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6" r:id="rId3"/>
    <p:sldId id="289" r:id="rId4"/>
    <p:sldId id="291" r:id="rId5"/>
    <p:sldId id="285" r:id="rId6"/>
    <p:sldId id="258" r:id="rId7"/>
    <p:sldId id="279" r:id="rId8"/>
    <p:sldId id="290" r:id="rId9"/>
    <p:sldId id="28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DB419-C6FC-488B-B7B6-DC2C10C36ECF}" v="135" dt="2026-01-19T13:41:17.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TESSIER" userId="5e0d3879-3ba5-4428-bd90-274c347d814d" providerId="ADAL" clId="{EC4DB419-C6FC-488B-B7B6-DC2C10C36ECF}"/>
    <pc:docChg chg="undo custSel addSld delSld modSld sldOrd modShowInfo">
      <pc:chgData name="WILLIAM TESSIER" userId="5e0d3879-3ba5-4428-bd90-274c347d814d" providerId="ADAL" clId="{EC4DB419-C6FC-488B-B7B6-DC2C10C36ECF}" dt="2026-01-19T13:51:02.248" v="778" actId="26606"/>
      <pc:docMkLst>
        <pc:docMk/>
      </pc:docMkLst>
      <pc:sldChg chg="addSp delSp modSp mod modTransition modClrScheme modAnim chgLayout">
        <pc:chgData name="WILLIAM TESSIER" userId="5e0d3879-3ba5-4428-bd90-274c347d814d" providerId="ADAL" clId="{EC4DB419-C6FC-488B-B7B6-DC2C10C36ECF}" dt="2026-01-12T19:12:03.147" v="537" actId="1076"/>
        <pc:sldMkLst>
          <pc:docMk/>
          <pc:sldMk cId="32195138" sldId="256"/>
        </pc:sldMkLst>
        <pc:spChg chg="add mod ord">
          <ac:chgData name="WILLIAM TESSIER" userId="5e0d3879-3ba5-4428-bd90-274c347d814d" providerId="ADAL" clId="{EC4DB419-C6FC-488B-B7B6-DC2C10C36ECF}" dt="2026-01-06T13:03:06.679" v="486" actId="1076"/>
          <ac:spMkLst>
            <pc:docMk/>
            <pc:sldMk cId="32195138" sldId="256"/>
            <ac:spMk id="4" creationId="{794B06A8-C3E6-7FB3-4A8F-761B68BA8308}"/>
          </ac:spMkLst>
        </pc:spChg>
        <pc:spChg chg="add mod ord">
          <ac:chgData name="WILLIAM TESSIER" userId="5e0d3879-3ba5-4428-bd90-274c347d814d" providerId="ADAL" clId="{EC4DB419-C6FC-488B-B7B6-DC2C10C36ECF}" dt="2026-01-06T13:03:40.428" v="489" actId="207"/>
          <ac:spMkLst>
            <pc:docMk/>
            <pc:sldMk cId="32195138" sldId="256"/>
            <ac:spMk id="5" creationId="{3DEAB464-A6D0-14B4-7A9F-AB0A44F244B3}"/>
          </ac:spMkLst>
        </pc:spChg>
        <pc:picChg chg="add mod">
          <ac:chgData name="WILLIAM TESSIER" userId="5e0d3879-3ba5-4428-bd90-274c347d814d" providerId="ADAL" clId="{EC4DB419-C6FC-488B-B7B6-DC2C10C36ECF}" dt="2026-01-12T19:12:03.147" v="537" actId="1076"/>
          <ac:picMkLst>
            <pc:docMk/>
            <pc:sldMk cId="32195138" sldId="256"/>
            <ac:picMk id="2" creationId="{9E1326C8-25E4-1A54-B68A-0D9444F9A740}"/>
          </ac:picMkLst>
        </pc:picChg>
      </pc:sldChg>
      <pc:sldChg chg="ord modTransition">
        <pc:chgData name="WILLIAM TESSIER" userId="5e0d3879-3ba5-4428-bd90-274c347d814d" providerId="ADAL" clId="{EC4DB419-C6FC-488B-B7B6-DC2C10C36ECF}" dt="2026-01-06T15:33:20.303" v="495"/>
        <pc:sldMkLst>
          <pc:docMk/>
          <pc:sldMk cId="1852636077" sldId="257"/>
        </pc:sldMkLst>
      </pc:sldChg>
      <pc:sldChg chg="addSp modSp mod setBg modClrScheme chgLayout">
        <pc:chgData name="WILLIAM TESSIER" userId="5e0d3879-3ba5-4428-bd90-274c347d814d" providerId="ADAL" clId="{EC4DB419-C6FC-488B-B7B6-DC2C10C36ECF}" dt="2026-01-19T13:51:02.248" v="778" actId="26606"/>
        <pc:sldMkLst>
          <pc:docMk/>
          <pc:sldMk cId="3867046942" sldId="258"/>
        </pc:sldMkLst>
        <pc:spChg chg="mod ord">
          <ac:chgData name="WILLIAM TESSIER" userId="5e0d3879-3ba5-4428-bd90-274c347d814d" providerId="ADAL" clId="{EC4DB419-C6FC-488B-B7B6-DC2C10C36ECF}" dt="2026-01-19T13:51:02.248" v="778" actId="26606"/>
          <ac:spMkLst>
            <pc:docMk/>
            <pc:sldMk cId="3867046942" sldId="258"/>
            <ac:spMk id="2" creationId="{AE934D06-1915-9727-78C0-5F37D1657E15}"/>
          </ac:spMkLst>
        </pc:spChg>
        <pc:spChg chg="mod ord">
          <ac:chgData name="WILLIAM TESSIER" userId="5e0d3879-3ba5-4428-bd90-274c347d814d" providerId="ADAL" clId="{EC4DB419-C6FC-488B-B7B6-DC2C10C36ECF}" dt="2026-01-19T13:51:02.248" v="778" actId="26606"/>
          <ac:spMkLst>
            <pc:docMk/>
            <pc:sldMk cId="3867046942" sldId="258"/>
            <ac:spMk id="3" creationId="{C9210EAE-0EB1-55CF-B506-A522A6E9A8A1}"/>
          </ac:spMkLst>
        </pc:spChg>
        <pc:picChg chg="add mod">
          <ac:chgData name="WILLIAM TESSIER" userId="5e0d3879-3ba5-4428-bd90-274c347d814d" providerId="ADAL" clId="{EC4DB419-C6FC-488B-B7B6-DC2C10C36ECF}" dt="2026-01-19T13:51:02.248" v="778" actId="26606"/>
          <ac:picMkLst>
            <pc:docMk/>
            <pc:sldMk cId="3867046942" sldId="258"/>
            <ac:picMk id="4" creationId="{BB13B058-87E3-FECA-68DB-79DEA186C0BB}"/>
          </ac:picMkLst>
        </pc:picChg>
      </pc:sldChg>
      <pc:sldChg chg="modSp ord">
        <pc:chgData name="WILLIAM TESSIER" userId="5e0d3879-3ba5-4428-bd90-274c347d814d" providerId="ADAL" clId="{EC4DB419-C6FC-488B-B7B6-DC2C10C36ECF}" dt="2026-01-12T19:11:20.814" v="529" actId="1076"/>
        <pc:sldMkLst>
          <pc:docMk/>
          <pc:sldMk cId="3154858172" sldId="288"/>
        </pc:sldMkLst>
        <pc:picChg chg="mod">
          <ac:chgData name="WILLIAM TESSIER" userId="5e0d3879-3ba5-4428-bd90-274c347d814d" providerId="ADAL" clId="{EC4DB419-C6FC-488B-B7B6-DC2C10C36ECF}" dt="2026-01-12T19:11:20.814" v="529" actId="1076"/>
          <ac:picMkLst>
            <pc:docMk/>
            <pc:sldMk cId="3154858172" sldId="288"/>
            <ac:picMk id="5" creationId="{6C5ED6E2-DDD9-8EB8-70DF-1951C4B2119A}"/>
          </ac:picMkLst>
        </pc:picChg>
      </pc:sldChg>
      <pc:sldChg chg="addSp delSp modSp new mod modClrScheme chgLayout">
        <pc:chgData name="WILLIAM TESSIER" userId="5e0d3879-3ba5-4428-bd90-274c347d814d" providerId="ADAL" clId="{EC4DB419-C6FC-488B-B7B6-DC2C10C36ECF}" dt="2026-01-12T19:11:43.152" v="534" actId="1076"/>
        <pc:sldMkLst>
          <pc:docMk/>
          <pc:sldMk cId="4050168961" sldId="289"/>
        </pc:sldMkLst>
        <pc:spChg chg="add mod">
          <ac:chgData name="WILLIAM TESSIER" userId="5e0d3879-3ba5-4428-bd90-274c347d814d" providerId="ADAL" clId="{EC4DB419-C6FC-488B-B7B6-DC2C10C36ECF}" dt="2026-01-06T13:00:32.178" v="478"/>
          <ac:spMkLst>
            <pc:docMk/>
            <pc:sldMk cId="4050168961" sldId="289"/>
            <ac:spMk id="3" creationId="{286B0520-F97A-4BA5-C04D-E059B023CE33}"/>
          </ac:spMkLst>
        </pc:spChg>
        <pc:spChg chg="add del mod">
          <ac:chgData name="WILLIAM TESSIER" userId="5e0d3879-3ba5-4428-bd90-274c347d814d" providerId="ADAL" clId="{EC4DB419-C6FC-488B-B7B6-DC2C10C36ECF}" dt="2026-01-12T19:11:43.152" v="534" actId="1076"/>
          <ac:spMkLst>
            <pc:docMk/>
            <pc:sldMk cId="4050168961" sldId="289"/>
            <ac:spMk id="4" creationId="{AB51CA86-C715-4F15-4675-837B6C350EDD}"/>
          </ac:spMkLst>
        </pc:spChg>
        <pc:picChg chg="add mod">
          <ac:chgData name="WILLIAM TESSIER" userId="5e0d3879-3ba5-4428-bd90-274c347d814d" providerId="ADAL" clId="{EC4DB419-C6FC-488B-B7B6-DC2C10C36ECF}" dt="2026-01-12T19:11:41.932" v="533" actId="14100"/>
          <ac:picMkLst>
            <pc:docMk/>
            <pc:sldMk cId="4050168961" sldId="289"/>
            <ac:picMk id="2" creationId="{AB0F3ABD-B0D1-08D7-D20A-99CDB43C8A1F}"/>
          </ac:picMkLst>
        </pc:picChg>
      </pc:sldChg>
      <pc:sldChg chg="addSp delSp modSp new mod ord">
        <pc:chgData name="WILLIAM TESSIER" userId="5e0d3879-3ba5-4428-bd90-274c347d814d" providerId="ADAL" clId="{EC4DB419-C6FC-488B-B7B6-DC2C10C36ECF}" dt="2026-01-12T19:00:05.817" v="526"/>
        <pc:sldMkLst>
          <pc:docMk/>
          <pc:sldMk cId="292697667" sldId="290"/>
        </pc:sldMkLst>
        <pc:picChg chg="add mod ord">
          <ac:chgData name="WILLIAM TESSIER" userId="5e0d3879-3ba5-4428-bd90-274c347d814d" providerId="ADAL" clId="{EC4DB419-C6FC-488B-B7B6-DC2C10C36ECF}" dt="2026-01-12T19:00:01.307" v="524" actId="14100"/>
          <ac:picMkLst>
            <pc:docMk/>
            <pc:sldMk cId="292697667" sldId="290"/>
            <ac:picMk id="7" creationId="{73D1D082-1740-1B2F-1770-21BBA1BFC489}"/>
          </ac:picMkLst>
        </pc:picChg>
      </pc:sldChg>
      <pc:sldChg chg="addSp delSp new del mod">
        <pc:chgData name="WILLIAM TESSIER" userId="5e0d3879-3ba5-4428-bd90-274c347d814d" providerId="ADAL" clId="{EC4DB419-C6FC-488B-B7B6-DC2C10C36ECF}" dt="2026-01-12T18:39:45.084" v="514" actId="2696"/>
        <pc:sldMkLst>
          <pc:docMk/>
          <pc:sldMk cId="707455730" sldId="290"/>
        </pc:sldMkLst>
      </pc:sldChg>
      <pc:sldChg chg="addSp delSp modSp new del mod">
        <pc:chgData name="WILLIAM TESSIER" userId="5e0d3879-3ba5-4428-bd90-274c347d814d" providerId="ADAL" clId="{EC4DB419-C6FC-488B-B7B6-DC2C10C36ECF}" dt="2026-01-12T18:28:50.919" v="509" actId="2696"/>
        <pc:sldMkLst>
          <pc:docMk/>
          <pc:sldMk cId="1622665113" sldId="290"/>
        </pc:sldMkLst>
      </pc:sldChg>
      <pc:sldChg chg="addSp delSp modSp new mod ord modAnim">
        <pc:chgData name="WILLIAM TESSIER" userId="5e0d3879-3ba5-4428-bd90-274c347d814d" providerId="ADAL" clId="{EC4DB419-C6FC-488B-B7B6-DC2C10C36ECF}" dt="2026-01-19T13:48:44.158" v="775"/>
        <pc:sldMkLst>
          <pc:docMk/>
          <pc:sldMk cId="1173436585" sldId="291"/>
        </pc:sldMkLst>
        <pc:spChg chg="mod">
          <ac:chgData name="WILLIAM TESSIER" userId="5e0d3879-3ba5-4428-bd90-274c347d814d" providerId="ADAL" clId="{EC4DB419-C6FC-488B-B7B6-DC2C10C36ECF}" dt="2026-01-19T13:30:29.900" v="658" actId="1076"/>
          <ac:spMkLst>
            <pc:docMk/>
            <pc:sldMk cId="1173436585" sldId="291"/>
            <ac:spMk id="2" creationId="{DE183171-1E73-DFA7-978A-EDAADE3B420B}"/>
          </ac:spMkLst>
        </pc:spChg>
        <pc:spChg chg="mod">
          <ac:chgData name="WILLIAM TESSIER" userId="5e0d3879-3ba5-4428-bd90-274c347d814d" providerId="ADAL" clId="{EC4DB419-C6FC-488B-B7B6-DC2C10C36ECF}" dt="2026-01-19T13:40:27.250" v="722" actId="20577"/>
          <ac:spMkLst>
            <pc:docMk/>
            <pc:sldMk cId="1173436585" sldId="291"/>
            <ac:spMk id="4" creationId="{147AB11D-0695-67EE-CC90-ABFE12BBA704}"/>
          </ac:spMkLst>
        </pc:spChg>
        <pc:picChg chg="add mod">
          <ac:chgData name="WILLIAM TESSIER" userId="5e0d3879-3ba5-4428-bd90-274c347d814d" providerId="ADAL" clId="{EC4DB419-C6FC-488B-B7B6-DC2C10C36ECF}" dt="2026-01-19T13:27:08.285" v="539"/>
          <ac:picMkLst>
            <pc:docMk/>
            <pc:sldMk cId="1173436585" sldId="291"/>
            <ac:picMk id="5" creationId="{14FF24EB-C20F-6833-4599-6D5DEF6DA1B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3659B06-91FC-48DB-9537-E4906412C533}" type="datetimeFigureOut">
              <a:rPr lang="en-US" smtClean="0"/>
              <a:t>1/27/2026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97330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82088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99748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7578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213466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659B06-91FC-48DB-9537-E4906412C533}"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262829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659B06-91FC-48DB-9537-E4906412C533}"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373087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59B06-91FC-48DB-9537-E4906412C533}"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74964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59B06-91FC-48DB-9537-E4906412C533}"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04041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77" y="618520"/>
            <a:ext cx="10364451" cy="1596177"/>
          </a:xfrm>
          <a:prstGeom prst="rect">
            <a:avLst/>
          </a:prstGeo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7" y="2367095"/>
            <a:ext cx="10363825" cy="34241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9" y="5883278"/>
            <a:ext cx="2743200" cy="365125"/>
          </a:xfrm>
          <a:prstGeom prst="rect">
            <a:avLst/>
          </a:prstGeom>
        </p:spPr>
        <p:txBody>
          <a:bodyPr/>
          <a:lstStyle/>
          <a:p>
            <a:fld id="{B61BEF0D-F0BB-DE4B-95CE-6DB70DBA9567}" type="datetimeFigureOut">
              <a:rPr lang="en-US" smtClean="0"/>
              <a:pPr/>
              <a:t>1/27/2026</a:t>
            </a:fld>
            <a:endParaRPr lang="en-US" dirty="0"/>
          </a:p>
        </p:txBody>
      </p:sp>
      <p:sp>
        <p:nvSpPr>
          <p:cNvPr id="5" name="Footer Placeholder 4"/>
          <p:cNvSpPr>
            <a:spLocks noGrp="1"/>
          </p:cNvSpPr>
          <p:nvPr>
            <p:ph type="ftr" sz="quarter" idx="11"/>
          </p:nvPr>
        </p:nvSpPr>
        <p:spPr>
          <a:xfrm>
            <a:off x="913775" y="5883278"/>
            <a:ext cx="667288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4" y="5883278"/>
            <a:ext cx="764215"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40698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7" y="609600"/>
            <a:ext cx="3935689" cy="2023252"/>
          </a:xfrm>
          <a:prstGeom prst="rect">
            <a:avLst/>
          </a:prstGeo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3"/>
            <a:ext cx="6200163" cy="51815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7" y="2632853"/>
            <a:ext cx="3935689" cy="3158348"/>
          </a:xfrm>
          <a:prstGeom prst="rect">
            <a:avLst/>
          </a:prstGeo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9" y="5883278"/>
            <a:ext cx="2743200" cy="365125"/>
          </a:xfrm>
          <a:prstGeom prst="rect">
            <a:avLst/>
          </a:prstGeom>
        </p:spPr>
        <p:txBody>
          <a:bodyPr/>
          <a:lstStyle/>
          <a:p>
            <a:fld id="{42A54C80-263E-416B-A8E0-580EDEADCBDC}" type="datetimeFigureOut">
              <a:rPr lang="en-US" smtClean="0"/>
              <a:t>1/27/2026</a:t>
            </a:fld>
            <a:endParaRPr lang="en-US" dirty="0"/>
          </a:p>
        </p:txBody>
      </p:sp>
      <p:sp>
        <p:nvSpPr>
          <p:cNvPr id="6" name="Footer Placeholder 5"/>
          <p:cNvSpPr>
            <a:spLocks noGrp="1"/>
          </p:cNvSpPr>
          <p:nvPr>
            <p:ph type="ftr" sz="quarter" idx="11"/>
          </p:nvPr>
        </p:nvSpPr>
        <p:spPr>
          <a:xfrm>
            <a:off x="913775" y="5883278"/>
            <a:ext cx="667288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4" y="5883278"/>
            <a:ext cx="764215" cy="365125"/>
          </a:xfrm>
          <a:prstGeom prst="rect">
            <a:avLst/>
          </a:prstGeo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4283785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59B06-91FC-48DB-9537-E4906412C533}"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352391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59B06-91FC-48DB-9537-E4906412C533}"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96805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00728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59B06-91FC-48DB-9537-E4906412C533}"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275155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659B06-91FC-48DB-9537-E4906412C533}"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61442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59B06-91FC-48DB-9537-E4906412C533}"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91069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252999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659B06-91FC-48DB-9537-E4906412C533}"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A4343-71FC-4824-8059-A582F2BD1071}" type="slidenum">
              <a:rPr lang="en-US" smtClean="0"/>
              <a:t>‹#›</a:t>
            </a:fld>
            <a:endParaRPr lang="en-US"/>
          </a:p>
        </p:txBody>
      </p:sp>
    </p:spTree>
    <p:extLst>
      <p:ext uri="{BB962C8B-B14F-4D97-AF65-F5344CB8AC3E}">
        <p14:creationId xmlns:p14="http://schemas.microsoft.com/office/powerpoint/2010/main" val="172528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3659B06-91FC-48DB-9537-E4906412C533}" type="datetimeFigureOut">
              <a:rPr lang="en-US" smtClean="0"/>
              <a:t>1/27/2026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5A4343-71FC-4824-8059-A582F2BD1071}" type="slidenum">
              <a:rPr lang="en-US" smtClean="0"/>
              <a:t>‹#›</a:t>
            </a:fld>
            <a:endParaRPr lang="en-US"/>
          </a:p>
        </p:txBody>
      </p:sp>
    </p:spTree>
    <p:extLst>
      <p:ext uri="{BB962C8B-B14F-4D97-AF65-F5344CB8AC3E}">
        <p14:creationId xmlns:p14="http://schemas.microsoft.com/office/powerpoint/2010/main" val="29306162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172560" y="1892549"/>
            <a:ext cx="6559859" cy="4196752"/>
          </a:xfrm>
        </p:spPr>
        <p:txBody>
          <a:bodyPr>
            <a:normAutofit/>
          </a:bodyPr>
          <a:lstStyle/>
          <a:p>
            <a:r>
              <a:rPr lang="en-US" dirty="0"/>
              <a:t>February 24, 2026</a:t>
            </a:r>
          </a:p>
        </p:txBody>
      </p:sp>
      <p:pic>
        <p:nvPicPr>
          <p:cNvPr id="8" name="Picture 7">
            <a:extLst>
              <a:ext uri="{FF2B5EF4-FFF2-40B4-BE49-F238E27FC236}">
                <a16:creationId xmlns:a16="http://schemas.microsoft.com/office/drawing/2014/main" id="{98D3EE3D-B845-4FAC-BE45-6832C21EC5F8}"/>
              </a:ext>
            </a:extLst>
          </p:cNvPr>
          <p:cNvPicPr>
            <a:picLocks noChangeAspect="1"/>
          </p:cNvPicPr>
          <p:nvPr/>
        </p:nvPicPr>
        <p:blipFill>
          <a:blip r:embed="rId2"/>
          <a:stretch>
            <a:fillRect/>
          </a:stretch>
        </p:blipFill>
        <p:spPr>
          <a:xfrm>
            <a:off x="6253035" y="4193138"/>
            <a:ext cx="3725990" cy="922182"/>
          </a:xfrm>
          <a:prstGeom prst="rect">
            <a:avLst/>
          </a:prstGeom>
        </p:spPr>
      </p:pic>
      <p:pic>
        <p:nvPicPr>
          <p:cNvPr id="5" name="Picture 4" descr="811 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2332" y="505097"/>
            <a:ext cx="2840431" cy="30721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4">
            <a:extLst>
              <a:ext uri="{28A0092B-C50C-407E-A947-70E740481C1C}">
                <a14:useLocalDpi xmlns:a14="http://schemas.microsoft.com/office/drawing/2010/main" val="0"/>
              </a:ext>
            </a:extLst>
          </a:blip>
          <a:srcRect l="30609" t="30473" r="20834" b="49408"/>
          <a:stretch>
            <a:fillRect/>
          </a:stretch>
        </p:blipFill>
        <p:spPr bwMode="auto">
          <a:xfrm>
            <a:off x="5129227" y="1026689"/>
            <a:ext cx="6190119" cy="198073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36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4B06A8-C3E6-7FB3-4A8F-761B68BA8308}"/>
              </a:ext>
            </a:extLst>
          </p:cNvPr>
          <p:cNvSpPr>
            <a:spLocks noGrp="1"/>
          </p:cNvSpPr>
          <p:nvPr>
            <p:ph type="ctrTitle"/>
          </p:nvPr>
        </p:nvSpPr>
        <p:spPr>
          <a:xfrm>
            <a:off x="1876424" y="133318"/>
            <a:ext cx="8791575" cy="2387600"/>
          </a:xfrm>
        </p:spPr>
        <p:txBody>
          <a:bodyPr/>
          <a:lstStyle/>
          <a:p>
            <a:pPr algn="ctr"/>
            <a:r>
              <a:rPr lang="en-US" dirty="0"/>
              <a:t>The Importance of Pre-marking</a:t>
            </a:r>
          </a:p>
        </p:txBody>
      </p:sp>
      <p:sp>
        <p:nvSpPr>
          <p:cNvPr id="5" name="Content Placeholder 4">
            <a:extLst>
              <a:ext uri="{FF2B5EF4-FFF2-40B4-BE49-F238E27FC236}">
                <a16:creationId xmlns:a16="http://schemas.microsoft.com/office/drawing/2014/main" id="{3DEAB464-A6D0-14B4-7A9F-AB0A44F244B3}"/>
              </a:ext>
            </a:extLst>
          </p:cNvPr>
          <p:cNvSpPr>
            <a:spLocks noGrp="1"/>
          </p:cNvSpPr>
          <p:nvPr>
            <p:ph type="subTitle" idx="1"/>
          </p:nvPr>
        </p:nvSpPr>
        <p:spPr>
          <a:xfrm>
            <a:off x="2324293" y="2601119"/>
            <a:ext cx="8791575" cy="1655762"/>
          </a:xfrm>
        </p:spPr>
        <p:txBody>
          <a:bodyPr>
            <a:noAutofit/>
          </a:bodyPr>
          <a:lstStyle/>
          <a:p>
            <a:r>
              <a:rPr lang="en-US" sz="1800" dirty="0">
                <a:solidFill>
                  <a:schemeClr val="tx2">
                    <a:lumMod val="20000"/>
                    <a:lumOff val="80000"/>
                  </a:schemeClr>
                </a:solidFill>
              </a:rPr>
              <a:t>Safety First: Premarks identify exactly where the digging will happen.</a:t>
            </a:r>
          </a:p>
          <a:p>
            <a:r>
              <a:rPr lang="en-US" sz="1800" dirty="0">
                <a:solidFill>
                  <a:schemeClr val="tx2">
                    <a:lumMod val="20000"/>
                    <a:lumOff val="80000"/>
                  </a:schemeClr>
                </a:solidFill>
              </a:rPr>
              <a:t>Legal Requirement State law mandates pre-marking before calling 811.</a:t>
            </a:r>
          </a:p>
          <a:p>
            <a:r>
              <a:rPr lang="en-US" sz="1800" dirty="0">
                <a:solidFill>
                  <a:schemeClr val="tx2">
                    <a:lumMod val="20000"/>
                    <a:lumOff val="80000"/>
                  </a:schemeClr>
                </a:solidFill>
              </a:rPr>
              <a:t>Locating Efficiency: The helps utility locators focus their efforts, leading to faster and more accurate markings of underground facilities.</a:t>
            </a:r>
          </a:p>
          <a:p>
            <a:r>
              <a:rPr lang="en-US" sz="1800" dirty="0">
                <a:solidFill>
                  <a:schemeClr val="tx2">
                    <a:lumMod val="20000"/>
                    <a:lumOff val="80000"/>
                  </a:schemeClr>
                </a:solidFill>
              </a:rPr>
              <a:t>Cost &amp; Time Savings: Prevents damage, which avoids expensive repairs, project shutdowns, and potential legal issues, keeping your project on schedule.</a:t>
            </a:r>
          </a:p>
          <a:p>
            <a:r>
              <a:rPr lang="en-US" sz="1800" dirty="0">
                <a:solidFill>
                  <a:schemeClr val="tx2">
                    <a:lumMod val="20000"/>
                    <a:lumOff val="80000"/>
                  </a:schemeClr>
                </a:solidFill>
              </a:rPr>
              <a:t>Clear Communication: Provides a visual, universal language (white paint/flags) for excavators to communicate the scope of work to locators, even for non-member utilities. </a:t>
            </a:r>
          </a:p>
        </p:txBody>
      </p:sp>
      <p:pic>
        <p:nvPicPr>
          <p:cNvPr id="2" name="Picture 1">
            <a:extLst>
              <a:ext uri="{FF2B5EF4-FFF2-40B4-BE49-F238E27FC236}">
                <a16:creationId xmlns:a16="http://schemas.microsoft.com/office/drawing/2014/main" id="{9E1326C8-25E4-1A54-B68A-0D9444F9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09" t="30473" r="20834" b="49408"/>
          <a:stretch>
            <a:fillRect/>
          </a:stretch>
        </p:blipFill>
        <p:spPr bwMode="auto">
          <a:xfrm>
            <a:off x="2324293" y="133318"/>
            <a:ext cx="2637570" cy="8880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13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anim calcmode="lin" valueType="num">
                                      <p:cBhvr>
                                        <p:cTn id="8"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3000"/>
                                        <p:tgtEl>
                                          <p:spTgt spid="5">
                                            <p:txEl>
                                              <p:pRg st="1" end="1"/>
                                            </p:txEl>
                                          </p:spTgt>
                                        </p:tgtEl>
                                      </p:cBhvr>
                                    </p:animEffect>
                                    <p:anim calcmode="lin" valueType="num">
                                      <p:cBhvr>
                                        <p:cTn id="15"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3000"/>
                                        <p:tgtEl>
                                          <p:spTgt spid="5">
                                            <p:txEl>
                                              <p:pRg st="2" end="2"/>
                                            </p:txEl>
                                          </p:spTgt>
                                        </p:tgtEl>
                                      </p:cBhvr>
                                    </p:animEffect>
                                    <p:anim calcmode="lin" valueType="num">
                                      <p:cBhvr>
                                        <p:cTn id="22"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3000"/>
                                        <p:tgtEl>
                                          <p:spTgt spid="5">
                                            <p:txEl>
                                              <p:pRg st="3" end="3"/>
                                            </p:txEl>
                                          </p:spTgt>
                                        </p:tgtEl>
                                      </p:cBhvr>
                                    </p:animEffect>
                                    <p:anim calcmode="lin" valueType="num">
                                      <p:cBhvr>
                                        <p:cTn id="29"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3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3000"/>
                                        <p:tgtEl>
                                          <p:spTgt spid="5">
                                            <p:txEl>
                                              <p:pRg st="4" end="4"/>
                                            </p:txEl>
                                          </p:spTgt>
                                        </p:tgtEl>
                                      </p:cBhvr>
                                    </p:animEffect>
                                    <p:anim calcmode="lin" valueType="num">
                                      <p:cBhvr>
                                        <p:cTn id="36" dur="3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3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B0520-F97A-4BA5-C04D-E059B023CE33}"/>
              </a:ext>
            </a:extLst>
          </p:cNvPr>
          <p:cNvSpPr>
            <a:spLocks noGrp="1"/>
          </p:cNvSpPr>
          <p:nvPr>
            <p:ph type="title"/>
          </p:nvPr>
        </p:nvSpPr>
        <p:spPr/>
        <p:txBody>
          <a:bodyPr/>
          <a:lstStyle/>
          <a:p>
            <a:r>
              <a:rPr lang="en-US" dirty="0"/>
              <a:t>Section 40A: Excavations; notice</a:t>
            </a:r>
            <a:br>
              <a:rPr lang="en-US" dirty="0"/>
            </a:br>
            <a:endParaRPr lang="en-US" dirty="0"/>
          </a:p>
        </p:txBody>
      </p:sp>
      <p:sp>
        <p:nvSpPr>
          <p:cNvPr id="4" name="Content Placeholder 3">
            <a:extLst>
              <a:ext uri="{FF2B5EF4-FFF2-40B4-BE49-F238E27FC236}">
                <a16:creationId xmlns:a16="http://schemas.microsoft.com/office/drawing/2014/main" id="{AB51CA86-C715-4F15-4675-837B6C350EDD}"/>
              </a:ext>
            </a:extLst>
          </p:cNvPr>
          <p:cNvSpPr>
            <a:spLocks noGrp="1"/>
          </p:cNvSpPr>
          <p:nvPr>
            <p:ph sz="quarter" idx="13"/>
          </p:nvPr>
        </p:nvSpPr>
        <p:spPr>
          <a:xfrm>
            <a:off x="913151" y="2357470"/>
            <a:ext cx="10363825" cy="3424107"/>
          </a:xfrm>
        </p:spPr>
        <p:txBody>
          <a:bodyPr>
            <a:normAutofit fontScale="77500" lnSpcReduction="20000"/>
          </a:bodyPr>
          <a:lstStyle/>
          <a:p>
            <a:r>
              <a:rPr lang="en-US" dirty="0"/>
              <a:t>Section 40A. No excavator installing a new facility or an addition to an existing facility or the relay or repair of an existing facility shall, except in an emergency, make an excavation, in any public or private way, any company right-of-way or easement or any public or privately owned land or way, unless at least 72 hours, exclusive of Saturdays, Sundays and legal holidays </a:t>
            </a:r>
            <a:r>
              <a:rPr lang="en-US" dirty="0">
                <a:solidFill>
                  <a:srgbClr val="C00000"/>
                </a:solidFill>
              </a:rPr>
              <a:t>but not more than 30 days before the proposed excavation is to be made</a:t>
            </a:r>
            <a:r>
              <a:rPr lang="en-US" sz="3300" dirty="0"/>
              <a:t>, </a:t>
            </a:r>
            <a:r>
              <a:rPr lang="en-US" sz="3300" dirty="0">
                <a:solidFill>
                  <a:srgbClr val="FFFF00"/>
                </a:solidFill>
              </a:rPr>
              <a:t>such excavator has premarked not more than 500 feet of the proposed excavation and given an initial notice to the system.</a:t>
            </a:r>
            <a:r>
              <a:rPr lang="en-US" dirty="0">
                <a:solidFill>
                  <a:srgbClr val="FFFF00"/>
                </a:solidFill>
              </a:rPr>
              <a:t> </a:t>
            </a:r>
            <a:r>
              <a:rPr lang="en-US" dirty="0"/>
              <a:t>Such initial notice shall set forth a description of the excavation location in the manner as herein defined. In addition, such initial notice shall indicate whether any such excavation will involve blasting and, if so, the date and the location at which such blasting is to occur.</a:t>
            </a:r>
          </a:p>
        </p:txBody>
      </p:sp>
      <p:pic>
        <p:nvPicPr>
          <p:cNvPr id="2" name="Picture 1">
            <a:extLst>
              <a:ext uri="{FF2B5EF4-FFF2-40B4-BE49-F238E27FC236}">
                <a16:creationId xmlns:a16="http://schemas.microsoft.com/office/drawing/2014/main" id="{AB0F3ABD-B0D1-08D7-D20A-99CDB43C8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09" t="30473" r="20834" b="49408"/>
          <a:stretch>
            <a:fillRect/>
          </a:stretch>
        </p:blipFill>
        <p:spPr bwMode="auto">
          <a:xfrm>
            <a:off x="3647975" y="5575738"/>
            <a:ext cx="4042610" cy="8880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6896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3171-1E73-DFA7-978A-EDAADE3B420B}"/>
              </a:ext>
            </a:extLst>
          </p:cNvPr>
          <p:cNvSpPr>
            <a:spLocks noGrp="1"/>
          </p:cNvSpPr>
          <p:nvPr>
            <p:ph type="title"/>
          </p:nvPr>
        </p:nvSpPr>
        <p:spPr>
          <a:xfrm>
            <a:off x="1028250" y="-1011626"/>
            <a:ext cx="3935689" cy="2023252"/>
          </a:xfrm>
        </p:spPr>
        <p:txBody>
          <a:bodyPr/>
          <a:lstStyle/>
          <a:p>
            <a:r>
              <a:rPr lang="en-US" dirty="0"/>
              <a:t>Locating Challenges</a:t>
            </a:r>
          </a:p>
        </p:txBody>
      </p:sp>
      <p:sp>
        <p:nvSpPr>
          <p:cNvPr id="4" name="Text Placeholder 3">
            <a:extLst>
              <a:ext uri="{FF2B5EF4-FFF2-40B4-BE49-F238E27FC236}">
                <a16:creationId xmlns:a16="http://schemas.microsoft.com/office/drawing/2014/main" id="{147AB11D-0695-67EE-CC90-ABFE12BBA704}"/>
              </a:ext>
            </a:extLst>
          </p:cNvPr>
          <p:cNvSpPr>
            <a:spLocks noGrp="1"/>
          </p:cNvSpPr>
          <p:nvPr>
            <p:ph type="body" sz="half" idx="2"/>
          </p:nvPr>
        </p:nvSpPr>
        <p:spPr>
          <a:xfrm>
            <a:off x="1142724" y="1332905"/>
            <a:ext cx="3935689" cy="5032726"/>
          </a:xfrm>
        </p:spPr>
        <p:txBody>
          <a:bodyPr>
            <a:normAutofit lnSpcReduction="10000"/>
          </a:bodyPr>
          <a:lstStyle/>
          <a:p>
            <a:r>
              <a:rPr lang="en-US" sz="2800" dirty="0"/>
              <a:t>Tracer wire broken, corroded or damaged (i.e. lightening strike)</a:t>
            </a:r>
          </a:p>
          <a:p>
            <a:r>
              <a:rPr lang="en-US" sz="2800" dirty="0"/>
              <a:t>Inadequate or missing pre-marks</a:t>
            </a:r>
          </a:p>
          <a:p>
            <a:r>
              <a:rPr lang="en-US" sz="2800" dirty="0"/>
              <a:t> Scope of work is excessive</a:t>
            </a:r>
          </a:p>
          <a:p>
            <a:r>
              <a:rPr lang="en-US" sz="2800" dirty="0"/>
              <a:t>Description of work is lacking</a:t>
            </a:r>
          </a:p>
        </p:txBody>
      </p:sp>
      <p:pic>
        <p:nvPicPr>
          <p:cNvPr id="5" name="Content Placeholder 4" descr="No alternative text description for this image">
            <a:extLst>
              <a:ext uri="{FF2B5EF4-FFF2-40B4-BE49-F238E27FC236}">
                <a16:creationId xmlns:a16="http://schemas.microsoft.com/office/drawing/2014/main" id="{14FF24EB-C20F-6833-4599-6D5DEF6DA1B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78413" y="875705"/>
            <a:ext cx="6199187" cy="4649390"/>
          </a:xfrm>
          <a:prstGeom prst="rect">
            <a:avLst/>
          </a:prstGeom>
          <a:noFill/>
          <a:ln>
            <a:noFill/>
          </a:ln>
        </p:spPr>
      </p:pic>
    </p:spTree>
    <p:extLst>
      <p:ext uri="{BB962C8B-B14F-4D97-AF65-F5344CB8AC3E}">
        <p14:creationId xmlns:p14="http://schemas.microsoft.com/office/powerpoint/2010/main" val="117343658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75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25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ennetts\Desktop\MUST PPT\8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076" y="4898230"/>
            <a:ext cx="1905000" cy="15124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8304" y="2129788"/>
            <a:ext cx="4087640" cy="830997"/>
          </a:xfrm>
          <a:prstGeom prst="rect">
            <a:avLst/>
          </a:prstGeom>
          <a:solidFill>
            <a:schemeClr val="accent6">
              <a:lumMod val="40000"/>
              <a:lumOff val="60000"/>
            </a:schemeClr>
          </a:solidFill>
          <a:ln w="19050">
            <a:solidFill>
              <a:schemeClr val="tx1"/>
            </a:solidFill>
          </a:ln>
        </p:spPr>
        <p:txBody>
          <a:bodyPr wrap="square" rtlCol="0">
            <a:spAutoFit/>
          </a:bodyPr>
          <a:lstStyle/>
          <a:p>
            <a:r>
              <a:rPr lang="en-US" sz="2400" b="1" dirty="0">
                <a:solidFill>
                  <a:srgbClr val="FF0000"/>
                </a:solidFill>
              </a:rPr>
              <a:t>Accidents Happen Be Prepared</a:t>
            </a:r>
          </a:p>
        </p:txBody>
      </p:sp>
      <p:pic>
        <p:nvPicPr>
          <p:cNvPr id="1026" name="ymail_attachmentId71dea938-39be-4779-a99b-75793c6ae6c5">
            <a:extLst>
              <a:ext uri="{FF2B5EF4-FFF2-40B4-BE49-F238E27FC236}">
                <a16:creationId xmlns:a16="http://schemas.microsoft.com/office/drawing/2014/main" id="{A02F7753-3051-BFB8-6E04-B135F4502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083" y="1815872"/>
            <a:ext cx="5334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95A1A64-C1DF-E5C5-3D9F-0A7236CBD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609" t="30473" r="20834" b="49408"/>
          <a:stretch>
            <a:fillRect/>
          </a:stretch>
        </p:blipFill>
        <p:spPr bwMode="auto">
          <a:xfrm>
            <a:off x="6638795" y="37176"/>
            <a:ext cx="5331905" cy="116637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9385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4D06-1915-9727-78C0-5F37D1657E15}"/>
              </a:ext>
            </a:extLst>
          </p:cNvPr>
          <p:cNvSpPr>
            <a:spLocks noGrp="1"/>
          </p:cNvSpPr>
          <p:nvPr>
            <p:ph type="title"/>
          </p:nvPr>
        </p:nvSpPr>
        <p:spPr>
          <a:xfrm>
            <a:off x="1141413" y="618517"/>
            <a:ext cx="2877336" cy="5507328"/>
          </a:xfrm>
        </p:spPr>
        <p:txBody>
          <a:bodyPr>
            <a:normAutofit/>
          </a:bodyPr>
          <a:lstStyle/>
          <a:p>
            <a:r>
              <a:rPr lang="en-US" sz="3100"/>
              <a:t>When an excavator causes any damage to an underground facility, the excavator shall:</a:t>
            </a:r>
          </a:p>
        </p:txBody>
      </p:sp>
      <p:sp>
        <p:nvSpPr>
          <p:cNvPr id="3" name="Content Placeholder 2">
            <a:extLst>
              <a:ext uri="{FF2B5EF4-FFF2-40B4-BE49-F238E27FC236}">
                <a16:creationId xmlns:a16="http://schemas.microsoft.com/office/drawing/2014/main" id="{C9210EAE-0EB1-55CF-B506-A522A6E9A8A1}"/>
              </a:ext>
            </a:extLst>
          </p:cNvPr>
          <p:cNvSpPr>
            <a:spLocks noGrp="1"/>
          </p:cNvSpPr>
          <p:nvPr>
            <p:ph idx="1"/>
          </p:nvPr>
        </p:nvSpPr>
        <p:spPr>
          <a:xfrm>
            <a:off x="4540743" y="638650"/>
            <a:ext cx="7034485" cy="3782778"/>
          </a:xfrm>
        </p:spPr>
        <p:txBody>
          <a:bodyPr>
            <a:normAutofit/>
          </a:bodyPr>
          <a:lstStyle/>
          <a:p>
            <a:pPr>
              <a:lnSpc>
                <a:spcPct val="110000"/>
              </a:lnSpc>
            </a:pPr>
            <a:r>
              <a:rPr lang="en-US" sz="1700"/>
              <a:t>CALL 911 IMMEDIATELY IF THE DAMAGE RESULTS IN THE ESCAPE OF ANY REGULATED NATURAL OR OTHER GAS !!</a:t>
            </a:r>
          </a:p>
          <a:p>
            <a:pPr>
              <a:lnSpc>
                <a:spcPct val="110000"/>
              </a:lnSpc>
            </a:pPr>
            <a:r>
              <a:rPr lang="en-US" sz="1700"/>
              <a:t>Evacuate nearby structures if necessary;</a:t>
            </a:r>
          </a:p>
          <a:p>
            <a:pPr>
              <a:lnSpc>
                <a:spcPct val="110000"/>
              </a:lnSpc>
            </a:pPr>
            <a:r>
              <a:rPr lang="en-US" sz="1700"/>
              <a:t>Report the damage to the facility owner or operator at the earliest practical moment following the discovery of the damage;</a:t>
            </a:r>
          </a:p>
          <a:p>
            <a:pPr>
              <a:lnSpc>
                <a:spcPct val="110000"/>
              </a:lnSpc>
            </a:pPr>
            <a:r>
              <a:rPr lang="en-US" sz="1700"/>
              <a:t>ATTEMPT NO REPAIRS, UNLESS DIRECTED TO BY THE FACILITY OWNER OR OPERATOR; and</a:t>
            </a:r>
          </a:p>
          <a:p>
            <a:pPr>
              <a:lnSpc>
                <a:spcPct val="110000"/>
              </a:lnSpc>
            </a:pPr>
            <a:r>
              <a:rPr lang="en-US" sz="1700"/>
              <a:t>Report the damage to the Department of Public Utilities within 30 days using a form deemed necessary and appropriate by the Department.</a:t>
            </a:r>
          </a:p>
          <a:p>
            <a:pPr>
              <a:lnSpc>
                <a:spcPct val="110000"/>
              </a:lnSpc>
            </a:pPr>
            <a:endParaRPr lang="en-US" sz="1700"/>
          </a:p>
          <a:p>
            <a:pPr>
              <a:lnSpc>
                <a:spcPct val="110000"/>
              </a:lnSpc>
            </a:pPr>
            <a:endParaRPr lang="en-US" sz="1700"/>
          </a:p>
        </p:txBody>
      </p:sp>
      <p:pic>
        <p:nvPicPr>
          <p:cNvPr id="4" name="Picture 3">
            <a:extLst>
              <a:ext uri="{FF2B5EF4-FFF2-40B4-BE49-F238E27FC236}">
                <a16:creationId xmlns:a16="http://schemas.microsoft.com/office/drawing/2014/main" id="{BB13B058-87E3-FECA-68DB-79DEA186C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609" t="30473" r="20834" b="49408"/>
          <a:stretch>
            <a:fillRect/>
          </a:stretch>
        </p:blipFill>
        <p:spPr bwMode="auto">
          <a:xfrm>
            <a:off x="4798623" y="4604942"/>
            <a:ext cx="6766232" cy="15209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469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981200" y="1275500"/>
            <a:ext cx="8229600" cy="88803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r>
              <a:rPr lang="en-US" altLang="en-US" sz="4000" b="1" dirty="0">
                <a:latin typeface="Bookman Old Style" pitchFamily="18" charset="0"/>
              </a:rPr>
              <a:t>Berkshire Gas Company</a:t>
            </a:r>
            <a:br>
              <a:rPr lang="en-US" altLang="en-US" sz="4000" b="1" dirty="0">
                <a:latin typeface="Bookman Old Style" pitchFamily="18" charset="0"/>
              </a:rPr>
            </a:br>
            <a:r>
              <a:rPr lang="en-US" altLang="en-US" sz="4000" b="1" dirty="0">
                <a:latin typeface="Bookman Old Style" pitchFamily="18" charset="0"/>
              </a:rPr>
              <a:t>Dispatch Center</a:t>
            </a:r>
          </a:p>
        </p:txBody>
      </p:sp>
      <p:sp>
        <p:nvSpPr>
          <p:cNvPr id="7171" name="Rectangle 3"/>
          <p:cNvSpPr>
            <a:spLocks noGrp="1" noChangeArrowheads="1"/>
          </p:cNvSpPr>
          <p:nvPr>
            <p:ph sz="quarter" idx="13"/>
          </p:nvPr>
        </p:nvSpPr>
        <p:spPr bwMode="auto">
          <a:xfrm>
            <a:off x="2059912" y="2636438"/>
            <a:ext cx="8229599" cy="3804555"/>
          </a:xfrm>
          <a:solidFill>
            <a:schemeClr val="accent1">
              <a:lumMod val="40000"/>
              <a:lumOff val="60000"/>
            </a:schemeClr>
          </a:solidFill>
          <a:ln w="12700">
            <a:solidFill>
              <a:schemeClr val="tx1"/>
            </a:solidFill>
            <a:miter lim="800000"/>
            <a:headEnd/>
            <a:tailEnd/>
          </a:ln>
        </p:spPr>
        <p:txBody>
          <a:bodyPr vert="horz" wrap="square" lIns="68580" tIns="34290" rIns="68580" bIns="34290" numCol="1" rtlCol="0" anchor="t" anchorCtr="0" compatLnSpc="1">
            <a:prstTxWarp prst="textNoShape">
              <a:avLst/>
            </a:prstTxWarp>
            <a:noAutofit/>
          </a:bodyPr>
          <a:lstStyle/>
          <a:p>
            <a:pPr marL="0" indent="0" algn="ctr">
              <a:buNone/>
            </a:pPr>
            <a:r>
              <a:rPr lang="en-US" altLang="en-US" sz="3600" b="1">
                <a:solidFill>
                  <a:schemeClr val="accent4">
                    <a:lumMod val="10000"/>
                  </a:schemeClr>
                </a:solidFill>
                <a:latin typeface="Bookman Old Style" pitchFamily="18" charset="0"/>
              </a:rPr>
              <a:t>24/7 Call Direct!</a:t>
            </a:r>
          </a:p>
          <a:p>
            <a:pPr algn="ctr"/>
            <a:endParaRPr lang="en-US" altLang="en-US" sz="3600" b="1">
              <a:solidFill>
                <a:schemeClr val="accent4">
                  <a:lumMod val="10000"/>
                </a:schemeClr>
              </a:solidFill>
              <a:latin typeface="Bookman Old Style" pitchFamily="18" charset="0"/>
            </a:endParaRPr>
          </a:p>
          <a:p>
            <a:pPr marL="0" indent="0" algn="ctr">
              <a:buNone/>
            </a:pPr>
            <a:r>
              <a:rPr lang="en-US" altLang="en-US" sz="3600" b="1">
                <a:solidFill>
                  <a:schemeClr val="accent4">
                    <a:lumMod val="10000"/>
                  </a:schemeClr>
                </a:solidFill>
                <a:latin typeface="Bookman Old Style" pitchFamily="18" charset="0"/>
              </a:rPr>
              <a:t>   Direct lines:</a:t>
            </a:r>
          </a:p>
          <a:p>
            <a:pPr marL="0" indent="0" algn="ctr">
              <a:buNone/>
            </a:pPr>
            <a:r>
              <a:rPr lang="en-US" altLang="en-US" sz="3600" b="1">
                <a:solidFill>
                  <a:schemeClr val="accent4">
                    <a:lumMod val="10000"/>
                  </a:schemeClr>
                </a:solidFill>
                <a:latin typeface="Bookman Old Style" pitchFamily="18" charset="0"/>
              </a:rPr>
              <a:t> 1-413-445-0230 </a:t>
            </a:r>
            <a:r>
              <a:rPr lang="en-US" altLang="en-US" sz="3600" b="1" i="1">
                <a:solidFill>
                  <a:schemeClr val="accent4">
                    <a:lumMod val="10000"/>
                  </a:schemeClr>
                </a:solidFill>
                <a:latin typeface="Bookman Old Style" pitchFamily="18" charset="0"/>
              </a:rPr>
              <a:t>OR</a:t>
            </a:r>
          </a:p>
          <a:p>
            <a:pPr marL="0" indent="0" algn="ctr">
              <a:buNone/>
            </a:pPr>
            <a:r>
              <a:rPr lang="en-US" altLang="en-US" sz="3600" b="1">
                <a:solidFill>
                  <a:schemeClr val="accent4">
                    <a:lumMod val="10000"/>
                  </a:schemeClr>
                </a:solidFill>
                <a:latin typeface="Bookman Old Style" pitchFamily="18" charset="0"/>
              </a:rPr>
              <a:t> 1-413-445-0286   </a:t>
            </a:r>
            <a:endParaRPr lang="en-US" altLang="en-US" sz="3600" b="1" dirty="0">
              <a:solidFill>
                <a:schemeClr val="accent4">
                  <a:lumMod val="10000"/>
                </a:schemeClr>
              </a:solidFill>
              <a:latin typeface="Bookman Old Style" pitchFamily="18" charset="0"/>
            </a:endParaRPr>
          </a:p>
        </p:txBody>
      </p:sp>
      <p:pic>
        <p:nvPicPr>
          <p:cNvPr id="2" name="Picture 1">
            <a:extLst>
              <a:ext uri="{FF2B5EF4-FFF2-40B4-BE49-F238E27FC236}">
                <a16:creationId xmlns:a16="http://schemas.microsoft.com/office/drawing/2014/main" id="{FB99174C-995B-171E-3905-75C7CA143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09" t="30473" r="20834" b="49408"/>
          <a:stretch>
            <a:fillRect/>
          </a:stretch>
        </p:blipFill>
        <p:spPr bwMode="auto">
          <a:xfrm>
            <a:off x="9023420" y="252967"/>
            <a:ext cx="2637570" cy="8880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0240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3463-549B-086B-2C3D-06C0DDC0AF39}"/>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3D1D082-1740-1B2F-1770-21BBA1BFC489}"/>
              </a:ext>
            </a:extLst>
          </p:cNvPr>
          <p:cNvPicPr>
            <a:picLocks noGrp="1" noChangeAspect="1"/>
          </p:cNvPicPr>
          <p:nvPr>
            <p:ph idx="1"/>
          </p:nvPr>
        </p:nvPicPr>
        <p:blipFill>
          <a:blip r:embed="rId2"/>
          <a:stretch>
            <a:fillRect/>
          </a:stretch>
        </p:blipFill>
        <p:spPr>
          <a:xfrm>
            <a:off x="760396" y="269507"/>
            <a:ext cx="10287015" cy="6362299"/>
          </a:xfrm>
        </p:spPr>
      </p:pic>
    </p:spTree>
    <p:extLst>
      <p:ext uri="{BB962C8B-B14F-4D97-AF65-F5344CB8AC3E}">
        <p14:creationId xmlns:p14="http://schemas.microsoft.com/office/powerpoint/2010/main" val="29269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endParaRPr lang="en-US" dirty="0"/>
          </a:p>
        </p:txBody>
      </p:sp>
      <p:sp>
        <p:nvSpPr>
          <p:cNvPr id="3" name="Content Placeholder 2"/>
          <p:cNvSpPr>
            <a:spLocks noGrp="1"/>
          </p:cNvSpPr>
          <p:nvPr>
            <p:ph sz="quarter" idx="13"/>
          </p:nvPr>
        </p:nvSpPr>
        <p:spPr>
          <a:xfrm>
            <a:off x="3669322" y="2787377"/>
            <a:ext cx="1959228" cy="423213"/>
          </a:xfrm>
          <a:prstGeom prst="rect">
            <a:avLst/>
          </a:prstGeom>
        </p:spPr>
        <p:txBody>
          <a:bodyPr>
            <a:noAutofit/>
          </a:bodyPr>
          <a:lstStyle/>
          <a:p>
            <a:pPr marL="0" indent="0">
              <a:buNone/>
            </a:pPr>
            <a:r>
              <a:rPr lang="en-US" b="1" u="sng" dirty="0"/>
              <a:t>DISCUSSIONS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65317"/>
            <a:ext cx="3215632" cy="213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362" y="865317"/>
            <a:ext cx="3030449" cy="151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57291" y="3536301"/>
            <a:ext cx="7991675" cy="2762295"/>
          </a:xfrm>
          <a:prstGeom prst="rect">
            <a:avLst/>
          </a:prstGeom>
          <a:noFill/>
        </p:spPr>
        <p:txBody>
          <a:bodyPr wrap="none" rtlCol="0">
            <a:spAutoFit/>
          </a:bodyPr>
          <a:lstStyle/>
          <a:p>
            <a:r>
              <a:rPr lang="en-US" sz="3200" b="1" dirty="0"/>
              <a:t>Todays Presenter for Berkshire Gas Company:</a:t>
            </a:r>
          </a:p>
          <a:p>
            <a:endParaRPr lang="en-US" sz="3200" b="1" dirty="0"/>
          </a:p>
          <a:p>
            <a:r>
              <a:rPr lang="en-US" sz="3200" b="1" dirty="0"/>
              <a:t>Bill Tessier</a:t>
            </a:r>
          </a:p>
          <a:p>
            <a:r>
              <a:rPr lang="en-US" sz="3200" b="1" dirty="0"/>
              <a:t>Damage Prevention Supervisor </a:t>
            </a:r>
          </a:p>
          <a:p>
            <a:r>
              <a:rPr lang="en-US" sz="3200" b="1" dirty="0"/>
              <a:t>(413) 209-1791</a:t>
            </a:r>
          </a:p>
          <a:p>
            <a:endParaRPr lang="en-US" sz="1350" b="1" dirty="0"/>
          </a:p>
        </p:txBody>
      </p:sp>
      <p:pic>
        <p:nvPicPr>
          <p:cNvPr id="5" name="Picture 4">
            <a:extLst>
              <a:ext uri="{FF2B5EF4-FFF2-40B4-BE49-F238E27FC236}">
                <a16:creationId xmlns:a16="http://schemas.microsoft.com/office/drawing/2014/main" id="{6C5ED6E2-DDD9-8EB8-70DF-1951C4B21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609" t="30473" r="20834" b="49408"/>
          <a:stretch>
            <a:fillRect/>
          </a:stretch>
        </p:blipFill>
        <p:spPr bwMode="auto">
          <a:xfrm>
            <a:off x="7431347" y="5736271"/>
            <a:ext cx="2637570" cy="8880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5817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Metadata/LabelInfo.xml><?xml version="1.0" encoding="utf-8"?>
<clbl:labelList xmlns:clbl="http://schemas.microsoft.com/office/2020/mipLabelMetadata">
  <clbl:label id="{624b1752-a977-4927-b9e6-e48a43684aee}" enabled="1" method="Privileged" siteId="{031a09bc-a2bf-44df-888e-4e09355b7a24}" removed="0"/>
</clbl:labelList>
</file>

<file path=docProps/app.xml><?xml version="1.0" encoding="utf-8"?>
<Properties xmlns="http://schemas.openxmlformats.org/officeDocument/2006/extended-properties" xmlns:vt="http://schemas.openxmlformats.org/officeDocument/2006/docPropsVTypes">
  <Template>TM04033919[[fn=Circuit]]</Template>
  <TotalTime>2198</TotalTime>
  <Words>450</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Tw Cen MT</vt:lpstr>
      <vt:lpstr>Circuit</vt:lpstr>
      <vt:lpstr>February 24, 2026</vt:lpstr>
      <vt:lpstr>The Importance of Pre-marking</vt:lpstr>
      <vt:lpstr>Section 40A: Excavations; notice </vt:lpstr>
      <vt:lpstr>Locating Challenges</vt:lpstr>
      <vt:lpstr>PowerPoint Presentation</vt:lpstr>
      <vt:lpstr>When an excavator causes any damage to an underground facility, the excavator shall:</vt:lpstr>
      <vt:lpstr>Berkshire Gas Company Dispatch Center</vt:lpstr>
      <vt:lpstr>PowerPoint Presentation</vt:lpstr>
      <vt:lpstr>  </vt:lpstr>
    </vt:vector>
  </TitlesOfParts>
  <Company>IBERDROLA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 TESSIER</dc:creator>
  <cp:lastModifiedBy>WILLIAM TESSIER</cp:lastModifiedBy>
  <cp:revision>4</cp:revision>
  <dcterms:created xsi:type="dcterms:W3CDTF">2025-12-30T17:39:32Z</dcterms:created>
  <dcterms:modified xsi:type="dcterms:W3CDTF">2026-01-27T16:17:08Z</dcterms:modified>
</cp:coreProperties>
</file>