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sldIdLst>
    <p:sldId id="2146848783" r:id="rId5"/>
    <p:sldId id="2146848797" r:id="rId6"/>
    <p:sldId id="2146848770" r:id="rId7"/>
    <p:sldId id="2146848790" r:id="rId8"/>
    <p:sldId id="2146848796" r:id="rId9"/>
    <p:sldId id="2146848791" r:id="rId10"/>
    <p:sldId id="2146848792" r:id="rId11"/>
    <p:sldId id="2146848787" r:id="rId12"/>
    <p:sldId id="2146848793" r:id="rId13"/>
    <p:sldId id="2146848794" r:id="rId14"/>
    <p:sldId id="2146848795" r:id="rId15"/>
    <p:sldId id="2146848786" r:id="rId16"/>
    <p:sldId id="21468487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xample Slides" id="{70C95600-B504-3947-96DE-872E1C9CAE24}">
          <p14:sldIdLst>
            <p14:sldId id="2146848783"/>
            <p14:sldId id="2146848797"/>
            <p14:sldId id="2146848770"/>
            <p14:sldId id="2146848790"/>
            <p14:sldId id="2146848796"/>
            <p14:sldId id="2146848791"/>
            <p14:sldId id="2146848792"/>
            <p14:sldId id="2146848787"/>
            <p14:sldId id="2146848793"/>
            <p14:sldId id="2146848794"/>
            <p14:sldId id="2146848795"/>
            <p14:sldId id="2146848786"/>
            <p14:sldId id="21468487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007749"/>
    <a:srgbClr val="01B140"/>
    <a:srgbClr val="7F7F7F"/>
    <a:srgbClr val="128DDD"/>
    <a:srgbClr val="0E75C4"/>
    <a:srgbClr val="074699"/>
    <a:srgbClr val="00A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DC679D-C2E6-439B-824C-8FAC2751B546}" v="62" dt="2026-01-27T18:47:36.173"/>
    <p1510:client id="{8925DC9E-4CF7-6EA9-4EF3-EACA008E9242}" v="14" dt="2026-01-27T19:03:08.085"/>
    <p1510:client id="{CB85BF8D-7D0D-4CC2-B0F5-877789CDF43D}" v="3" dt="2026-01-28T14:52:09.652"/>
    <p1510:client id="{FBD3E848-64B5-7C94-C244-771D17A24467}" v="3" dt="2026-01-27T18:55:13.6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D71AC-E853-984D-8D9C-F745F4DEE976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E30BF-1324-A84B-8E23-DBC597F21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6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E30BF-1324-A84B-8E23-DBC597F218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4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7EFC49B-FE90-3B8C-81D9-BD42FD42B6C7}"/>
              </a:ext>
            </a:extLst>
          </p:cNvPr>
          <p:cNvGrpSpPr/>
          <p:nvPr userDrawn="1"/>
        </p:nvGrpSpPr>
        <p:grpSpPr>
          <a:xfrm>
            <a:off x="8465449" y="0"/>
            <a:ext cx="3726551" cy="6858000"/>
            <a:chOff x="8465449" y="0"/>
            <a:chExt cx="3726551" cy="644265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77F7439-D721-B45B-2DB7-3B0897AD0565}"/>
                </a:ext>
              </a:extLst>
            </p:cNvPr>
            <p:cNvSpPr/>
            <p:nvPr userDrawn="1"/>
          </p:nvSpPr>
          <p:spPr bwMode="auto">
            <a:xfrm>
              <a:off x="8465449" y="0"/>
              <a:ext cx="3726551" cy="2057400"/>
            </a:xfrm>
            <a:prstGeom prst="rect">
              <a:avLst/>
            </a:prstGeom>
            <a:solidFill>
              <a:srgbClr val="00AADE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sz="1800" i="0" u="none" strike="noStrike" cap="none" normalizeH="0" baseline="0">
                <a:ln>
                  <a:noFill/>
                </a:ln>
                <a:effectLst/>
                <a:ea typeface="MS PGothic" pitchFamily="34" charset="-128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88E3D22-89DC-E39F-E14E-996020339E69}"/>
                </a:ext>
              </a:extLst>
            </p:cNvPr>
            <p:cNvSpPr/>
            <p:nvPr userDrawn="1"/>
          </p:nvSpPr>
          <p:spPr bwMode="auto">
            <a:xfrm>
              <a:off x="8465449" y="2192629"/>
              <a:ext cx="3726551" cy="20574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sz="1800" i="0" u="none" strike="noStrike" cap="none" normalizeH="0" baseline="0">
                <a:ln>
                  <a:noFill/>
                </a:ln>
                <a:effectLst/>
                <a:ea typeface="MS PGothic" pitchFamily="34" charset="-128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84AA559-DEEF-1827-CF08-188E8F385F7F}"/>
                </a:ext>
              </a:extLst>
            </p:cNvPr>
            <p:cNvSpPr/>
            <p:nvPr userDrawn="1"/>
          </p:nvSpPr>
          <p:spPr bwMode="auto">
            <a:xfrm>
              <a:off x="8465449" y="4385257"/>
              <a:ext cx="3726551" cy="2057400"/>
            </a:xfrm>
            <a:prstGeom prst="rect">
              <a:avLst/>
            </a:prstGeom>
            <a:solidFill>
              <a:srgbClr val="007749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3AD5CD2-73F8-EFD5-01C4-D5620D76C244}"/>
              </a:ext>
            </a:extLst>
          </p:cNvPr>
          <p:cNvSpPr/>
          <p:nvPr userDrawn="1"/>
        </p:nvSpPr>
        <p:spPr bwMode="auto">
          <a:xfrm>
            <a:off x="0" y="14719"/>
            <a:ext cx="10496332" cy="6857998"/>
          </a:xfrm>
          <a:custGeom>
            <a:avLst/>
            <a:gdLst>
              <a:gd name="connsiteX0" fmla="*/ 0 w 10496332"/>
              <a:gd name="connsiteY0" fmla="*/ 0 h 6857998"/>
              <a:gd name="connsiteX1" fmla="*/ 702733 w 10496332"/>
              <a:gd name="connsiteY1" fmla="*/ 0 h 6857998"/>
              <a:gd name="connsiteX2" fmla="*/ 8935480 w 10496332"/>
              <a:gd name="connsiteY2" fmla="*/ 0 h 6857998"/>
              <a:gd name="connsiteX3" fmla="*/ 9638213 w 10496332"/>
              <a:gd name="connsiteY3" fmla="*/ 0 h 6857998"/>
              <a:gd name="connsiteX4" fmla="*/ 9638393 w 10496332"/>
              <a:gd name="connsiteY4" fmla="*/ 312 h 6857998"/>
              <a:gd name="connsiteX5" fmla="*/ 10496332 w 10496332"/>
              <a:gd name="connsiteY5" fmla="*/ 3388575 h 6857998"/>
              <a:gd name="connsiteX6" fmla="*/ 9638393 w 10496332"/>
              <a:gd name="connsiteY6" fmla="*/ 6776838 h 6857998"/>
              <a:gd name="connsiteX7" fmla="*/ 9591726 w 10496332"/>
              <a:gd name="connsiteY7" fmla="*/ 6857998 h 6857998"/>
              <a:gd name="connsiteX8" fmla="*/ 8888993 w 10496332"/>
              <a:gd name="connsiteY8" fmla="*/ 6857998 h 6857998"/>
              <a:gd name="connsiteX9" fmla="*/ 702733 w 10496332"/>
              <a:gd name="connsiteY9" fmla="*/ 6857998 h 6857998"/>
              <a:gd name="connsiteX10" fmla="*/ 0 w 10496332"/>
              <a:gd name="connsiteY10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96332" h="6857998">
                <a:moveTo>
                  <a:pt x="0" y="0"/>
                </a:moveTo>
                <a:lnTo>
                  <a:pt x="702733" y="0"/>
                </a:lnTo>
                <a:lnTo>
                  <a:pt x="8935480" y="0"/>
                </a:lnTo>
                <a:lnTo>
                  <a:pt x="9638213" y="0"/>
                </a:lnTo>
                <a:lnTo>
                  <a:pt x="9638393" y="312"/>
                </a:lnTo>
                <a:cubicBezTo>
                  <a:pt x="10185539" y="1007518"/>
                  <a:pt x="10496332" y="2161752"/>
                  <a:pt x="10496332" y="3388575"/>
                </a:cubicBezTo>
                <a:cubicBezTo>
                  <a:pt x="10496332" y="4615398"/>
                  <a:pt x="10185539" y="5769632"/>
                  <a:pt x="9638393" y="6776838"/>
                </a:cubicBezTo>
                <a:lnTo>
                  <a:pt x="9591726" y="6857998"/>
                </a:lnTo>
                <a:lnTo>
                  <a:pt x="8888993" y="6857998"/>
                </a:lnTo>
                <a:lnTo>
                  <a:pt x="702733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46013D-C697-D073-4577-EAC960F86CCB}"/>
              </a:ext>
            </a:extLst>
          </p:cNvPr>
          <p:cNvSpPr/>
          <p:nvPr userDrawn="1"/>
        </p:nvSpPr>
        <p:spPr bwMode="auto">
          <a:xfrm>
            <a:off x="9538042" y="-4"/>
            <a:ext cx="1430749" cy="6858000"/>
          </a:xfrm>
          <a:custGeom>
            <a:avLst/>
            <a:gdLst>
              <a:gd name="connsiteX0" fmla="*/ 47041 w 1430749"/>
              <a:gd name="connsiteY0" fmla="*/ 0 h 6939817"/>
              <a:gd name="connsiteX1" fmla="*/ 626025 w 1430749"/>
              <a:gd name="connsiteY1" fmla="*/ 0 h 6939817"/>
              <a:gd name="connsiteX2" fmla="*/ 670607 w 1430749"/>
              <a:gd name="connsiteY2" fmla="*/ 87046 h 6939817"/>
              <a:gd name="connsiteX3" fmla="*/ 1430749 w 1430749"/>
              <a:gd name="connsiteY3" fmla="*/ 3429003 h 6939817"/>
              <a:gd name="connsiteX4" fmla="*/ 670607 w 1430749"/>
              <a:gd name="connsiteY4" fmla="*/ 6770960 h 6939817"/>
              <a:gd name="connsiteX5" fmla="*/ 584123 w 1430749"/>
              <a:gd name="connsiteY5" fmla="*/ 6939817 h 6939817"/>
              <a:gd name="connsiteX6" fmla="*/ 0 w 1430749"/>
              <a:gd name="connsiteY6" fmla="*/ 6939817 h 6939817"/>
              <a:gd name="connsiteX7" fmla="*/ 47223 w 1430749"/>
              <a:gd name="connsiteY7" fmla="*/ 6857688 h 6939817"/>
              <a:gd name="connsiteX8" fmla="*/ 915398 w 1430749"/>
              <a:gd name="connsiteY8" fmla="*/ 3429002 h 6939817"/>
              <a:gd name="connsiteX9" fmla="*/ 47223 w 1430749"/>
              <a:gd name="connsiteY9" fmla="*/ 316 h 6939817"/>
              <a:gd name="connsiteX10" fmla="*/ 47041 w 1430749"/>
              <a:gd name="connsiteY10" fmla="*/ 0 h 693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0749" h="6939817">
                <a:moveTo>
                  <a:pt x="47041" y="0"/>
                </a:moveTo>
                <a:lnTo>
                  <a:pt x="626025" y="0"/>
                </a:lnTo>
                <a:lnTo>
                  <a:pt x="670607" y="87046"/>
                </a:lnTo>
                <a:cubicBezTo>
                  <a:pt x="1157752" y="1098039"/>
                  <a:pt x="1430749" y="2231640"/>
                  <a:pt x="1430749" y="3429003"/>
                </a:cubicBezTo>
                <a:cubicBezTo>
                  <a:pt x="1430749" y="4626366"/>
                  <a:pt x="1157752" y="5759968"/>
                  <a:pt x="670607" y="6770960"/>
                </a:cubicBezTo>
                <a:lnTo>
                  <a:pt x="584123" y="6939817"/>
                </a:lnTo>
                <a:lnTo>
                  <a:pt x="0" y="6939817"/>
                </a:lnTo>
                <a:lnTo>
                  <a:pt x="47223" y="6857688"/>
                </a:lnTo>
                <a:cubicBezTo>
                  <a:pt x="600897" y="5838466"/>
                  <a:pt x="915398" y="4670462"/>
                  <a:pt x="915398" y="3429002"/>
                </a:cubicBezTo>
                <a:cubicBezTo>
                  <a:pt x="915398" y="2187542"/>
                  <a:pt x="600897" y="1019538"/>
                  <a:pt x="47223" y="316"/>
                </a:cubicBezTo>
                <a:lnTo>
                  <a:pt x="47041" y="0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58021131-85DC-D7CD-0C5B-50F2DF0B9A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667" y="2840964"/>
            <a:ext cx="6863882" cy="120550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rgbClr val="007749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4695188D-5B62-058C-9E28-ED4B450EDE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2900" y="2441642"/>
            <a:ext cx="6863882" cy="369887"/>
          </a:xfrm>
        </p:spPr>
        <p:txBody>
          <a:bodyPr anchor="b" anchorCtr="0"/>
          <a:lstStyle>
            <a:lvl1pPr marL="0" indent="0">
              <a:buNone/>
              <a:defRPr sz="2400" b="1" cap="all" spc="200" baseline="0">
                <a:solidFill>
                  <a:srgbClr val="00AEEF"/>
                </a:solidFill>
                <a:latin typeface="+mn-lt"/>
                <a:ea typeface="Cambria" panose="02040503050406030204" pitchFamily="18" charset="0"/>
              </a:defRPr>
            </a:lvl1pPr>
            <a:lvl2pPr marL="231775" indent="0">
              <a:buNone/>
              <a:defRPr b="1" cap="all" baseline="0">
                <a:solidFill>
                  <a:srgbClr val="00AEEF"/>
                </a:solidFill>
              </a:defRPr>
            </a:lvl2pPr>
            <a:lvl3pPr marL="914400" indent="0">
              <a:buNone/>
              <a:defRPr b="1" cap="all" baseline="0">
                <a:solidFill>
                  <a:srgbClr val="00AEEF"/>
                </a:solidFill>
              </a:defRPr>
            </a:lvl3pPr>
            <a:lvl4pPr marL="1371600" indent="0">
              <a:buNone/>
              <a:defRPr b="1" cap="all" baseline="0">
                <a:solidFill>
                  <a:srgbClr val="00AEEF"/>
                </a:solidFill>
              </a:defRPr>
            </a:lvl4pPr>
            <a:lvl5pPr marL="1828800" indent="0">
              <a:buNone/>
              <a:defRPr b="1" cap="all" baseline="0">
                <a:solidFill>
                  <a:srgbClr val="00AEE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AA4902-1833-9A1A-A073-F7C2559FF3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835" y="1223963"/>
            <a:ext cx="2838532" cy="345777"/>
          </a:xfrm>
          <a:prstGeom prst="rect">
            <a:avLst/>
          </a:prstGeom>
        </p:spPr>
      </p:pic>
      <p:sp>
        <p:nvSpPr>
          <p:cNvPr id="24" name="Subtitle 3">
            <a:extLst>
              <a:ext uri="{FF2B5EF4-FFF2-40B4-BE49-F238E27FC236}">
                <a16:creationId xmlns:a16="http://schemas.microsoft.com/office/drawing/2014/main" id="{3D115988-5462-791E-035B-98A786EF99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8667" y="4636501"/>
            <a:ext cx="6949440" cy="411243"/>
          </a:xfrm>
        </p:spPr>
        <p:txBody>
          <a:bodyPr/>
          <a:lstStyle>
            <a:lvl1pPr marL="0" indent="0">
              <a:buNone/>
              <a:defRPr b="1">
                <a:solidFill>
                  <a:srgbClr val="7F7F7F"/>
                </a:solidFill>
              </a:defRPr>
            </a:lvl1pPr>
          </a:lstStyle>
          <a:p>
            <a:r>
              <a:rPr lang="en-US"/>
              <a:t>Click to edit date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8279740"/>
      </p:ext>
    </p:extLst>
  </p:cSld>
  <p:clrMapOvr>
    <a:masterClrMapping/>
  </p:clrMapOvr>
  <p:transition>
    <p:zoom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7EFC49B-FE90-3B8C-81D9-BD42FD42B6C7}"/>
              </a:ext>
            </a:extLst>
          </p:cNvPr>
          <p:cNvGrpSpPr/>
          <p:nvPr userDrawn="1"/>
        </p:nvGrpSpPr>
        <p:grpSpPr>
          <a:xfrm>
            <a:off x="8465449" y="0"/>
            <a:ext cx="3726551" cy="6858000"/>
            <a:chOff x="8465449" y="0"/>
            <a:chExt cx="3726551" cy="644265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77F7439-D721-B45B-2DB7-3B0897AD0565}"/>
                </a:ext>
              </a:extLst>
            </p:cNvPr>
            <p:cNvSpPr/>
            <p:nvPr userDrawn="1"/>
          </p:nvSpPr>
          <p:spPr bwMode="auto">
            <a:xfrm>
              <a:off x="8465449" y="0"/>
              <a:ext cx="3726551" cy="2057400"/>
            </a:xfrm>
            <a:prstGeom prst="rect">
              <a:avLst/>
            </a:prstGeom>
            <a:solidFill>
              <a:srgbClr val="00AADE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sz="1800" i="0" u="none" strike="noStrike" cap="none" normalizeH="0" baseline="0">
                <a:ln>
                  <a:noFill/>
                </a:ln>
                <a:effectLst/>
                <a:ea typeface="MS PGothic" pitchFamily="34" charset="-128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88E3D22-89DC-E39F-E14E-996020339E69}"/>
                </a:ext>
              </a:extLst>
            </p:cNvPr>
            <p:cNvSpPr/>
            <p:nvPr userDrawn="1"/>
          </p:nvSpPr>
          <p:spPr bwMode="auto">
            <a:xfrm>
              <a:off x="8465449" y="2192629"/>
              <a:ext cx="3726551" cy="20574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sz="1800" i="0" u="none" strike="noStrike" cap="none" normalizeH="0" baseline="0">
                <a:ln>
                  <a:noFill/>
                </a:ln>
                <a:effectLst/>
                <a:ea typeface="MS PGothic" pitchFamily="34" charset="-128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84AA559-DEEF-1827-CF08-188E8F385F7F}"/>
                </a:ext>
              </a:extLst>
            </p:cNvPr>
            <p:cNvSpPr/>
            <p:nvPr userDrawn="1"/>
          </p:nvSpPr>
          <p:spPr bwMode="auto">
            <a:xfrm>
              <a:off x="8465449" y="4385257"/>
              <a:ext cx="3726551" cy="2057400"/>
            </a:xfrm>
            <a:prstGeom prst="rect">
              <a:avLst/>
            </a:prstGeom>
            <a:solidFill>
              <a:srgbClr val="007749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3AD5CD2-73F8-EFD5-01C4-D5620D76C244}"/>
              </a:ext>
            </a:extLst>
          </p:cNvPr>
          <p:cNvSpPr/>
          <p:nvPr userDrawn="1"/>
        </p:nvSpPr>
        <p:spPr bwMode="auto">
          <a:xfrm>
            <a:off x="0" y="14719"/>
            <a:ext cx="10496332" cy="6857998"/>
          </a:xfrm>
          <a:custGeom>
            <a:avLst/>
            <a:gdLst>
              <a:gd name="connsiteX0" fmla="*/ 0 w 10496332"/>
              <a:gd name="connsiteY0" fmla="*/ 0 h 6857998"/>
              <a:gd name="connsiteX1" fmla="*/ 702733 w 10496332"/>
              <a:gd name="connsiteY1" fmla="*/ 0 h 6857998"/>
              <a:gd name="connsiteX2" fmla="*/ 8935480 w 10496332"/>
              <a:gd name="connsiteY2" fmla="*/ 0 h 6857998"/>
              <a:gd name="connsiteX3" fmla="*/ 9638213 w 10496332"/>
              <a:gd name="connsiteY3" fmla="*/ 0 h 6857998"/>
              <a:gd name="connsiteX4" fmla="*/ 9638393 w 10496332"/>
              <a:gd name="connsiteY4" fmla="*/ 312 h 6857998"/>
              <a:gd name="connsiteX5" fmla="*/ 10496332 w 10496332"/>
              <a:gd name="connsiteY5" fmla="*/ 3388575 h 6857998"/>
              <a:gd name="connsiteX6" fmla="*/ 9638393 w 10496332"/>
              <a:gd name="connsiteY6" fmla="*/ 6776838 h 6857998"/>
              <a:gd name="connsiteX7" fmla="*/ 9591726 w 10496332"/>
              <a:gd name="connsiteY7" fmla="*/ 6857998 h 6857998"/>
              <a:gd name="connsiteX8" fmla="*/ 8888993 w 10496332"/>
              <a:gd name="connsiteY8" fmla="*/ 6857998 h 6857998"/>
              <a:gd name="connsiteX9" fmla="*/ 702733 w 10496332"/>
              <a:gd name="connsiteY9" fmla="*/ 6857998 h 6857998"/>
              <a:gd name="connsiteX10" fmla="*/ 0 w 10496332"/>
              <a:gd name="connsiteY10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96332" h="6857998">
                <a:moveTo>
                  <a:pt x="0" y="0"/>
                </a:moveTo>
                <a:lnTo>
                  <a:pt x="702733" y="0"/>
                </a:lnTo>
                <a:lnTo>
                  <a:pt x="8935480" y="0"/>
                </a:lnTo>
                <a:lnTo>
                  <a:pt x="9638213" y="0"/>
                </a:lnTo>
                <a:lnTo>
                  <a:pt x="9638393" y="312"/>
                </a:lnTo>
                <a:cubicBezTo>
                  <a:pt x="10185539" y="1007518"/>
                  <a:pt x="10496332" y="2161752"/>
                  <a:pt x="10496332" y="3388575"/>
                </a:cubicBezTo>
                <a:cubicBezTo>
                  <a:pt x="10496332" y="4615398"/>
                  <a:pt x="10185539" y="5769632"/>
                  <a:pt x="9638393" y="6776838"/>
                </a:cubicBezTo>
                <a:lnTo>
                  <a:pt x="9591726" y="6857998"/>
                </a:lnTo>
                <a:lnTo>
                  <a:pt x="8888993" y="6857998"/>
                </a:lnTo>
                <a:lnTo>
                  <a:pt x="702733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46013D-C697-D073-4577-EAC960F86CCB}"/>
              </a:ext>
            </a:extLst>
          </p:cNvPr>
          <p:cNvSpPr/>
          <p:nvPr userDrawn="1"/>
        </p:nvSpPr>
        <p:spPr bwMode="auto">
          <a:xfrm>
            <a:off x="9538042" y="-4"/>
            <a:ext cx="1430749" cy="6858000"/>
          </a:xfrm>
          <a:custGeom>
            <a:avLst/>
            <a:gdLst>
              <a:gd name="connsiteX0" fmla="*/ 47041 w 1430749"/>
              <a:gd name="connsiteY0" fmla="*/ 0 h 6939817"/>
              <a:gd name="connsiteX1" fmla="*/ 626025 w 1430749"/>
              <a:gd name="connsiteY1" fmla="*/ 0 h 6939817"/>
              <a:gd name="connsiteX2" fmla="*/ 670607 w 1430749"/>
              <a:gd name="connsiteY2" fmla="*/ 87046 h 6939817"/>
              <a:gd name="connsiteX3" fmla="*/ 1430749 w 1430749"/>
              <a:gd name="connsiteY3" fmla="*/ 3429003 h 6939817"/>
              <a:gd name="connsiteX4" fmla="*/ 670607 w 1430749"/>
              <a:gd name="connsiteY4" fmla="*/ 6770960 h 6939817"/>
              <a:gd name="connsiteX5" fmla="*/ 584123 w 1430749"/>
              <a:gd name="connsiteY5" fmla="*/ 6939817 h 6939817"/>
              <a:gd name="connsiteX6" fmla="*/ 0 w 1430749"/>
              <a:gd name="connsiteY6" fmla="*/ 6939817 h 6939817"/>
              <a:gd name="connsiteX7" fmla="*/ 47223 w 1430749"/>
              <a:gd name="connsiteY7" fmla="*/ 6857688 h 6939817"/>
              <a:gd name="connsiteX8" fmla="*/ 915398 w 1430749"/>
              <a:gd name="connsiteY8" fmla="*/ 3429002 h 6939817"/>
              <a:gd name="connsiteX9" fmla="*/ 47223 w 1430749"/>
              <a:gd name="connsiteY9" fmla="*/ 316 h 6939817"/>
              <a:gd name="connsiteX10" fmla="*/ 47041 w 1430749"/>
              <a:gd name="connsiteY10" fmla="*/ 0 h 693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0749" h="6939817">
                <a:moveTo>
                  <a:pt x="47041" y="0"/>
                </a:moveTo>
                <a:lnTo>
                  <a:pt x="626025" y="0"/>
                </a:lnTo>
                <a:lnTo>
                  <a:pt x="670607" y="87046"/>
                </a:lnTo>
                <a:cubicBezTo>
                  <a:pt x="1157752" y="1098039"/>
                  <a:pt x="1430749" y="2231640"/>
                  <a:pt x="1430749" y="3429003"/>
                </a:cubicBezTo>
                <a:cubicBezTo>
                  <a:pt x="1430749" y="4626366"/>
                  <a:pt x="1157752" y="5759968"/>
                  <a:pt x="670607" y="6770960"/>
                </a:cubicBezTo>
                <a:lnTo>
                  <a:pt x="584123" y="6939817"/>
                </a:lnTo>
                <a:lnTo>
                  <a:pt x="0" y="6939817"/>
                </a:lnTo>
                <a:lnTo>
                  <a:pt x="47223" y="6857688"/>
                </a:lnTo>
                <a:cubicBezTo>
                  <a:pt x="600897" y="5838466"/>
                  <a:pt x="915398" y="4670462"/>
                  <a:pt x="915398" y="3429002"/>
                </a:cubicBezTo>
                <a:cubicBezTo>
                  <a:pt x="915398" y="2187542"/>
                  <a:pt x="600897" y="1019538"/>
                  <a:pt x="47223" y="316"/>
                </a:cubicBezTo>
                <a:lnTo>
                  <a:pt x="47041" y="0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58021131-85DC-D7CD-0C5B-50F2DF0B9A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667" y="2840964"/>
            <a:ext cx="6863882" cy="120550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rgbClr val="007749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33">
            <a:extLst>
              <a:ext uri="{FF2B5EF4-FFF2-40B4-BE49-F238E27FC236}">
                <a16:creationId xmlns:a16="http://schemas.microsoft.com/office/drawing/2014/main" id="{4695188D-5B62-058C-9E28-ED4B450EDE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2900" y="2441642"/>
            <a:ext cx="6863882" cy="369887"/>
          </a:xfrm>
        </p:spPr>
        <p:txBody>
          <a:bodyPr anchor="b" anchorCtr="0"/>
          <a:lstStyle>
            <a:lvl1pPr marL="0" indent="0">
              <a:buNone/>
              <a:defRPr sz="2400" b="1" cap="all" spc="200" baseline="0">
                <a:solidFill>
                  <a:srgbClr val="00AEEF"/>
                </a:solidFill>
                <a:latin typeface="+mn-lt"/>
                <a:ea typeface="Cambria" panose="02040503050406030204" pitchFamily="18" charset="0"/>
              </a:defRPr>
            </a:lvl1pPr>
            <a:lvl2pPr marL="231775" indent="0">
              <a:buNone/>
              <a:defRPr b="1" cap="all" baseline="0">
                <a:solidFill>
                  <a:srgbClr val="00AEEF"/>
                </a:solidFill>
              </a:defRPr>
            </a:lvl2pPr>
            <a:lvl3pPr marL="914400" indent="0">
              <a:buNone/>
              <a:defRPr b="1" cap="all" baseline="0">
                <a:solidFill>
                  <a:srgbClr val="00AEEF"/>
                </a:solidFill>
              </a:defRPr>
            </a:lvl3pPr>
            <a:lvl4pPr marL="1371600" indent="0">
              <a:buNone/>
              <a:defRPr b="1" cap="all" baseline="0">
                <a:solidFill>
                  <a:srgbClr val="00AEEF"/>
                </a:solidFill>
              </a:defRPr>
            </a:lvl4pPr>
            <a:lvl5pPr marL="1828800" indent="0">
              <a:buNone/>
              <a:defRPr b="1" cap="all" baseline="0">
                <a:solidFill>
                  <a:srgbClr val="00AEE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AA4902-1833-9A1A-A073-F7C2559FF3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835" y="1223963"/>
            <a:ext cx="2838532" cy="345777"/>
          </a:xfrm>
          <a:prstGeom prst="rect">
            <a:avLst/>
          </a:prstGeom>
        </p:spPr>
      </p:pic>
      <p:sp>
        <p:nvSpPr>
          <p:cNvPr id="24" name="Subtitle 3">
            <a:extLst>
              <a:ext uri="{FF2B5EF4-FFF2-40B4-BE49-F238E27FC236}">
                <a16:creationId xmlns:a16="http://schemas.microsoft.com/office/drawing/2014/main" id="{3D115988-5462-791E-035B-98A786EF99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8667" y="4636501"/>
            <a:ext cx="6949440" cy="411243"/>
          </a:xfrm>
        </p:spPr>
        <p:txBody>
          <a:bodyPr/>
          <a:lstStyle>
            <a:lvl1pPr marL="0" indent="0">
              <a:buNone/>
              <a:defRPr b="1">
                <a:solidFill>
                  <a:srgbClr val="7F7F7F"/>
                </a:solidFill>
              </a:defRPr>
            </a:lvl1pPr>
          </a:lstStyle>
          <a:p>
            <a:r>
              <a:rPr lang="en-US"/>
              <a:t>Click to edit date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4576100"/>
      </p:ext>
    </p:extLst>
  </p:cSld>
  <p:clrMapOvr>
    <a:masterClrMapping/>
  </p:clrMapOvr>
  <p:transition>
    <p:zoom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7EFB8B-1B8A-1063-EF75-7BB5DB8617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1" y="1223963"/>
            <a:ext cx="11309350" cy="5041900"/>
          </a:xfrm>
        </p:spPr>
        <p:txBody>
          <a:bodyPr/>
          <a:lstStyle>
            <a:lvl1pPr>
              <a:spcBef>
                <a:spcPts val="14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688DC-7CE3-19FF-1E65-AFF5F486A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4AA31BD-F8D6-1710-96F3-00D2D561B1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7DB18AB-4BD2-42AF-8448-AEE8F9884AFE}" type="datetime4">
              <a:rPr lang="en-US" smtClean="0"/>
              <a:t>January 28, 2026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105538D-9B7B-BB30-3A23-6D1D99A8A7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6AEEB30-B0D7-FA11-CAE8-C9B21ACDE0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C801C8-A0AB-4D3A-AE9D-0933C9525D3C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249044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_Only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5A43D-B5BB-9B4D-CE69-36574CDD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8C744F7-6887-C3F5-D596-A82DF9690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26B0AF-2181-42B7-AA01-DF096C384EA2}" type="datetime4">
              <a:rPr lang="en-US" smtClean="0"/>
              <a:t>January 28, 2026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1197ECD-649E-7140-68CE-89C6B6B70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BE37D33-76E0-8EAD-A691-711653B31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01C8-A0AB-4D3A-AE9D-0933C9525D3C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3865749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New_Topic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7EFC49B-FE90-3B8C-81D9-BD42FD42B6C7}"/>
              </a:ext>
            </a:extLst>
          </p:cNvPr>
          <p:cNvGrpSpPr/>
          <p:nvPr userDrawn="1"/>
        </p:nvGrpSpPr>
        <p:grpSpPr>
          <a:xfrm>
            <a:off x="8465449" y="0"/>
            <a:ext cx="3726551" cy="6858000"/>
            <a:chOff x="8465449" y="0"/>
            <a:chExt cx="3726551" cy="644265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77F7439-D721-B45B-2DB7-3B0897AD0565}"/>
                </a:ext>
              </a:extLst>
            </p:cNvPr>
            <p:cNvSpPr/>
            <p:nvPr userDrawn="1"/>
          </p:nvSpPr>
          <p:spPr bwMode="auto">
            <a:xfrm>
              <a:off x="8465449" y="0"/>
              <a:ext cx="3726551" cy="2057400"/>
            </a:xfrm>
            <a:prstGeom prst="rect">
              <a:avLst/>
            </a:prstGeom>
            <a:solidFill>
              <a:srgbClr val="00AADE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sz="1800" i="0" u="none" strike="noStrike" cap="none" normalizeH="0" baseline="0">
                <a:ln>
                  <a:noFill/>
                </a:ln>
                <a:effectLst/>
                <a:ea typeface="MS PGothic" pitchFamily="34" charset="-128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88E3D22-89DC-E39F-E14E-996020339E69}"/>
                </a:ext>
              </a:extLst>
            </p:cNvPr>
            <p:cNvSpPr/>
            <p:nvPr userDrawn="1"/>
          </p:nvSpPr>
          <p:spPr bwMode="auto">
            <a:xfrm>
              <a:off x="8465449" y="2192629"/>
              <a:ext cx="3726551" cy="20574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sz="1800" i="0" u="none" strike="noStrike" cap="none" normalizeH="0" baseline="0">
                <a:ln>
                  <a:noFill/>
                </a:ln>
                <a:effectLst/>
                <a:ea typeface="MS PGothic" pitchFamily="34" charset="-128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84AA559-DEEF-1827-CF08-188E8F385F7F}"/>
                </a:ext>
              </a:extLst>
            </p:cNvPr>
            <p:cNvSpPr/>
            <p:nvPr userDrawn="1"/>
          </p:nvSpPr>
          <p:spPr bwMode="auto">
            <a:xfrm>
              <a:off x="8465449" y="4385257"/>
              <a:ext cx="3726551" cy="2057400"/>
            </a:xfrm>
            <a:prstGeom prst="rect">
              <a:avLst/>
            </a:prstGeom>
            <a:solidFill>
              <a:srgbClr val="007749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3AD5CD2-73F8-EFD5-01C4-D5620D76C244}"/>
              </a:ext>
            </a:extLst>
          </p:cNvPr>
          <p:cNvSpPr/>
          <p:nvPr userDrawn="1"/>
        </p:nvSpPr>
        <p:spPr bwMode="auto">
          <a:xfrm>
            <a:off x="0" y="2"/>
            <a:ext cx="10496332" cy="6857998"/>
          </a:xfrm>
          <a:custGeom>
            <a:avLst/>
            <a:gdLst>
              <a:gd name="connsiteX0" fmla="*/ 0 w 10496332"/>
              <a:gd name="connsiteY0" fmla="*/ 0 h 6857998"/>
              <a:gd name="connsiteX1" fmla="*/ 702733 w 10496332"/>
              <a:gd name="connsiteY1" fmla="*/ 0 h 6857998"/>
              <a:gd name="connsiteX2" fmla="*/ 8935480 w 10496332"/>
              <a:gd name="connsiteY2" fmla="*/ 0 h 6857998"/>
              <a:gd name="connsiteX3" fmla="*/ 9638213 w 10496332"/>
              <a:gd name="connsiteY3" fmla="*/ 0 h 6857998"/>
              <a:gd name="connsiteX4" fmla="*/ 9638393 w 10496332"/>
              <a:gd name="connsiteY4" fmla="*/ 312 h 6857998"/>
              <a:gd name="connsiteX5" fmla="*/ 10496332 w 10496332"/>
              <a:gd name="connsiteY5" fmla="*/ 3388575 h 6857998"/>
              <a:gd name="connsiteX6" fmla="*/ 9638393 w 10496332"/>
              <a:gd name="connsiteY6" fmla="*/ 6776838 h 6857998"/>
              <a:gd name="connsiteX7" fmla="*/ 9591726 w 10496332"/>
              <a:gd name="connsiteY7" fmla="*/ 6857998 h 6857998"/>
              <a:gd name="connsiteX8" fmla="*/ 8888993 w 10496332"/>
              <a:gd name="connsiteY8" fmla="*/ 6857998 h 6857998"/>
              <a:gd name="connsiteX9" fmla="*/ 702733 w 10496332"/>
              <a:gd name="connsiteY9" fmla="*/ 6857998 h 6857998"/>
              <a:gd name="connsiteX10" fmla="*/ 0 w 10496332"/>
              <a:gd name="connsiteY10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96332" h="6857998">
                <a:moveTo>
                  <a:pt x="0" y="0"/>
                </a:moveTo>
                <a:lnTo>
                  <a:pt x="702733" y="0"/>
                </a:lnTo>
                <a:lnTo>
                  <a:pt x="8935480" y="0"/>
                </a:lnTo>
                <a:lnTo>
                  <a:pt x="9638213" y="0"/>
                </a:lnTo>
                <a:lnTo>
                  <a:pt x="9638393" y="312"/>
                </a:lnTo>
                <a:cubicBezTo>
                  <a:pt x="10185539" y="1007518"/>
                  <a:pt x="10496332" y="2161752"/>
                  <a:pt x="10496332" y="3388575"/>
                </a:cubicBezTo>
                <a:cubicBezTo>
                  <a:pt x="10496332" y="4615398"/>
                  <a:pt x="10185539" y="5769632"/>
                  <a:pt x="9638393" y="6776838"/>
                </a:cubicBezTo>
                <a:lnTo>
                  <a:pt x="9591726" y="6857998"/>
                </a:lnTo>
                <a:lnTo>
                  <a:pt x="8888993" y="6857998"/>
                </a:lnTo>
                <a:lnTo>
                  <a:pt x="702733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46013D-C697-D073-4577-EAC960F86CCB}"/>
              </a:ext>
            </a:extLst>
          </p:cNvPr>
          <p:cNvSpPr/>
          <p:nvPr userDrawn="1"/>
        </p:nvSpPr>
        <p:spPr bwMode="auto">
          <a:xfrm>
            <a:off x="9538042" y="-4"/>
            <a:ext cx="1430749" cy="6858000"/>
          </a:xfrm>
          <a:custGeom>
            <a:avLst/>
            <a:gdLst>
              <a:gd name="connsiteX0" fmla="*/ 47041 w 1430749"/>
              <a:gd name="connsiteY0" fmla="*/ 0 h 6939817"/>
              <a:gd name="connsiteX1" fmla="*/ 626025 w 1430749"/>
              <a:gd name="connsiteY1" fmla="*/ 0 h 6939817"/>
              <a:gd name="connsiteX2" fmla="*/ 670607 w 1430749"/>
              <a:gd name="connsiteY2" fmla="*/ 87046 h 6939817"/>
              <a:gd name="connsiteX3" fmla="*/ 1430749 w 1430749"/>
              <a:gd name="connsiteY3" fmla="*/ 3429003 h 6939817"/>
              <a:gd name="connsiteX4" fmla="*/ 670607 w 1430749"/>
              <a:gd name="connsiteY4" fmla="*/ 6770960 h 6939817"/>
              <a:gd name="connsiteX5" fmla="*/ 584123 w 1430749"/>
              <a:gd name="connsiteY5" fmla="*/ 6939817 h 6939817"/>
              <a:gd name="connsiteX6" fmla="*/ 0 w 1430749"/>
              <a:gd name="connsiteY6" fmla="*/ 6939817 h 6939817"/>
              <a:gd name="connsiteX7" fmla="*/ 47223 w 1430749"/>
              <a:gd name="connsiteY7" fmla="*/ 6857688 h 6939817"/>
              <a:gd name="connsiteX8" fmla="*/ 915398 w 1430749"/>
              <a:gd name="connsiteY8" fmla="*/ 3429002 h 6939817"/>
              <a:gd name="connsiteX9" fmla="*/ 47223 w 1430749"/>
              <a:gd name="connsiteY9" fmla="*/ 316 h 6939817"/>
              <a:gd name="connsiteX10" fmla="*/ 47041 w 1430749"/>
              <a:gd name="connsiteY10" fmla="*/ 0 h 693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0749" h="6939817">
                <a:moveTo>
                  <a:pt x="47041" y="0"/>
                </a:moveTo>
                <a:lnTo>
                  <a:pt x="626025" y="0"/>
                </a:lnTo>
                <a:lnTo>
                  <a:pt x="670607" y="87046"/>
                </a:lnTo>
                <a:cubicBezTo>
                  <a:pt x="1157752" y="1098039"/>
                  <a:pt x="1430749" y="2231640"/>
                  <a:pt x="1430749" y="3429003"/>
                </a:cubicBezTo>
                <a:cubicBezTo>
                  <a:pt x="1430749" y="4626366"/>
                  <a:pt x="1157752" y="5759968"/>
                  <a:pt x="670607" y="6770960"/>
                </a:cubicBezTo>
                <a:lnTo>
                  <a:pt x="584123" y="6939817"/>
                </a:lnTo>
                <a:lnTo>
                  <a:pt x="0" y="6939817"/>
                </a:lnTo>
                <a:lnTo>
                  <a:pt x="47223" y="6857688"/>
                </a:lnTo>
                <a:cubicBezTo>
                  <a:pt x="600897" y="5838466"/>
                  <a:pt x="915398" y="4670462"/>
                  <a:pt x="915398" y="3429002"/>
                </a:cubicBezTo>
                <a:cubicBezTo>
                  <a:pt x="915398" y="2187542"/>
                  <a:pt x="600897" y="1019538"/>
                  <a:pt x="47223" y="316"/>
                </a:cubicBezTo>
                <a:lnTo>
                  <a:pt x="47041" y="0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58021131-85DC-D7CD-0C5B-50F2DF0B9A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8005" y="2409570"/>
            <a:ext cx="6863882" cy="120550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rgbClr val="007749"/>
                </a:solidFill>
              </a:defRPr>
            </a:lvl1pPr>
          </a:lstStyle>
          <a:p>
            <a:pPr lvl="0"/>
            <a:r>
              <a:rPr lang="en-US" noProof="0"/>
              <a:t>New Topic Slide</a:t>
            </a:r>
          </a:p>
        </p:txBody>
      </p:sp>
      <p:sp>
        <p:nvSpPr>
          <p:cNvPr id="24" name="Subtitle 3">
            <a:extLst>
              <a:ext uri="{FF2B5EF4-FFF2-40B4-BE49-F238E27FC236}">
                <a16:creationId xmlns:a16="http://schemas.microsoft.com/office/drawing/2014/main" id="{3D115988-5462-791E-035B-98A786EF99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8005" y="4030948"/>
            <a:ext cx="6949440" cy="411243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Presenter name</a:t>
            </a:r>
          </a:p>
          <a:p>
            <a:r>
              <a:rPr lang="en-US"/>
              <a:t>Presenter job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4096504"/>
      </p:ext>
    </p:extLst>
  </p:cSld>
  <p:clrMapOvr>
    <a:masterClrMapping/>
  </p:clrMapOvr>
  <p:transition>
    <p:zoom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_With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881" y="1223963"/>
            <a:ext cx="5539255" cy="41687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B1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881" y="1640840"/>
            <a:ext cx="5539255" cy="4719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23963"/>
            <a:ext cx="5541431" cy="41687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B1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640840"/>
            <a:ext cx="5541431" cy="4719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F9D0239-1EAE-F092-147D-19CE197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7D033AA-507D-F997-34F8-E4C76DFB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ABD4F3-2C36-4E01-BAE0-59EEC53E490B}" type="datetime4">
              <a:rPr lang="en-US" smtClean="0"/>
              <a:t>January 28, 2026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363166B-3397-D363-023F-9E5259458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0D18538-EF69-54FC-4538-6B1C850D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01C8-A0AB-4D3A-AE9D-0933C9525D3C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03267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_Topic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7EFC49B-FE90-3B8C-81D9-BD42FD42B6C7}"/>
              </a:ext>
            </a:extLst>
          </p:cNvPr>
          <p:cNvGrpSpPr/>
          <p:nvPr userDrawn="1"/>
        </p:nvGrpSpPr>
        <p:grpSpPr>
          <a:xfrm>
            <a:off x="8465449" y="0"/>
            <a:ext cx="3726551" cy="6858000"/>
            <a:chOff x="8465449" y="0"/>
            <a:chExt cx="3726551" cy="644265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77F7439-D721-B45B-2DB7-3B0897AD0565}"/>
                </a:ext>
              </a:extLst>
            </p:cNvPr>
            <p:cNvSpPr/>
            <p:nvPr userDrawn="1"/>
          </p:nvSpPr>
          <p:spPr bwMode="auto">
            <a:xfrm>
              <a:off x="8465449" y="0"/>
              <a:ext cx="3726551" cy="2057400"/>
            </a:xfrm>
            <a:prstGeom prst="rect">
              <a:avLst/>
            </a:prstGeom>
            <a:solidFill>
              <a:srgbClr val="00AADE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sz="1800" i="0" u="none" strike="noStrike" cap="none" normalizeH="0" baseline="0">
                <a:ln>
                  <a:noFill/>
                </a:ln>
                <a:effectLst/>
                <a:ea typeface="MS PGothic" pitchFamily="34" charset="-128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88E3D22-89DC-E39F-E14E-996020339E69}"/>
                </a:ext>
              </a:extLst>
            </p:cNvPr>
            <p:cNvSpPr/>
            <p:nvPr userDrawn="1"/>
          </p:nvSpPr>
          <p:spPr bwMode="auto">
            <a:xfrm>
              <a:off x="8465449" y="2192629"/>
              <a:ext cx="3726551" cy="2057400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endParaRPr kumimoji="0" lang="en-US" sz="1800" i="0" u="none" strike="noStrike" cap="none" normalizeH="0" baseline="0">
                <a:ln>
                  <a:noFill/>
                </a:ln>
                <a:effectLst/>
                <a:ea typeface="MS PGothic" pitchFamily="34" charset="-128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84AA559-DEEF-1827-CF08-188E8F385F7F}"/>
                </a:ext>
              </a:extLst>
            </p:cNvPr>
            <p:cNvSpPr/>
            <p:nvPr userDrawn="1"/>
          </p:nvSpPr>
          <p:spPr bwMode="auto">
            <a:xfrm>
              <a:off x="8465449" y="4385257"/>
              <a:ext cx="3726551" cy="2057400"/>
            </a:xfrm>
            <a:prstGeom prst="rect">
              <a:avLst/>
            </a:prstGeom>
            <a:solidFill>
              <a:srgbClr val="007749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3AD5CD2-73F8-EFD5-01C4-D5620D76C244}"/>
              </a:ext>
            </a:extLst>
          </p:cNvPr>
          <p:cNvSpPr/>
          <p:nvPr userDrawn="1"/>
        </p:nvSpPr>
        <p:spPr bwMode="auto">
          <a:xfrm>
            <a:off x="0" y="2"/>
            <a:ext cx="10496332" cy="6857998"/>
          </a:xfrm>
          <a:custGeom>
            <a:avLst/>
            <a:gdLst>
              <a:gd name="connsiteX0" fmla="*/ 0 w 10496332"/>
              <a:gd name="connsiteY0" fmla="*/ 0 h 6857998"/>
              <a:gd name="connsiteX1" fmla="*/ 702733 w 10496332"/>
              <a:gd name="connsiteY1" fmla="*/ 0 h 6857998"/>
              <a:gd name="connsiteX2" fmla="*/ 8935480 w 10496332"/>
              <a:gd name="connsiteY2" fmla="*/ 0 h 6857998"/>
              <a:gd name="connsiteX3" fmla="*/ 9638213 w 10496332"/>
              <a:gd name="connsiteY3" fmla="*/ 0 h 6857998"/>
              <a:gd name="connsiteX4" fmla="*/ 9638393 w 10496332"/>
              <a:gd name="connsiteY4" fmla="*/ 312 h 6857998"/>
              <a:gd name="connsiteX5" fmla="*/ 10496332 w 10496332"/>
              <a:gd name="connsiteY5" fmla="*/ 3388575 h 6857998"/>
              <a:gd name="connsiteX6" fmla="*/ 9638393 w 10496332"/>
              <a:gd name="connsiteY6" fmla="*/ 6776838 h 6857998"/>
              <a:gd name="connsiteX7" fmla="*/ 9591726 w 10496332"/>
              <a:gd name="connsiteY7" fmla="*/ 6857998 h 6857998"/>
              <a:gd name="connsiteX8" fmla="*/ 8888993 w 10496332"/>
              <a:gd name="connsiteY8" fmla="*/ 6857998 h 6857998"/>
              <a:gd name="connsiteX9" fmla="*/ 702733 w 10496332"/>
              <a:gd name="connsiteY9" fmla="*/ 6857998 h 6857998"/>
              <a:gd name="connsiteX10" fmla="*/ 0 w 10496332"/>
              <a:gd name="connsiteY10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96332" h="6857998">
                <a:moveTo>
                  <a:pt x="0" y="0"/>
                </a:moveTo>
                <a:lnTo>
                  <a:pt x="702733" y="0"/>
                </a:lnTo>
                <a:lnTo>
                  <a:pt x="8935480" y="0"/>
                </a:lnTo>
                <a:lnTo>
                  <a:pt x="9638213" y="0"/>
                </a:lnTo>
                <a:lnTo>
                  <a:pt x="9638393" y="312"/>
                </a:lnTo>
                <a:cubicBezTo>
                  <a:pt x="10185539" y="1007518"/>
                  <a:pt x="10496332" y="2161752"/>
                  <a:pt x="10496332" y="3388575"/>
                </a:cubicBezTo>
                <a:cubicBezTo>
                  <a:pt x="10496332" y="4615398"/>
                  <a:pt x="10185539" y="5769632"/>
                  <a:pt x="9638393" y="6776838"/>
                </a:cubicBezTo>
                <a:lnTo>
                  <a:pt x="9591726" y="6857998"/>
                </a:lnTo>
                <a:lnTo>
                  <a:pt x="8888993" y="6857998"/>
                </a:lnTo>
                <a:lnTo>
                  <a:pt x="702733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46013D-C697-D073-4577-EAC960F86CCB}"/>
              </a:ext>
            </a:extLst>
          </p:cNvPr>
          <p:cNvSpPr/>
          <p:nvPr userDrawn="1"/>
        </p:nvSpPr>
        <p:spPr bwMode="auto">
          <a:xfrm>
            <a:off x="9538042" y="-4"/>
            <a:ext cx="1430749" cy="6858000"/>
          </a:xfrm>
          <a:custGeom>
            <a:avLst/>
            <a:gdLst>
              <a:gd name="connsiteX0" fmla="*/ 47041 w 1430749"/>
              <a:gd name="connsiteY0" fmla="*/ 0 h 6939817"/>
              <a:gd name="connsiteX1" fmla="*/ 626025 w 1430749"/>
              <a:gd name="connsiteY1" fmla="*/ 0 h 6939817"/>
              <a:gd name="connsiteX2" fmla="*/ 670607 w 1430749"/>
              <a:gd name="connsiteY2" fmla="*/ 87046 h 6939817"/>
              <a:gd name="connsiteX3" fmla="*/ 1430749 w 1430749"/>
              <a:gd name="connsiteY3" fmla="*/ 3429003 h 6939817"/>
              <a:gd name="connsiteX4" fmla="*/ 670607 w 1430749"/>
              <a:gd name="connsiteY4" fmla="*/ 6770960 h 6939817"/>
              <a:gd name="connsiteX5" fmla="*/ 584123 w 1430749"/>
              <a:gd name="connsiteY5" fmla="*/ 6939817 h 6939817"/>
              <a:gd name="connsiteX6" fmla="*/ 0 w 1430749"/>
              <a:gd name="connsiteY6" fmla="*/ 6939817 h 6939817"/>
              <a:gd name="connsiteX7" fmla="*/ 47223 w 1430749"/>
              <a:gd name="connsiteY7" fmla="*/ 6857688 h 6939817"/>
              <a:gd name="connsiteX8" fmla="*/ 915398 w 1430749"/>
              <a:gd name="connsiteY8" fmla="*/ 3429002 h 6939817"/>
              <a:gd name="connsiteX9" fmla="*/ 47223 w 1430749"/>
              <a:gd name="connsiteY9" fmla="*/ 316 h 6939817"/>
              <a:gd name="connsiteX10" fmla="*/ 47041 w 1430749"/>
              <a:gd name="connsiteY10" fmla="*/ 0 h 693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0749" h="6939817">
                <a:moveTo>
                  <a:pt x="47041" y="0"/>
                </a:moveTo>
                <a:lnTo>
                  <a:pt x="626025" y="0"/>
                </a:lnTo>
                <a:lnTo>
                  <a:pt x="670607" y="87046"/>
                </a:lnTo>
                <a:cubicBezTo>
                  <a:pt x="1157752" y="1098039"/>
                  <a:pt x="1430749" y="2231640"/>
                  <a:pt x="1430749" y="3429003"/>
                </a:cubicBezTo>
                <a:cubicBezTo>
                  <a:pt x="1430749" y="4626366"/>
                  <a:pt x="1157752" y="5759968"/>
                  <a:pt x="670607" y="6770960"/>
                </a:cubicBezTo>
                <a:lnTo>
                  <a:pt x="584123" y="6939817"/>
                </a:lnTo>
                <a:lnTo>
                  <a:pt x="0" y="6939817"/>
                </a:lnTo>
                <a:lnTo>
                  <a:pt x="47223" y="6857688"/>
                </a:lnTo>
                <a:cubicBezTo>
                  <a:pt x="600897" y="5838466"/>
                  <a:pt x="915398" y="4670462"/>
                  <a:pt x="915398" y="3429002"/>
                </a:cubicBezTo>
                <a:cubicBezTo>
                  <a:pt x="915398" y="2187542"/>
                  <a:pt x="600897" y="1019538"/>
                  <a:pt x="47223" y="316"/>
                </a:cubicBezTo>
                <a:lnTo>
                  <a:pt x="47041" y="0"/>
                </a:ln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58021131-85DC-D7CD-0C5B-50F2DF0B9A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8005" y="2409570"/>
            <a:ext cx="6863882" cy="120550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800">
                <a:solidFill>
                  <a:srgbClr val="007749"/>
                </a:solidFill>
              </a:defRPr>
            </a:lvl1pPr>
          </a:lstStyle>
          <a:p>
            <a:pPr lvl="0"/>
            <a:r>
              <a:rPr lang="en-US" noProof="0"/>
              <a:t>New Topic Slide</a:t>
            </a:r>
          </a:p>
        </p:txBody>
      </p:sp>
      <p:sp>
        <p:nvSpPr>
          <p:cNvPr id="24" name="Subtitle 3">
            <a:extLst>
              <a:ext uri="{FF2B5EF4-FFF2-40B4-BE49-F238E27FC236}">
                <a16:creationId xmlns:a16="http://schemas.microsoft.com/office/drawing/2014/main" id="{3D115988-5462-791E-035B-98A786EF99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8005" y="4030948"/>
            <a:ext cx="6949440" cy="411243"/>
          </a:xfrm>
        </p:spPr>
        <p:txBody>
          <a:bodyPr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Presenter name</a:t>
            </a:r>
          </a:p>
          <a:p>
            <a:r>
              <a:rPr lang="en-US"/>
              <a:t>Presenter job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2767747"/>
      </p:ext>
    </p:extLst>
  </p:cSld>
  <p:clrMapOvr>
    <a:masterClrMapping/>
  </p:clrMapOvr>
  <p:transition>
    <p:zoom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7EFB8B-1B8A-1063-EF75-7BB5DB8617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1" y="1223963"/>
            <a:ext cx="11309350" cy="5041900"/>
          </a:xfrm>
        </p:spPr>
        <p:txBody>
          <a:bodyPr/>
          <a:lstStyle>
            <a:lvl1pPr>
              <a:spcBef>
                <a:spcPts val="14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5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B688DC-7CE3-19FF-1E65-AFF5F486A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4AA31BD-F8D6-1710-96F3-00D2D561B1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7DB18AB-4BD2-42AF-8448-AEE8F9884AFE}" type="datetime4">
              <a:rPr lang="en-US" smtClean="0"/>
              <a:t>January 28, 2026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105538D-9B7B-BB30-3A23-6D1D99A8A7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6AEEB30-B0D7-FA11-CAE8-C9B21ACDE0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C801C8-A0AB-4D3A-AE9D-0933C9525D3C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9767231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5A43D-B5BB-9B4D-CE69-36574CDD2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8C744F7-6887-C3F5-D596-A82DF9690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26B0AF-2181-42B7-AA01-DF096C384EA2}" type="datetime4">
              <a:rPr lang="en-US" smtClean="0"/>
              <a:t>January 28, 2026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1197ECD-649E-7140-68CE-89C6B6B70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BE37D33-76E0-8EAD-A691-711653B31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01C8-A0AB-4D3A-AE9D-0933C9525D3C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9580326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881" y="1223963"/>
            <a:ext cx="5539255" cy="513619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223963"/>
            <a:ext cx="5541431" cy="513619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F9D0239-1EAE-F092-147D-19CE197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7D033AA-507D-F997-34F8-E4C76DFB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1E5061-AD68-4395-8238-790AAE9755B1}" type="datetime4">
              <a:rPr lang="en-US" smtClean="0"/>
              <a:t>January 28, 2026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363166B-3397-D363-023F-9E5259458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0D18538-EF69-54FC-4538-6B1C850D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01C8-A0AB-4D3A-AE9D-0933C9525D3C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09894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With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881" y="1223963"/>
            <a:ext cx="5539255" cy="41687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B1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881" y="1640840"/>
            <a:ext cx="5539255" cy="4719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23963"/>
            <a:ext cx="5541431" cy="41687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1B14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640840"/>
            <a:ext cx="5541431" cy="4719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F9D0239-1EAE-F092-147D-19CE197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7D033AA-507D-F997-34F8-E4C76DFB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ABD4F3-2C36-4E01-BAE0-59EEC53E490B}" type="datetime4">
              <a:rPr lang="en-US" smtClean="0"/>
              <a:t>January 28, 2026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363166B-3397-D363-023F-9E5259458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0D18538-EF69-54FC-4538-6B1C850D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01C8-A0AB-4D3A-AE9D-0933C9525D3C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305873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D401F-05E3-7539-4FC2-D8BF14F9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B7B90F-BF62-43E4-8D5A-7BE7AF8C44D1}" type="datetime4">
              <a:rPr lang="en-US" smtClean="0"/>
              <a:t>January 28,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C3AD8-049E-8C83-2E19-DCAD55899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D69705-31FC-367D-A9F5-EC23FB465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01C8-A0AB-4D3A-AE9D-0933C9525D3C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6852943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881" y="1223963"/>
            <a:ext cx="5539255" cy="513619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223963"/>
            <a:ext cx="5541431" cy="513619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F9D0239-1EAE-F092-147D-19CE197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7D033AA-507D-F997-34F8-E4C76DFB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1E5061-AD68-4395-8238-790AAE9755B1}" type="datetime4">
              <a:rPr lang="en-US" smtClean="0"/>
              <a:t>January 28, 2026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363166B-3397-D363-023F-9E5259458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0D18538-EF69-54FC-4538-6B1C850D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01C8-A0AB-4D3A-AE9D-0933C9525D3C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01942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881" y="1223963"/>
            <a:ext cx="5539255" cy="513619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223963"/>
            <a:ext cx="5541431" cy="513619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F9D0239-1EAE-F092-147D-19CE1978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7D033AA-507D-F997-34F8-E4C76DFB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1E5061-AD68-4395-8238-790AAE9755B1}" type="datetime4">
              <a:rPr lang="en-US" smtClean="0"/>
              <a:t>January 28, 2026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363166B-3397-D363-023F-9E5259458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0D18538-EF69-54FC-4538-6B1C850D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01C8-A0AB-4D3A-AE9D-0933C9525D3C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73114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A796B27-CF43-C314-CF16-B13095A0B5E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9883732" y="378763"/>
            <a:ext cx="2002154" cy="243893"/>
          </a:xfrm>
          <a:prstGeom prst="rect">
            <a:avLst/>
          </a:prstGeom>
        </p:spPr>
      </p:pic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8152" y="258379"/>
            <a:ext cx="93074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en-US"/>
              <a:t>Click to edit Master title style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52" y="1225550"/>
            <a:ext cx="11296648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2324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442657"/>
            <a:ext cx="2108200" cy="257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 b="0"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45101C62-536C-4FC4-8D01-51EE14BD40BC}" type="datetime4">
              <a:rPr lang="en-US" smtClean="0"/>
              <a:t>January 28, 2026</a:t>
            </a:fld>
            <a:endParaRPr lang="en-US"/>
          </a:p>
        </p:txBody>
      </p:sp>
      <p:sp>
        <p:nvSpPr>
          <p:cNvPr id="2324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42656"/>
            <a:ext cx="3860800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b="0"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A8B38D-9971-34DF-3D21-7EBA6C1423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12700"/>
            <a:ext cx="12188952" cy="184150"/>
          </a:xfrm>
          <a:prstGeom prst="rect">
            <a:avLst/>
          </a:prstGeom>
          <a:solidFill>
            <a:srgbClr val="00B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D3ECDC6-39EE-76A4-C995-4BDDCDA2ED10}"/>
              </a:ext>
            </a:extLst>
          </p:cNvPr>
          <p:cNvGrpSpPr/>
          <p:nvPr userDrawn="1"/>
        </p:nvGrpSpPr>
        <p:grpSpPr>
          <a:xfrm>
            <a:off x="-1" y="6741150"/>
            <a:ext cx="12188951" cy="118533"/>
            <a:chOff x="0" y="4753557"/>
            <a:chExt cx="9601200" cy="12834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A7026D-1D75-31E2-E93F-B7636BB2D571}"/>
                </a:ext>
              </a:extLst>
            </p:cNvPr>
            <p:cNvSpPr/>
            <p:nvPr userDrawn="1"/>
          </p:nvSpPr>
          <p:spPr bwMode="auto">
            <a:xfrm>
              <a:off x="0" y="4753557"/>
              <a:ext cx="3200400" cy="128342"/>
            </a:xfrm>
            <a:prstGeom prst="rect">
              <a:avLst/>
            </a:prstGeom>
            <a:solidFill>
              <a:srgbClr val="00AADE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D1609D1-8C27-2962-41DE-9B2688475918}"/>
                </a:ext>
              </a:extLst>
            </p:cNvPr>
            <p:cNvSpPr/>
            <p:nvPr userDrawn="1"/>
          </p:nvSpPr>
          <p:spPr bwMode="auto">
            <a:xfrm>
              <a:off x="3200400" y="4753557"/>
              <a:ext cx="3200400" cy="128342"/>
            </a:xfrm>
            <a:prstGeom prst="rect">
              <a:avLst/>
            </a:prstGeom>
            <a:solidFill>
              <a:srgbClr val="00B140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DA83B7C-9A0E-4609-ADA6-F32F85CBA0BB}"/>
                </a:ext>
              </a:extLst>
            </p:cNvPr>
            <p:cNvSpPr/>
            <p:nvPr userDrawn="1"/>
          </p:nvSpPr>
          <p:spPr bwMode="auto">
            <a:xfrm>
              <a:off x="6400800" y="4753557"/>
              <a:ext cx="3200400" cy="128342"/>
            </a:xfrm>
            <a:prstGeom prst="rect">
              <a:avLst/>
            </a:prstGeom>
            <a:solidFill>
              <a:srgbClr val="007749"/>
            </a:solidFill>
            <a:ln w="9525" cap="flat" cmpd="sng" algn="ctr">
              <a:noFill/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endParaRPr>
            </a:p>
          </p:txBody>
        </p:sp>
      </p:grp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963F8CD-0AD4-E33E-8D8C-4F003FCC6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8767" y="6442657"/>
            <a:ext cx="436032" cy="24389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50" b="1">
                <a:solidFill>
                  <a:schemeClr val="tx1"/>
                </a:solidFill>
              </a:defRPr>
            </a:lvl1pPr>
          </a:lstStyle>
          <a:p>
            <a:fld id="{EEC801C8-A0AB-4D3A-AE9D-0933C9525D3C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103118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1" r:id="rId3"/>
    <p:sldLayoutId id="2147483664" r:id="rId4"/>
    <p:sldLayoutId id="2147483665" r:id="rId5"/>
    <p:sldLayoutId id="2147483668" r:id="rId6"/>
    <p:sldLayoutId id="2147483667" r:id="rId7"/>
    <p:sldLayoutId id="2147483670" r:id="rId8"/>
    <p:sldLayoutId id="2147483691" r:id="rId9"/>
    <p:sldLayoutId id="2147483684" r:id="rId10"/>
    <p:sldLayoutId id="2147483685" r:id="rId11"/>
    <p:sldLayoutId id="2147483686" r:id="rId12"/>
    <p:sldLayoutId id="2147483688" r:id="rId13"/>
    <p:sldLayoutId id="2147483689" r:id="rId14"/>
  </p:sldLayoutIdLst>
  <p:transition>
    <p:zoom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cap="none" baseline="0">
          <a:solidFill>
            <a:srgbClr val="007749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749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749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749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749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Trebuchet MS" pitchFamily="34" charset="0"/>
        </a:defRPr>
      </a:lvl9pPr>
    </p:titleStyle>
    <p:bodyStyle>
      <a:lvl1pPr marL="231775" indent="-231775" algn="l" rtl="0" eaLnBrk="0" fontAlgn="base" hangingPunct="0">
        <a:lnSpc>
          <a:spcPct val="95000"/>
        </a:lnSpc>
        <a:spcBef>
          <a:spcPct val="15000"/>
        </a:spcBef>
        <a:spcAft>
          <a:spcPct val="10000"/>
        </a:spcAft>
        <a:buClr>
          <a:srgbClr val="008000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336550" algn="l" rtl="0" eaLnBrk="0" fontAlgn="base" hangingPunct="0">
        <a:lnSpc>
          <a:spcPct val="95000"/>
        </a:lnSpc>
        <a:spcBef>
          <a:spcPct val="15000"/>
        </a:spcBef>
        <a:spcAft>
          <a:spcPct val="10000"/>
        </a:spcAft>
        <a:buClr>
          <a:srgbClr val="008000"/>
        </a:buClr>
        <a:buSzPct val="135000"/>
        <a:buFont typeface="Arial" charset="0"/>
        <a:buChar char="–"/>
        <a:defRPr sz="1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15000"/>
        </a:spcBef>
        <a:spcAft>
          <a:spcPct val="10000"/>
        </a:spcAft>
        <a:buClr>
          <a:srgbClr val="008000"/>
        </a:buClr>
        <a:buSzPct val="135000"/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lr>
          <a:srgbClr val="0066FF"/>
        </a:buClr>
        <a:buSzPct val="13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96">
          <p15:clr>
            <a:srgbClr val="F26B43"/>
          </p15:clr>
        </p15:guide>
        <p15:guide id="2" pos="3840">
          <p15:clr>
            <a:srgbClr val="F26B43"/>
          </p15:clr>
        </p15:guide>
        <p15:guide id="3" pos="272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77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.bezza@eversource.com" TargetMode="External"/><Relationship Id="rId2" Type="http://schemas.openxmlformats.org/officeDocument/2006/relationships/hyperlink" Target="mailto:patrick.osullivan@eversource.com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kristen.connors@eversource.com" TargetMode="External"/><Relationship Id="rId4" Type="http://schemas.openxmlformats.org/officeDocument/2006/relationships/hyperlink" Target="mailto:matthew.pazejr@eversource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21F2E-11EA-5FCC-2344-E8B5A6474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667" y="2734493"/>
            <a:ext cx="7831766" cy="588036"/>
          </a:xfrm>
        </p:spPr>
        <p:txBody>
          <a:bodyPr>
            <a:normAutofit fontScale="90000"/>
          </a:bodyPr>
          <a:lstStyle/>
          <a:p>
            <a:r>
              <a:rPr lang="en-US"/>
              <a:t>Electric Safety Awareness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89ABC67-E3D0-2B73-AB1E-C7E7A600F2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February 2026</a:t>
            </a:r>
          </a:p>
        </p:txBody>
      </p:sp>
    </p:spTree>
    <p:extLst>
      <p:ext uri="{BB962C8B-B14F-4D97-AF65-F5344CB8AC3E}">
        <p14:creationId xmlns:p14="http://schemas.microsoft.com/office/powerpoint/2010/main" val="878463531"/>
      </p:ext>
    </p:ext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3B409-9445-10F6-8E56-D445B7538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144" y="164193"/>
            <a:ext cx="7059928" cy="539895"/>
          </a:xfrm>
        </p:spPr>
        <p:txBody>
          <a:bodyPr/>
          <a:lstStyle/>
          <a:p>
            <a:r>
              <a:rPr lang="en-US"/>
              <a:t>What To Look For Before Digging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AB2EBF-A1B8-9103-0331-85A46AAF9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01C8-A0AB-4D3A-AE9D-0933C9525D3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B90BC60-C087-298F-463F-CB9897C80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8" t="30664" r="9188"/>
          <a:stretch/>
        </p:blipFill>
        <p:spPr bwMode="auto">
          <a:xfrm>
            <a:off x="374144" y="3635693"/>
            <a:ext cx="2971800" cy="292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7F1BD0-59E2-176C-008B-FB971D70A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81" y="951928"/>
            <a:ext cx="3329726" cy="2435924"/>
          </a:xfrm>
          <a:prstGeom prst="rect">
            <a:avLst/>
          </a:prstGeom>
        </p:spPr>
      </p:pic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4EE4417C-2E1A-D352-0FC2-A7A5256D1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57425"/>
            <a:ext cx="3432192" cy="528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5CE0869-73CE-7A6A-A0C4-A59145D0A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738" y="2178721"/>
            <a:ext cx="3549070" cy="348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61800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Content Placeholder 1">
            <a:extLst>
              <a:ext uri="{FF2B5EF4-FFF2-40B4-BE49-F238E27FC236}">
                <a16:creationId xmlns:a16="http://schemas.microsoft.com/office/drawing/2014/main" id="{1EED6EBF-8F19-36DE-DE81-E5FF3246E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415651"/>
            <a:ext cx="5539255" cy="4985439"/>
          </a:xfrm>
        </p:spPr>
        <p:txBody>
          <a:bodyPr/>
          <a:lstStyle/>
          <a:p>
            <a:r>
              <a:rPr lang="en-US" b="0" i="0">
                <a:solidFill>
                  <a:srgbClr val="414244"/>
                </a:solidFill>
                <a:effectLst/>
                <a:latin typeface="Noto Sans" panose="020B0502040504020204" pitchFamily="34" charset="0"/>
              </a:rPr>
              <a:t>Step potential refers to the voltage difference between your feet when you are standing near a downed power line, and your feet are in different rings of electrical current with different voltages</a:t>
            </a:r>
          </a:p>
          <a:p>
            <a:endParaRPr lang="en-US">
              <a:solidFill>
                <a:srgbClr val="414244"/>
              </a:solidFill>
              <a:latin typeface="Noto Sans" panose="020B0502040504020204" pitchFamily="34" charset="0"/>
            </a:endParaRPr>
          </a:p>
          <a:p>
            <a:r>
              <a:rPr lang="en-US">
                <a:solidFill>
                  <a:srgbClr val="414244"/>
                </a:solidFill>
                <a:latin typeface="Noto Sans" panose="020B0502040504020204" pitchFamily="34" charset="0"/>
              </a:rPr>
              <a:t>You can be injured without even touching the conductor</a:t>
            </a:r>
          </a:p>
          <a:p>
            <a:endParaRPr lang="en-US">
              <a:solidFill>
                <a:srgbClr val="414244"/>
              </a:solidFill>
              <a:latin typeface="Noto Sans" panose="020B0502040504020204" pitchFamily="34" charset="0"/>
            </a:endParaRPr>
          </a:p>
          <a:p>
            <a:r>
              <a:rPr lang="en-US" b="0" i="0">
                <a:solidFill>
                  <a:srgbClr val="414244"/>
                </a:solidFill>
                <a:effectLst/>
                <a:latin typeface="Noto Sans" panose="020B0502040504020204" pitchFamily="34" charset="0"/>
              </a:rPr>
              <a:t>Shuffle away from the downed power line.  Keep feet together and shuffle while never lifting your feet and keeping them in constant contact</a:t>
            </a:r>
            <a:endParaRPr lang="en-US">
              <a:solidFill>
                <a:srgbClr val="414244"/>
              </a:solidFill>
              <a:latin typeface="Noto Sans" panose="020B0502040504020204" pitchFamily="34" charset="0"/>
            </a:endParaRPr>
          </a:p>
          <a:p>
            <a:endParaRPr lang="en-US"/>
          </a:p>
        </p:txBody>
      </p:sp>
      <p:pic>
        <p:nvPicPr>
          <p:cNvPr id="1026" name="Picture 2" descr="Understanding Step Potential | Prairie Land Electric Cooperative">
            <a:extLst>
              <a:ext uri="{FF2B5EF4-FFF2-40B4-BE49-F238E27FC236}">
                <a16:creationId xmlns:a16="http://schemas.microsoft.com/office/drawing/2014/main" id="{DEB1F9D2-2537-C138-5BF2-FE8EA43D440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4001" y="1223963"/>
            <a:ext cx="4279635" cy="51355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EF2B581-06F9-1AD6-164F-4E0748C38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2" y="258379"/>
            <a:ext cx="9307428" cy="830997"/>
          </a:xfrm>
        </p:spPr>
        <p:txBody>
          <a:bodyPr wrap="square" anchor="t">
            <a:normAutofit/>
          </a:bodyPr>
          <a:lstStyle/>
          <a:p>
            <a:r>
              <a:rPr lang="en-US"/>
              <a:t>Step Potential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60A9D-5696-BC89-C11B-82ACCF85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767" y="6442657"/>
            <a:ext cx="436032" cy="24389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EC801C8-A0AB-4D3A-AE9D-0933C9525D3C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4311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ontent Placeholder 1">
            <a:extLst>
              <a:ext uri="{FF2B5EF4-FFF2-40B4-BE49-F238E27FC236}">
                <a16:creationId xmlns:a16="http://schemas.microsoft.com/office/drawing/2014/main" id="{317212CE-7745-C278-1892-42CAFF6C8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745" y="1696598"/>
            <a:ext cx="5539255" cy="4274434"/>
          </a:xfrm>
        </p:spPr>
        <p:txBody>
          <a:bodyPr wrap="square" anchor="t">
            <a:noAutofit/>
          </a:bodyPr>
          <a:lstStyle/>
          <a:p>
            <a:pPr marL="0" indent="0" algn="ctr">
              <a:buNone/>
            </a:pPr>
            <a:r>
              <a:rPr lang="en-US" sz="1800" b="1"/>
              <a:t>For any emergency, hazard, or injury immediately dial 911</a:t>
            </a:r>
          </a:p>
          <a:p>
            <a:pPr marL="0" indent="0" algn="ctr">
              <a:buNone/>
            </a:pPr>
            <a:endParaRPr lang="en-US" sz="1800" b="1"/>
          </a:p>
          <a:p>
            <a:pPr algn="ctr"/>
            <a:endParaRPr lang="en-US" sz="1800" b="1"/>
          </a:p>
          <a:p>
            <a:pPr marL="0" indent="0" algn="ctr">
              <a:buNone/>
            </a:pPr>
            <a:r>
              <a:rPr lang="en-US" sz="1800" b="1"/>
              <a:t>After ensuring safety of personnel, report the damage to Eversource (800-592-2000) </a:t>
            </a:r>
            <a:endParaRPr lang="en-US" sz="1800" b="1">
              <a:cs typeface="Arial"/>
            </a:endParaRPr>
          </a:p>
          <a:p>
            <a:pPr marL="0" indent="0" algn="ctr">
              <a:buNone/>
            </a:pPr>
            <a:endParaRPr lang="en-US" sz="1800" b="1"/>
          </a:p>
          <a:p>
            <a:pPr marL="0" indent="0" algn="ctr">
              <a:buNone/>
            </a:pPr>
            <a:endParaRPr lang="en-US" sz="1800" b="1"/>
          </a:p>
          <a:p>
            <a:pPr marL="0" indent="0" algn="ctr">
              <a:buNone/>
            </a:pPr>
            <a:r>
              <a:rPr lang="en-US" sz="1800" b="1"/>
              <a:t>Conduit Group Supervisor / Inspector will be notified, and troubleshooters will be dispatched to make area safe for repairs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B1034E06-04D2-13ED-44D4-6EE95F183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531965"/>
            <a:ext cx="9307428" cy="530761"/>
          </a:xfrm>
        </p:spPr>
        <p:txBody>
          <a:bodyPr/>
          <a:lstStyle/>
          <a:p>
            <a:r>
              <a:rPr lang="en-US"/>
              <a:t>What To Do If An Electric Facility Is Damaged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0DD3E6-F659-51CC-51C8-B42BE922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767" y="6442657"/>
            <a:ext cx="436032" cy="24389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EC801C8-A0AB-4D3A-AE9D-0933C9525D3C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3F6AB002-801E-1BC3-1CF4-EB0E38D029F0}"/>
              </a:ext>
            </a:extLst>
          </p:cNvPr>
          <p:cNvSpPr/>
          <p:nvPr/>
        </p:nvSpPr>
        <p:spPr bwMode="auto">
          <a:xfrm>
            <a:off x="3172928" y="2378507"/>
            <a:ext cx="306888" cy="494778"/>
          </a:xfrm>
          <a:prstGeom prst="downArrow">
            <a:avLst/>
          </a:prstGeom>
          <a:solidFill>
            <a:srgbClr val="00AEEF"/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highlight>
                <a:srgbClr val="000000"/>
              </a:highlight>
              <a:latin typeface="Arial" charset="0"/>
              <a:ea typeface="MS PGothic" pitchFamily="34" charset="-128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32EC4B2-0886-7DEC-3D6E-791D4CC0B9BE}"/>
              </a:ext>
            </a:extLst>
          </p:cNvPr>
          <p:cNvSpPr/>
          <p:nvPr/>
        </p:nvSpPr>
        <p:spPr bwMode="auto">
          <a:xfrm>
            <a:off x="3172928" y="3679991"/>
            <a:ext cx="306888" cy="494778"/>
          </a:xfrm>
          <a:prstGeom prst="downArrow">
            <a:avLst/>
          </a:prstGeom>
          <a:solidFill>
            <a:srgbClr val="00AEEF"/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highlight>
                <a:srgbClr val="000000"/>
              </a:highlight>
              <a:latin typeface="Arial" charset="0"/>
              <a:ea typeface="MS PGothic" pitchFamily="34" charset="-128"/>
            </a:endParaRPr>
          </a:p>
        </p:txBody>
      </p:sp>
      <p:pic>
        <p:nvPicPr>
          <p:cNvPr id="2050" name="Picture 2" descr="Danger High Voltage Underground Cable Sign">
            <a:extLst>
              <a:ext uri="{FF2B5EF4-FFF2-40B4-BE49-F238E27FC236}">
                <a16:creationId xmlns:a16="http://schemas.microsoft.com/office/drawing/2014/main" id="{410678C2-5E5F-12C2-E96E-438FCABFE8C9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092" y="2080613"/>
            <a:ext cx="3727478" cy="269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19375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B13816-9962-032C-FBD1-6494B6836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Eversource Electric Damage Prevention Contacts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EF318-B093-A571-067A-BC09454BCE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C801C8-A0AB-4D3A-AE9D-0933C9525D3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A551D1-E574-D3A6-56EA-A620FAAD6B6D}"/>
              </a:ext>
            </a:extLst>
          </p:cNvPr>
          <p:cNvSpPr txBox="1"/>
          <p:nvPr/>
        </p:nvSpPr>
        <p:spPr>
          <a:xfrm>
            <a:off x="431800" y="1289459"/>
            <a:ext cx="10461811" cy="4934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Patrick O’Sullivan – Manager  (MA)		857-222-7228</a:t>
            </a:r>
            <a:r>
              <a:rPr lang="en-US" sz="24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patrick.osullivan@eversource.com</a:t>
            </a:r>
            <a:endParaRPr lang="en-US" sz="240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 Bezza – Supervisor  (EMA)		857-265-0386</a:t>
            </a:r>
            <a:r>
              <a:rPr lang="en-US" sz="24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chris.bezza@eversource.com</a:t>
            </a:r>
            <a:endParaRPr lang="en-US" sz="240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 Paze – Supervisor  (EMA)		978-726-9723</a:t>
            </a:r>
            <a:r>
              <a:rPr lang="en-US" sz="24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matthew.pazejr@eversource.com</a:t>
            </a:r>
            <a:endParaRPr lang="en-US" sz="240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Kristen Connors – Supervisor  (EMA)		781-308-9597</a:t>
            </a:r>
            <a:r>
              <a:rPr lang="en-US" sz="24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kristen.connors@eversource.com</a:t>
            </a:r>
            <a:endParaRPr lang="en-US" sz="240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Jay Gardiner – Supervisor  (WMA)		401-834-5525</a:t>
            </a:r>
            <a:r>
              <a:rPr lang="en-US" sz="24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jason.y.gardiner@eversource.com</a:t>
            </a:r>
            <a:endParaRPr lang="en-US" sz="240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586739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BB1D4-505A-806E-2FFC-BD8A6FA0E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33DA0B-FD03-D77A-7ED0-D29688728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2" y="258379"/>
            <a:ext cx="5724904" cy="637733"/>
          </a:xfrm>
        </p:spPr>
        <p:txBody>
          <a:bodyPr wrap="square" anchor="t">
            <a:normAutofit/>
          </a:bodyPr>
          <a:lstStyle/>
          <a:p>
            <a:r>
              <a:rPr lang="en-US"/>
              <a:t>Electric Safety Awareness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417B9-1DB7-1621-403C-12F3ECD0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767" y="6442657"/>
            <a:ext cx="436032" cy="24389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EC801C8-A0AB-4D3A-AE9D-0933C9525D3C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3454F9-8649-2ABF-F6A7-7F818BC3AC9B}"/>
              </a:ext>
            </a:extLst>
          </p:cNvPr>
          <p:cNvSpPr txBox="1"/>
          <p:nvPr/>
        </p:nvSpPr>
        <p:spPr>
          <a:xfrm>
            <a:off x="431800" y="1472184"/>
            <a:ext cx="10531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749"/>
              </a:buClr>
              <a:buFont typeface="Arial" panose="020B0604020202020204" pitchFamily="34" charset="0"/>
              <a:buChar char="•"/>
            </a:pPr>
            <a:r>
              <a:rPr lang="en-US" sz="2400"/>
              <a:t>Types of Underground Electric Facilities</a:t>
            </a:r>
          </a:p>
          <a:p>
            <a:pPr marL="285750" indent="-285750">
              <a:buClr>
                <a:srgbClr val="007749"/>
              </a:buClr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85750">
              <a:buClr>
                <a:srgbClr val="007749"/>
              </a:buClr>
              <a:buFont typeface="Arial" panose="020B0604020202020204" pitchFamily="34" charset="0"/>
              <a:buChar char="•"/>
            </a:pPr>
            <a:r>
              <a:rPr lang="en-US" sz="2400"/>
              <a:t>What to Look For Before Digging</a:t>
            </a:r>
          </a:p>
          <a:p>
            <a:pPr marL="285750" indent="-285750">
              <a:buClr>
                <a:srgbClr val="007749"/>
              </a:buClr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85750">
              <a:buClr>
                <a:srgbClr val="007749"/>
              </a:buClr>
              <a:buFont typeface="Arial" panose="020B0604020202020204" pitchFamily="34" charset="0"/>
              <a:buChar char="•"/>
            </a:pPr>
            <a:r>
              <a:rPr lang="en-US" sz="2400"/>
              <a:t>What to do in the Event of a Damage</a:t>
            </a:r>
          </a:p>
          <a:p>
            <a:pPr marL="285750" indent="-285750">
              <a:buClr>
                <a:srgbClr val="007749"/>
              </a:buClr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85750">
              <a:buClr>
                <a:srgbClr val="007749"/>
              </a:buClr>
              <a:buFont typeface="Arial" panose="020B0604020202020204" pitchFamily="34" charset="0"/>
              <a:buChar char="•"/>
            </a:pPr>
            <a:r>
              <a:rPr lang="en-US" sz="240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87346949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D2EB31-4047-90C6-90CD-C881F09EB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39590"/>
            <a:ext cx="9307428" cy="830997"/>
          </a:xfrm>
        </p:spPr>
        <p:txBody>
          <a:bodyPr>
            <a:normAutofit/>
          </a:bodyPr>
          <a:lstStyle/>
          <a:p>
            <a:r>
              <a:rPr lang="en-US"/>
              <a:t>Pipe Type Cable (PTC)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66981-7D1C-1736-9787-1A15C783C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01C8-A0AB-4D3A-AE9D-0933C9525D3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4652C1-A1B4-A848-AC55-E93BE8CE04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6" b="9233"/>
          <a:stretch/>
        </p:blipFill>
        <p:spPr bwMode="auto">
          <a:xfrm>
            <a:off x="5506070" y="996696"/>
            <a:ext cx="6491363" cy="5212080"/>
          </a:xfrm>
          <a:prstGeom prst="rect">
            <a:avLst/>
          </a:prstGeom>
          <a:noFill/>
        </p:spPr>
      </p:pic>
      <p:pic>
        <p:nvPicPr>
          <p:cNvPr id="11" name="Picture 10" descr="A construction site with pipes&#10;&#10;Description automatically generated">
            <a:extLst>
              <a:ext uri="{FF2B5EF4-FFF2-40B4-BE49-F238E27FC236}">
                <a16:creationId xmlns:a16="http://schemas.microsoft.com/office/drawing/2014/main" id="{C6B8F3AE-697A-87C7-A94C-B98E63610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67" y="996696"/>
            <a:ext cx="5044945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6324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D2E225-AD4B-2E18-5242-0B7F7ED47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948" y="1089376"/>
            <a:ext cx="9872005" cy="5136197"/>
          </a:xfrm>
        </p:spPr>
        <p:txBody>
          <a:bodyPr/>
          <a:lstStyle/>
          <a:p>
            <a:pPr marL="231775" lvl="1" indent="0">
              <a:buClr>
                <a:srgbClr val="007749"/>
              </a:buClr>
              <a:buNone/>
            </a:pPr>
            <a:endParaRPr lang="en-US" sz="2000"/>
          </a:p>
          <a:p>
            <a:pPr lvl="1">
              <a:buClr>
                <a:srgbClr val="007749"/>
              </a:buClr>
              <a:buFont typeface="Arial" panose="020B0604020202020204" pitchFamily="34" charset="0"/>
              <a:buChar char="•"/>
            </a:pPr>
            <a:endParaRPr lang="en-US" sz="20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381CBC-5F8C-DC46-6EDA-7852A5E01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 Type Cable (PTC)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F2248-3D1E-F644-161D-CE337B74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01C8-A0AB-4D3A-AE9D-0933C9525D3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9DD626-BFC5-EB59-49D2-0240C4DBFAB8}"/>
              </a:ext>
            </a:extLst>
          </p:cNvPr>
          <p:cNvSpPr txBox="1"/>
          <p:nvPr/>
        </p:nvSpPr>
        <p:spPr>
          <a:xfrm>
            <a:off x="145948" y="983856"/>
            <a:ext cx="83396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07749"/>
              </a:buClr>
              <a:buFont typeface="Arial" panose="020B0604020202020204" pitchFamily="34" charset="0"/>
              <a:buChar char="•"/>
            </a:pPr>
            <a:r>
              <a:rPr lang="en-US" sz="2400"/>
              <a:t>PTC is our most critical underground asset.</a:t>
            </a:r>
          </a:p>
          <a:p>
            <a:pPr>
              <a:buClr>
                <a:srgbClr val="007749"/>
              </a:buClr>
            </a:pPr>
            <a:endParaRPr lang="en-US" sz="2400"/>
          </a:p>
          <a:p>
            <a:pPr marL="285750" indent="-285750">
              <a:buClr>
                <a:srgbClr val="007749"/>
              </a:buClr>
              <a:buFont typeface="Arial" panose="020B0604020202020204" pitchFamily="34" charset="0"/>
              <a:buChar char="•"/>
            </a:pPr>
            <a:r>
              <a:rPr lang="en-US" sz="2400"/>
              <a:t>High Voltage ranges from 115kV to 345kV.</a:t>
            </a:r>
          </a:p>
          <a:p>
            <a:pPr marL="285750" indent="-285750">
              <a:buClr>
                <a:srgbClr val="007749"/>
              </a:buClr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85750">
              <a:buClr>
                <a:srgbClr val="007749"/>
              </a:buClr>
              <a:buFont typeface="Arial" panose="020B0604020202020204" pitchFamily="34" charset="0"/>
              <a:buChar char="•"/>
            </a:pPr>
            <a:r>
              <a:rPr lang="en-US" sz="2400"/>
              <a:t>Steel Pipes, 6”-10” in diameter, filled with cable and high-pressure oil.</a:t>
            </a:r>
          </a:p>
          <a:p>
            <a:pPr marL="285750" indent="-285750">
              <a:buClr>
                <a:srgbClr val="007749"/>
              </a:buClr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85750">
              <a:buClr>
                <a:srgbClr val="007749"/>
              </a:buClr>
              <a:buFont typeface="Arial" panose="020B0604020202020204" pitchFamily="34" charset="0"/>
              <a:buChar char="•"/>
            </a:pPr>
            <a:r>
              <a:rPr lang="en-US" sz="2400"/>
              <a:t>Can be marked with added, special descriptors like, PTC, Oil, or 115kV-345kV.</a:t>
            </a:r>
          </a:p>
          <a:p>
            <a:pPr marL="285750" indent="-285750">
              <a:buClr>
                <a:srgbClr val="007749"/>
              </a:buClr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85750">
              <a:buClr>
                <a:srgbClr val="007749"/>
              </a:buClr>
              <a:buFont typeface="Arial" panose="020B0604020202020204" pitchFamily="34" charset="0"/>
              <a:buChar char="•"/>
            </a:pPr>
            <a:r>
              <a:rPr lang="en-US" sz="2400"/>
              <a:t>Special Precautions must be taken when excavating near PTC.</a:t>
            </a:r>
          </a:p>
        </p:txBody>
      </p:sp>
    </p:spTree>
    <p:extLst>
      <p:ext uri="{BB962C8B-B14F-4D97-AF65-F5344CB8AC3E}">
        <p14:creationId xmlns:p14="http://schemas.microsoft.com/office/powerpoint/2010/main" val="309394203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25077-97CF-92D9-3E3C-EED971F91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387359-2357-327F-6F20-7D46A2CB9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784" y="1089376"/>
            <a:ext cx="9460169" cy="5136197"/>
          </a:xfrm>
        </p:spPr>
        <p:txBody>
          <a:bodyPr/>
          <a:lstStyle/>
          <a:p>
            <a:pPr lvl="1">
              <a:buClr>
                <a:srgbClr val="007749"/>
              </a:buClr>
              <a:buFont typeface="Arial" panose="020B0604020202020204" pitchFamily="34" charset="0"/>
              <a:buChar char="•"/>
            </a:pPr>
            <a:r>
              <a:rPr lang="en-US" sz="2000"/>
              <a:t>Calls and/or emails placed to the excavator listed on ticket to discuss expectations when excavating around these critical facilities. </a:t>
            </a:r>
          </a:p>
          <a:p>
            <a:pPr lvl="2">
              <a:buClr>
                <a:srgbClr val="007749"/>
              </a:buClr>
            </a:pPr>
            <a:r>
              <a:rPr lang="en-US" sz="1800"/>
              <a:t>Expect Eversource stand-by when operating near these pipes.</a:t>
            </a:r>
          </a:p>
          <a:p>
            <a:pPr lvl="2">
              <a:buClr>
                <a:srgbClr val="007749"/>
              </a:buClr>
            </a:pPr>
            <a:r>
              <a:rPr lang="en-US" sz="1800"/>
              <a:t>Soft excavation is must be used when digging near these facilities.</a:t>
            </a:r>
          </a:p>
          <a:p>
            <a:pPr lvl="3">
              <a:buClr>
                <a:srgbClr val="007749"/>
              </a:buClr>
              <a:buFont typeface="Arial" panose="020B0604020202020204" pitchFamily="34" charset="0"/>
              <a:buChar char="•"/>
            </a:pPr>
            <a:r>
              <a:rPr lang="en-US" sz="1600"/>
              <a:t>Vac excavation, hand digging, air lance, </a:t>
            </a:r>
            <a:r>
              <a:rPr lang="en-US" sz="1600" err="1"/>
              <a:t>etc</a:t>
            </a:r>
            <a:r>
              <a:rPr lang="en-US" sz="1600"/>
              <a:t>…</a:t>
            </a:r>
          </a:p>
          <a:p>
            <a:pPr lvl="2">
              <a:buClr>
                <a:srgbClr val="007749"/>
              </a:buClr>
            </a:pPr>
            <a:r>
              <a:rPr lang="en-US" sz="1800"/>
              <a:t>Stress the hazards of operating recklessly around these facilities.</a:t>
            </a:r>
          </a:p>
          <a:p>
            <a:pPr lvl="3">
              <a:buClr>
                <a:srgbClr val="007749"/>
              </a:buClr>
              <a:buFont typeface="Arial" panose="020B0604020202020204" pitchFamily="34" charset="0"/>
              <a:buChar char="•"/>
            </a:pPr>
            <a:r>
              <a:rPr lang="en-US" sz="1600"/>
              <a:t>Serious harm to public and property.</a:t>
            </a:r>
          </a:p>
          <a:p>
            <a:pPr lvl="2">
              <a:buClr>
                <a:srgbClr val="007749"/>
              </a:buClr>
            </a:pPr>
            <a:r>
              <a:rPr lang="en-US" sz="1800"/>
              <a:t>Significant repair and clean up costs associated with a PTC damage.</a:t>
            </a:r>
          </a:p>
          <a:p>
            <a:pPr lvl="3">
              <a:buClr>
                <a:srgbClr val="007749"/>
              </a:buClr>
              <a:buFont typeface="Arial" panose="020B0604020202020204" pitchFamily="34" charset="0"/>
              <a:buChar char="•"/>
            </a:pPr>
            <a:r>
              <a:rPr lang="en-US" sz="1600"/>
              <a:t>Minor cost now vs. major oil leak and cost later.</a:t>
            </a:r>
          </a:p>
          <a:p>
            <a:pPr lvl="4">
              <a:buClr>
                <a:srgbClr val="007749"/>
              </a:buClr>
              <a:buFont typeface="Arial" panose="020B0604020202020204" pitchFamily="34" charset="0"/>
              <a:buChar char="•"/>
            </a:pPr>
            <a:r>
              <a:rPr lang="en-US" sz="1600"/>
              <a:t>A scratch in the protective coating will lead to a leak in the future, be proactive and coordinate coating repair.</a:t>
            </a:r>
          </a:p>
          <a:p>
            <a:pPr marL="231775" lvl="1" indent="0">
              <a:buClr>
                <a:srgbClr val="007749"/>
              </a:buClr>
              <a:buNone/>
            </a:pPr>
            <a:endParaRPr lang="en-US" sz="2000"/>
          </a:p>
          <a:p>
            <a:pPr lvl="1">
              <a:buClr>
                <a:srgbClr val="007749"/>
              </a:buClr>
              <a:buFont typeface="Arial" panose="020B0604020202020204" pitchFamily="34" charset="0"/>
              <a:buChar char="•"/>
            </a:pPr>
            <a:endParaRPr lang="en-US" sz="2000"/>
          </a:p>
          <a:p>
            <a:pPr marL="231775" lvl="1" indent="0">
              <a:buNone/>
            </a:pPr>
            <a:endParaRPr lang="en-US" sz="22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2BBEB4-DD23-0B7D-7B48-F1C53EC0A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Excavating Around PTC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09FF9F-AE3E-3CD9-A147-4248B70BB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01C8-A0AB-4D3A-AE9D-0933C9525D3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417E7B-3721-13FC-884A-61A87996924E}"/>
              </a:ext>
            </a:extLst>
          </p:cNvPr>
          <p:cNvSpPr txBox="1"/>
          <p:nvPr/>
        </p:nvSpPr>
        <p:spPr>
          <a:xfrm>
            <a:off x="3205740" y="5406105"/>
            <a:ext cx="5106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Awareness = Damage Prevention</a:t>
            </a:r>
          </a:p>
        </p:txBody>
      </p:sp>
    </p:spTree>
    <p:extLst>
      <p:ext uri="{BB962C8B-B14F-4D97-AF65-F5344CB8AC3E}">
        <p14:creationId xmlns:p14="http://schemas.microsoft.com/office/powerpoint/2010/main" val="340331476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group of pipes in the dirt&#10;&#10;Description automatically generated">
            <a:extLst>
              <a:ext uri="{FF2B5EF4-FFF2-40B4-BE49-F238E27FC236}">
                <a16:creationId xmlns:a16="http://schemas.microsoft.com/office/drawing/2014/main" id="{7977B70D-8971-98C7-D190-2DF7A10AD5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7" r="18310" b="-1"/>
          <a:stretch/>
        </p:blipFill>
        <p:spPr>
          <a:xfrm rot="5400000">
            <a:off x="638410" y="1022434"/>
            <a:ext cx="5136197" cy="5539255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7F8DC96-F062-F5B6-B57D-2D8FBBCD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2" y="258379"/>
            <a:ext cx="9307428" cy="830997"/>
          </a:xfrm>
        </p:spPr>
        <p:txBody>
          <a:bodyPr wrap="square" anchor="t">
            <a:normAutofit/>
          </a:bodyPr>
          <a:lstStyle/>
          <a:p>
            <a:r>
              <a:rPr lang="en-US"/>
              <a:t>Primary Duct Banks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94575-DB89-A837-556C-14E10978A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767" y="6442657"/>
            <a:ext cx="436032" cy="24389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EC801C8-A0AB-4D3A-AE9D-0933C9525D3C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DF0149-62F4-1D27-15F8-E6303A345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23963"/>
            <a:ext cx="5659119" cy="513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7355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7D8B87-0E69-9A45-533F-80493D450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3464" y="1089377"/>
            <a:ext cx="5931131" cy="376608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Multiple primary duct systems are commonly concrete encased.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Conduit is typically PVC in newer construction but, in older systems, fiber and clay duct were commonly used.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Voltage from 5kV – 24kV.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Most common system found in roadways.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  <a:p>
            <a:pPr marL="0" indent="0">
              <a:buNone/>
            </a:pPr>
            <a:endParaRPr lang="en-US" sz="240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>
                <a:solidFill>
                  <a:srgbClr val="FF0000"/>
                </a:solidFill>
              </a:rPr>
              <a:t> </a:t>
            </a:r>
            <a:endParaRPr lang="en-US">
              <a:solidFill>
                <a:srgbClr val="FF0000"/>
              </a:solidFill>
            </a:endParaRPr>
          </a:p>
          <a:p>
            <a:pPr marL="336550" lvl="1" indent="0">
              <a:buNone/>
            </a:pPr>
            <a:endParaRPr lang="en-US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1D41B0-0443-B357-4915-C5EE72DCE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Duct Banks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8781D-1788-2B9F-0E5C-82EA907E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801C8-A0AB-4D3A-AE9D-0933C9525D3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Content Placeholder 7" descr="A construction site with workers digging in the ground&#10;&#10;Description automatically generated with medium confidence">
            <a:extLst>
              <a:ext uri="{FF2B5EF4-FFF2-40B4-BE49-F238E27FC236}">
                <a16:creationId xmlns:a16="http://schemas.microsoft.com/office/drawing/2014/main" id="{8D41A593-69F3-BD60-F807-B448D813269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408" y="673877"/>
            <a:ext cx="3329176" cy="29519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5ED244-AF5B-1BAA-145D-DEE3A42D2773}"/>
              </a:ext>
            </a:extLst>
          </p:cNvPr>
          <p:cNvSpPr txBox="1"/>
          <p:nvPr/>
        </p:nvSpPr>
        <p:spPr>
          <a:xfrm>
            <a:off x="2328672" y="5248950"/>
            <a:ext cx="5998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NEVER CHIP AN EVERSOURCE DUCT BANK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8A4688-2D23-B130-7F3A-3DCC53BA8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961" y="3688577"/>
            <a:ext cx="3110822" cy="291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8462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3E3C9A45-E4E5-5594-DBFB-16FF8EE68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2" y="870249"/>
            <a:ext cx="5539255" cy="2258273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749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Bare cable that is not encased in concrete and does not have conduit protection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749"/>
              </a:buClr>
              <a:buSzTx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749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Common in suburban developments</a:t>
            </a:r>
          </a:p>
          <a:p>
            <a:endParaRPr lang="en-US" kern="1200">
              <a:solidFill>
                <a:srgbClr val="000000"/>
              </a:solidFill>
            </a:endParaRPr>
          </a:p>
          <a:p>
            <a:r>
              <a:rPr lang="en-US" kern="1200">
                <a:solidFill>
                  <a:srgbClr val="000000"/>
                </a:solidFill>
              </a:rPr>
              <a:t>No longer installed due to vulnerability of the asset</a:t>
            </a:r>
          </a:p>
          <a:p>
            <a:endParaRPr lang="en-US"/>
          </a:p>
        </p:txBody>
      </p:sp>
      <p:pic>
        <p:nvPicPr>
          <p:cNvPr id="8" name="Picture 7" descr="Pipes in the dirt&#10;&#10;Description automatically generated">
            <a:extLst>
              <a:ext uri="{FF2B5EF4-FFF2-40B4-BE49-F238E27FC236}">
                <a16:creationId xmlns:a16="http://schemas.microsoft.com/office/drawing/2014/main" id="{35C08B9B-456A-D5CE-9E94-C419983C0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7" r="-2" b="24005"/>
          <a:stretch/>
        </p:blipFill>
        <p:spPr>
          <a:xfrm>
            <a:off x="1769230" y="3218042"/>
            <a:ext cx="3382447" cy="3135095"/>
          </a:xfrm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3B444D5-85DA-79C4-1F3B-59AEAFD99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2" y="258379"/>
            <a:ext cx="9307428" cy="830997"/>
          </a:xfrm>
        </p:spPr>
        <p:txBody>
          <a:bodyPr wrap="square" anchor="t">
            <a:normAutofit/>
          </a:bodyPr>
          <a:lstStyle/>
          <a:p>
            <a:r>
              <a:rPr lang="en-US"/>
              <a:t>Direct Buried Cable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16F6D-C9EB-DE22-1815-C843E1BBE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767" y="6442657"/>
            <a:ext cx="436032" cy="24389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EC801C8-A0AB-4D3A-AE9D-0933C9525D3C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DFC3D9-4CDA-8C4D-B844-35C5E60BE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186" y="788936"/>
            <a:ext cx="3816427" cy="54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3386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1DE94-E7FC-A5BE-3A48-3058D2CE3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2344" y="1197919"/>
            <a:ext cx="5539255" cy="3392370"/>
          </a:xfrm>
        </p:spPr>
        <p:txBody>
          <a:bodyPr wrap="square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Underground secondaries are typically single conduits but occasionally run together.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Generally, conduit is not encased.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House services, streetlights, lamps, etc.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8" name="Content Placeholder 4" descr="A group of men standing in front of a hole in the ground&#10;&#10;Description automatically generated">
            <a:extLst>
              <a:ext uri="{FF2B5EF4-FFF2-40B4-BE49-F238E27FC236}">
                <a16:creationId xmlns:a16="http://schemas.microsoft.com/office/drawing/2014/main" id="{6F842D70-BAAD-2FE8-A9B8-908D8707F6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r="9190" b="2"/>
          <a:stretch/>
        </p:blipFill>
        <p:spPr bwMode="auto">
          <a:xfrm>
            <a:off x="6096000" y="1236454"/>
            <a:ext cx="5108885" cy="473528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D0DBD9BC-5972-5951-23B2-4C96EFD6D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2" y="258379"/>
            <a:ext cx="9307428" cy="830997"/>
          </a:xfrm>
        </p:spPr>
        <p:txBody>
          <a:bodyPr/>
          <a:lstStyle/>
          <a:p>
            <a:r>
              <a:rPr lang="en-US"/>
              <a:t>Secondary / Services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1EDC4-DE64-F06F-BE4A-D345BE0A6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767" y="6442657"/>
            <a:ext cx="436032" cy="24389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EC801C8-A0AB-4D3A-AE9D-0933C9525D3C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6157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Eversource_Blue_Green_DarkGreen">
  <a:themeElements>
    <a:clrScheme name="Custom 1">
      <a:dk1>
        <a:srgbClr val="000000"/>
      </a:dk1>
      <a:lt1>
        <a:srgbClr val="FFFFFF"/>
      </a:lt1>
      <a:dk2>
        <a:srgbClr val="289B99"/>
      </a:dk2>
      <a:lt2>
        <a:srgbClr val="FFFFFF"/>
      </a:lt2>
      <a:accent1>
        <a:srgbClr val="007749"/>
      </a:accent1>
      <a:accent2>
        <a:srgbClr val="00B140"/>
      </a:accent2>
      <a:accent3>
        <a:srgbClr val="00AEEF"/>
      </a:accent3>
      <a:accent4>
        <a:srgbClr val="04415C"/>
      </a:accent4>
      <a:accent5>
        <a:srgbClr val="7DC718"/>
      </a:accent5>
      <a:accent6>
        <a:srgbClr val="CDDC31"/>
      </a:accent6>
      <a:hlink>
        <a:srgbClr val="0092CC"/>
      </a:hlink>
      <a:folHlink>
        <a:srgbClr val="808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oval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4_NSTAR_Top_Blue-Re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NSTAR_Top_Blue-Re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NSTAR_Top_Blue-Re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6A03D774C1DB4F8A3414EEEF6D41BA" ma:contentTypeVersion="13" ma:contentTypeDescription="Create a new document." ma:contentTypeScope="" ma:versionID="feeb053efdf5f36119749a52a3daa0d0">
  <xsd:schema xmlns:xsd="http://www.w3.org/2001/XMLSchema" xmlns:xs="http://www.w3.org/2001/XMLSchema" xmlns:p="http://schemas.microsoft.com/office/2006/metadata/properties" xmlns:ns2="b3ad3f12-f7f5-47cb-b572-5677d5e2a000" xmlns:ns3="09a02a08-2ee0-43cc-853b-44325100c4ef" targetNamespace="http://schemas.microsoft.com/office/2006/metadata/properties" ma:root="true" ma:fieldsID="33998ab6f56e7eb3ff8cc5f0f4e546af" ns2:_="" ns3:_="">
    <xsd:import namespace="b3ad3f12-f7f5-47cb-b572-5677d5e2a000"/>
    <xsd:import namespace="09a02a08-2ee0-43cc-853b-44325100c4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ad3f12-f7f5-47cb-b572-5677d5e2a0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a02a08-2ee0-43cc-853b-44325100c4e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AE79BF-7C91-4E78-B15F-6E2139290409}">
  <ds:schemaRefs>
    <ds:schemaRef ds:uri="09a02a08-2ee0-43cc-853b-44325100c4ef"/>
    <ds:schemaRef ds:uri="b3ad3f12-f7f5-47cb-b572-5677d5e2a00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3040865-2FAC-445D-B230-676FC8AE15C6}">
  <ds:schemaRefs>
    <ds:schemaRef ds:uri="09a02a08-2ee0-43cc-853b-44325100c4ef"/>
    <ds:schemaRef ds:uri="b3ad3f12-f7f5-47cb-b572-5677d5e2a00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675100A-68C3-4D8B-BF41-605C71C013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585</Words>
  <Application>Microsoft Office PowerPoint</Application>
  <PresentationFormat>Widescreen</PresentationFormat>
  <Paragraphs>97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MS PGothic</vt:lpstr>
      <vt:lpstr>Arial</vt:lpstr>
      <vt:lpstr>Calibri</vt:lpstr>
      <vt:lpstr>Noto Sans</vt:lpstr>
      <vt:lpstr>Trebuchet MS</vt:lpstr>
      <vt:lpstr>Wingdings</vt:lpstr>
      <vt:lpstr>Eversource_Blue_Green_DarkGreen</vt:lpstr>
      <vt:lpstr>Electric Safety Awareness</vt:lpstr>
      <vt:lpstr>Electric Safety Awareness</vt:lpstr>
      <vt:lpstr>Pipe Type Cable (PTC)</vt:lpstr>
      <vt:lpstr>Pipe Type Cable (PTC)</vt:lpstr>
      <vt:lpstr>Excavating Around PTC</vt:lpstr>
      <vt:lpstr>Primary Duct Banks</vt:lpstr>
      <vt:lpstr>Primary Duct Banks</vt:lpstr>
      <vt:lpstr>Direct Buried Cable</vt:lpstr>
      <vt:lpstr>Secondary / Services</vt:lpstr>
      <vt:lpstr>What To Look For Before Digging</vt:lpstr>
      <vt:lpstr>Step Potential</vt:lpstr>
      <vt:lpstr>What To Do If An Electric Facility Is Damaged</vt:lpstr>
      <vt:lpstr>Eversource Electric Damage Prevention 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DePalma, Michael J</dc:creator>
  <cp:lastModifiedBy>O'Sullivan, Patrick R</cp:lastModifiedBy>
  <cp:revision>3</cp:revision>
  <dcterms:created xsi:type="dcterms:W3CDTF">2023-06-20T02:08:11Z</dcterms:created>
  <dcterms:modified xsi:type="dcterms:W3CDTF">2026-01-28T15:00:56Z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0x010100DF6A03D774C1DB4F8A3414EEEF6D41BA</vt:lpwstr>
  </property>
</Properties>
</file>