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56" r:id="rId2"/>
    <p:sldMasterId id="2147483658" r:id="rId3"/>
  </p:sldMasterIdLst>
  <p:notesMasterIdLst>
    <p:notesMasterId r:id="rId31"/>
  </p:notesMasterIdLst>
  <p:handoutMasterIdLst>
    <p:handoutMasterId r:id="rId32"/>
  </p:handoutMasterIdLst>
  <p:sldIdLst>
    <p:sldId id="387" r:id="rId4"/>
    <p:sldId id="388" r:id="rId5"/>
    <p:sldId id="389" r:id="rId6"/>
    <p:sldId id="390" r:id="rId7"/>
    <p:sldId id="391" r:id="rId8"/>
    <p:sldId id="392" r:id="rId9"/>
    <p:sldId id="393" r:id="rId10"/>
    <p:sldId id="394" r:id="rId11"/>
    <p:sldId id="395" r:id="rId12"/>
    <p:sldId id="396" r:id="rId13"/>
    <p:sldId id="397" r:id="rId14"/>
    <p:sldId id="398" r:id="rId15"/>
    <p:sldId id="399" r:id="rId16"/>
    <p:sldId id="400" r:id="rId17"/>
    <p:sldId id="401" r:id="rId18"/>
    <p:sldId id="402" r:id="rId19"/>
    <p:sldId id="403" r:id="rId20"/>
    <p:sldId id="404" r:id="rId21"/>
    <p:sldId id="405" r:id="rId22"/>
    <p:sldId id="406" r:id="rId23"/>
    <p:sldId id="407" r:id="rId24"/>
    <p:sldId id="408" r:id="rId25"/>
    <p:sldId id="409" r:id="rId26"/>
    <p:sldId id="410" r:id="rId27"/>
    <p:sldId id="411" r:id="rId28"/>
    <p:sldId id="412" r:id="rId29"/>
    <p:sldId id="413" r:id="rId30"/>
  </p:sldIdLst>
  <p:sldSz cx="9144000" cy="6858000" type="screen4x3"/>
  <p:notesSz cx="7019925" cy="9305925"/>
  <p:defaultTextStyle>
    <a:defPPr>
      <a:defRPr lang="en-GB"/>
    </a:defPPr>
    <a:lvl1pPr algn="ctr" rtl="0" fontAlgn="base">
      <a:spcBef>
        <a:spcPct val="0"/>
      </a:spcBef>
      <a:spcAft>
        <a:spcPct val="0"/>
      </a:spcAft>
      <a:defRPr sz="2800" b="1" kern="1200">
        <a:solidFill>
          <a:srgbClr val="0079C1"/>
        </a:solidFill>
        <a:latin typeface="Arial" charset="0"/>
        <a:ea typeface="ＭＳ Ｐゴシック" pitchFamily="34" charset="-128"/>
        <a:cs typeface="+mn-cs"/>
      </a:defRPr>
    </a:lvl1pPr>
    <a:lvl2pPr marL="457200" algn="ctr" rtl="0" fontAlgn="base">
      <a:spcBef>
        <a:spcPct val="0"/>
      </a:spcBef>
      <a:spcAft>
        <a:spcPct val="0"/>
      </a:spcAft>
      <a:defRPr sz="2800" b="1" kern="1200">
        <a:solidFill>
          <a:srgbClr val="0079C1"/>
        </a:solidFill>
        <a:latin typeface="Arial" charset="0"/>
        <a:ea typeface="ＭＳ Ｐゴシック" pitchFamily="34" charset="-128"/>
        <a:cs typeface="+mn-cs"/>
      </a:defRPr>
    </a:lvl2pPr>
    <a:lvl3pPr marL="914400" algn="ctr" rtl="0" fontAlgn="base">
      <a:spcBef>
        <a:spcPct val="0"/>
      </a:spcBef>
      <a:spcAft>
        <a:spcPct val="0"/>
      </a:spcAft>
      <a:defRPr sz="2800" b="1" kern="1200">
        <a:solidFill>
          <a:srgbClr val="0079C1"/>
        </a:solidFill>
        <a:latin typeface="Arial" charset="0"/>
        <a:ea typeface="ＭＳ Ｐゴシック" pitchFamily="34" charset="-128"/>
        <a:cs typeface="+mn-cs"/>
      </a:defRPr>
    </a:lvl3pPr>
    <a:lvl4pPr marL="1371600" algn="ctr" rtl="0" fontAlgn="base">
      <a:spcBef>
        <a:spcPct val="0"/>
      </a:spcBef>
      <a:spcAft>
        <a:spcPct val="0"/>
      </a:spcAft>
      <a:defRPr sz="2800" b="1" kern="1200">
        <a:solidFill>
          <a:srgbClr val="0079C1"/>
        </a:solidFill>
        <a:latin typeface="Arial" charset="0"/>
        <a:ea typeface="ＭＳ Ｐゴシック" pitchFamily="34" charset="-128"/>
        <a:cs typeface="+mn-cs"/>
      </a:defRPr>
    </a:lvl4pPr>
    <a:lvl5pPr marL="1828800" algn="ctr" rtl="0" fontAlgn="base">
      <a:spcBef>
        <a:spcPct val="0"/>
      </a:spcBef>
      <a:spcAft>
        <a:spcPct val="0"/>
      </a:spcAft>
      <a:defRPr sz="2800" b="1" kern="1200">
        <a:solidFill>
          <a:srgbClr val="0079C1"/>
        </a:solidFill>
        <a:latin typeface="Arial" charset="0"/>
        <a:ea typeface="ＭＳ Ｐゴシック" pitchFamily="34" charset="-128"/>
        <a:cs typeface="+mn-cs"/>
      </a:defRPr>
    </a:lvl5pPr>
    <a:lvl6pPr marL="2286000" algn="l" defTabSz="914400" rtl="0" eaLnBrk="1" latinLnBrk="0" hangingPunct="1">
      <a:defRPr sz="2800" b="1" kern="1200">
        <a:solidFill>
          <a:srgbClr val="0079C1"/>
        </a:solidFill>
        <a:latin typeface="Arial" charset="0"/>
        <a:ea typeface="ＭＳ Ｐゴシック" pitchFamily="34" charset="-128"/>
        <a:cs typeface="+mn-cs"/>
      </a:defRPr>
    </a:lvl6pPr>
    <a:lvl7pPr marL="2743200" algn="l" defTabSz="914400" rtl="0" eaLnBrk="1" latinLnBrk="0" hangingPunct="1">
      <a:defRPr sz="2800" b="1" kern="1200">
        <a:solidFill>
          <a:srgbClr val="0079C1"/>
        </a:solidFill>
        <a:latin typeface="Arial" charset="0"/>
        <a:ea typeface="ＭＳ Ｐゴシック" pitchFamily="34" charset="-128"/>
        <a:cs typeface="+mn-cs"/>
      </a:defRPr>
    </a:lvl7pPr>
    <a:lvl8pPr marL="3200400" algn="l" defTabSz="914400" rtl="0" eaLnBrk="1" latinLnBrk="0" hangingPunct="1">
      <a:defRPr sz="2800" b="1" kern="1200">
        <a:solidFill>
          <a:srgbClr val="0079C1"/>
        </a:solidFill>
        <a:latin typeface="Arial" charset="0"/>
        <a:ea typeface="ＭＳ Ｐゴシック" pitchFamily="34" charset="-128"/>
        <a:cs typeface="+mn-cs"/>
      </a:defRPr>
    </a:lvl8pPr>
    <a:lvl9pPr marL="3657600" algn="l" defTabSz="914400" rtl="0" eaLnBrk="1" latinLnBrk="0" hangingPunct="1">
      <a:defRPr sz="2800" b="1" kern="1200">
        <a:solidFill>
          <a:srgbClr val="0079C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3300"/>
    <a:srgbClr val="FF5050"/>
    <a:srgbClr val="CC0000"/>
    <a:srgbClr val="4D4D4D"/>
    <a:srgbClr val="777777"/>
    <a:srgbClr val="B2B2B2"/>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5" autoAdjust="0"/>
    <p:restoredTop sz="93606" autoAdjust="0"/>
  </p:normalViewPr>
  <p:slideViewPr>
    <p:cSldViewPr>
      <p:cViewPr varScale="1">
        <p:scale>
          <a:sx n="103" d="100"/>
          <a:sy n="103" d="100"/>
        </p:scale>
        <p:origin x="145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2016" y="-90"/>
      </p:cViewPr>
      <p:guideLst>
        <p:guide orient="horz" pos="2931"/>
        <p:guide pos="2211"/>
      </p:guideLst>
    </p:cSldViewPr>
  </p:notesViewPr>
  <p:gridSpacing cx="114300" cy="1143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3042273" cy="464681"/>
          </a:xfrm>
          <a:prstGeom prst="rect">
            <a:avLst/>
          </a:prstGeom>
          <a:noFill/>
          <a:ln w="9525">
            <a:noFill/>
            <a:miter lim="800000"/>
            <a:headEnd/>
            <a:tailEnd/>
          </a:ln>
        </p:spPr>
        <p:txBody>
          <a:bodyPr vert="horz" wrap="square" lIns="88227" tIns="44114" rIns="88227" bIns="44114" numCol="1" anchor="t" anchorCtr="0" compatLnSpc="1">
            <a:prstTxWarp prst="textNoShape">
              <a:avLst/>
            </a:prstTxWarp>
          </a:bodyPr>
          <a:lstStyle>
            <a:lvl1pPr algn="l" defTabSz="881940">
              <a:defRPr sz="1200">
                <a:latin typeface="Arial" pitchFamily="34" charset="0"/>
                <a:ea typeface="ＭＳ Ｐゴシック"/>
                <a:cs typeface="ＭＳ Ｐゴシック"/>
              </a:defRPr>
            </a:lvl1pPr>
          </a:lstStyle>
          <a:p>
            <a:pPr>
              <a:defRPr/>
            </a:pPr>
            <a:endParaRPr lang="en-US"/>
          </a:p>
        </p:txBody>
      </p:sp>
      <p:sp>
        <p:nvSpPr>
          <p:cNvPr id="9219" name="Rectangle 1027"/>
          <p:cNvSpPr>
            <a:spLocks noGrp="1" noChangeArrowheads="1"/>
          </p:cNvSpPr>
          <p:nvPr>
            <p:ph type="dt" sz="quarter" idx="1"/>
          </p:nvPr>
        </p:nvSpPr>
        <p:spPr bwMode="auto">
          <a:xfrm>
            <a:off x="3977654" y="0"/>
            <a:ext cx="3042272" cy="464681"/>
          </a:xfrm>
          <a:prstGeom prst="rect">
            <a:avLst/>
          </a:prstGeom>
          <a:noFill/>
          <a:ln w="9525">
            <a:noFill/>
            <a:miter lim="800000"/>
            <a:headEnd/>
            <a:tailEnd/>
          </a:ln>
        </p:spPr>
        <p:txBody>
          <a:bodyPr vert="horz" wrap="square" lIns="88227" tIns="44114" rIns="88227" bIns="44114" numCol="1" anchor="t" anchorCtr="0" compatLnSpc="1">
            <a:prstTxWarp prst="textNoShape">
              <a:avLst/>
            </a:prstTxWarp>
          </a:bodyPr>
          <a:lstStyle>
            <a:lvl1pPr algn="r" defTabSz="881940">
              <a:defRPr sz="1200">
                <a:latin typeface="Arial" pitchFamily="34" charset="0"/>
                <a:ea typeface="ＭＳ Ｐゴシック"/>
                <a:cs typeface="ＭＳ Ｐゴシック"/>
              </a:defRPr>
            </a:lvl1pPr>
          </a:lstStyle>
          <a:p>
            <a:pPr>
              <a:defRPr/>
            </a:pPr>
            <a:endParaRPr lang="en-US"/>
          </a:p>
        </p:txBody>
      </p:sp>
      <p:sp>
        <p:nvSpPr>
          <p:cNvPr id="9220" name="Rectangle 1028"/>
          <p:cNvSpPr>
            <a:spLocks noGrp="1" noChangeArrowheads="1"/>
          </p:cNvSpPr>
          <p:nvPr>
            <p:ph type="ftr" sz="quarter" idx="2"/>
          </p:nvPr>
        </p:nvSpPr>
        <p:spPr bwMode="auto">
          <a:xfrm>
            <a:off x="0" y="8841245"/>
            <a:ext cx="3042273" cy="464681"/>
          </a:xfrm>
          <a:prstGeom prst="rect">
            <a:avLst/>
          </a:prstGeom>
          <a:noFill/>
          <a:ln w="9525">
            <a:noFill/>
            <a:miter lim="800000"/>
            <a:headEnd/>
            <a:tailEnd/>
          </a:ln>
        </p:spPr>
        <p:txBody>
          <a:bodyPr vert="horz" wrap="square" lIns="88227" tIns="44114" rIns="88227" bIns="44114" numCol="1" anchor="b" anchorCtr="0" compatLnSpc="1">
            <a:prstTxWarp prst="textNoShape">
              <a:avLst/>
            </a:prstTxWarp>
          </a:bodyPr>
          <a:lstStyle>
            <a:lvl1pPr algn="l" defTabSz="881940">
              <a:defRPr sz="1200">
                <a:latin typeface="Arial" pitchFamily="34" charset="0"/>
                <a:ea typeface="ＭＳ Ｐゴシック"/>
                <a:cs typeface="ＭＳ Ｐゴシック"/>
              </a:defRPr>
            </a:lvl1pPr>
          </a:lstStyle>
          <a:p>
            <a:pPr>
              <a:defRPr/>
            </a:pPr>
            <a:endParaRPr lang="en-US"/>
          </a:p>
        </p:txBody>
      </p:sp>
      <p:sp>
        <p:nvSpPr>
          <p:cNvPr id="9221" name="Rectangle 1029"/>
          <p:cNvSpPr>
            <a:spLocks noGrp="1" noChangeArrowheads="1"/>
          </p:cNvSpPr>
          <p:nvPr>
            <p:ph type="sldNum" sz="quarter" idx="3"/>
          </p:nvPr>
        </p:nvSpPr>
        <p:spPr bwMode="auto">
          <a:xfrm>
            <a:off x="3977654" y="8841245"/>
            <a:ext cx="3042272" cy="464681"/>
          </a:xfrm>
          <a:prstGeom prst="rect">
            <a:avLst/>
          </a:prstGeom>
          <a:noFill/>
          <a:ln w="9525">
            <a:noFill/>
            <a:miter lim="800000"/>
            <a:headEnd/>
            <a:tailEnd/>
          </a:ln>
        </p:spPr>
        <p:txBody>
          <a:bodyPr vert="horz" wrap="square" lIns="88227" tIns="44114" rIns="88227" bIns="44114" numCol="1" anchor="b" anchorCtr="0" compatLnSpc="1">
            <a:prstTxWarp prst="textNoShape">
              <a:avLst/>
            </a:prstTxWarp>
          </a:bodyPr>
          <a:lstStyle>
            <a:lvl1pPr algn="r" defTabSz="881940">
              <a:defRPr sz="1200">
                <a:latin typeface="Arial" pitchFamily="34" charset="0"/>
                <a:ea typeface="ＭＳ Ｐゴシック"/>
                <a:cs typeface="ＭＳ Ｐゴシック"/>
              </a:defRPr>
            </a:lvl1pPr>
          </a:lstStyle>
          <a:p>
            <a:pPr>
              <a:defRPr/>
            </a:pPr>
            <a:fld id="{23387394-EF88-4CEA-8E93-065C0C17D58F}" type="slidenum">
              <a:rPr lang="en-GB"/>
              <a:pPr>
                <a:defRPr/>
              </a:pPr>
              <a:t>‹#›</a:t>
            </a:fld>
            <a:endParaRPr lang="en-GB"/>
          </a:p>
        </p:txBody>
      </p:sp>
    </p:spTree>
    <p:extLst>
      <p:ext uri="{BB962C8B-B14F-4D97-AF65-F5344CB8AC3E}">
        <p14:creationId xmlns:p14="http://schemas.microsoft.com/office/powerpoint/2010/main" val="3891596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042273" cy="464681"/>
          </a:xfrm>
          <a:prstGeom prst="rect">
            <a:avLst/>
          </a:prstGeom>
          <a:noFill/>
          <a:ln w="9525">
            <a:noFill/>
            <a:miter lim="800000"/>
            <a:headEnd/>
            <a:tailEnd/>
          </a:ln>
          <a:effectLst/>
        </p:spPr>
        <p:txBody>
          <a:bodyPr vert="horz" wrap="square" lIns="88227" tIns="44114" rIns="88227" bIns="44114" numCol="1" anchor="t" anchorCtr="0" compatLnSpc="1">
            <a:prstTxWarp prst="textNoShape">
              <a:avLst/>
            </a:prstTxWarp>
          </a:bodyPr>
          <a:lstStyle>
            <a:lvl1pPr algn="l" defTabSz="881940">
              <a:defRPr sz="1200">
                <a:latin typeface="Arial" pitchFamily="34" charset="0"/>
                <a:ea typeface="ＭＳ Ｐゴシック"/>
                <a:cs typeface="ＭＳ Ｐゴシック"/>
              </a:defRPr>
            </a:lvl1pPr>
          </a:lstStyle>
          <a:p>
            <a:pPr>
              <a:defRPr/>
            </a:pPr>
            <a:endParaRPr lang="en-GB"/>
          </a:p>
        </p:txBody>
      </p:sp>
      <p:sp>
        <p:nvSpPr>
          <p:cNvPr id="108547" name="Rectangle 3"/>
          <p:cNvSpPr>
            <a:spLocks noGrp="1" noChangeArrowheads="1"/>
          </p:cNvSpPr>
          <p:nvPr>
            <p:ph type="dt" idx="1"/>
          </p:nvPr>
        </p:nvSpPr>
        <p:spPr bwMode="auto">
          <a:xfrm>
            <a:off x="3976129" y="0"/>
            <a:ext cx="3042273" cy="464681"/>
          </a:xfrm>
          <a:prstGeom prst="rect">
            <a:avLst/>
          </a:prstGeom>
          <a:noFill/>
          <a:ln w="9525">
            <a:noFill/>
            <a:miter lim="800000"/>
            <a:headEnd/>
            <a:tailEnd/>
          </a:ln>
          <a:effectLst/>
        </p:spPr>
        <p:txBody>
          <a:bodyPr vert="horz" wrap="square" lIns="88227" tIns="44114" rIns="88227" bIns="44114" numCol="1" anchor="t" anchorCtr="0" compatLnSpc="1">
            <a:prstTxWarp prst="textNoShape">
              <a:avLst/>
            </a:prstTxWarp>
          </a:bodyPr>
          <a:lstStyle>
            <a:lvl1pPr algn="r" defTabSz="881940">
              <a:defRPr sz="1200">
                <a:latin typeface="Arial" pitchFamily="34" charset="0"/>
                <a:ea typeface="ＭＳ Ｐゴシック"/>
                <a:cs typeface="ＭＳ Ｐゴシック"/>
              </a:defRPr>
            </a:lvl1pPr>
          </a:lstStyle>
          <a:p>
            <a:pPr>
              <a:defRPr/>
            </a:pPr>
            <a:fld id="{34C8DEC6-235F-422F-B2CC-1ECD316A9E14}" type="datetimeFigureOut">
              <a:rPr lang="en-GB"/>
              <a:pPr>
                <a:defRPr/>
              </a:pPr>
              <a:t>27/01/2026</a:t>
            </a:fld>
            <a:endParaRPr lang="en-GB"/>
          </a:p>
        </p:txBody>
      </p:sp>
      <p:sp>
        <p:nvSpPr>
          <p:cNvPr id="48132" name="Rectangle 4"/>
          <p:cNvSpPr>
            <a:spLocks noGrp="1" noRot="1" noChangeAspect="1" noChangeArrowheads="1" noTextEdit="1"/>
          </p:cNvSpPr>
          <p:nvPr>
            <p:ph type="sldImg" idx="2"/>
          </p:nvPr>
        </p:nvSpPr>
        <p:spPr bwMode="auto">
          <a:xfrm>
            <a:off x="1185863" y="698500"/>
            <a:ext cx="4649787"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9" name="Rectangle 5"/>
          <p:cNvSpPr>
            <a:spLocks noGrp="1" noChangeArrowheads="1"/>
          </p:cNvSpPr>
          <p:nvPr>
            <p:ph type="body" sz="quarter" idx="3"/>
          </p:nvPr>
        </p:nvSpPr>
        <p:spPr bwMode="auto">
          <a:xfrm>
            <a:off x="702298" y="4420623"/>
            <a:ext cx="5615331" cy="4186743"/>
          </a:xfrm>
          <a:prstGeom prst="rect">
            <a:avLst/>
          </a:prstGeom>
          <a:noFill/>
          <a:ln w="9525">
            <a:noFill/>
            <a:miter lim="800000"/>
            <a:headEnd/>
            <a:tailEnd/>
          </a:ln>
          <a:effectLst/>
        </p:spPr>
        <p:txBody>
          <a:bodyPr vert="horz" wrap="square" lIns="88227" tIns="44114" rIns="88227" bIns="44114"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08550" name="Rectangle 6"/>
          <p:cNvSpPr>
            <a:spLocks noGrp="1" noChangeArrowheads="1"/>
          </p:cNvSpPr>
          <p:nvPr>
            <p:ph type="ftr" sz="quarter" idx="4"/>
          </p:nvPr>
        </p:nvSpPr>
        <p:spPr bwMode="auto">
          <a:xfrm>
            <a:off x="0" y="8839706"/>
            <a:ext cx="3042273" cy="464681"/>
          </a:xfrm>
          <a:prstGeom prst="rect">
            <a:avLst/>
          </a:prstGeom>
          <a:noFill/>
          <a:ln w="9525">
            <a:noFill/>
            <a:miter lim="800000"/>
            <a:headEnd/>
            <a:tailEnd/>
          </a:ln>
          <a:effectLst/>
        </p:spPr>
        <p:txBody>
          <a:bodyPr vert="horz" wrap="square" lIns="88227" tIns="44114" rIns="88227" bIns="44114" numCol="1" anchor="b" anchorCtr="0" compatLnSpc="1">
            <a:prstTxWarp prst="textNoShape">
              <a:avLst/>
            </a:prstTxWarp>
          </a:bodyPr>
          <a:lstStyle>
            <a:lvl1pPr algn="l" defTabSz="881940">
              <a:defRPr sz="1200">
                <a:latin typeface="Arial" pitchFamily="34" charset="0"/>
                <a:ea typeface="ＭＳ Ｐゴシック"/>
                <a:cs typeface="ＭＳ Ｐゴシック"/>
              </a:defRPr>
            </a:lvl1pPr>
          </a:lstStyle>
          <a:p>
            <a:pPr>
              <a:defRPr/>
            </a:pPr>
            <a:endParaRPr lang="en-GB"/>
          </a:p>
        </p:txBody>
      </p:sp>
      <p:sp>
        <p:nvSpPr>
          <p:cNvPr id="108551" name="Rectangle 7"/>
          <p:cNvSpPr>
            <a:spLocks noGrp="1" noChangeArrowheads="1"/>
          </p:cNvSpPr>
          <p:nvPr>
            <p:ph type="sldNum" sz="quarter" idx="5"/>
          </p:nvPr>
        </p:nvSpPr>
        <p:spPr bwMode="auto">
          <a:xfrm>
            <a:off x="3976129" y="8839706"/>
            <a:ext cx="3042273" cy="464681"/>
          </a:xfrm>
          <a:prstGeom prst="rect">
            <a:avLst/>
          </a:prstGeom>
          <a:noFill/>
          <a:ln w="9525">
            <a:noFill/>
            <a:miter lim="800000"/>
            <a:headEnd/>
            <a:tailEnd/>
          </a:ln>
          <a:effectLst/>
        </p:spPr>
        <p:txBody>
          <a:bodyPr vert="horz" wrap="square" lIns="88227" tIns="44114" rIns="88227" bIns="44114" numCol="1" anchor="b" anchorCtr="0" compatLnSpc="1">
            <a:prstTxWarp prst="textNoShape">
              <a:avLst/>
            </a:prstTxWarp>
          </a:bodyPr>
          <a:lstStyle>
            <a:lvl1pPr algn="r" defTabSz="881940">
              <a:defRPr sz="1200">
                <a:latin typeface="Arial" pitchFamily="34" charset="0"/>
                <a:ea typeface="ＭＳ Ｐゴシック"/>
                <a:cs typeface="ＭＳ Ｐゴシック"/>
              </a:defRPr>
            </a:lvl1pPr>
          </a:lstStyle>
          <a:p>
            <a:pPr>
              <a:defRPr/>
            </a:pPr>
            <a:fld id="{81FD15E1-9C22-4E28-9720-F7D23A0409C6}" type="slidenum">
              <a:rPr lang="en-GB"/>
              <a:pPr>
                <a:defRPr/>
              </a:pPr>
              <a:t>‹#›</a:t>
            </a:fld>
            <a:endParaRPr lang="en-GB"/>
          </a:p>
        </p:txBody>
      </p:sp>
    </p:spTree>
    <p:extLst>
      <p:ext uri="{BB962C8B-B14F-4D97-AF65-F5344CB8AC3E}">
        <p14:creationId xmlns:p14="http://schemas.microsoft.com/office/powerpoint/2010/main" val="959977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3697B-486D-477D-930E-839ECB13BEBB}" type="slidenum">
              <a:rPr lang="en-US"/>
              <a:pPr/>
              <a:t>5</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t>Here’s an example of the different voltages on our poles.  The coating is not considered insulation (like an extension cord), it is to protect the metal conductor from the elements.  Below our stuff is telephone and CATV.</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36A334-AA83-4BF8-934D-AC4FCB0CC1B3}" type="slidenum">
              <a:rPr lang="en-US"/>
              <a:pPr/>
              <a:t>26</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en-US"/>
              <a:t>If any employee experiences any electrical contact, they should be examined by a Dr immediately.  Entry and exit wounds could appear very small but do severe damage to internal organs over time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1AD47C-3FE6-4352-8E35-7C1776937242}" type="slidenum">
              <a:rPr lang="en-US"/>
              <a:pPr/>
              <a:t>6</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US"/>
              <a:t>Example of insulators used for different voltages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F52AC2-5050-43B4-9BC4-089264B0D4DE}" type="slidenum">
              <a:rPr lang="en-US"/>
              <a:pPr/>
              <a:t>7</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en-US"/>
              <a:t>2 ways in which workers are exposed to electric hazards are step potential and touch potential…..</a:t>
            </a:r>
          </a:p>
          <a:p>
            <a:r>
              <a:rPr lang="en-US"/>
              <a:t>Touch potential is when hazardous voltage goes to ground through the body.  Hand to hand, hand to feet etc.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837CA0-DA14-43F3-ADDA-14D54033C457}" type="slidenum">
              <a:rPr lang="en-US"/>
              <a:pPr/>
              <a:t>9</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en-US"/>
              <a:t>Step potential is like the ripples in a pond.  As energy moves away from the source the potential weakens.  When a person steps away from a downed line the potential at one foot may be greater than the other foot and the electricity goes through the body if it has less resistance than the ground. Our employees are required to wear electric hazard (EH) rated work boots to minimize step potential.  ( This is why it is recommended that if you are in an energized vehicle or piece of equipment you stay inside.  If there is a greater hazard associated with staying inside i.e. fire, jump from the running board and land with both feet together as far away as possible.)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33E41-DEF6-46E1-AC58-2B772C513BBB}" type="slidenum">
              <a:rPr lang="en-US"/>
              <a:pPr/>
              <a:t>11</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a:t>Learn to read work area for clues to underground facilities…here is a riser pole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B94290-275A-434A-B24A-2480BD32E5C9}" type="slidenum">
              <a:rPr lang="en-US"/>
              <a:pPr/>
              <a:t>14</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en-US"/>
              <a:t>Here’s a riser pole feeding a pad mounted transformer…(what’s up with all the sneakers on our lines??)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3C9E96-6AFD-4103-8E5C-793F288CBE29}" type="slidenum">
              <a:rPr lang="en-US"/>
              <a:pPr/>
              <a:t>16</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en-US"/>
              <a:t>Vaults/Manholes are primarily found in cities and house equipment and cable systems for the underground network.</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851EBA-61ED-4D8A-880B-3E41C3CB0D2D}" type="slidenum">
              <a:rPr lang="en-US"/>
              <a:pPr/>
              <a:t>19</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en-US"/>
              <a:t>Notice mark out 2’ around equipment to protect ground grid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on left is from the street in, notice the bushes behind the fire Hydrant.</a:t>
            </a:r>
            <a:r>
              <a:rPr lang="en-US" baseline="0" dirty="0"/>
              <a:t> Picture on the right is what’s behind the bushes.</a:t>
            </a:r>
            <a:endParaRPr lang="en-US" dirty="0"/>
          </a:p>
        </p:txBody>
      </p:sp>
      <p:sp>
        <p:nvSpPr>
          <p:cNvPr id="4" name="Slide Number Placeholder 3"/>
          <p:cNvSpPr>
            <a:spLocks noGrp="1"/>
          </p:cNvSpPr>
          <p:nvPr>
            <p:ph type="sldNum" sz="quarter" idx="10"/>
          </p:nvPr>
        </p:nvSpPr>
        <p:spPr/>
        <p:txBody>
          <a:bodyPr/>
          <a:lstStyle/>
          <a:p>
            <a:fld id="{21CB994E-8900-4A35-B89A-BB861FBD4894}" type="slidenum">
              <a:rPr lang="en-US" smtClean="0"/>
              <a:pPr/>
              <a:t>22</a:t>
            </a:fld>
            <a:endParaRPr lang="en-US"/>
          </a:p>
        </p:txBody>
      </p:sp>
    </p:spTree>
    <p:extLst>
      <p:ext uri="{BB962C8B-B14F-4D97-AF65-F5344CB8AC3E}">
        <p14:creationId xmlns:p14="http://schemas.microsoft.com/office/powerpoint/2010/main" val="493644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long_powerstrips.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324600"/>
            <a:ext cx="86868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10"/>
          <p:cNvSpPr>
            <a:spLocks/>
          </p:cNvSpPr>
          <p:nvPr/>
        </p:nvSpPr>
        <p:spPr bwMode="auto">
          <a:xfrm>
            <a:off x="228600" y="228600"/>
            <a:ext cx="8686800" cy="5943600"/>
          </a:xfrm>
          <a:custGeom>
            <a:avLst/>
            <a:gdLst>
              <a:gd name="T0" fmla="*/ 0 w 5376"/>
              <a:gd name="T1" fmla="*/ 0 h 3474"/>
              <a:gd name="T2" fmla="*/ 0 w 5376"/>
              <a:gd name="T3" fmla="*/ 2147483647 h 3474"/>
              <a:gd name="T4" fmla="*/ 2147483647 w 5376"/>
              <a:gd name="T5" fmla="*/ 2147483647 h 3474"/>
              <a:gd name="T6" fmla="*/ 2147483647 w 5376"/>
              <a:gd name="T7" fmla="*/ 2147483647 h 3474"/>
              <a:gd name="T8" fmla="*/ 2147483647 w 5376"/>
              <a:gd name="T9" fmla="*/ 2147483647 h 3474"/>
              <a:gd name="T10" fmla="*/ 2147483647 w 5376"/>
              <a:gd name="T11" fmla="*/ 2147483647 h 3474"/>
              <a:gd name="T12" fmla="*/ 2147483647 w 5376"/>
              <a:gd name="T13" fmla="*/ 0 h 3474"/>
              <a:gd name="T14" fmla="*/ 0 w 5376"/>
              <a:gd name="T15" fmla="*/ 0 h 34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76" h="3474">
                <a:moveTo>
                  <a:pt x="0" y="0"/>
                </a:moveTo>
                <a:lnTo>
                  <a:pt x="0" y="3474"/>
                </a:lnTo>
                <a:lnTo>
                  <a:pt x="941" y="3474"/>
                </a:lnTo>
                <a:lnTo>
                  <a:pt x="1081" y="3474"/>
                </a:lnTo>
                <a:lnTo>
                  <a:pt x="1210" y="3474"/>
                </a:lnTo>
                <a:lnTo>
                  <a:pt x="5376" y="3474"/>
                </a:lnTo>
                <a:lnTo>
                  <a:pt x="5376" y="0"/>
                </a:lnTo>
                <a:lnTo>
                  <a:pt x="0" y="0"/>
                </a:lnTo>
                <a:close/>
              </a:path>
            </a:pathLst>
          </a:custGeom>
          <a:solidFill>
            <a:srgbClr val="260F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Line 7"/>
          <p:cNvSpPr>
            <a:spLocks noChangeShapeType="1"/>
          </p:cNvSpPr>
          <p:nvPr/>
        </p:nvSpPr>
        <p:spPr bwMode="auto">
          <a:xfrm flipH="1" flipV="1">
            <a:off x="685800" y="2971800"/>
            <a:ext cx="457200" cy="3429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Line 8"/>
          <p:cNvSpPr>
            <a:spLocks noChangeShapeType="1"/>
          </p:cNvSpPr>
          <p:nvPr/>
        </p:nvSpPr>
        <p:spPr bwMode="auto">
          <a:xfrm>
            <a:off x="2400300" y="4343400"/>
            <a:ext cx="457200" cy="3429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9"/>
          <p:cNvSpPr>
            <a:spLocks noChangeShapeType="1"/>
          </p:cNvSpPr>
          <p:nvPr/>
        </p:nvSpPr>
        <p:spPr bwMode="auto">
          <a:xfrm flipH="1">
            <a:off x="685800" y="4343400"/>
            <a:ext cx="457200" cy="3429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0"/>
          <p:cNvSpPr>
            <a:spLocks noChangeShapeType="1"/>
          </p:cNvSpPr>
          <p:nvPr/>
        </p:nvSpPr>
        <p:spPr bwMode="auto">
          <a:xfrm flipV="1">
            <a:off x="2400300" y="2971800"/>
            <a:ext cx="457200" cy="3429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 Box 7"/>
          <p:cNvSpPr txBox="1">
            <a:spLocks noChangeArrowheads="1"/>
          </p:cNvSpPr>
          <p:nvPr/>
        </p:nvSpPr>
        <p:spPr bwMode="auto">
          <a:xfrm>
            <a:off x="1028700" y="3216275"/>
            <a:ext cx="1439863" cy="1241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tIns="10800" rIns="18000" bIns="10800">
            <a:spAutoFit/>
          </a:bodyPr>
          <a:lstStyle>
            <a:lvl1pPr eaLnBrk="0" hangingPunct="0">
              <a:defRPr sz="2800" b="1">
                <a:solidFill>
                  <a:srgbClr val="0079C1"/>
                </a:solidFill>
                <a:latin typeface="Arial" charset="0"/>
                <a:ea typeface="ＭＳ Ｐゴシック" pitchFamily="34" charset="-128"/>
              </a:defRPr>
            </a:lvl1pPr>
            <a:lvl2pPr marL="742950" indent="-285750" eaLnBrk="0" hangingPunct="0">
              <a:defRPr sz="2800" b="1">
                <a:solidFill>
                  <a:srgbClr val="0079C1"/>
                </a:solidFill>
                <a:latin typeface="Arial" charset="0"/>
                <a:ea typeface="ＭＳ Ｐゴシック" pitchFamily="34" charset="-128"/>
              </a:defRPr>
            </a:lvl2pPr>
            <a:lvl3pPr marL="1143000" indent="-228600" eaLnBrk="0" hangingPunct="0">
              <a:defRPr sz="2800" b="1">
                <a:solidFill>
                  <a:srgbClr val="0079C1"/>
                </a:solidFill>
                <a:latin typeface="Arial" charset="0"/>
                <a:ea typeface="ＭＳ Ｐゴシック" pitchFamily="34" charset="-128"/>
              </a:defRPr>
            </a:lvl3pPr>
            <a:lvl4pPr marL="1600200" indent="-228600" eaLnBrk="0" hangingPunct="0">
              <a:defRPr sz="2800" b="1">
                <a:solidFill>
                  <a:srgbClr val="0079C1"/>
                </a:solidFill>
                <a:latin typeface="Arial" charset="0"/>
                <a:ea typeface="ＭＳ Ｐゴシック" pitchFamily="34" charset="-128"/>
              </a:defRPr>
            </a:lvl4pPr>
            <a:lvl5pPr marL="2057400" indent="-228600" eaLnBrk="0" hangingPunct="0">
              <a:defRPr sz="2800" b="1">
                <a:solidFill>
                  <a:srgbClr val="0079C1"/>
                </a:solidFill>
                <a:latin typeface="Arial" charset="0"/>
                <a:ea typeface="ＭＳ Ｐゴシック" pitchFamily="34" charset="-128"/>
              </a:defRPr>
            </a:lvl5pPr>
            <a:lvl6pPr marL="2514600" indent="-228600" algn="ctr" eaLnBrk="0" fontAlgn="base" hangingPunct="0">
              <a:spcBef>
                <a:spcPct val="0"/>
              </a:spcBef>
              <a:spcAft>
                <a:spcPct val="0"/>
              </a:spcAft>
              <a:defRPr sz="2800" b="1">
                <a:solidFill>
                  <a:srgbClr val="0079C1"/>
                </a:solidFill>
                <a:latin typeface="Arial" charset="0"/>
                <a:ea typeface="ＭＳ Ｐゴシック" pitchFamily="34" charset="-128"/>
              </a:defRPr>
            </a:lvl6pPr>
            <a:lvl7pPr marL="2971800" indent="-228600" algn="ctr" eaLnBrk="0" fontAlgn="base" hangingPunct="0">
              <a:spcBef>
                <a:spcPct val="0"/>
              </a:spcBef>
              <a:spcAft>
                <a:spcPct val="0"/>
              </a:spcAft>
              <a:defRPr sz="2800" b="1">
                <a:solidFill>
                  <a:srgbClr val="0079C1"/>
                </a:solidFill>
                <a:latin typeface="Arial" charset="0"/>
                <a:ea typeface="ＭＳ Ｐゴシック" pitchFamily="34" charset="-128"/>
              </a:defRPr>
            </a:lvl7pPr>
            <a:lvl8pPr marL="3429000" indent="-228600" algn="ctr" eaLnBrk="0" fontAlgn="base" hangingPunct="0">
              <a:spcBef>
                <a:spcPct val="0"/>
              </a:spcBef>
              <a:spcAft>
                <a:spcPct val="0"/>
              </a:spcAft>
              <a:defRPr sz="2800" b="1">
                <a:solidFill>
                  <a:srgbClr val="0079C1"/>
                </a:solidFill>
                <a:latin typeface="Arial" charset="0"/>
                <a:ea typeface="ＭＳ Ｐゴシック" pitchFamily="34" charset="-128"/>
              </a:defRPr>
            </a:lvl8pPr>
            <a:lvl9pPr marL="3886200" indent="-228600" algn="ctr" eaLnBrk="0" fontAlgn="base" hangingPunct="0">
              <a:spcBef>
                <a:spcPct val="0"/>
              </a:spcBef>
              <a:spcAft>
                <a:spcPct val="0"/>
              </a:spcAft>
              <a:defRPr sz="2800" b="1">
                <a:solidFill>
                  <a:srgbClr val="0079C1"/>
                </a:solidFill>
                <a:latin typeface="Arial" charset="0"/>
                <a:ea typeface="ＭＳ Ｐゴシック" pitchFamily="34" charset="-128"/>
              </a:defRPr>
            </a:lvl9pPr>
          </a:lstStyle>
          <a:p>
            <a:pPr algn="l" eaLnBrk="1" hangingPunct="1">
              <a:defRPr/>
            </a:pPr>
            <a:r>
              <a:rPr lang="en-US" altLang="en-US" sz="1000">
                <a:solidFill>
                  <a:schemeClr val="tx2"/>
                </a:solidFill>
              </a:rPr>
              <a:t>Place your chosen image here. The four corners must just cover the arrow tips. For covers, the three pictures should be the same size and in a straight line.   </a:t>
            </a:r>
            <a:endParaRPr lang="en-US" altLang="en-US"/>
          </a:p>
        </p:txBody>
      </p:sp>
      <p:pic>
        <p:nvPicPr>
          <p:cNvPr id="11"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05600" y="457200"/>
            <a:ext cx="1955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Rectangle 5"/>
          <p:cNvSpPr>
            <a:spLocks noGrp="1" noChangeArrowheads="1"/>
          </p:cNvSpPr>
          <p:nvPr>
            <p:ph type="ctrTitle" sz="quarter"/>
          </p:nvPr>
        </p:nvSpPr>
        <p:spPr>
          <a:xfrm>
            <a:off x="609600" y="1752600"/>
            <a:ext cx="8043863" cy="639763"/>
          </a:xfrm>
        </p:spPr>
        <p:txBody>
          <a:bodyPr anchor="ctr"/>
          <a:lstStyle>
            <a:lvl1pPr>
              <a:defRPr>
                <a:solidFill>
                  <a:schemeClr val="bg1"/>
                </a:solidFill>
              </a:defRPr>
            </a:lvl1pPr>
          </a:lstStyle>
          <a:p>
            <a:r>
              <a:rPr lang="en-US"/>
              <a:t>Click to edit Master title style</a:t>
            </a:r>
          </a:p>
        </p:txBody>
      </p:sp>
      <p:sp>
        <p:nvSpPr>
          <p:cNvPr id="229382" name="Rectangle 6"/>
          <p:cNvSpPr>
            <a:spLocks noGrp="1" noChangeArrowheads="1"/>
          </p:cNvSpPr>
          <p:nvPr>
            <p:ph type="subTitle" sz="quarter" idx="1"/>
          </p:nvPr>
        </p:nvSpPr>
        <p:spPr>
          <a:xfrm>
            <a:off x="571500" y="5164138"/>
            <a:ext cx="8043863" cy="503237"/>
          </a:xfrm>
        </p:spPr>
        <p:txBody>
          <a:bodyPr/>
          <a:lstStyle>
            <a:lvl1pPr marL="0" indent="0">
              <a:spcBef>
                <a:spcPct val="20000"/>
              </a:spcBef>
              <a:spcAft>
                <a:spcPct val="0"/>
              </a:spcAft>
              <a:buFont typeface="Wingdings" pitchFamily="2" charset="2"/>
              <a:buNone/>
              <a:defRPr sz="2000">
                <a:solidFill>
                  <a:schemeClr val="bg1"/>
                </a:solidFill>
              </a:defRPr>
            </a:lvl1pPr>
          </a:lstStyle>
          <a:p>
            <a:r>
              <a:rPr lang="en-US"/>
              <a:t>Click to edit Master subtitle style</a:t>
            </a:r>
          </a:p>
        </p:txBody>
      </p:sp>
      <p:sp>
        <p:nvSpPr>
          <p:cNvPr id="12" name="Rectangle 3"/>
          <p:cNvSpPr>
            <a:spLocks noGrp="1" noChangeArrowheads="1"/>
          </p:cNvSpPr>
          <p:nvPr>
            <p:ph type="sldNum" sz="quarter" idx="10"/>
          </p:nvPr>
        </p:nvSpPr>
        <p:spPr>
          <a:xfrm>
            <a:off x="7086600" y="6515100"/>
            <a:ext cx="2133600" cy="476250"/>
          </a:xfrm>
        </p:spPr>
        <p:txBody>
          <a:bodyPr/>
          <a:lstStyle>
            <a:lvl1pPr>
              <a:defRPr sz="1400"/>
            </a:lvl1pPr>
          </a:lstStyle>
          <a:p>
            <a:pPr>
              <a:defRPr/>
            </a:pPr>
            <a:fld id="{4D0BF02D-9D3D-462B-A964-6EA59E59550D}" type="slidenum">
              <a:rPr lang="en-US"/>
              <a:pPr>
                <a:defRPr/>
              </a:pPr>
              <a:t>‹#›</a:t>
            </a:fld>
            <a:endParaRPr lang="en-US"/>
          </a:p>
        </p:txBody>
      </p:sp>
    </p:spTree>
    <p:extLst>
      <p:ext uri="{BB962C8B-B14F-4D97-AF65-F5344CB8AC3E}">
        <p14:creationId xmlns:p14="http://schemas.microsoft.com/office/powerpoint/2010/main" val="3512734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BE357B9E-3E07-4056-A095-27572CCF62F0}"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97BE2E86-8077-4088-A410-6853F91875B1}" type="slidenum">
              <a:rPr lang="en-US"/>
              <a:pPr>
                <a:defRPr/>
              </a:pPr>
              <a:t>‹#›</a:t>
            </a:fld>
            <a:endParaRPr lang="en-US"/>
          </a:p>
        </p:txBody>
      </p:sp>
    </p:spTree>
    <p:extLst>
      <p:ext uri="{BB962C8B-B14F-4D97-AF65-F5344CB8AC3E}">
        <p14:creationId xmlns:p14="http://schemas.microsoft.com/office/powerpoint/2010/main" val="2458347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4325" y="762000"/>
            <a:ext cx="2022475" cy="5372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3725" y="762000"/>
            <a:ext cx="5918200" cy="5372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2748CD7B-2AFF-4247-AEB0-81291F834BA7}"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0A74EC50-5913-460B-BE96-87AAF28E29CB}" type="slidenum">
              <a:rPr lang="en-US"/>
              <a:pPr>
                <a:defRPr/>
              </a:pPr>
              <a:t>‹#›</a:t>
            </a:fld>
            <a:endParaRPr lang="en-US"/>
          </a:p>
        </p:txBody>
      </p:sp>
    </p:spTree>
    <p:extLst>
      <p:ext uri="{BB962C8B-B14F-4D97-AF65-F5344CB8AC3E}">
        <p14:creationId xmlns:p14="http://schemas.microsoft.com/office/powerpoint/2010/main" val="4128105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93725" y="762000"/>
            <a:ext cx="8093075" cy="519113"/>
          </a:xfrm>
        </p:spPr>
        <p:txBody>
          <a:bodyPr/>
          <a:lstStyle/>
          <a:p>
            <a:r>
              <a:rPr lang="en-US"/>
              <a:t>Click to edit Master title style</a:t>
            </a:r>
          </a:p>
        </p:txBody>
      </p:sp>
      <p:sp>
        <p:nvSpPr>
          <p:cNvPr id="3" name="SmartArt Placeholder 2"/>
          <p:cNvSpPr>
            <a:spLocks noGrp="1"/>
          </p:cNvSpPr>
          <p:nvPr>
            <p:ph type="dgm" idx="1"/>
          </p:nvPr>
        </p:nvSpPr>
        <p:spPr>
          <a:xfrm>
            <a:off x="593725" y="1485900"/>
            <a:ext cx="8089900" cy="4648200"/>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fld id="{FDCB8309-96AF-4BF2-8CB1-81BA715914BD}"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4D8D0391-C82D-41D7-8E06-C14D5ED1AEDF}" type="slidenum">
              <a:rPr lang="en-US"/>
              <a:pPr>
                <a:defRPr/>
              </a:pPr>
              <a:t>‹#›</a:t>
            </a:fld>
            <a:endParaRPr lang="en-US"/>
          </a:p>
        </p:txBody>
      </p:sp>
    </p:spTree>
    <p:extLst>
      <p:ext uri="{BB962C8B-B14F-4D97-AF65-F5344CB8AC3E}">
        <p14:creationId xmlns:p14="http://schemas.microsoft.com/office/powerpoint/2010/main" val="4091378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93725" y="762000"/>
            <a:ext cx="8093075" cy="519113"/>
          </a:xfrm>
        </p:spPr>
        <p:txBody>
          <a:bodyPr/>
          <a:lstStyle/>
          <a:p>
            <a:r>
              <a:rPr lang="en-US"/>
              <a:t>Click to edit Master title style</a:t>
            </a:r>
          </a:p>
        </p:txBody>
      </p:sp>
      <p:sp>
        <p:nvSpPr>
          <p:cNvPr id="3" name="Table Placeholder 2"/>
          <p:cNvSpPr>
            <a:spLocks noGrp="1"/>
          </p:cNvSpPr>
          <p:nvPr>
            <p:ph type="tbl" idx="1"/>
          </p:nvPr>
        </p:nvSpPr>
        <p:spPr>
          <a:xfrm>
            <a:off x="593725" y="1485900"/>
            <a:ext cx="8089900" cy="4648200"/>
          </a:xfrm>
        </p:spPr>
        <p:txBody>
          <a:bodyPr/>
          <a:lstStyle/>
          <a:p>
            <a:pPr lvl="0"/>
            <a:endParaRPr lang="en-US" noProof="0"/>
          </a:p>
        </p:txBody>
      </p:sp>
      <p:sp>
        <p:nvSpPr>
          <p:cNvPr id="4" name="Rectangle 2"/>
          <p:cNvSpPr>
            <a:spLocks noGrp="1" noChangeArrowheads="1"/>
          </p:cNvSpPr>
          <p:nvPr>
            <p:ph type="dt" sz="half" idx="10"/>
          </p:nvPr>
        </p:nvSpPr>
        <p:spPr>
          <a:ln/>
        </p:spPr>
        <p:txBody>
          <a:bodyPr/>
          <a:lstStyle>
            <a:lvl1pPr>
              <a:defRPr/>
            </a:lvl1pPr>
          </a:lstStyle>
          <a:p>
            <a:pPr>
              <a:defRPr/>
            </a:pPr>
            <a:fld id="{FD7D56D8-C34A-4E5E-AC58-CC6E390F927E}"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AD189D2D-18DF-496D-81B9-3CF82B0F2B88}" type="slidenum">
              <a:rPr lang="en-US"/>
              <a:pPr>
                <a:defRPr/>
              </a:pPr>
              <a:t>‹#›</a:t>
            </a:fld>
            <a:endParaRPr lang="en-US"/>
          </a:p>
        </p:txBody>
      </p:sp>
    </p:spTree>
    <p:extLst>
      <p:ext uri="{BB962C8B-B14F-4D97-AF65-F5344CB8AC3E}">
        <p14:creationId xmlns:p14="http://schemas.microsoft.com/office/powerpoint/2010/main" val="4187613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lipArt Placeholder 2"/>
          <p:cNvSpPr>
            <a:spLocks noGrp="1"/>
          </p:cNvSpPr>
          <p:nvPr>
            <p:ph type="clipArt" sz="half" idx="1"/>
          </p:nvPr>
        </p:nvSpPr>
        <p:spPr>
          <a:xfrm>
            <a:off x="457200" y="1981200"/>
            <a:ext cx="4038600" cy="4114800"/>
          </a:xfrm>
        </p:spPr>
        <p:txBody>
          <a:bodyPr/>
          <a:lstStyle/>
          <a:p>
            <a:endParaRPr lang="en-US"/>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E9D1D62-D4D5-4E86-8237-640663F5CCC5}" type="slidenum">
              <a:rPr lang="en-US"/>
              <a:pPr/>
              <a:t>‹#›</a:t>
            </a:fld>
            <a:endParaRPr lang="en-US"/>
          </a:p>
        </p:txBody>
      </p:sp>
    </p:spTree>
    <p:extLst>
      <p:ext uri="{BB962C8B-B14F-4D97-AF65-F5344CB8AC3E}">
        <p14:creationId xmlns:p14="http://schemas.microsoft.com/office/powerpoint/2010/main" val="1214971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4038600" cy="4114800"/>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4520A8B-B7D0-46DD-B266-A916D403B627}" type="slidenum">
              <a:rPr lang="en-US"/>
              <a:pPr/>
              <a:t>‹#›</a:t>
            </a:fld>
            <a:endParaRPr lang="en-US"/>
          </a:p>
        </p:txBody>
      </p:sp>
    </p:spTree>
    <p:extLst>
      <p:ext uri="{BB962C8B-B14F-4D97-AF65-F5344CB8AC3E}">
        <p14:creationId xmlns:p14="http://schemas.microsoft.com/office/powerpoint/2010/main" val="1839231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260F54"/>
        </a:solidFill>
        <a:effectLst/>
      </p:bgPr>
    </p:bg>
    <p:spTree>
      <p:nvGrpSpPr>
        <p:cNvPr id="1" name=""/>
        <p:cNvGrpSpPr/>
        <p:nvPr/>
      </p:nvGrpSpPr>
      <p:grpSpPr>
        <a:xfrm>
          <a:off x="0" y="0"/>
          <a:ext cx="0" cy="0"/>
          <a:chOff x="0" y="0"/>
          <a:chExt cx="0" cy="0"/>
        </a:xfrm>
      </p:grpSpPr>
      <p:sp>
        <p:nvSpPr>
          <p:cNvPr id="4" name="Freeform 2"/>
          <p:cNvSpPr>
            <a:spLocks/>
          </p:cNvSpPr>
          <p:nvPr/>
        </p:nvSpPr>
        <p:spPr bwMode="auto">
          <a:xfrm>
            <a:off x="0" y="0"/>
            <a:ext cx="9159875" cy="2400300"/>
          </a:xfrm>
          <a:custGeom>
            <a:avLst/>
            <a:gdLst>
              <a:gd name="T0" fmla="*/ 0 w 5760"/>
              <a:gd name="T1" fmla="*/ 0 h 1512"/>
              <a:gd name="T2" fmla="*/ 0 w 5760"/>
              <a:gd name="T3" fmla="*/ 2147483647 h 1512"/>
              <a:gd name="T4" fmla="*/ 2147483647 w 5760"/>
              <a:gd name="T5" fmla="*/ 2147483647 h 1512"/>
              <a:gd name="T6" fmla="*/ 2147483647 w 5760"/>
              <a:gd name="T7" fmla="*/ 2147483647 h 1512"/>
              <a:gd name="T8" fmla="*/ 2147483647 w 5760"/>
              <a:gd name="T9" fmla="*/ 2147483647 h 1512"/>
              <a:gd name="T10" fmla="*/ 2147483647 w 5760"/>
              <a:gd name="T11" fmla="*/ 2147483647 h 1512"/>
              <a:gd name="T12" fmla="*/ 2147483647 w 5760"/>
              <a:gd name="T13" fmla="*/ 0 h 1512"/>
              <a:gd name="T14" fmla="*/ 0 w 5760"/>
              <a:gd name="T15" fmla="*/ 0 h 15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760" h="1512">
                <a:moveTo>
                  <a:pt x="0" y="0"/>
                </a:moveTo>
                <a:lnTo>
                  <a:pt x="0" y="1368"/>
                </a:lnTo>
                <a:lnTo>
                  <a:pt x="1008" y="1368"/>
                </a:lnTo>
                <a:lnTo>
                  <a:pt x="1152" y="1512"/>
                </a:lnTo>
                <a:lnTo>
                  <a:pt x="1296" y="1368"/>
                </a:lnTo>
                <a:lnTo>
                  <a:pt x="5760" y="1368"/>
                </a:lnTo>
                <a:lnTo>
                  <a:pt x="576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5" name="Picture 5" descr="National_Grid_logo_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75" y="342900"/>
            <a:ext cx="183038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ctrTitle" sz="quarter"/>
          </p:nvPr>
        </p:nvSpPr>
        <p:spPr>
          <a:xfrm>
            <a:off x="593725" y="1279525"/>
            <a:ext cx="8043863" cy="639763"/>
          </a:xfrm>
        </p:spPr>
        <p:txBody>
          <a:bodyPr anchor="ctr"/>
          <a:lstStyle>
            <a:lvl1pPr>
              <a:defRPr/>
            </a:lvl1pPr>
          </a:lstStyle>
          <a:p>
            <a:r>
              <a:rPr lang="en-US"/>
              <a:t>Click to edit Master title style</a:t>
            </a:r>
          </a:p>
        </p:txBody>
      </p:sp>
      <p:sp>
        <p:nvSpPr>
          <p:cNvPr id="231428" name="Rectangle 4"/>
          <p:cNvSpPr>
            <a:spLocks noGrp="1" noChangeArrowheads="1"/>
          </p:cNvSpPr>
          <p:nvPr>
            <p:ph type="subTitle" sz="quarter" idx="1"/>
          </p:nvPr>
        </p:nvSpPr>
        <p:spPr>
          <a:xfrm>
            <a:off x="571500" y="2882900"/>
            <a:ext cx="8043863" cy="503238"/>
          </a:xfrm>
        </p:spPr>
        <p:txBody>
          <a:bodyPr/>
          <a:lstStyle>
            <a:lvl1pPr marL="0" indent="0">
              <a:spcBef>
                <a:spcPct val="20000"/>
              </a:spcBef>
              <a:spcAft>
                <a:spcPct val="0"/>
              </a:spcAft>
              <a:buFont typeface="Wingdings" pitchFamily="2" charset="2"/>
              <a:buNone/>
              <a:defRPr sz="2000">
                <a:solidFill>
                  <a:schemeClr val="bg1"/>
                </a:solidFill>
              </a:defRPr>
            </a:lvl1pPr>
          </a:lstStyle>
          <a:p>
            <a:r>
              <a:rPr lang="en-US"/>
              <a:t>Click to edit Master subtitle style</a:t>
            </a:r>
          </a:p>
        </p:txBody>
      </p:sp>
    </p:spTree>
    <p:extLst>
      <p:ext uri="{BB962C8B-B14F-4D97-AF65-F5344CB8AC3E}">
        <p14:creationId xmlns:p14="http://schemas.microsoft.com/office/powerpoint/2010/main" val="3396464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2A7DA481-439A-4F8C-983B-8684520CC0E7}"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418DFA63-0065-4DE0-9B32-6388F75603AD}" type="slidenum">
              <a:rPr lang="en-US"/>
              <a:pPr>
                <a:defRPr/>
              </a:pPr>
              <a:t>‹#›</a:t>
            </a:fld>
            <a:endParaRPr lang="en-US"/>
          </a:p>
        </p:txBody>
      </p:sp>
    </p:spTree>
    <p:extLst>
      <p:ext uri="{BB962C8B-B14F-4D97-AF65-F5344CB8AC3E}">
        <p14:creationId xmlns:p14="http://schemas.microsoft.com/office/powerpoint/2010/main" val="3564293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D9925CDB-6E71-4AA8-8824-29C69BACFCE2}"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D13FC462-56C3-4BD0-A0D1-EBAA776F1429}" type="slidenum">
              <a:rPr lang="en-US"/>
              <a:pPr>
                <a:defRPr/>
              </a:pPr>
              <a:t>‹#›</a:t>
            </a:fld>
            <a:endParaRPr lang="en-US"/>
          </a:p>
        </p:txBody>
      </p:sp>
    </p:spTree>
    <p:extLst>
      <p:ext uri="{BB962C8B-B14F-4D97-AF65-F5344CB8AC3E}">
        <p14:creationId xmlns:p14="http://schemas.microsoft.com/office/powerpoint/2010/main" val="4060254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3725" y="1485900"/>
            <a:ext cx="39687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4875" y="1485900"/>
            <a:ext cx="39687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F9B2EB7E-BAD4-4C17-ADEC-641D9FA69AE4}" type="datetime1">
              <a:rPr lang="en-US"/>
              <a:pPr>
                <a:defRPr/>
              </a:pPr>
              <a:t>1/27/2026</a:t>
            </a:fld>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2C519CA0-5F3B-433B-A3F1-CBB34359FA94}" type="slidenum">
              <a:rPr lang="en-US"/>
              <a:pPr>
                <a:defRPr/>
              </a:pPr>
              <a:t>‹#›</a:t>
            </a:fld>
            <a:endParaRPr lang="en-US"/>
          </a:p>
        </p:txBody>
      </p:sp>
    </p:spTree>
    <p:extLst>
      <p:ext uri="{BB962C8B-B14F-4D97-AF65-F5344CB8AC3E}">
        <p14:creationId xmlns:p14="http://schemas.microsoft.com/office/powerpoint/2010/main" val="431828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D13D9E70-63B7-4C22-949E-D84B8B2EF08C}"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8151476F-18BB-42DA-A920-3E524B287EF8}" type="slidenum">
              <a:rPr lang="en-US"/>
              <a:pPr>
                <a:defRPr/>
              </a:pPr>
              <a:t>‹#›</a:t>
            </a:fld>
            <a:endParaRPr lang="en-US"/>
          </a:p>
        </p:txBody>
      </p:sp>
    </p:spTree>
    <p:extLst>
      <p:ext uri="{BB962C8B-B14F-4D97-AF65-F5344CB8AC3E}">
        <p14:creationId xmlns:p14="http://schemas.microsoft.com/office/powerpoint/2010/main" val="1621389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1BCC7DDC-C185-4BC2-BE86-BA1FA85AD135}" type="datetime1">
              <a:rPr lang="en-US"/>
              <a:pPr>
                <a:defRPr/>
              </a:pPr>
              <a:t>1/27/2026</a:t>
            </a:fld>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40E8B179-8D30-47AA-B3B3-A17565227CFE}" type="slidenum">
              <a:rPr lang="en-US"/>
              <a:pPr>
                <a:defRPr/>
              </a:pPr>
              <a:t>‹#›</a:t>
            </a:fld>
            <a:endParaRPr lang="en-US"/>
          </a:p>
        </p:txBody>
      </p:sp>
    </p:spTree>
    <p:extLst>
      <p:ext uri="{BB962C8B-B14F-4D97-AF65-F5344CB8AC3E}">
        <p14:creationId xmlns:p14="http://schemas.microsoft.com/office/powerpoint/2010/main" val="560315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9177EDB9-21B3-4246-8774-86BF992DB378}" type="datetime1">
              <a:rPr lang="en-US"/>
              <a:pPr>
                <a:defRPr/>
              </a:pPr>
              <a:t>1/27/2026</a:t>
            </a:fld>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BE0090C8-B670-47AC-8A21-4F0DC0CEDC8B}" type="slidenum">
              <a:rPr lang="en-US"/>
              <a:pPr>
                <a:defRPr/>
              </a:pPr>
              <a:t>‹#›</a:t>
            </a:fld>
            <a:endParaRPr lang="en-US"/>
          </a:p>
        </p:txBody>
      </p:sp>
    </p:spTree>
    <p:extLst>
      <p:ext uri="{BB962C8B-B14F-4D97-AF65-F5344CB8AC3E}">
        <p14:creationId xmlns:p14="http://schemas.microsoft.com/office/powerpoint/2010/main" val="1283906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6CCE327C-6B28-4601-BD1A-4924BDE41B76}" type="datetime1">
              <a:rPr lang="en-US"/>
              <a:pPr>
                <a:defRPr/>
              </a:pPr>
              <a:t>1/27/2026</a:t>
            </a:fld>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9BA63AA3-3905-4300-870B-C87F96A4F5D3}" type="slidenum">
              <a:rPr lang="en-US"/>
              <a:pPr>
                <a:defRPr/>
              </a:pPr>
              <a:t>‹#›</a:t>
            </a:fld>
            <a:endParaRPr lang="en-US"/>
          </a:p>
        </p:txBody>
      </p:sp>
    </p:spTree>
    <p:extLst>
      <p:ext uri="{BB962C8B-B14F-4D97-AF65-F5344CB8AC3E}">
        <p14:creationId xmlns:p14="http://schemas.microsoft.com/office/powerpoint/2010/main" val="2723649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C3CE3DAB-00A4-4718-84F2-6E067D9648BD}" type="datetime1">
              <a:rPr lang="en-US"/>
              <a:pPr>
                <a:defRPr/>
              </a:pPr>
              <a:t>1/27/2026</a:t>
            </a:fld>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9FF37C11-D33D-4FE9-B74F-E8877499ED5B}" type="slidenum">
              <a:rPr lang="en-US"/>
              <a:pPr>
                <a:defRPr/>
              </a:pPr>
              <a:t>‹#›</a:t>
            </a:fld>
            <a:endParaRPr lang="en-US"/>
          </a:p>
        </p:txBody>
      </p:sp>
    </p:spTree>
    <p:extLst>
      <p:ext uri="{BB962C8B-B14F-4D97-AF65-F5344CB8AC3E}">
        <p14:creationId xmlns:p14="http://schemas.microsoft.com/office/powerpoint/2010/main" val="6735282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1F56153B-C93E-4896-AB66-0AE541155687}" type="datetime1">
              <a:rPr lang="en-US"/>
              <a:pPr>
                <a:defRPr/>
              </a:pPr>
              <a:t>1/27/2026</a:t>
            </a:fld>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F5AFD438-824A-45CC-ADD9-60BAED601B08}" type="slidenum">
              <a:rPr lang="en-US"/>
              <a:pPr>
                <a:defRPr/>
              </a:pPr>
              <a:t>‹#›</a:t>
            </a:fld>
            <a:endParaRPr lang="en-US"/>
          </a:p>
        </p:txBody>
      </p:sp>
    </p:spTree>
    <p:extLst>
      <p:ext uri="{BB962C8B-B14F-4D97-AF65-F5344CB8AC3E}">
        <p14:creationId xmlns:p14="http://schemas.microsoft.com/office/powerpoint/2010/main" val="338544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6A8C796E-FF3C-4CBA-94F1-FC0CA06EB1D7}"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FB2E45C7-A8C3-4B14-9F34-649EE3B97E5A}" type="slidenum">
              <a:rPr lang="en-US"/>
              <a:pPr>
                <a:defRPr/>
              </a:pPr>
              <a:t>‹#›</a:t>
            </a:fld>
            <a:endParaRPr lang="en-US"/>
          </a:p>
        </p:txBody>
      </p:sp>
    </p:spTree>
    <p:extLst>
      <p:ext uri="{BB962C8B-B14F-4D97-AF65-F5344CB8AC3E}">
        <p14:creationId xmlns:p14="http://schemas.microsoft.com/office/powerpoint/2010/main" val="1166332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4325" y="762000"/>
            <a:ext cx="2022475" cy="5372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3725" y="762000"/>
            <a:ext cx="5918200" cy="5372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E49DBD45-8597-4232-93DC-E1E8FF05BD2C}"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E32C9C85-9664-4B1B-A0C6-9F48B95B686D}" type="slidenum">
              <a:rPr lang="en-US"/>
              <a:pPr>
                <a:defRPr/>
              </a:pPr>
              <a:t>‹#›</a:t>
            </a:fld>
            <a:endParaRPr lang="en-US"/>
          </a:p>
        </p:txBody>
      </p:sp>
    </p:spTree>
    <p:extLst>
      <p:ext uri="{BB962C8B-B14F-4D97-AF65-F5344CB8AC3E}">
        <p14:creationId xmlns:p14="http://schemas.microsoft.com/office/powerpoint/2010/main" val="1831820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C2F9968-3853-4A21-B893-2555BE87B4D1}" type="datetime1">
              <a:rPr lang="en-US"/>
              <a:pPr>
                <a:defRPr/>
              </a:pPr>
              <a:t>1/27/2026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B99D1A-9494-47FC-A4C8-B37DDD89E328}" type="slidenum">
              <a:rPr lang="en-US"/>
              <a:pPr>
                <a:defRPr/>
              </a:pPr>
              <a:t>‹#›</a:t>
            </a:fld>
            <a:endParaRPr lang="en-US"/>
          </a:p>
        </p:txBody>
      </p:sp>
    </p:spTree>
    <p:extLst>
      <p:ext uri="{BB962C8B-B14F-4D97-AF65-F5344CB8AC3E}">
        <p14:creationId xmlns:p14="http://schemas.microsoft.com/office/powerpoint/2010/main" val="2986663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3F18341-8712-4849-8572-C8C838E4F949}" type="datetime1">
              <a:rPr lang="en-US"/>
              <a:pPr>
                <a:defRPr/>
              </a:pPr>
              <a:t>1/27/2026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AC7C1E-FDA1-47B4-A5D1-6F76CDCECC38}" type="slidenum">
              <a:rPr lang="en-US"/>
              <a:pPr>
                <a:defRPr/>
              </a:pPr>
              <a:t>‹#›</a:t>
            </a:fld>
            <a:endParaRPr lang="en-US"/>
          </a:p>
        </p:txBody>
      </p:sp>
    </p:spTree>
    <p:extLst>
      <p:ext uri="{BB962C8B-B14F-4D97-AF65-F5344CB8AC3E}">
        <p14:creationId xmlns:p14="http://schemas.microsoft.com/office/powerpoint/2010/main" val="1468804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37B5956-B8E7-456C-B75B-5439F8238333}" type="datetime1">
              <a:rPr lang="en-US"/>
              <a:pPr>
                <a:defRPr/>
              </a:pPr>
              <a:t>1/27/2026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4B334E-0763-4738-A186-F2DEE1497B0C}" type="slidenum">
              <a:rPr lang="en-US"/>
              <a:pPr>
                <a:defRPr/>
              </a:pPr>
              <a:t>‹#›</a:t>
            </a:fld>
            <a:endParaRPr lang="en-US"/>
          </a:p>
        </p:txBody>
      </p:sp>
    </p:spTree>
    <p:extLst>
      <p:ext uri="{BB962C8B-B14F-4D97-AF65-F5344CB8AC3E}">
        <p14:creationId xmlns:p14="http://schemas.microsoft.com/office/powerpoint/2010/main" val="152669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9AD34940-E482-406B-9221-D14DB1AAAAAF}" type="datetime1">
              <a:rPr lang="en-US"/>
              <a:pPr>
                <a:defRPr/>
              </a:pPr>
              <a:t>1/27/2026</a:t>
            </a:fld>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186BB3EE-C72B-45F3-B0FF-A30B904CB2C5}" type="slidenum">
              <a:rPr lang="en-US"/>
              <a:pPr>
                <a:defRPr/>
              </a:pPr>
              <a:t>‹#›</a:t>
            </a:fld>
            <a:endParaRPr lang="en-US"/>
          </a:p>
        </p:txBody>
      </p:sp>
    </p:spTree>
    <p:extLst>
      <p:ext uri="{BB962C8B-B14F-4D97-AF65-F5344CB8AC3E}">
        <p14:creationId xmlns:p14="http://schemas.microsoft.com/office/powerpoint/2010/main" val="4226936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7133885-20D5-4096-A1E9-1878AD44B271}" type="datetime1">
              <a:rPr lang="en-US"/>
              <a:pPr>
                <a:defRPr/>
              </a:pPr>
              <a:t>1/27/2026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A0EB89-80D7-4E09-835B-6DC42E5821C2}" type="slidenum">
              <a:rPr lang="en-US"/>
              <a:pPr>
                <a:defRPr/>
              </a:pPr>
              <a:t>‹#›</a:t>
            </a:fld>
            <a:endParaRPr lang="en-US"/>
          </a:p>
        </p:txBody>
      </p:sp>
    </p:spTree>
    <p:extLst>
      <p:ext uri="{BB962C8B-B14F-4D97-AF65-F5344CB8AC3E}">
        <p14:creationId xmlns:p14="http://schemas.microsoft.com/office/powerpoint/2010/main" val="2943593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E0286799-78A8-4CB4-9298-5B8FC4876A55}" type="datetime1">
              <a:rPr lang="en-US"/>
              <a:pPr>
                <a:defRPr/>
              </a:pPr>
              <a:t>1/27/2026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4BE5FC-E46A-4E6C-8A08-5818A2807D2F}" type="slidenum">
              <a:rPr lang="en-US"/>
              <a:pPr>
                <a:defRPr/>
              </a:pPr>
              <a:t>‹#›</a:t>
            </a:fld>
            <a:endParaRPr lang="en-US"/>
          </a:p>
        </p:txBody>
      </p:sp>
    </p:spTree>
    <p:extLst>
      <p:ext uri="{BB962C8B-B14F-4D97-AF65-F5344CB8AC3E}">
        <p14:creationId xmlns:p14="http://schemas.microsoft.com/office/powerpoint/2010/main" val="3602550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665DDF1-6B77-4BAA-AAE9-F817BEAE1E5B}" type="datetime1">
              <a:rPr lang="en-US"/>
              <a:pPr>
                <a:defRPr/>
              </a:pPr>
              <a:t>1/27/2026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483286-90EB-4367-AD06-CF56FB798E0E}" type="slidenum">
              <a:rPr lang="en-US"/>
              <a:pPr>
                <a:defRPr/>
              </a:pPr>
              <a:t>‹#›</a:t>
            </a:fld>
            <a:endParaRPr lang="en-US"/>
          </a:p>
        </p:txBody>
      </p:sp>
    </p:spTree>
    <p:extLst>
      <p:ext uri="{BB962C8B-B14F-4D97-AF65-F5344CB8AC3E}">
        <p14:creationId xmlns:p14="http://schemas.microsoft.com/office/powerpoint/2010/main" val="2167798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4182B5B-F2E6-40EE-AB52-57095E9A82CB}" type="datetime1">
              <a:rPr lang="en-US"/>
              <a:pPr>
                <a:defRPr/>
              </a:pPr>
              <a:t>1/27/2026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EE5496-E65C-4090-97B3-4B5E5B82FBCC}" type="slidenum">
              <a:rPr lang="en-US"/>
              <a:pPr>
                <a:defRPr/>
              </a:pPr>
              <a:t>‹#›</a:t>
            </a:fld>
            <a:endParaRPr lang="en-US"/>
          </a:p>
        </p:txBody>
      </p:sp>
    </p:spTree>
    <p:extLst>
      <p:ext uri="{BB962C8B-B14F-4D97-AF65-F5344CB8AC3E}">
        <p14:creationId xmlns:p14="http://schemas.microsoft.com/office/powerpoint/2010/main" val="34682915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1869911-9C86-47FF-BAF9-B2B95F9A0B0E}" type="datetime1">
              <a:rPr lang="en-US"/>
              <a:pPr>
                <a:defRPr/>
              </a:pPr>
              <a:t>1/27/2026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3F48EB-612B-4F4E-8960-9A390540402E}" type="slidenum">
              <a:rPr lang="en-US"/>
              <a:pPr>
                <a:defRPr/>
              </a:pPr>
              <a:t>‹#›</a:t>
            </a:fld>
            <a:endParaRPr lang="en-US"/>
          </a:p>
        </p:txBody>
      </p:sp>
    </p:spTree>
    <p:extLst>
      <p:ext uri="{BB962C8B-B14F-4D97-AF65-F5344CB8AC3E}">
        <p14:creationId xmlns:p14="http://schemas.microsoft.com/office/powerpoint/2010/main" val="485522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A23FB12-6CA5-422E-BA2E-A307545ECAA1}" type="datetime1">
              <a:rPr lang="en-US"/>
              <a:pPr>
                <a:defRPr/>
              </a:pPr>
              <a:t>1/27/2026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FD5274-5A03-4742-89E4-269627748D84}" type="slidenum">
              <a:rPr lang="en-US"/>
              <a:pPr>
                <a:defRPr/>
              </a:pPr>
              <a:t>‹#›</a:t>
            </a:fld>
            <a:endParaRPr lang="en-US"/>
          </a:p>
        </p:txBody>
      </p:sp>
    </p:spTree>
    <p:extLst>
      <p:ext uri="{BB962C8B-B14F-4D97-AF65-F5344CB8AC3E}">
        <p14:creationId xmlns:p14="http://schemas.microsoft.com/office/powerpoint/2010/main" val="659387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518FDD6-1184-43A9-8E73-C4F7D2625321}" type="datetime1">
              <a:rPr lang="en-US"/>
              <a:pPr>
                <a:defRPr/>
              </a:pPr>
              <a:t>1/27/2026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39B988-B7BA-47BC-9081-D341562605F8}" type="slidenum">
              <a:rPr lang="en-US"/>
              <a:pPr>
                <a:defRPr/>
              </a:pPr>
              <a:t>‹#›</a:t>
            </a:fld>
            <a:endParaRPr lang="en-US"/>
          </a:p>
        </p:txBody>
      </p:sp>
    </p:spTree>
    <p:extLst>
      <p:ext uri="{BB962C8B-B14F-4D97-AF65-F5344CB8AC3E}">
        <p14:creationId xmlns:p14="http://schemas.microsoft.com/office/powerpoint/2010/main" val="1788458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5F65173-BA23-4211-AA89-910C629F5A29}" type="datetime1">
              <a:rPr lang="en-US"/>
              <a:pPr>
                <a:defRPr/>
              </a:pPr>
              <a:t>1/27/2026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1B536D-200A-46F3-9935-66DEB13F1B7F}" type="slidenum">
              <a:rPr lang="en-US"/>
              <a:pPr>
                <a:defRPr/>
              </a:pPr>
              <a:t>‹#›</a:t>
            </a:fld>
            <a:endParaRPr lang="en-US"/>
          </a:p>
        </p:txBody>
      </p:sp>
    </p:spTree>
    <p:extLst>
      <p:ext uri="{BB962C8B-B14F-4D97-AF65-F5344CB8AC3E}">
        <p14:creationId xmlns:p14="http://schemas.microsoft.com/office/powerpoint/2010/main" val="100845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3725" y="1485900"/>
            <a:ext cx="39687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14875" y="1485900"/>
            <a:ext cx="396875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23D252F4-174C-4401-9631-17E7B26411FD}" type="datetime1">
              <a:rPr lang="en-US"/>
              <a:pPr>
                <a:defRPr/>
              </a:pPr>
              <a:t>1/27/2026</a:t>
            </a:fld>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97728404-BE92-4F6E-8257-68FE34EA07D8}" type="slidenum">
              <a:rPr lang="en-US"/>
              <a:pPr>
                <a:defRPr/>
              </a:pPr>
              <a:t>‹#›</a:t>
            </a:fld>
            <a:endParaRPr lang="en-US"/>
          </a:p>
        </p:txBody>
      </p:sp>
    </p:spTree>
    <p:extLst>
      <p:ext uri="{BB962C8B-B14F-4D97-AF65-F5344CB8AC3E}">
        <p14:creationId xmlns:p14="http://schemas.microsoft.com/office/powerpoint/2010/main" val="136472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0F25E55C-CD67-4896-85C7-01434F5A0A77}" type="datetime1">
              <a:rPr lang="en-US"/>
              <a:pPr>
                <a:defRPr/>
              </a:pPr>
              <a:t>1/27/2026</a:t>
            </a:fld>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C5940564-AE07-4D30-BDAE-3D9CE718D421}" type="slidenum">
              <a:rPr lang="en-US"/>
              <a:pPr>
                <a:defRPr/>
              </a:pPr>
              <a:t>‹#›</a:t>
            </a:fld>
            <a:endParaRPr lang="en-US"/>
          </a:p>
        </p:txBody>
      </p:sp>
    </p:spTree>
    <p:extLst>
      <p:ext uri="{BB962C8B-B14F-4D97-AF65-F5344CB8AC3E}">
        <p14:creationId xmlns:p14="http://schemas.microsoft.com/office/powerpoint/2010/main" val="43687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53693929-1541-4F76-AF47-856FDD56CCDF}" type="datetime1">
              <a:rPr lang="en-US"/>
              <a:pPr>
                <a:defRPr/>
              </a:pPr>
              <a:t>1/27/2026</a:t>
            </a:fld>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EDBC0A46-E586-483F-A09B-0199757985AF}" type="slidenum">
              <a:rPr lang="en-US"/>
              <a:pPr>
                <a:defRPr/>
              </a:pPr>
              <a:t>‹#›</a:t>
            </a:fld>
            <a:endParaRPr lang="en-US"/>
          </a:p>
        </p:txBody>
      </p:sp>
    </p:spTree>
    <p:extLst>
      <p:ext uri="{BB962C8B-B14F-4D97-AF65-F5344CB8AC3E}">
        <p14:creationId xmlns:p14="http://schemas.microsoft.com/office/powerpoint/2010/main" val="4209590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E0239989-C398-4254-9FD0-8368F7BDECE8}" type="datetime1">
              <a:rPr lang="en-US"/>
              <a:pPr>
                <a:defRPr/>
              </a:pPr>
              <a:t>1/27/2026</a:t>
            </a:fld>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CA4E2B4C-DF42-41D3-B352-97A5EAE6796C}" type="slidenum">
              <a:rPr lang="en-US"/>
              <a:pPr>
                <a:defRPr/>
              </a:pPr>
              <a:t>‹#›</a:t>
            </a:fld>
            <a:endParaRPr lang="en-US"/>
          </a:p>
        </p:txBody>
      </p:sp>
    </p:spTree>
    <p:extLst>
      <p:ext uri="{BB962C8B-B14F-4D97-AF65-F5344CB8AC3E}">
        <p14:creationId xmlns:p14="http://schemas.microsoft.com/office/powerpoint/2010/main" val="36707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6EE51D96-02D1-4BBE-9AFA-1654497995C9}" type="datetime1">
              <a:rPr lang="en-US"/>
              <a:pPr>
                <a:defRPr/>
              </a:pPr>
              <a:t>1/27/2026</a:t>
            </a:fld>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5681BE75-79CD-4692-AF66-ADBCFD764B2E}" type="slidenum">
              <a:rPr lang="en-US"/>
              <a:pPr>
                <a:defRPr/>
              </a:pPr>
              <a:t>‹#›</a:t>
            </a:fld>
            <a:endParaRPr lang="en-US"/>
          </a:p>
        </p:txBody>
      </p:sp>
    </p:spTree>
    <p:extLst>
      <p:ext uri="{BB962C8B-B14F-4D97-AF65-F5344CB8AC3E}">
        <p14:creationId xmlns:p14="http://schemas.microsoft.com/office/powerpoint/2010/main" val="30555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19F7A37-8615-46C1-859D-DCB8B17754CF}" type="datetime1">
              <a:rPr lang="en-US"/>
              <a:pPr>
                <a:defRPr/>
              </a:pPr>
              <a:t>1/27/2026</a:t>
            </a:fld>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CD525A30-D70D-4893-A3B8-E85CAAA38ECA}" type="slidenum">
              <a:rPr lang="en-US"/>
              <a:pPr>
                <a:defRPr/>
              </a:pPr>
              <a:t>‹#›</a:t>
            </a:fld>
            <a:endParaRPr lang="en-US"/>
          </a:p>
        </p:txBody>
      </p:sp>
    </p:spTree>
    <p:extLst>
      <p:ext uri="{BB962C8B-B14F-4D97-AF65-F5344CB8AC3E}">
        <p14:creationId xmlns:p14="http://schemas.microsoft.com/office/powerpoint/2010/main" val="909961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w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ea typeface="ＭＳ Ｐゴシック"/>
              </a:defRPr>
            </a:lvl1pPr>
          </a:lstStyle>
          <a:p>
            <a:pPr>
              <a:defRPr/>
            </a:pPr>
            <a:fld id="{746C694B-6241-418D-8161-E6AC4FF67B4E}" type="datetime1">
              <a:rPr lang="en-US"/>
              <a:pPr>
                <a:defRPr/>
              </a:pPr>
              <a:t>1/27/2026</a:t>
            </a:fld>
            <a:endParaRPr lang="en-US"/>
          </a:p>
        </p:txBody>
      </p:sp>
      <p:sp>
        <p:nvSpPr>
          <p:cNvPr id="228355" name="Rectangle 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a:defRPr>
            </a:lvl1pPr>
          </a:lstStyle>
          <a:p>
            <a:pPr>
              <a:defRPr/>
            </a:pPr>
            <a:endParaRPr lang="en-US"/>
          </a:p>
        </p:txBody>
      </p:sp>
      <p:sp>
        <p:nvSpPr>
          <p:cNvPr id="228356" name="Rectangle 4"/>
          <p:cNvSpPr>
            <a:spLocks noGrp="1" noChangeArrowheads="1"/>
          </p:cNvSpPr>
          <p:nvPr>
            <p:ph type="sldNum" sz="quarter" idx="4"/>
          </p:nvPr>
        </p:nvSpPr>
        <p:spPr bwMode="auto">
          <a:xfrm>
            <a:off x="6781800" y="6381750"/>
            <a:ext cx="2133600" cy="361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a:defRPr>
            </a:lvl1pPr>
          </a:lstStyle>
          <a:p>
            <a:pPr>
              <a:defRPr/>
            </a:pPr>
            <a:fld id="{260DAEFD-9BB2-41DA-95E3-EF1FB081DB2B}" type="slidenum">
              <a:rPr lang="en-US"/>
              <a:pPr>
                <a:defRPr/>
              </a:pPr>
              <a:t>‹#›</a:t>
            </a:fld>
            <a:endParaRPr lang="en-US"/>
          </a:p>
        </p:txBody>
      </p:sp>
      <p:sp>
        <p:nvSpPr>
          <p:cNvPr id="1029" name="Rectangle 5"/>
          <p:cNvSpPr>
            <a:spLocks noGrp="1" noChangeArrowheads="1"/>
          </p:cNvSpPr>
          <p:nvPr>
            <p:ph type="title"/>
          </p:nvPr>
        </p:nvSpPr>
        <p:spPr bwMode="auto">
          <a:xfrm>
            <a:off x="593725" y="762000"/>
            <a:ext cx="8093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ltLang="en-US"/>
              <a:t>Click to edit Master title style</a:t>
            </a:r>
          </a:p>
        </p:txBody>
      </p:sp>
      <p:sp>
        <p:nvSpPr>
          <p:cNvPr id="1030" name="Rectangle 3"/>
          <p:cNvSpPr>
            <a:spLocks noGrp="1" noChangeArrowheads="1"/>
          </p:cNvSpPr>
          <p:nvPr>
            <p:ph type="body" idx="1"/>
          </p:nvPr>
        </p:nvSpPr>
        <p:spPr bwMode="auto">
          <a:xfrm>
            <a:off x="593725" y="1485900"/>
            <a:ext cx="80899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1" name="Picture 2" descr="long_powerstrips.gif"/>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5943600"/>
            <a:ext cx="86868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Freeform 8"/>
          <p:cNvSpPr>
            <a:spLocks/>
          </p:cNvSpPr>
          <p:nvPr userDrawn="1"/>
        </p:nvSpPr>
        <p:spPr bwMode="auto">
          <a:xfrm>
            <a:off x="228600" y="228600"/>
            <a:ext cx="8686800" cy="1143000"/>
          </a:xfrm>
          <a:custGeom>
            <a:avLst/>
            <a:gdLst>
              <a:gd name="T0" fmla="*/ 0 w 5376"/>
              <a:gd name="T1" fmla="*/ 0 h 3474"/>
              <a:gd name="T2" fmla="*/ 0 w 5376"/>
              <a:gd name="T3" fmla="*/ 2147483647 h 3474"/>
              <a:gd name="T4" fmla="*/ 2147483647 w 5376"/>
              <a:gd name="T5" fmla="*/ 2147483647 h 3474"/>
              <a:gd name="T6" fmla="*/ 2147483647 w 5376"/>
              <a:gd name="T7" fmla="*/ 2147483647 h 3474"/>
              <a:gd name="T8" fmla="*/ 2147483647 w 5376"/>
              <a:gd name="T9" fmla="*/ 2147483647 h 3474"/>
              <a:gd name="T10" fmla="*/ 2147483647 w 5376"/>
              <a:gd name="T11" fmla="*/ 2147483647 h 3474"/>
              <a:gd name="T12" fmla="*/ 2147483647 w 5376"/>
              <a:gd name="T13" fmla="*/ 0 h 3474"/>
              <a:gd name="T14" fmla="*/ 0 w 5376"/>
              <a:gd name="T15" fmla="*/ 0 h 34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76" h="3474">
                <a:moveTo>
                  <a:pt x="0" y="0"/>
                </a:moveTo>
                <a:lnTo>
                  <a:pt x="0" y="3474"/>
                </a:lnTo>
                <a:lnTo>
                  <a:pt x="941" y="3474"/>
                </a:lnTo>
                <a:lnTo>
                  <a:pt x="1081" y="3474"/>
                </a:lnTo>
                <a:lnTo>
                  <a:pt x="1210" y="3474"/>
                </a:lnTo>
                <a:lnTo>
                  <a:pt x="5376" y="3474"/>
                </a:lnTo>
                <a:lnTo>
                  <a:pt x="5376" y="0"/>
                </a:lnTo>
                <a:lnTo>
                  <a:pt x="0" y="0"/>
                </a:lnTo>
                <a:close/>
              </a:path>
            </a:pathLst>
          </a:custGeom>
          <a:solidFill>
            <a:srgbClr val="260F5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033" name="Picture 9"/>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6858000" y="457200"/>
            <a:ext cx="180340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04"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506" r:id="rId14"/>
    <p:sldLayoutId id="2147484507" r:id="rId15"/>
  </p:sldLayoutIdLst>
  <p:hf hdr="0" ftr="0" dt="0"/>
  <p:txStyles>
    <p:titleStyle>
      <a:lvl1pPr algn="l" rtl="0" eaLnBrk="0" fontAlgn="base" hangingPunct="0">
        <a:spcBef>
          <a:spcPct val="0"/>
        </a:spcBef>
        <a:spcAft>
          <a:spcPct val="0"/>
        </a:spcAft>
        <a:defRPr sz="2800" b="1">
          <a:solidFill>
            <a:srgbClr val="0079C1"/>
          </a:solidFill>
          <a:latin typeface="+mj-lt"/>
          <a:ea typeface="+mj-ea"/>
          <a:cs typeface="+mj-cs"/>
        </a:defRPr>
      </a:lvl1pPr>
      <a:lvl2pPr algn="l" rtl="0" eaLnBrk="0" fontAlgn="base" hangingPunct="0">
        <a:spcBef>
          <a:spcPct val="0"/>
        </a:spcBef>
        <a:spcAft>
          <a:spcPct val="0"/>
        </a:spcAft>
        <a:defRPr sz="2800" b="1">
          <a:solidFill>
            <a:srgbClr val="0079C1"/>
          </a:solidFill>
          <a:latin typeface="Arial" pitchFamily="34" charset="0"/>
          <a:ea typeface="ＭＳ Ｐゴシック"/>
          <a:cs typeface="ＭＳ Ｐゴシック"/>
        </a:defRPr>
      </a:lvl2pPr>
      <a:lvl3pPr algn="l" rtl="0" eaLnBrk="0" fontAlgn="base" hangingPunct="0">
        <a:spcBef>
          <a:spcPct val="0"/>
        </a:spcBef>
        <a:spcAft>
          <a:spcPct val="0"/>
        </a:spcAft>
        <a:defRPr sz="2800" b="1">
          <a:solidFill>
            <a:srgbClr val="0079C1"/>
          </a:solidFill>
          <a:latin typeface="Arial" pitchFamily="34" charset="0"/>
          <a:ea typeface="ＭＳ Ｐゴシック"/>
          <a:cs typeface="ＭＳ Ｐゴシック"/>
        </a:defRPr>
      </a:lvl3pPr>
      <a:lvl4pPr algn="l" rtl="0" eaLnBrk="0" fontAlgn="base" hangingPunct="0">
        <a:spcBef>
          <a:spcPct val="0"/>
        </a:spcBef>
        <a:spcAft>
          <a:spcPct val="0"/>
        </a:spcAft>
        <a:defRPr sz="2800" b="1">
          <a:solidFill>
            <a:srgbClr val="0079C1"/>
          </a:solidFill>
          <a:latin typeface="Arial" pitchFamily="34" charset="0"/>
          <a:ea typeface="ＭＳ Ｐゴシック"/>
          <a:cs typeface="ＭＳ Ｐゴシック"/>
        </a:defRPr>
      </a:lvl4pPr>
      <a:lvl5pPr algn="l" rtl="0" eaLnBrk="0" fontAlgn="base" hangingPunct="0">
        <a:spcBef>
          <a:spcPct val="0"/>
        </a:spcBef>
        <a:spcAft>
          <a:spcPct val="0"/>
        </a:spcAft>
        <a:defRPr sz="2800" b="1">
          <a:solidFill>
            <a:srgbClr val="0079C1"/>
          </a:solidFill>
          <a:latin typeface="Arial" pitchFamily="34" charset="0"/>
          <a:ea typeface="ＭＳ Ｐゴシック"/>
          <a:cs typeface="ＭＳ Ｐゴシック"/>
        </a:defRPr>
      </a:lvl5pPr>
      <a:lvl6pPr marL="457200" algn="l" rtl="0" fontAlgn="base">
        <a:spcBef>
          <a:spcPct val="0"/>
        </a:spcBef>
        <a:spcAft>
          <a:spcPct val="0"/>
        </a:spcAft>
        <a:defRPr sz="2800" b="1">
          <a:solidFill>
            <a:srgbClr val="0079C1"/>
          </a:solidFill>
          <a:latin typeface="Arial" pitchFamily="34" charset="0"/>
          <a:ea typeface="ＭＳ Ｐゴシック"/>
          <a:cs typeface="ＭＳ Ｐゴシック"/>
        </a:defRPr>
      </a:lvl6pPr>
      <a:lvl7pPr marL="914400" algn="l" rtl="0" fontAlgn="base">
        <a:spcBef>
          <a:spcPct val="0"/>
        </a:spcBef>
        <a:spcAft>
          <a:spcPct val="0"/>
        </a:spcAft>
        <a:defRPr sz="2800" b="1">
          <a:solidFill>
            <a:srgbClr val="0079C1"/>
          </a:solidFill>
          <a:latin typeface="Arial" pitchFamily="34" charset="0"/>
          <a:ea typeface="ＭＳ Ｐゴシック"/>
          <a:cs typeface="ＭＳ Ｐゴシック"/>
        </a:defRPr>
      </a:lvl7pPr>
      <a:lvl8pPr marL="1371600" algn="l" rtl="0" fontAlgn="base">
        <a:spcBef>
          <a:spcPct val="0"/>
        </a:spcBef>
        <a:spcAft>
          <a:spcPct val="0"/>
        </a:spcAft>
        <a:defRPr sz="2800" b="1">
          <a:solidFill>
            <a:srgbClr val="0079C1"/>
          </a:solidFill>
          <a:latin typeface="Arial" pitchFamily="34" charset="0"/>
          <a:ea typeface="ＭＳ Ｐゴシック"/>
          <a:cs typeface="ＭＳ Ｐゴシック"/>
        </a:defRPr>
      </a:lvl8pPr>
      <a:lvl9pPr marL="1828800" algn="l" rtl="0" fontAlgn="base">
        <a:spcBef>
          <a:spcPct val="0"/>
        </a:spcBef>
        <a:spcAft>
          <a:spcPct val="0"/>
        </a:spcAft>
        <a:defRPr sz="2800" b="1">
          <a:solidFill>
            <a:srgbClr val="0079C1"/>
          </a:solidFill>
          <a:latin typeface="Arial" pitchFamily="34" charset="0"/>
          <a:ea typeface="ＭＳ Ｐゴシック"/>
          <a:cs typeface="ＭＳ Ｐゴシック"/>
        </a:defRPr>
      </a:lvl9pPr>
    </p:titleStyle>
    <p:bodyStyle>
      <a:lvl1pPr marL="342900" indent="-342900" algn="l" rtl="0" eaLnBrk="0" fontAlgn="base" hangingPunct="0">
        <a:spcBef>
          <a:spcPct val="0"/>
        </a:spcBef>
        <a:spcAft>
          <a:spcPct val="50000"/>
        </a:spcAft>
        <a:buClr>
          <a:srgbClr val="0079C1"/>
        </a:buClr>
        <a:buFont typeface="Wingdings 2" pitchFamily="18" charset="2"/>
        <a:buChar char="¾"/>
        <a:defRPr sz="2400">
          <a:solidFill>
            <a:srgbClr val="260F54"/>
          </a:solidFill>
          <a:latin typeface="+mn-lt"/>
          <a:ea typeface="+mn-ea"/>
          <a:cs typeface="+mn-cs"/>
        </a:defRPr>
      </a:lvl1pPr>
      <a:lvl2pPr marL="742950" indent="-285750" algn="l" rtl="0" eaLnBrk="0" fontAlgn="base" hangingPunct="0">
        <a:spcBef>
          <a:spcPct val="0"/>
        </a:spcBef>
        <a:spcAft>
          <a:spcPct val="50000"/>
        </a:spcAft>
        <a:buClr>
          <a:srgbClr val="0079C1"/>
        </a:buClr>
        <a:buFont typeface="Wingdings 2" pitchFamily="18" charset="2"/>
        <a:buChar char="¾"/>
        <a:defRPr sz="2200">
          <a:solidFill>
            <a:srgbClr val="260F54"/>
          </a:solidFill>
          <a:latin typeface="+mn-lt"/>
          <a:ea typeface="+mn-ea"/>
          <a:cs typeface="+mn-cs"/>
        </a:defRPr>
      </a:lvl2pPr>
      <a:lvl3pPr marL="1143000" indent="-228600" algn="l" rtl="0" eaLnBrk="0" fontAlgn="base" hangingPunct="0">
        <a:spcBef>
          <a:spcPct val="0"/>
        </a:spcBef>
        <a:spcAft>
          <a:spcPct val="50000"/>
        </a:spcAft>
        <a:buClr>
          <a:srgbClr val="0079C1"/>
        </a:buClr>
        <a:buFont typeface="Wingdings 2" pitchFamily="18" charset="2"/>
        <a:buChar char="¾"/>
        <a:defRPr sz="2000">
          <a:solidFill>
            <a:srgbClr val="260F54"/>
          </a:solidFill>
          <a:latin typeface="+mn-lt"/>
          <a:ea typeface="+mn-ea"/>
          <a:cs typeface="+mn-cs"/>
        </a:defRPr>
      </a:lvl3pPr>
      <a:lvl4pPr marL="1600200" indent="-228600" algn="l" rtl="0" eaLnBrk="0" fontAlgn="base" hangingPunct="0">
        <a:spcBef>
          <a:spcPct val="0"/>
        </a:spcBef>
        <a:spcAft>
          <a:spcPct val="50000"/>
        </a:spcAft>
        <a:buClr>
          <a:srgbClr val="0079C1"/>
        </a:buClr>
        <a:buFont typeface="Wingdings 2" pitchFamily="18" charset="2"/>
        <a:buChar char="¾"/>
        <a:defRPr>
          <a:solidFill>
            <a:srgbClr val="260F54"/>
          </a:solidFill>
          <a:latin typeface="+mn-lt"/>
          <a:ea typeface="+mn-ea"/>
          <a:cs typeface="+mn-cs"/>
        </a:defRPr>
      </a:lvl4pPr>
      <a:lvl5pPr marL="2057400" indent="-228600" algn="l" rtl="0" eaLnBrk="0" fontAlgn="base" hangingPunct="0">
        <a:spcBef>
          <a:spcPct val="0"/>
        </a:spcBef>
        <a:spcAft>
          <a:spcPct val="50000"/>
        </a:spcAft>
        <a:buClr>
          <a:srgbClr val="0079C1"/>
        </a:buClr>
        <a:buFont typeface="Wingdings 2" pitchFamily="18" charset="2"/>
        <a:buChar char="¾"/>
        <a:defRPr sz="1600">
          <a:solidFill>
            <a:srgbClr val="260F54"/>
          </a:solidFill>
          <a:latin typeface="+mn-lt"/>
          <a:ea typeface="+mn-ea"/>
          <a:cs typeface="+mn-cs"/>
        </a:defRPr>
      </a:lvl5pPr>
      <a:lvl6pPr marL="2514600" indent="-228600" algn="l" rtl="0" fontAlgn="base">
        <a:spcBef>
          <a:spcPct val="0"/>
        </a:spcBef>
        <a:spcAft>
          <a:spcPct val="50000"/>
        </a:spcAft>
        <a:buClr>
          <a:srgbClr val="0079C1"/>
        </a:buClr>
        <a:buFont typeface="Wingdings 2" pitchFamily="18" charset="2"/>
        <a:buChar char="¾"/>
        <a:defRPr sz="1600">
          <a:solidFill>
            <a:srgbClr val="260F54"/>
          </a:solidFill>
          <a:latin typeface="+mn-lt"/>
          <a:ea typeface="+mn-ea"/>
          <a:cs typeface="+mn-cs"/>
        </a:defRPr>
      </a:lvl6pPr>
      <a:lvl7pPr marL="2971800" indent="-228600" algn="l" rtl="0" fontAlgn="base">
        <a:spcBef>
          <a:spcPct val="0"/>
        </a:spcBef>
        <a:spcAft>
          <a:spcPct val="50000"/>
        </a:spcAft>
        <a:buClr>
          <a:srgbClr val="0079C1"/>
        </a:buClr>
        <a:buFont typeface="Wingdings 2" pitchFamily="18" charset="2"/>
        <a:buChar char="¾"/>
        <a:defRPr sz="1600">
          <a:solidFill>
            <a:srgbClr val="260F54"/>
          </a:solidFill>
          <a:latin typeface="+mn-lt"/>
          <a:ea typeface="+mn-ea"/>
          <a:cs typeface="+mn-cs"/>
        </a:defRPr>
      </a:lvl7pPr>
      <a:lvl8pPr marL="3429000" indent="-228600" algn="l" rtl="0" fontAlgn="base">
        <a:spcBef>
          <a:spcPct val="0"/>
        </a:spcBef>
        <a:spcAft>
          <a:spcPct val="50000"/>
        </a:spcAft>
        <a:buClr>
          <a:srgbClr val="0079C1"/>
        </a:buClr>
        <a:buFont typeface="Wingdings 2" pitchFamily="18" charset="2"/>
        <a:buChar char="¾"/>
        <a:defRPr sz="1600">
          <a:solidFill>
            <a:srgbClr val="260F54"/>
          </a:solidFill>
          <a:latin typeface="+mn-lt"/>
          <a:ea typeface="+mn-ea"/>
          <a:cs typeface="+mn-cs"/>
        </a:defRPr>
      </a:lvl8pPr>
      <a:lvl9pPr marL="3886200" indent="-228600" algn="l" rtl="0" fontAlgn="base">
        <a:spcBef>
          <a:spcPct val="0"/>
        </a:spcBef>
        <a:spcAft>
          <a:spcPct val="50000"/>
        </a:spcAft>
        <a:buClr>
          <a:srgbClr val="0079C1"/>
        </a:buClr>
        <a:buFont typeface="Wingdings 2" pitchFamily="18" charset="2"/>
        <a:buChar char="¾"/>
        <a:defRPr sz="1600">
          <a:solidFill>
            <a:srgbClr val="260F54"/>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ea typeface="ＭＳ Ｐゴシック"/>
              </a:defRPr>
            </a:lvl1pPr>
          </a:lstStyle>
          <a:p>
            <a:pPr>
              <a:defRPr/>
            </a:pPr>
            <a:fld id="{D58BC4C6-42F1-4D45-BF70-6179BF2317E8}" type="datetime1">
              <a:rPr lang="en-US"/>
              <a:pPr>
                <a:defRPr/>
              </a:pPr>
              <a:t>1/27/2026</a:t>
            </a:fld>
            <a:endParaRPr lang="en-US"/>
          </a:p>
        </p:txBody>
      </p:sp>
      <p:sp>
        <p:nvSpPr>
          <p:cNvPr id="230403" name="Rectangle 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a:defRPr>
            </a:lvl1pPr>
          </a:lstStyle>
          <a:p>
            <a:pPr>
              <a:defRPr/>
            </a:pPr>
            <a:endParaRPr lang="en-US"/>
          </a:p>
        </p:txBody>
      </p:sp>
      <p:sp>
        <p:nvSpPr>
          <p:cNvPr id="230404" name="Rectangle 4"/>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a:defRPr>
            </a:lvl1pPr>
          </a:lstStyle>
          <a:p>
            <a:pPr>
              <a:defRPr/>
            </a:pPr>
            <a:fld id="{191B14DD-6343-4CAD-A5D1-8F830BB9D367}" type="slidenum">
              <a:rPr lang="en-US"/>
              <a:pPr>
                <a:defRPr/>
              </a:pPr>
              <a:t>‹#›</a:t>
            </a:fld>
            <a:endParaRPr lang="en-US"/>
          </a:p>
        </p:txBody>
      </p:sp>
      <p:cxnSp>
        <p:nvCxnSpPr>
          <p:cNvPr id="4" name="Straight Connector 3"/>
          <p:cNvCxnSpPr/>
          <p:nvPr/>
        </p:nvCxnSpPr>
        <p:spPr>
          <a:xfrm>
            <a:off x="700088" y="1382713"/>
            <a:ext cx="7999412" cy="1587"/>
          </a:xfrm>
          <a:prstGeom prst="line">
            <a:avLst/>
          </a:prstGeom>
          <a:ln w="19050" cap="flat" cmpd="sng" algn="ctr">
            <a:solidFill>
              <a:srgbClr val="2478C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54" name="Rectangle 5"/>
          <p:cNvSpPr>
            <a:spLocks noGrp="1" noChangeArrowheads="1"/>
          </p:cNvSpPr>
          <p:nvPr>
            <p:ph type="title"/>
          </p:nvPr>
        </p:nvSpPr>
        <p:spPr bwMode="auto">
          <a:xfrm>
            <a:off x="593725" y="762000"/>
            <a:ext cx="8093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p>
            <a:pPr lvl="0"/>
            <a:r>
              <a:rPr lang="en-US" altLang="en-US"/>
              <a:t>Click to edit Master title style</a:t>
            </a:r>
          </a:p>
        </p:txBody>
      </p:sp>
      <p:sp>
        <p:nvSpPr>
          <p:cNvPr id="2055" name="Rectangle 3"/>
          <p:cNvSpPr>
            <a:spLocks noGrp="1" noChangeArrowheads="1"/>
          </p:cNvSpPr>
          <p:nvPr>
            <p:ph type="body" idx="1"/>
          </p:nvPr>
        </p:nvSpPr>
        <p:spPr bwMode="auto">
          <a:xfrm>
            <a:off x="593725" y="1485900"/>
            <a:ext cx="80899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6" name="Picture 8" descr="National_Grid_logo_blu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10375" y="342900"/>
            <a:ext cx="183038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05"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hf hdr="0" ftr="0" dt="0"/>
  <p:txStyles>
    <p:titleStyle>
      <a:lvl1pPr algn="l" rtl="0" eaLnBrk="0" fontAlgn="base" hangingPunct="0">
        <a:spcBef>
          <a:spcPct val="0"/>
        </a:spcBef>
        <a:spcAft>
          <a:spcPct val="0"/>
        </a:spcAft>
        <a:defRPr sz="2800" b="1">
          <a:solidFill>
            <a:srgbClr val="0079C1"/>
          </a:solidFill>
          <a:latin typeface="+mj-lt"/>
          <a:ea typeface="+mj-ea"/>
          <a:cs typeface="+mj-cs"/>
        </a:defRPr>
      </a:lvl1pPr>
      <a:lvl2pPr algn="l" rtl="0" eaLnBrk="0" fontAlgn="base" hangingPunct="0">
        <a:spcBef>
          <a:spcPct val="0"/>
        </a:spcBef>
        <a:spcAft>
          <a:spcPct val="0"/>
        </a:spcAft>
        <a:defRPr sz="2800" b="1">
          <a:solidFill>
            <a:srgbClr val="0079C1"/>
          </a:solidFill>
          <a:latin typeface="Arial" pitchFamily="34" charset="0"/>
          <a:ea typeface="ＭＳ Ｐゴシック"/>
          <a:cs typeface="ＭＳ Ｐゴシック"/>
        </a:defRPr>
      </a:lvl2pPr>
      <a:lvl3pPr algn="l" rtl="0" eaLnBrk="0" fontAlgn="base" hangingPunct="0">
        <a:spcBef>
          <a:spcPct val="0"/>
        </a:spcBef>
        <a:spcAft>
          <a:spcPct val="0"/>
        </a:spcAft>
        <a:defRPr sz="2800" b="1">
          <a:solidFill>
            <a:srgbClr val="0079C1"/>
          </a:solidFill>
          <a:latin typeface="Arial" pitchFamily="34" charset="0"/>
          <a:ea typeface="ＭＳ Ｐゴシック"/>
          <a:cs typeface="ＭＳ Ｐゴシック"/>
        </a:defRPr>
      </a:lvl3pPr>
      <a:lvl4pPr algn="l" rtl="0" eaLnBrk="0" fontAlgn="base" hangingPunct="0">
        <a:spcBef>
          <a:spcPct val="0"/>
        </a:spcBef>
        <a:spcAft>
          <a:spcPct val="0"/>
        </a:spcAft>
        <a:defRPr sz="2800" b="1">
          <a:solidFill>
            <a:srgbClr val="0079C1"/>
          </a:solidFill>
          <a:latin typeface="Arial" pitchFamily="34" charset="0"/>
          <a:ea typeface="ＭＳ Ｐゴシック"/>
          <a:cs typeface="ＭＳ Ｐゴシック"/>
        </a:defRPr>
      </a:lvl4pPr>
      <a:lvl5pPr algn="l" rtl="0" eaLnBrk="0" fontAlgn="base" hangingPunct="0">
        <a:spcBef>
          <a:spcPct val="0"/>
        </a:spcBef>
        <a:spcAft>
          <a:spcPct val="0"/>
        </a:spcAft>
        <a:defRPr sz="2800" b="1">
          <a:solidFill>
            <a:srgbClr val="0079C1"/>
          </a:solidFill>
          <a:latin typeface="Arial" pitchFamily="34" charset="0"/>
          <a:ea typeface="ＭＳ Ｐゴシック"/>
          <a:cs typeface="ＭＳ Ｐゴシック"/>
        </a:defRPr>
      </a:lvl5pPr>
      <a:lvl6pPr marL="457200" algn="l" rtl="0" fontAlgn="base">
        <a:spcBef>
          <a:spcPct val="0"/>
        </a:spcBef>
        <a:spcAft>
          <a:spcPct val="0"/>
        </a:spcAft>
        <a:defRPr sz="2800" b="1">
          <a:solidFill>
            <a:srgbClr val="0079C1"/>
          </a:solidFill>
          <a:latin typeface="Arial" pitchFamily="34" charset="0"/>
          <a:ea typeface="ＭＳ Ｐゴシック"/>
          <a:cs typeface="ＭＳ Ｐゴシック"/>
        </a:defRPr>
      </a:lvl6pPr>
      <a:lvl7pPr marL="914400" algn="l" rtl="0" fontAlgn="base">
        <a:spcBef>
          <a:spcPct val="0"/>
        </a:spcBef>
        <a:spcAft>
          <a:spcPct val="0"/>
        </a:spcAft>
        <a:defRPr sz="2800" b="1">
          <a:solidFill>
            <a:srgbClr val="0079C1"/>
          </a:solidFill>
          <a:latin typeface="Arial" pitchFamily="34" charset="0"/>
          <a:ea typeface="ＭＳ Ｐゴシック"/>
          <a:cs typeface="ＭＳ Ｐゴシック"/>
        </a:defRPr>
      </a:lvl7pPr>
      <a:lvl8pPr marL="1371600" algn="l" rtl="0" fontAlgn="base">
        <a:spcBef>
          <a:spcPct val="0"/>
        </a:spcBef>
        <a:spcAft>
          <a:spcPct val="0"/>
        </a:spcAft>
        <a:defRPr sz="2800" b="1">
          <a:solidFill>
            <a:srgbClr val="0079C1"/>
          </a:solidFill>
          <a:latin typeface="Arial" pitchFamily="34" charset="0"/>
          <a:ea typeface="ＭＳ Ｐゴシック"/>
          <a:cs typeface="ＭＳ Ｐゴシック"/>
        </a:defRPr>
      </a:lvl8pPr>
      <a:lvl9pPr marL="1828800" algn="l" rtl="0" fontAlgn="base">
        <a:spcBef>
          <a:spcPct val="0"/>
        </a:spcBef>
        <a:spcAft>
          <a:spcPct val="0"/>
        </a:spcAft>
        <a:defRPr sz="2800" b="1">
          <a:solidFill>
            <a:srgbClr val="0079C1"/>
          </a:solidFill>
          <a:latin typeface="Arial" pitchFamily="34" charset="0"/>
          <a:ea typeface="ＭＳ Ｐゴシック"/>
          <a:cs typeface="ＭＳ Ｐゴシック"/>
        </a:defRPr>
      </a:lvl9pPr>
    </p:titleStyle>
    <p:bodyStyle>
      <a:lvl1pPr marL="342900" indent="-342900" algn="l" rtl="0" eaLnBrk="0" fontAlgn="base" hangingPunct="0">
        <a:spcBef>
          <a:spcPct val="0"/>
        </a:spcBef>
        <a:spcAft>
          <a:spcPct val="50000"/>
        </a:spcAft>
        <a:buClr>
          <a:srgbClr val="0079C1"/>
        </a:buClr>
        <a:buFont typeface="Wingdings 2" pitchFamily="18" charset="2"/>
        <a:buChar char="¾"/>
        <a:defRPr sz="2400">
          <a:solidFill>
            <a:schemeClr val="tx2"/>
          </a:solidFill>
          <a:latin typeface="+mn-lt"/>
          <a:ea typeface="+mn-ea"/>
          <a:cs typeface="+mn-cs"/>
        </a:defRPr>
      </a:lvl1pPr>
      <a:lvl2pPr marL="742950" indent="-285750" algn="l" rtl="0" eaLnBrk="0" fontAlgn="base" hangingPunct="0">
        <a:spcBef>
          <a:spcPct val="0"/>
        </a:spcBef>
        <a:spcAft>
          <a:spcPct val="50000"/>
        </a:spcAft>
        <a:buClr>
          <a:srgbClr val="0079C1"/>
        </a:buClr>
        <a:buFont typeface="Wingdings 2" pitchFamily="18" charset="2"/>
        <a:buChar char="¾"/>
        <a:defRPr sz="2200">
          <a:solidFill>
            <a:schemeClr val="tx2"/>
          </a:solidFill>
          <a:latin typeface="+mn-lt"/>
          <a:ea typeface="+mn-ea"/>
          <a:cs typeface="+mn-cs"/>
        </a:defRPr>
      </a:lvl2pPr>
      <a:lvl3pPr marL="1143000" indent="-228600" algn="l" rtl="0" eaLnBrk="0" fontAlgn="base" hangingPunct="0">
        <a:spcBef>
          <a:spcPct val="0"/>
        </a:spcBef>
        <a:spcAft>
          <a:spcPct val="50000"/>
        </a:spcAft>
        <a:buClr>
          <a:srgbClr val="0079C1"/>
        </a:buClr>
        <a:buFont typeface="Wingdings 2" pitchFamily="18" charset="2"/>
        <a:buChar char="¾"/>
        <a:defRPr sz="2000">
          <a:solidFill>
            <a:schemeClr val="tx2"/>
          </a:solidFill>
          <a:latin typeface="+mn-lt"/>
          <a:ea typeface="+mn-ea"/>
          <a:cs typeface="+mn-cs"/>
        </a:defRPr>
      </a:lvl3pPr>
      <a:lvl4pPr marL="1600200" indent="-228600" algn="l" rtl="0" eaLnBrk="0" fontAlgn="base" hangingPunct="0">
        <a:spcBef>
          <a:spcPct val="0"/>
        </a:spcBef>
        <a:spcAft>
          <a:spcPct val="50000"/>
        </a:spcAft>
        <a:buClr>
          <a:srgbClr val="0079C1"/>
        </a:buClr>
        <a:buFont typeface="Wingdings 2" pitchFamily="18" charset="2"/>
        <a:buChar char="¾"/>
        <a:defRPr>
          <a:solidFill>
            <a:schemeClr val="tx2"/>
          </a:solidFill>
          <a:latin typeface="+mn-lt"/>
          <a:ea typeface="+mn-ea"/>
          <a:cs typeface="+mn-cs"/>
        </a:defRPr>
      </a:lvl4pPr>
      <a:lvl5pPr marL="2057400" indent="-228600" algn="l" rtl="0" eaLnBrk="0" fontAlgn="base" hangingPunct="0">
        <a:spcBef>
          <a:spcPct val="0"/>
        </a:spcBef>
        <a:spcAft>
          <a:spcPct val="50000"/>
        </a:spcAft>
        <a:buClr>
          <a:srgbClr val="0079C1"/>
        </a:buClr>
        <a:buFont typeface="Wingdings 2" pitchFamily="18" charset="2"/>
        <a:buChar char="¾"/>
        <a:defRPr sz="1600">
          <a:solidFill>
            <a:schemeClr val="tx2"/>
          </a:solidFill>
          <a:latin typeface="+mn-lt"/>
          <a:ea typeface="+mn-ea"/>
          <a:cs typeface="+mn-cs"/>
        </a:defRPr>
      </a:lvl5pPr>
      <a:lvl6pPr marL="2514600" indent="-228600" algn="l" rtl="0" fontAlgn="base">
        <a:spcBef>
          <a:spcPct val="0"/>
        </a:spcBef>
        <a:spcAft>
          <a:spcPct val="50000"/>
        </a:spcAft>
        <a:buClr>
          <a:srgbClr val="0079C1"/>
        </a:buClr>
        <a:buFont typeface="Wingdings 2" pitchFamily="18" charset="2"/>
        <a:buChar char="¾"/>
        <a:defRPr sz="1600">
          <a:solidFill>
            <a:schemeClr val="tx2"/>
          </a:solidFill>
          <a:latin typeface="+mn-lt"/>
          <a:ea typeface="+mn-ea"/>
          <a:cs typeface="+mn-cs"/>
        </a:defRPr>
      </a:lvl6pPr>
      <a:lvl7pPr marL="2971800" indent="-228600" algn="l" rtl="0" fontAlgn="base">
        <a:spcBef>
          <a:spcPct val="0"/>
        </a:spcBef>
        <a:spcAft>
          <a:spcPct val="50000"/>
        </a:spcAft>
        <a:buClr>
          <a:srgbClr val="0079C1"/>
        </a:buClr>
        <a:buFont typeface="Wingdings 2" pitchFamily="18" charset="2"/>
        <a:buChar char="¾"/>
        <a:defRPr sz="1600">
          <a:solidFill>
            <a:schemeClr val="tx2"/>
          </a:solidFill>
          <a:latin typeface="+mn-lt"/>
          <a:ea typeface="+mn-ea"/>
          <a:cs typeface="+mn-cs"/>
        </a:defRPr>
      </a:lvl7pPr>
      <a:lvl8pPr marL="3429000" indent="-228600" algn="l" rtl="0" fontAlgn="base">
        <a:spcBef>
          <a:spcPct val="0"/>
        </a:spcBef>
        <a:spcAft>
          <a:spcPct val="50000"/>
        </a:spcAft>
        <a:buClr>
          <a:srgbClr val="0079C1"/>
        </a:buClr>
        <a:buFont typeface="Wingdings 2" pitchFamily="18" charset="2"/>
        <a:buChar char="¾"/>
        <a:defRPr sz="1600">
          <a:solidFill>
            <a:schemeClr val="tx2"/>
          </a:solidFill>
          <a:latin typeface="+mn-lt"/>
          <a:ea typeface="+mn-ea"/>
          <a:cs typeface="+mn-cs"/>
        </a:defRPr>
      </a:lvl8pPr>
      <a:lvl9pPr marL="3886200" indent="-228600" algn="l" rtl="0" fontAlgn="base">
        <a:spcBef>
          <a:spcPct val="0"/>
        </a:spcBef>
        <a:spcAft>
          <a:spcPct val="50000"/>
        </a:spcAft>
        <a:buClr>
          <a:srgbClr val="0079C1"/>
        </a:buClr>
        <a:buFont typeface="Wingdings 2" pitchFamily="18" charset="2"/>
        <a:buChar char="¾"/>
        <a:defRPr sz="16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5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ea typeface="ＭＳ Ｐゴシック"/>
                <a:cs typeface="ＭＳ Ｐゴシック"/>
              </a:defRPr>
            </a:lvl1pPr>
          </a:lstStyle>
          <a:p>
            <a:pPr>
              <a:defRPr/>
            </a:pPr>
            <a:fld id="{C1FCADA5-7456-4358-8EAB-362E7B9306E2}" type="datetime1">
              <a:rPr lang="en-US"/>
              <a:pPr>
                <a:defRPr/>
              </a:pPr>
              <a:t>1/27/2026</a:t>
            </a:fld>
            <a:endParaRPr lang="en-US"/>
          </a:p>
        </p:txBody>
      </p:sp>
      <p:sp>
        <p:nvSpPr>
          <p:cNvPr id="2365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a:cs typeface="ＭＳ Ｐゴシック"/>
              </a:defRPr>
            </a:lvl1pPr>
          </a:lstStyle>
          <a:p>
            <a:pPr>
              <a:defRPr/>
            </a:pPr>
            <a:endParaRPr lang="en-US"/>
          </a:p>
        </p:txBody>
      </p:sp>
      <p:sp>
        <p:nvSpPr>
          <p:cNvPr id="2365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ＭＳ Ｐゴシック"/>
                <a:cs typeface="ＭＳ Ｐゴシック"/>
              </a:defRPr>
            </a:lvl1pPr>
          </a:lstStyle>
          <a:p>
            <a:pPr>
              <a:defRPr/>
            </a:pPr>
            <a:fld id="{4CE5E05F-EDF7-43D1-8A8D-8C3B1DC0D8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normAutofit/>
          </a:bodyPr>
          <a:lstStyle/>
          <a:p>
            <a:r>
              <a:rPr lang="en-US" sz="3200" dirty="0"/>
              <a:t>Electric</a:t>
            </a:r>
          </a:p>
        </p:txBody>
      </p:sp>
      <p:sp>
        <p:nvSpPr>
          <p:cNvPr id="3" name="Subtitle 2"/>
          <p:cNvSpPr>
            <a:spLocks noGrp="1"/>
          </p:cNvSpPr>
          <p:nvPr>
            <p:ph type="subTitle" sz="quarter" idx="1"/>
          </p:nvPr>
        </p:nvSpPr>
        <p:spPr>
          <a:xfrm>
            <a:off x="571500" y="5164138"/>
            <a:ext cx="8043863" cy="779462"/>
          </a:xfrm>
        </p:spPr>
        <p:txBody>
          <a:bodyPr/>
          <a:lstStyle/>
          <a:p>
            <a:r>
              <a:rPr lang="en-US" dirty="0"/>
              <a:t>Dave Soltys, Supervisor</a:t>
            </a:r>
          </a:p>
          <a:p>
            <a:r>
              <a:rPr lang="en-US" sz="1800" dirty="0"/>
              <a:t>Damage Prevention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857500"/>
            <a:ext cx="2971800" cy="1975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4319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342900" y="342900"/>
            <a:ext cx="8229600" cy="954107"/>
          </a:xfrm>
        </p:spPr>
        <p:txBody>
          <a:bodyPr/>
          <a:lstStyle/>
          <a:p>
            <a:r>
              <a:rPr lang="en-US" dirty="0">
                <a:solidFill>
                  <a:schemeClr val="bg1"/>
                </a:solidFill>
              </a:rPr>
              <a:t>Underground </a:t>
            </a:r>
            <a:br>
              <a:rPr lang="en-US" dirty="0">
                <a:solidFill>
                  <a:schemeClr val="bg1"/>
                </a:solidFill>
              </a:rPr>
            </a:br>
            <a:r>
              <a:rPr lang="en-US" dirty="0">
                <a:solidFill>
                  <a:schemeClr val="bg1"/>
                </a:solidFill>
              </a:rPr>
              <a:t>Electric Facilities</a:t>
            </a:r>
          </a:p>
        </p:txBody>
      </p:sp>
      <p:sp>
        <p:nvSpPr>
          <p:cNvPr id="152579" name="Rectangle 3"/>
          <p:cNvSpPr>
            <a:spLocks noGrp="1" noChangeArrowheads="1"/>
          </p:cNvSpPr>
          <p:nvPr>
            <p:ph type="body" idx="1"/>
          </p:nvPr>
        </p:nvSpPr>
        <p:spPr>
          <a:xfrm>
            <a:off x="213852" y="1771651"/>
            <a:ext cx="4419600" cy="2400300"/>
          </a:xfrm>
        </p:spPr>
        <p:txBody>
          <a:bodyPr/>
          <a:lstStyle/>
          <a:p>
            <a:pPr lvl="1"/>
            <a:r>
              <a:rPr lang="en-US" dirty="0"/>
              <a:t>Duct Banks w/ multiple conduit (concrete/clay)</a:t>
            </a:r>
          </a:p>
          <a:p>
            <a:pPr lvl="1"/>
            <a:r>
              <a:rPr lang="en-US" dirty="0"/>
              <a:t>Conduit (Steel and Plastic)</a:t>
            </a:r>
          </a:p>
          <a:p>
            <a:pPr lvl="1"/>
            <a:r>
              <a:rPr lang="en-US" dirty="0"/>
              <a:t>Direct Buried Cables</a:t>
            </a:r>
          </a:p>
          <a:p>
            <a:pPr lvl="1"/>
            <a:r>
              <a:rPr lang="en-US" dirty="0"/>
              <a:t>Man Holes or Vaults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85901"/>
            <a:ext cx="4152900" cy="2971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4572000"/>
            <a:ext cx="8458200" cy="1985554"/>
          </a:xfrm>
          <a:prstGeom prst="rect">
            <a:avLst/>
          </a:prstGeom>
        </p:spPr>
      </p:pic>
    </p:spTree>
    <p:extLst>
      <p:ext uri="{BB962C8B-B14F-4D97-AF65-F5344CB8AC3E}">
        <p14:creationId xmlns:p14="http://schemas.microsoft.com/office/powerpoint/2010/main" val="269136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228600" y="265093"/>
            <a:ext cx="8229600" cy="954107"/>
          </a:xfrm>
        </p:spPr>
        <p:txBody>
          <a:bodyPr/>
          <a:lstStyle/>
          <a:p>
            <a:pPr algn="l"/>
            <a:r>
              <a:rPr lang="en-US" dirty="0">
                <a:solidFill>
                  <a:schemeClr val="bg1"/>
                </a:solidFill>
              </a:rPr>
              <a:t>Survey your surroundings </a:t>
            </a:r>
            <a:br>
              <a:rPr lang="en-US" dirty="0">
                <a:solidFill>
                  <a:schemeClr val="bg1"/>
                </a:solidFill>
              </a:rPr>
            </a:br>
            <a:r>
              <a:rPr lang="en-US" dirty="0">
                <a:solidFill>
                  <a:schemeClr val="bg1"/>
                </a:solidFill>
              </a:rPr>
              <a:t>BEFORE you dig</a:t>
            </a:r>
            <a:endParaRPr lang="en-US" u="sng" dirty="0">
              <a:solidFill>
                <a:schemeClr val="bg1"/>
              </a:solidFill>
            </a:endParaRPr>
          </a:p>
        </p:txBody>
      </p:sp>
      <p:sp>
        <p:nvSpPr>
          <p:cNvPr id="136195" name="Rectangle 3"/>
          <p:cNvSpPr>
            <a:spLocks noGrp="1" noChangeArrowheads="1"/>
          </p:cNvSpPr>
          <p:nvPr>
            <p:ph type="body" idx="1"/>
          </p:nvPr>
        </p:nvSpPr>
        <p:spPr>
          <a:xfrm>
            <a:off x="228600" y="1600200"/>
            <a:ext cx="4229100" cy="2971800"/>
          </a:xfrm>
        </p:spPr>
        <p:txBody>
          <a:bodyPr/>
          <a:lstStyle/>
          <a:p>
            <a:pPr marL="0" indent="0">
              <a:buNone/>
            </a:pPr>
            <a:r>
              <a:rPr lang="en-US" b="1" dirty="0"/>
              <a:t>Look For:</a:t>
            </a:r>
          </a:p>
          <a:p>
            <a:r>
              <a:rPr lang="en-US" sz="2200" dirty="0"/>
              <a:t>Riser Poles/Pole Drops</a:t>
            </a:r>
          </a:p>
          <a:p>
            <a:r>
              <a:rPr lang="en-US" sz="2200" dirty="0"/>
              <a:t>Underground Vaults/Manholes/</a:t>
            </a:r>
            <a:r>
              <a:rPr lang="en-US" sz="2200" dirty="0" err="1"/>
              <a:t>Handholes</a:t>
            </a:r>
            <a:endParaRPr lang="en-US" sz="2200" dirty="0"/>
          </a:p>
          <a:p>
            <a:r>
              <a:rPr lang="en-US" sz="2200" dirty="0"/>
              <a:t>Pad mounted transformers/Switches</a:t>
            </a:r>
          </a:p>
        </p:txBody>
      </p:sp>
      <p:sp>
        <p:nvSpPr>
          <p:cNvPr id="136198" name="Text Box 6"/>
          <p:cNvSpPr txBox="1">
            <a:spLocks noChangeArrowheads="1"/>
          </p:cNvSpPr>
          <p:nvPr/>
        </p:nvSpPr>
        <p:spPr bwMode="auto">
          <a:xfrm>
            <a:off x="4572000" y="16764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ahoma"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676400"/>
            <a:ext cx="4216400" cy="4152900"/>
          </a:xfrm>
          <a:prstGeom prst="rect">
            <a:avLst/>
          </a:prstGeom>
        </p:spPr>
      </p:pic>
    </p:spTree>
    <p:extLst>
      <p:ext uri="{BB962C8B-B14F-4D97-AF65-F5344CB8AC3E}">
        <p14:creationId xmlns:p14="http://schemas.microsoft.com/office/powerpoint/2010/main" val="2019734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85900"/>
            <a:ext cx="4000500" cy="49149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0" y="1485900"/>
            <a:ext cx="4286250" cy="4914900"/>
          </a:xfrm>
          <a:prstGeom prst="rect">
            <a:avLst/>
          </a:prstGeom>
        </p:spPr>
      </p:pic>
    </p:spTree>
    <p:extLst>
      <p:ext uri="{BB962C8B-B14F-4D97-AF65-F5344CB8AC3E}">
        <p14:creationId xmlns:p14="http://schemas.microsoft.com/office/powerpoint/2010/main" val="356606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2171700"/>
            <a:ext cx="3886200" cy="42291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0" y="2176206"/>
            <a:ext cx="3695700" cy="4224593"/>
          </a:xfrm>
          <a:prstGeom prst="rect">
            <a:avLst/>
          </a:prstGeom>
        </p:spPr>
      </p:pic>
      <p:sp>
        <p:nvSpPr>
          <p:cNvPr id="6" name="TextBox 5"/>
          <p:cNvSpPr txBox="1"/>
          <p:nvPr/>
        </p:nvSpPr>
        <p:spPr>
          <a:xfrm>
            <a:off x="512819" y="1345210"/>
            <a:ext cx="3676648" cy="830997"/>
          </a:xfrm>
          <a:prstGeom prst="rect">
            <a:avLst/>
          </a:prstGeom>
          <a:noFill/>
        </p:spPr>
        <p:txBody>
          <a:bodyPr wrap="none" rtlCol="0">
            <a:spAutoFit/>
          </a:bodyPr>
          <a:lstStyle/>
          <a:p>
            <a:r>
              <a:rPr lang="en-US" sz="2400" dirty="0">
                <a:solidFill>
                  <a:schemeClr val="tx1"/>
                </a:solidFill>
              </a:rPr>
              <a:t>High Tension Lines</a:t>
            </a:r>
          </a:p>
          <a:p>
            <a:r>
              <a:rPr lang="en-US" sz="2400" b="0" dirty="0">
                <a:solidFill>
                  <a:schemeClr val="tx1"/>
                </a:solidFill>
              </a:rPr>
              <a:t>aka Electric Transmission</a:t>
            </a:r>
          </a:p>
        </p:txBody>
      </p:sp>
      <p:sp>
        <p:nvSpPr>
          <p:cNvPr id="7" name="TextBox 6"/>
          <p:cNvSpPr txBox="1"/>
          <p:nvPr/>
        </p:nvSpPr>
        <p:spPr>
          <a:xfrm>
            <a:off x="5362366" y="1529875"/>
            <a:ext cx="2800767" cy="461665"/>
          </a:xfrm>
          <a:prstGeom prst="rect">
            <a:avLst/>
          </a:prstGeom>
          <a:noFill/>
        </p:spPr>
        <p:txBody>
          <a:bodyPr wrap="none" rtlCol="0">
            <a:spAutoFit/>
          </a:bodyPr>
          <a:lstStyle/>
          <a:p>
            <a:r>
              <a:rPr lang="en-US" sz="2400" dirty="0">
                <a:solidFill>
                  <a:schemeClr val="tx1"/>
                </a:solidFill>
              </a:rPr>
              <a:t>Electric Manholes</a:t>
            </a:r>
          </a:p>
        </p:txBody>
      </p:sp>
    </p:spTree>
    <p:extLst>
      <p:ext uri="{BB962C8B-B14F-4D97-AF65-F5344CB8AC3E}">
        <p14:creationId xmlns:p14="http://schemas.microsoft.com/office/powerpoint/2010/main" val="3942073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2900" y="1485901"/>
            <a:ext cx="8572500" cy="4343400"/>
          </a:xfrm>
        </p:spPr>
      </p:pic>
      <p:sp>
        <p:nvSpPr>
          <p:cNvPr id="7" name="TextBox 6"/>
          <p:cNvSpPr txBox="1"/>
          <p:nvPr/>
        </p:nvSpPr>
        <p:spPr>
          <a:xfrm>
            <a:off x="342900" y="685800"/>
            <a:ext cx="2182008" cy="523220"/>
          </a:xfrm>
          <a:prstGeom prst="rect">
            <a:avLst/>
          </a:prstGeom>
          <a:noFill/>
        </p:spPr>
        <p:txBody>
          <a:bodyPr wrap="none" rtlCol="0">
            <a:spAutoFit/>
          </a:bodyPr>
          <a:lstStyle/>
          <a:p>
            <a:r>
              <a:rPr lang="en-US" b="1" dirty="0">
                <a:solidFill>
                  <a:schemeClr val="bg1"/>
                </a:solidFill>
              </a:rPr>
              <a:t>Riser drops</a:t>
            </a:r>
          </a:p>
        </p:txBody>
      </p:sp>
    </p:spTree>
    <p:extLst>
      <p:ext uri="{BB962C8B-B14F-4D97-AF65-F5344CB8AC3E}">
        <p14:creationId xmlns:p14="http://schemas.microsoft.com/office/powerpoint/2010/main" val="36822249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0"/>
            <a:ext cx="8093075" cy="523220"/>
          </a:xfrm>
        </p:spPr>
        <p:txBody>
          <a:bodyPr/>
          <a:lstStyle/>
          <a:p>
            <a:pPr lvl="4"/>
            <a:r>
              <a:rPr lang="en-US" dirty="0">
                <a:solidFill>
                  <a:schemeClr val="bg1"/>
                </a:solidFill>
              </a:rPr>
              <a:t>How many drops do you see?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85900"/>
            <a:ext cx="8686800" cy="5150838"/>
          </a:xfrm>
          <a:prstGeom prst="rect">
            <a:avLst/>
          </a:prstGeom>
        </p:spPr>
      </p:pic>
    </p:spTree>
    <p:extLst>
      <p:ext uri="{BB962C8B-B14F-4D97-AF65-F5344CB8AC3E}">
        <p14:creationId xmlns:p14="http://schemas.microsoft.com/office/powerpoint/2010/main" val="854085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341293"/>
            <a:ext cx="8229600" cy="954107"/>
          </a:xfrm>
        </p:spPr>
        <p:txBody>
          <a:bodyPr/>
          <a:lstStyle/>
          <a:p>
            <a:r>
              <a:rPr lang="en-US" dirty="0">
                <a:solidFill>
                  <a:schemeClr val="bg1"/>
                </a:solidFill>
              </a:rPr>
              <a:t>Underground </a:t>
            </a:r>
            <a:br>
              <a:rPr lang="en-US" dirty="0">
                <a:solidFill>
                  <a:schemeClr val="bg1"/>
                </a:solidFill>
              </a:rPr>
            </a:br>
            <a:r>
              <a:rPr lang="en-US" dirty="0">
                <a:solidFill>
                  <a:schemeClr val="bg1"/>
                </a:solidFill>
              </a:rPr>
              <a:t>Vaults/Manholes</a:t>
            </a:r>
          </a:p>
        </p:txBody>
      </p:sp>
      <p:sp>
        <p:nvSpPr>
          <p:cNvPr id="140291" name="Rectangle 3"/>
          <p:cNvSpPr>
            <a:spLocks noGrp="1" noChangeArrowheads="1"/>
          </p:cNvSpPr>
          <p:nvPr>
            <p:ph type="body" idx="1"/>
          </p:nvPr>
        </p:nvSpPr>
        <p:spPr/>
        <p:txBody>
          <a:bodyPr/>
          <a:lstStyle/>
          <a:p>
            <a:endParaRPr lang="en-US"/>
          </a:p>
        </p:txBody>
      </p:sp>
      <p:pic>
        <p:nvPicPr>
          <p:cNvPr id="140292" name="Picture 4" descr="Vault 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85900"/>
            <a:ext cx="853440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974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fade">
                                      <p:cBhvr>
                                        <p:cTn id="7" dur="2000"/>
                                        <p:tgtEl>
                                          <p:spTgt spid="140290"/>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0291"/>
                                        </p:tgtEl>
                                        <p:attrNameLst>
                                          <p:attrName>style.visibility</p:attrName>
                                        </p:attrNameLst>
                                      </p:cBhvr>
                                      <p:to>
                                        <p:strVal val="visible"/>
                                      </p:to>
                                    </p:set>
                                    <p:animEffect transition="in" filter="fade">
                                      <p:cBhvr>
                                        <p:cTn id="10" dur="2000"/>
                                        <p:tgtEl>
                                          <p:spTgt spid="140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Rectangle 3"/>
          <p:cNvSpPr>
            <a:spLocks noGrp="1" noChangeArrowheads="1"/>
          </p:cNvSpPr>
          <p:nvPr>
            <p:ph type="body" idx="1"/>
          </p:nvPr>
        </p:nvSpPr>
        <p:spPr>
          <a:xfrm>
            <a:off x="457200" y="609600"/>
            <a:ext cx="8229600" cy="5486400"/>
          </a:xfrm>
        </p:spPr>
        <p:txBody>
          <a:bodyPr/>
          <a:lstStyle/>
          <a:p>
            <a:pPr marL="0" indent="0">
              <a:buNone/>
            </a:pPr>
            <a:r>
              <a:rPr lang="en-US" sz="2800" b="1" dirty="0">
                <a:solidFill>
                  <a:schemeClr val="bg1"/>
                </a:solidFill>
              </a:rPr>
              <a:t>Substations</a:t>
            </a:r>
          </a:p>
        </p:txBody>
      </p:sp>
      <p:pic>
        <p:nvPicPr>
          <p:cNvPr id="1710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85900"/>
            <a:ext cx="85725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651"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547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93725" y="757893"/>
            <a:ext cx="8093075" cy="523220"/>
          </a:xfrm>
        </p:spPr>
        <p:txBody>
          <a:bodyPr/>
          <a:lstStyle/>
          <a:p>
            <a:r>
              <a:rPr lang="en-US" dirty="0">
                <a:solidFill>
                  <a:schemeClr val="bg1"/>
                </a:solidFill>
              </a:rPr>
              <a:t>Substations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900" y="1485900"/>
            <a:ext cx="8509000" cy="4343400"/>
          </a:xfrm>
        </p:spPr>
      </p:pic>
    </p:spTree>
    <p:extLst>
      <p:ext uri="{BB962C8B-B14F-4D97-AF65-F5344CB8AC3E}">
        <p14:creationId xmlns:p14="http://schemas.microsoft.com/office/powerpoint/2010/main" val="3583944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342900"/>
            <a:ext cx="8229600" cy="954107"/>
          </a:xfrm>
        </p:spPr>
        <p:txBody>
          <a:bodyPr/>
          <a:lstStyle/>
          <a:p>
            <a:r>
              <a:rPr lang="en-US" dirty="0">
                <a:solidFill>
                  <a:schemeClr val="bg1"/>
                </a:solidFill>
              </a:rPr>
              <a:t>Pad Mount </a:t>
            </a:r>
            <a:br>
              <a:rPr lang="en-US" dirty="0">
                <a:solidFill>
                  <a:schemeClr val="bg1"/>
                </a:solidFill>
              </a:rPr>
            </a:br>
            <a:r>
              <a:rPr lang="en-US" dirty="0">
                <a:solidFill>
                  <a:schemeClr val="bg1"/>
                </a:solidFill>
              </a:rPr>
              <a:t>Transformers/Switches</a:t>
            </a:r>
          </a:p>
        </p:txBody>
      </p:sp>
      <p:sp>
        <p:nvSpPr>
          <p:cNvPr id="142339" name="Rectangle 3"/>
          <p:cNvSpPr>
            <a:spLocks noGrp="1" noChangeArrowheads="1"/>
          </p:cNvSpPr>
          <p:nvPr>
            <p:ph type="body" idx="1"/>
          </p:nvPr>
        </p:nvSpPr>
        <p:spPr>
          <a:xfrm>
            <a:off x="457200" y="1524000"/>
            <a:ext cx="8229600" cy="4572000"/>
          </a:xfrm>
        </p:spPr>
        <p:txBody>
          <a:bodyPr/>
          <a:lstStyle/>
          <a:p>
            <a:endParaRPr lang="en-US"/>
          </a:p>
        </p:txBody>
      </p:sp>
      <p:pic>
        <p:nvPicPr>
          <p:cNvPr id="142340" name="Picture 4" descr="Transformer 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485900"/>
            <a:ext cx="82296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399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fade">
                                      <p:cBhvr>
                                        <p:cTn id="7" dur="2000"/>
                                        <p:tgtEl>
                                          <p:spTgt spid="14233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2339"/>
                                        </p:tgtEl>
                                        <p:attrNameLst>
                                          <p:attrName>style.visibility</p:attrName>
                                        </p:attrNameLst>
                                      </p:cBhvr>
                                      <p:to>
                                        <p:strVal val="visible"/>
                                      </p:to>
                                    </p:set>
                                    <p:animEffect transition="in" filter="fade">
                                      <p:cBhvr>
                                        <p:cTn id="10" dur="2000"/>
                                        <p:tgtEl>
                                          <p:spTgt spid="14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8" grpId="0"/>
      <p:bldP spid="142339"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42900"/>
            <a:ext cx="8229600" cy="954107"/>
          </a:xfrm>
        </p:spPr>
        <p:txBody>
          <a:bodyPr/>
          <a:lstStyle/>
          <a:p>
            <a:r>
              <a:rPr lang="en-US" dirty="0">
                <a:solidFill>
                  <a:schemeClr val="bg1"/>
                </a:solidFill>
              </a:rPr>
              <a:t>High Voltage Electricity</a:t>
            </a:r>
            <a:br>
              <a:rPr lang="en-US" dirty="0">
                <a:solidFill>
                  <a:schemeClr val="bg1"/>
                </a:solidFill>
              </a:rPr>
            </a:br>
            <a:r>
              <a:rPr lang="en-US" sz="2600" b="0" dirty="0">
                <a:solidFill>
                  <a:schemeClr val="bg1"/>
                </a:solidFill>
              </a:rPr>
              <a:t>Working around it safely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 y="1485900"/>
            <a:ext cx="8572500" cy="4343399"/>
          </a:xfrm>
          <a:prstGeom prst="rect">
            <a:avLst/>
          </a:prstGeom>
        </p:spPr>
      </p:pic>
    </p:spTree>
    <p:extLst>
      <p:ext uri="{BB962C8B-B14F-4D97-AF65-F5344CB8AC3E}">
        <p14:creationId xmlns:p14="http://schemas.microsoft.com/office/powerpoint/2010/main" val="655216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093075" cy="954107"/>
          </a:xfrm>
        </p:spPr>
        <p:txBody>
          <a:bodyPr/>
          <a:lstStyle/>
          <a:p>
            <a:r>
              <a:rPr lang="en-US" dirty="0">
                <a:solidFill>
                  <a:schemeClr val="bg1"/>
                </a:solidFill>
              </a:rPr>
              <a:t>Transformers </a:t>
            </a:r>
            <a:br>
              <a:rPr lang="en-US" dirty="0">
                <a:solidFill>
                  <a:schemeClr val="bg1"/>
                </a:solidFill>
              </a:rPr>
            </a:br>
            <a:r>
              <a:rPr lang="en-US" dirty="0">
                <a:solidFill>
                  <a:schemeClr val="bg1"/>
                </a:solidFill>
              </a:rPr>
              <a:t>&amp; </a:t>
            </a:r>
            <a:r>
              <a:rPr lang="en-US" dirty="0" err="1">
                <a:solidFill>
                  <a:schemeClr val="bg1"/>
                </a:solidFill>
              </a:rPr>
              <a:t>Handholes</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900" y="1600200"/>
            <a:ext cx="4279446" cy="42291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0" y="1600200"/>
            <a:ext cx="4000499" cy="4229100"/>
          </a:xfrm>
          <a:prstGeom prst="rect">
            <a:avLst/>
          </a:prstGeom>
        </p:spPr>
      </p:pic>
    </p:spTree>
    <p:extLst>
      <p:ext uri="{BB962C8B-B14F-4D97-AF65-F5344CB8AC3E}">
        <p14:creationId xmlns:p14="http://schemas.microsoft.com/office/powerpoint/2010/main" val="544375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 y="1485900"/>
            <a:ext cx="4419600" cy="4343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485900"/>
            <a:ext cx="4114800" cy="4343400"/>
          </a:xfrm>
          <a:prstGeom prst="rect">
            <a:avLst/>
          </a:prstGeom>
        </p:spPr>
      </p:pic>
      <p:sp>
        <p:nvSpPr>
          <p:cNvPr id="6" name="TextBox 5"/>
          <p:cNvSpPr txBox="1"/>
          <p:nvPr/>
        </p:nvSpPr>
        <p:spPr>
          <a:xfrm>
            <a:off x="342900" y="342900"/>
            <a:ext cx="7162800" cy="954107"/>
          </a:xfrm>
          <a:prstGeom prst="rect">
            <a:avLst/>
          </a:prstGeom>
          <a:noFill/>
        </p:spPr>
        <p:txBody>
          <a:bodyPr wrap="square" rtlCol="0">
            <a:spAutoFit/>
          </a:bodyPr>
          <a:lstStyle/>
          <a:p>
            <a:pPr algn="l"/>
            <a:r>
              <a:rPr lang="en-US" b="1" dirty="0">
                <a:solidFill>
                  <a:schemeClr val="bg1"/>
                </a:solidFill>
              </a:rPr>
              <a:t>Transformers </a:t>
            </a:r>
          </a:p>
          <a:p>
            <a:pPr algn="l"/>
            <a:r>
              <a:rPr lang="en-US" b="1" dirty="0">
                <a:solidFill>
                  <a:schemeClr val="bg1"/>
                </a:solidFill>
              </a:rPr>
              <a:t>&amp; </a:t>
            </a:r>
            <a:r>
              <a:rPr lang="en-US" b="1" dirty="0" err="1">
                <a:solidFill>
                  <a:schemeClr val="bg1"/>
                </a:solidFill>
              </a:rPr>
              <a:t>Handholes</a:t>
            </a:r>
            <a:endParaRPr lang="en-US" b="1" dirty="0">
              <a:solidFill>
                <a:schemeClr val="bg1"/>
              </a:solidFill>
            </a:endParaRPr>
          </a:p>
        </p:txBody>
      </p:sp>
    </p:spTree>
    <p:extLst>
      <p:ext uri="{BB962C8B-B14F-4D97-AF65-F5344CB8AC3E}">
        <p14:creationId xmlns:p14="http://schemas.microsoft.com/office/powerpoint/2010/main" val="648892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2899" y="1485900"/>
            <a:ext cx="4229101" cy="49149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599" y="1485900"/>
            <a:ext cx="4114801" cy="4914900"/>
          </a:xfrm>
          <a:prstGeom prst="rect">
            <a:avLst/>
          </a:prstGeom>
        </p:spPr>
      </p:pic>
    </p:spTree>
    <p:extLst>
      <p:ext uri="{BB962C8B-B14F-4D97-AF65-F5344CB8AC3E}">
        <p14:creationId xmlns:p14="http://schemas.microsoft.com/office/powerpoint/2010/main" val="1575903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5800"/>
            <a:ext cx="8093075" cy="523220"/>
          </a:xfrm>
        </p:spPr>
        <p:txBody>
          <a:bodyPr/>
          <a:lstStyle/>
          <a:p>
            <a:r>
              <a:rPr lang="en-US" dirty="0">
                <a:solidFill>
                  <a:schemeClr val="bg1"/>
                </a:solidFill>
              </a:rPr>
              <a:t>Private Electric</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485900"/>
            <a:ext cx="4572000" cy="498737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900" y="1485900"/>
            <a:ext cx="4000500" cy="4987379"/>
          </a:xfrm>
          <a:prstGeom prst="rect">
            <a:avLst/>
          </a:prstGeom>
        </p:spPr>
      </p:pic>
    </p:spTree>
    <p:extLst>
      <p:ext uri="{BB962C8B-B14F-4D97-AF65-F5344CB8AC3E}">
        <p14:creationId xmlns:p14="http://schemas.microsoft.com/office/powerpoint/2010/main" val="428411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485900"/>
            <a:ext cx="8686800" cy="5029200"/>
          </a:xfrm>
        </p:spPr>
      </p:pic>
      <p:sp>
        <p:nvSpPr>
          <p:cNvPr id="7" name="TextBox 6"/>
          <p:cNvSpPr txBox="1"/>
          <p:nvPr/>
        </p:nvSpPr>
        <p:spPr>
          <a:xfrm>
            <a:off x="571500" y="756519"/>
            <a:ext cx="4648200" cy="523220"/>
          </a:xfrm>
          <a:prstGeom prst="rect">
            <a:avLst/>
          </a:prstGeom>
          <a:noFill/>
        </p:spPr>
        <p:txBody>
          <a:bodyPr wrap="square" rtlCol="0">
            <a:spAutoFit/>
          </a:bodyPr>
          <a:lstStyle/>
          <a:p>
            <a:pPr algn="l"/>
            <a:r>
              <a:rPr lang="en-US" dirty="0">
                <a:solidFill>
                  <a:schemeClr val="bg1"/>
                </a:solidFill>
              </a:rPr>
              <a:t>Private Electric</a:t>
            </a:r>
          </a:p>
        </p:txBody>
      </p:sp>
    </p:spTree>
    <p:extLst>
      <p:ext uri="{BB962C8B-B14F-4D97-AF65-F5344CB8AC3E}">
        <p14:creationId xmlns:p14="http://schemas.microsoft.com/office/powerpoint/2010/main" val="1256312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276532" y="685800"/>
            <a:ext cx="8229600" cy="523220"/>
          </a:xfrm>
        </p:spPr>
        <p:txBody>
          <a:bodyPr/>
          <a:lstStyle/>
          <a:p>
            <a:r>
              <a:rPr lang="en-US" dirty="0">
                <a:solidFill>
                  <a:schemeClr val="bg1"/>
                </a:solidFill>
              </a:rPr>
              <a:t>Electric Damage</a:t>
            </a:r>
          </a:p>
        </p:txBody>
      </p:sp>
      <p:sp>
        <p:nvSpPr>
          <p:cNvPr id="168963" name="Rectangle 3"/>
          <p:cNvSpPr>
            <a:spLocks noGrp="1" noChangeArrowheads="1"/>
          </p:cNvSpPr>
          <p:nvPr>
            <p:ph type="body" idx="1"/>
          </p:nvPr>
        </p:nvSpPr>
        <p:spPr/>
        <p:txBody>
          <a:bodyPr/>
          <a:lstStyle/>
          <a:p>
            <a:endParaRPr lang="en-US"/>
          </a:p>
        </p:txBody>
      </p:sp>
      <p:pic>
        <p:nvPicPr>
          <p:cNvPr id="16896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85900"/>
            <a:ext cx="8686800"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651"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94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42900" y="342900"/>
            <a:ext cx="8229600" cy="954107"/>
          </a:xfrm>
        </p:spPr>
        <p:txBody>
          <a:bodyPr/>
          <a:lstStyle/>
          <a:p>
            <a:r>
              <a:rPr lang="en-US" dirty="0">
                <a:solidFill>
                  <a:schemeClr val="bg1"/>
                </a:solidFill>
              </a:rPr>
              <a:t>Effects of Electricity </a:t>
            </a:r>
            <a:br>
              <a:rPr lang="en-US" dirty="0">
                <a:solidFill>
                  <a:schemeClr val="bg1"/>
                </a:solidFill>
              </a:rPr>
            </a:br>
            <a:r>
              <a:rPr lang="en-US" dirty="0">
                <a:solidFill>
                  <a:schemeClr val="bg1"/>
                </a:solidFill>
              </a:rPr>
              <a:t>On the Body</a:t>
            </a:r>
          </a:p>
        </p:txBody>
      </p:sp>
      <p:sp>
        <p:nvSpPr>
          <p:cNvPr id="19459" name="Rectangle 3"/>
          <p:cNvSpPr>
            <a:spLocks noGrp="1" noChangeArrowheads="1"/>
          </p:cNvSpPr>
          <p:nvPr>
            <p:ph type="body" sz="half" idx="1"/>
          </p:nvPr>
        </p:nvSpPr>
        <p:spPr>
          <a:xfrm>
            <a:off x="342900" y="1539240"/>
            <a:ext cx="4035425" cy="975360"/>
          </a:xfrm>
        </p:spPr>
        <p:txBody>
          <a:bodyPr/>
          <a:lstStyle/>
          <a:p>
            <a:pPr marL="0" indent="0">
              <a:buNone/>
            </a:pPr>
            <a:r>
              <a:rPr lang="en-US" dirty="0"/>
              <a:t>Varies from no lasting affect to sever burns and fatalities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447800"/>
            <a:ext cx="3730752" cy="4267200"/>
          </a:xfrm>
          <a:prstGeom prst="rect">
            <a:avLst/>
          </a:prstGeom>
        </p:spPr>
      </p:pic>
      <p:sp>
        <p:nvSpPr>
          <p:cNvPr id="4" name="TextBox 3"/>
          <p:cNvSpPr txBox="1"/>
          <p:nvPr/>
        </p:nvSpPr>
        <p:spPr>
          <a:xfrm>
            <a:off x="228600" y="2514600"/>
            <a:ext cx="4686300" cy="1569660"/>
          </a:xfrm>
          <a:prstGeom prst="rect">
            <a:avLst/>
          </a:prstGeom>
          <a:noFill/>
        </p:spPr>
        <p:txBody>
          <a:bodyPr wrap="square" rtlCol="0">
            <a:spAutoFit/>
          </a:bodyPr>
          <a:lstStyle/>
          <a:p>
            <a:pPr algn="l"/>
            <a:r>
              <a:rPr lang="en-US" sz="2400" b="1" dirty="0">
                <a:solidFill>
                  <a:srgbClr val="FF0000"/>
                </a:solidFill>
              </a:rPr>
              <a:t>Remember, if the circuit is not:</a:t>
            </a:r>
          </a:p>
          <a:p>
            <a:pPr marL="457200" indent="-457200" algn="l">
              <a:buFont typeface="Arial" panose="020B0604020202020204" pitchFamily="34" charset="0"/>
              <a:buChar char="•"/>
            </a:pPr>
            <a:r>
              <a:rPr lang="en-US" sz="2400" b="0" dirty="0">
                <a:solidFill>
                  <a:schemeClr val="tx1"/>
                </a:solidFill>
              </a:rPr>
              <a:t>De-energized</a:t>
            </a:r>
          </a:p>
          <a:p>
            <a:pPr marL="457200" indent="-457200" algn="l">
              <a:buFont typeface="Arial" panose="020B0604020202020204" pitchFamily="34" charset="0"/>
              <a:buChar char="•"/>
            </a:pPr>
            <a:r>
              <a:rPr lang="en-US" sz="2400" b="0" dirty="0">
                <a:solidFill>
                  <a:schemeClr val="tx1"/>
                </a:solidFill>
              </a:rPr>
              <a:t>Locked/tagged out</a:t>
            </a:r>
          </a:p>
          <a:p>
            <a:pPr marL="457200" indent="-457200" algn="l">
              <a:buFont typeface="Arial" panose="020B0604020202020204" pitchFamily="34" charset="0"/>
              <a:buChar char="•"/>
            </a:pPr>
            <a:r>
              <a:rPr lang="en-US" sz="2400" b="0" dirty="0">
                <a:solidFill>
                  <a:schemeClr val="tx1"/>
                </a:solidFill>
              </a:rPr>
              <a:t>Tested and grounded</a:t>
            </a:r>
          </a:p>
        </p:txBody>
      </p:sp>
      <p:sp>
        <p:nvSpPr>
          <p:cNvPr id="2" name="TextBox 1"/>
          <p:cNvSpPr txBox="1"/>
          <p:nvPr/>
        </p:nvSpPr>
        <p:spPr>
          <a:xfrm>
            <a:off x="819021" y="4457700"/>
            <a:ext cx="3007555" cy="553998"/>
          </a:xfrm>
          <a:prstGeom prst="rect">
            <a:avLst/>
          </a:prstGeom>
          <a:noFill/>
        </p:spPr>
        <p:txBody>
          <a:bodyPr wrap="none" rtlCol="0">
            <a:spAutoFit/>
          </a:bodyPr>
          <a:lstStyle/>
          <a:p>
            <a:r>
              <a:rPr lang="en-US" sz="3000" dirty="0">
                <a:solidFill>
                  <a:srgbClr val="FF0000"/>
                </a:solidFill>
              </a:rPr>
              <a:t>IT’S NOT DEAD</a:t>
            </a:r>
          </a:p>
        </p:txBody>
      </p:sp>
    </p:spTree>
    <p:extLst>
      <p:ext uri="{BB962C8B-B14F-4D97-AF65-F5344CB8AC3E}">
        <p14:creationId xmlns:p14="http://schemas.microsoft.com/office/powerpoint/2010/main" val="1203475793"/>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800" fill="hold">
                                          <p:stCondLst>
                                            <p:cond delay="0"/>
                                          </p:stCondLst>
                                        </p:cTn>
                                        <p:tgtEl>
                                          <p:spTgt spid="19458"/>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19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19459">
                                            <p:txEl>
                                              <p:pRg st="0" end="0"/>
                                            </p:txEl>
                                          </p:spTgt>
                                        </p:tgtEl>
                                        <p:attrNameLst>
                                          <p:attrName>style.visibility</p:attrName>
                                        </p:attrNameLst>
                                      </p:cBhvr>
                                      <p:to>
                                        <p:strVal val="visible"/>
                                      </p:to>
                                    </p:set>
                                    <p:animEffect transition="in" filter="fade">
                                      <p:cBhvr>
                                        <p:cTn id="13" dur="1000"/>
                                        <p:tgtEl>
                                          <p:spTgt spid="19459">
                                            <p:txEl>
                                              <p:pRg st="0" end="0"/>
                                            </p:txEl>
                                          </p:spTgt>
                                        </p:tgtEl>
                                      </p:cBhvr>
                                    </p:animEffect>
                                    <p:anim calcmode="lin" valueType="num">
                                      <p:cBhvr>
                                        <p:cTn id="14" dur="1000" fill="hold"/>
                                        <p:tgtEl>
                                          <p:spTgt spid="19459">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194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42900" y="685800"/>
            <a:ext cx="8229600" cy="523220"/>
          </a:xfrm>
        </p:spPr>
        <p:txBody>
          <a:bodyPr/>
          <a:lstStyle/>
          <a:p>
            <a:r>
              <a:rPr lang="en-US" dirty="0">
                <a:solidFill>
                  <a:schemeClr val="bg1"/>
                </a:solidFill>
              </a:rPr>
              <a:t>Questions?</a:t>
            </a:r>
            <a:endParaRPr lang="en-US" dirty="0"/>
          </a:p>
        </p:txBody>
      </p:sp>
      <p:pic>
        <p:nvPicPr>
          <p:cNvPr id="44037" name="Picture 5" descr="High Voltage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828800"/>
            <a:ext cx="49149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58717"/>
      </p:ext>
    </p:extLst>
  </p:cSld>
  <p:clrMapOvr>
    <a:masterClrMapping/>
  </p:clrMapOvr>
  <p:transition>
    <p:random/>
    <p:sndAc>
      <p:stSnd>
        <p:snd r:embed="rId2" name="LASER.WAV"/>
      </p:stSnd>
    </p:sndAc>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5800"/>
            <a:ext cx="8093075" cy="519113"/>
          </a:xfrm>
        </p:spPr>
        <p:txBody>
          <a:bodyPr/>
          <a:lstStyle/>
          <a:p>
            <a:r>
              <a:rPr lang="en-US" dirty="0">
                <a:solidFill>
                  <a:schemeClr val="bg1"/>
                </a:solidFill>
              </a:rPr>
              <a:t>Purpose of this Presentation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9100" y="1412394"/>
            <a:ext cx="4572000" cy="4416906"/>
          </a:xfrm>
        </p:spPr>
      </p:pic>
      <p:sp>
        <p:nvSpPr>
          <p:cNvPr id="6" name="TextBox 5"/>
          <p:cNvSpPr txBox="1"/>
          <p:nvPr/>
        </p:nvSpPr>
        <p:spPr>
          <a:xfrm>
            <a:off x="158617" y="1663559"/>
            <a:ext cx="3727583" cy="2462213"/>
          </a:xfrm>
          <a:prstGeom prst="rect">
            <a:avLst/>
          </a:prstGeom>
          <a:noFill/>
        </p:spPr>
        <p:txBody>
          <a:bodyPr wrap="square" rtlCol="0">
            <a:spAutoFit/>
          </a:bodyPr>
          <a:lstStyle/>
          <a:p>
            <a:pPr marL="457200" indent="-457200" algn="l">
              <a:buFont typeface="Arial" panose="020B0604020202020204" pitchFamily="34" charset="0"/>
              <a:buChar char="•"/>
            </a:pPr>
            <a:r>
              <a:rPr lang="en-US" sz="2200" b="0" dirty="0">
                <a:solidFill>
                  <a:schemeClr val="tx1"/>
                </a:solidFill>
              </a:rPr>
              <a:t>Raise Awareness</a:t>
            </a:r>
          </a:p>
          <a:p>
            <a:pPr algn="l"/>
            <a:endParaRPr lang="en-US" sz="2200" b="0" dirty="0">
              <a:solidFill>
                <a:schemeClr val="tx1"/>
              </a:solidFill>
            </a:endParaRPr>
          </a:p>
          <a:p>
            <a:pPr marL="457200" indent="-457200" algn="l">
              <a:buFont typeface="Arial" panose="020B0604020202020204" pitchFamily="34" charset="0"/>
              <a:buChar char="•"/>
            </a:pPr>
            <a:r>
              <a:rPr lang="en-US" sz="2200" b="0" dirty="0">
                <a:solidFill>
                  <a:schemeClr val="tx1"/>
                </a:solidFill>
              </a:rPr>
              <a:t>Explain Hazards of </a:t>
            </a:r>
          </a:p>
          <a:p>
            <a:pPr algn="l"/>
            <a:r>
              <a:rPr lang="en-US" sz="2200" b="0" dirty="0">
                <a:solidFill>
                  <a:schemeClr val="tx1"/>
                </a:solidFill>
              </a:rPr>
              <a:t>      Working with Electricity</a:t>
            </a:r>
          </a:p>
          <a:p>
            <a:pPr algn="l"/>
            <a:endParaRPr lang="en-US" sz="2200" b="0" dirty="0">
              <a:solidFill>
                <a:schemeClr val="tx1"/>
              </a:solidFill>
            </a:endParaRPr>
          </a:p>
          <a:p>
            <a:pPr marL="457200" indent="-457200" algn="l">
              <a:buFont typeface="Arial" panose="020B0604020202020204" pitchFamily="34" charset="0"/>
              <a:buChar char="•"/>
            </a:pPr>
            <a:r>
              <a:rPr lang="en-US" sz="2200" b="0" dirty="0">
                <a:solidFill>
                  <a:schemeClr val="tx1"/>
                </a:solidFill>
              </a:rPr>
              <a:t>Possible Solutions to </a:t>
            </a:r>
          </a:p>
          <a:p>
            <a:pPr algn="l"/>
            <a:r>
              <a:rPr lang="en-US" sz="2200" b="0" dirty="0">
                <a:solidFill>
                  <a:schemeClr val="tx1"/>
                </a:solidFill>
              </a:rPr>
              <a:t>      Hazards</a:t>
            </a:r>
          </a:p>
        </p:txBody>
      </p:sp>
    </p:spTree>
    <p:extLst>
      <p:ext uri="{BB962C8B-B14F-4D97-AF65-F5344CB8AC3E}">
        <p14:creationId xmlns:p14="http://schemas.microsoft.com/office/powerpoint/2010/main" val="1248783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85800"/>
            <a:ext cx="5029200" cy="523220"/>
          </a:xfrm>
        </p:spPr>
        <p:txBody>
          <a:bodyPr/>
          <a:lstStyle/>
          <a:p>
            <a:r>
              <a:rPr lang="en-US" dirty="0">
                <a:solidFill>
                  <a:schemeClr val="bg1"/>
                </a:solidFill>
              </a:rPr>
              <a:t>High Voltage Proximity Act</a:t>
            </a:r>
          </a:p>
        </p:txBody>
      </p:sp>
      <p:pic>
        <p:nvPicPr>
          <p:cNvPr id="4" name="Table Placeholder 3"/>
          <p:cNvPicPr>
            <a:picLocks noGrp="1" noChangeAspect="1"/>
          </p:cNvPicPr>
          <p:nvPr>
            <p:ph type="tbl" idx="1"/>
          </p:nvPr>
        </p:nvPicPr>
        <p:blipFill>
          <a:blip r:embed="rId2">
            <a:extLst>
              <a:ext uri="{28A0092B-C50C-407E-A947-70E740481C1C}">
                <a14:useLocalDpi xmlns:a14="http://schemas.microsoft.com/office/drawing/2010/main" val="0"/>
              </a:ext>
            </a:extLst>
          </a:blip>
          <a:stretch>
            <a:fillRect/>
          </a:stretch>
        </p:blipFill>
        <p:spPr>
          <a:xfrm>
            <a:off x="4572000" y="3429000"/>
            <a:ext cx="4229100" cy="24003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429000"/>
            <a:ext cx="4114800" cy="240029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970016934"/>
              </p:ext>
            </p:extLst>
          </p:nvPr>
        </p:nvGraphicFramePr>
        <p:xfrm>
          <a:off x="228600" y="1485900"/>
          <a:ext cx="8686800" cy="1760220"/>
        </p:xfrm>
        <a:graphic>
          <a:graphicData uri="http://schemas.openxmlformats.org/drawingml/2006/table">
            <a:tbl>
              <a:tblPr firstRow="1" bandRow="1">
                <a:tableStyleId>{5C22544A-7EE6-4342-B048-85BDC9FD1C3A}</a:tableStyleId>
              </a:tblPr>
              <a:tblGrid>
                <a:gridCol w="4229100">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gridCol w="10287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028700">
                  <a:extLst>
                    <a:ext uri="{9D8B030D-6E8A-4147-A177-3AD203B41FA5}">
                      <a16:colId xmlns:a16="http://schemas.microsoft.com/office/drawing/2014/main" val="20004"/>
                    </a:ext>
                  </a:extLst>
                </a:gridCol>
              </a:tblGrid>
              <a:tr h="684530">
                <a:tc>
                  <a:txBody>
                    <a:bodyPr/>
                    <a:lstStyle/>
                    <a:p>
                      <a:r>
                        <a:rPr lang="en-US" dirty="0"/>
                        <a:t>Voltage Level (Phase</a:t>
                      </a:r>
                      <a:r>
                        <a:rPr lang="en-US" baseline="0" dirty="0"/>
                        <a:t> to Phase</a:t>
                      </a:r>
                      <a:endParaRPr lang="en-US" dirty="0"/>
                    </a:p>
                  </a:txBody>
                  <a:tcPr anchor="ctr"/>
                </a:tc>
                <a:tc>
                  <a:txBody>
                    <a:bodyPr/>
                    <a:lstStyle/>
                    <a:p>
                      <a:pPr algn="ctr"/>
                      <a:r>
                        <a:rPr lang="en-US" dirty="0"/>
                        <a:t>50kV &amp; below</a:t>
                      </a:r>
                    </a:p>
                  </a:txBody>
                  <a:tcPr anchor="ctr"/>
                </a:tc>
                <a:tc>
                  <a:txBody>
                    <a:bodyPr/>
                    <a:lstStyle/>
                    <a:p>
                      <a:pPr algn="ctr"/>
                      <a:r>
                        <a:rPr lang="en-US" dirty="0"/>
                        <a:t>115kV</a:t>
                      </a:r>
                    </a:p>
                  </a:txBody>
                  <a:tcPr anchor="ctr"/>
                </a:tc>
                <a:tc>
                  <a:txBody>
                    <a:bodyPr/>
                    <a:lstStyle/>
                    <a:p>
                      <a:pPr algn="ctr"/>
                      <a:r>
                        <a:rPr lang="en-US" dirty="0"/>
                        <a:t>230kV</a:t>
                      </a:r>
                    </a:p>
                  </a:txBody>
                  <a:tcPr anchor="ctr"/>
                </a:tc>
                <a:tc>
                  <a:txBody>
                    <a:bodyPr/>
                    <a:lstStyle/>
                    <a:p>
                      <a:pPr algn="ctr"/>
                      <a:r>
                        <a:rPr lang="en-US" dirty="0"/>
                        <a:t>345kV</a:t>
                      </a:r>
                    </a:p>
                  </a:txBody>
                  <a:tcPr anchor="ctr"/>
                </a:tc>
                <a:extLst>
                  <a:ext uri="{0D108BD9-81ED-4DB2-BD59-A6C34878D82A}">
                    <a16:rowId xmlns:a16="http://schemas.microsoft.com/office/drawing/2014/main" val="10000"/>
                  </a:ext>
                </a:extLst>
              </a:tr>
              <a:tr h="1075690">
                <a:tc>
                  <a:txBody>
                    <a:bodyPr/>
                    <a:lstStyle/>
                    <a:p>
                      <a:r>
                        <a:rPr lang="en-US" sz="2000" dirty="0"/>
                        <a:t>Minimum distance in any direction between men or equipment to energized conductors</a:t>
                      </a:r>
                    </a:p>
                  </a:txBody>
                  <a:tcPr anchor="ctr"/>
                </a:tc>
                <a:tc>
                  <a:txBody>
                    <a:bodyPr/>
                    <a:lstStyle/>
                    <a:p>
                      <a:pPr algn="ctr"/>
                      <a:r>
                        <a:rPr lang="en-US" sz="2200" b="1" dirty="0"/>
                        <a:t>10 </a:t>
                      </a:r>
                      <a:r>
                        <a:rPr lang="en-US" sz="2200" b="1" dirty="0" err="1"/>
                        <a:t>ft</a:t>
                      </a:r>
                      <a:endParaRPr lang="en-US" sz="2200" b="1" dirty="0"/>
                    </a:p>
                  </a:txBody>
                  <a:tcPr anchor="ctr"/>
                </a:tc>
                <a:tc>
                  <a:txBody>
                    <a:bodyPr/>
                    <a:lstStyle/>
                    <a:p>
                      <a:pPr algn="ctr"/>
                      <a:r>
                        <a:rPr lang="en-US" sz="2200" b="1" dirty="0"/>
                        <a:t>15 </a:t>
                      </a:r>
                      <a:r>
                        <a:rPr lang="en-US" sz="2200" b="1" dirty="0" err="1"/>
                        <a:t>ft</a:t>
                      </a:r>
                      <a:endParaRPr lang="en-US" sz="2200" b="1" dirty="0"/>
                    </a:p>
                  </a:txBody>
                  <a:tcPr anchor="ctr"/>
                </a:tc>
                <a:tc>
                  <a:txBody>
                    <a:bodyPr/>
                    <a:lstStyle/>
                    <a:p>
                      <a:pPr algn="ctr"/>
                      <a:r>
                        <a:rPr lang="en-US" sz="2200" b="1" dirty="0"/>
                        <a:t>17 </a:t>
                      </a:r>
                      <a:r>
                        <a:rPr lang="en-US" sz="2200" b="1" dirty="0" err="1"/>
                        <a:t>ft</a:t>
                      </a:r>
                      <a:endParaRPr lang="en-US" sz="2200" b="1" dirty="0"/>
                    </a:p>
                  </a:txBody>
                  <a:tcPr anchor="ctr"/>
                </a:tc>
                <a:tc>
                  <a:txBody>
                    <a:bodyPr/>
                    <a:lstStyle/>
                    <a:p>
                      <a:pPr algn="ctr"/>
                      <a:r>
                        <a:rPr lang="en-US" sz="2200" b="1" dirty="0"/>
                        <a:t>20 </a:t>
                      </a:r>
                      <a:r>
                        <a:rPr lang="en-US" sz="2200" b="1" dirty="0" err="1"/>
                        <a:t>ft</a:t>
                      </a:r>
                      <a:endParaRPr lang="en-US" sz="2200" b="1" dirty="0"/>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2494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rrowheads="1"/>
          </p:cNvPicPr>
          <p:nvPr/>
        </p:nvPicPr>
        <p:blipFill>
          <a:blip r:embed="rId3" cstate="print">
            <a:grayscl/>
            <a:biLevel thresh="50000"/>
            <a:extLst>
              <a:ext uri="{28A0092B-C50C-407E-A947-70E740481C1C}">
                <a14:useLocalDpi xmlns:a14="http://schemas.microsoft.com/office/drawing/2010/main" val="0"/>
              </a:ext>
            </a:extLst>
          </a:blip>
          <a:srcRect/>
          <a:stretch>
            <a:fillRect/>
          </a:stretch>
        </p:blipFill>
        <p:spPr bwMode="auto">
          <a:xfrm>
            <a:off x="2673349" y="1457099"/>
            <a:ext cx="3219450" cy="482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Rectangle 4"/>
          <p:cNvSpPr>
            <a:spLocks noChangeArrowheads="1"/>
          </p:cNvSpPr>
          <p:nvPr/>
        </p:nvSpPr>
        <p:spPr bwMode="auto">
          <a:xfrm>
            <a:off x="342900" y="2002813"/>
            <a:ext cx="2171700" cy="78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nSpc>
                <a:spcPct val="60000"/>
              </a:lnSpc>
              <a:spcBef>
                <a:spcPct val="50000"/>
              </a:spcBef>
            </a:pPr>
            <a:r>
              <a:rPr lang="en-US" sz="2600" b="1" dirty="0">
                <a:solidFill>
                  <a:schemeClr val="tx1"/>
                </a:solidFill>
              </a:rPr>
              <a:t>13kV </a:t>
            </a:r>
          </a:p>
          <a:p>
            <a:pPr>
              <a:lnSpc>
                <a:spcPct val="60000"/>
              </a:lnSpc>
              <a:spcBef>
                <a:spcPct val="50000"/>
              </a:spcBef>
            </a:pPr>
            <a:r>
              <a:rPr lang="en-US" sz="2600" b="0" dirty="0">
                <a:solidFill>
                  <a:schemeClr val="tx1"/>
                </a:solidFill>
              </a:rPr>
              <a:t>Primary</a:t>
            </a:r>
          </a:p>
        </p:txBody>
      </p:sp>
      <p:sp>
        <p:nvSpPr>
          <p:cNvPr id="70661" name="Rectangle 5"/>
          <p:cNvSpPr>
            <a:spLocks noChangeArrowheads="1"/>
          </p:cNvSpPr>
          <p:nvPr/>
        </p:nvSpPr>
        <p:spPr bwMode="auto">
          <a:xfrm>
            <a:off x="96837" y="3400843"/>
            <a:ext cx="2663825" cy="114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60000"/>
              </a:lnSpc>
              <a:spcBef>
                <a:spcPts val="600"/>
              </a:spcBef>
            </a:pPr>
            <a:r>
              <a:rPr lang="en-US" sz="2600" b="1" dirty="0">
                <a:solidFill>
                  <a:schemeClr val="tx1"/>
                </a:solidFill>
              </a:rPr>
              <a:t>2.4kV – 5kV</a:t>
            </a:r>
          </a:p>
          <a:p>
            <a:pPr>
              <a:lnSpc>
                <a:spcPct val="60000"/>
              </a:lnSpc>
              <a:spcBef>
                <a:spcPts val="600"/>
              </a:spcBef>
            </a:pPr>
            <a:r>
              <a:rPr lang="en-US" sz="2400" b="0" dirty="0">
                <a:solidFill>
                  <a:schemeClr val="tx1"/>
                </a:solidFill>
              </a:rPr>
              <a:t>Primary &amp; Street </a:t>
            </a:r>
            <a:r>
              <a:rPr lang="en-US" sz="2400" b="0" dirty="0" err="1">
                <a:solidFill>
                  <a:schemeClr val="tx1"/>
                </a:solidFill>
              </a:rPr>
              <a:t>Ltg</a:t>
            </a:r>
            <a:r>
              <a:rPr lang="en-US" sz="2400" b="0" dirty="0">
                <a:solidFill>
                  <a:schemeClr val="tx1"/>
                </a:solidFill>
              </a:rPr>
              <a:t>.</a:t>
            </a:r>
          </a:p>
          <a:p>
            <a:pPr>
              <a:lnSpc>
                <a:spcPct val="60000"/>
              </a:lnSpc>
              <a:spcBef>
                <a:spcPts val="600"/>
              </a:spcBef>
            </a:pPr>
            <a:r>
              <a:rPr lang="en-US" sz="2400" b="0" dirty="0">
                <a:solidFill>
                  <a:schemeClr val="tx1"/>
                </a:solidFill>
              </a:rPr>
              <a:t>(up to 6k volts)</a:t>
            </a:r>
          </a:p>
        </p:txBody>
      </p:sp>
      <p:sp>
        <p:nvSpPr>
          <p:cNvPr id="70662" name="Rectangle 6"/>
          <p:cNvSpPr>
            <a:spLocks noChangeArrowheads="1"/>
          </p:cNvSpPr>
          <p:nvPr/>
        </p:nvSpPr>
        <p:spPr bwMode="auto">
          <a:xfrm>
            <a:off x="138343" y="5029200"/>
            <a:ext cx="2816225" cy="61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nSpc>
                <a:spcPct val="60000"/>
              </a:lnSpc>
              <a:spcBef>
                <a:spcPts val="200"/>
              </a:spcBef>
            </a:pPr>
            <a:r>
              <a:rPr lang="en-US" sz="2600" b="1" dirty="0">
                <a:solidFill>
                  <a:schemeClr val="tx1"/>
                </a:solidFill>
              </a:rPr>
              <a:t>120V &amp; 240V</a:t>
            </a:r>
          </a:p>
          <a:p>
            <a:pPr>
              <a:lnSpc>
                <a:spcPct val="60000"/>
              </a:lnSpc>
              <a:spcBef>
                <a:spcPts val="200"/>
              </a:spcBef>
            </a:pPr>
            <a:r>
              <a:rPr lang="en-US" sz="2600" b="0" dirty="0">
                <a:solidFill>
                  <a:schemeClr val="tx1"/>
                </a:solidFill>
              </a:rPr>
              <a:t>Secondary</a:t>
            </a:r>
          </a:p>
        </p:txBody>
      </p:sp>
      <p:sp>
        <p:nvSpPr>
          <p:cNvPr id="70664" name="Line 8"/>
          <p:cNvSpPr>
            <a:spLocks noChangeShapeType="1"/>
          </p:cNvSpPr>
          <p:nvPr/>
        </p:nvSpPr>
        <p:spPr bwMode="auto">
          <a:xfrm>
            <a:off x="1943100" y="2171700"/>
            <a:ext cx="1714499" cy="685799"/>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5" name="Line 9"/>
          <p:cNvSpPr>
            <a:spLocks noChangeShapeType="1"/>
          </p:cNvSpPr>
          <p:nvPr/>
        </p:nvSpPr>
        <p:spPr bwMode="auto">
          <a:xfrm>
            <a:off x="2572210" y="3458497"/>
            <a:ext cx="1199690" cy="516606"/>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6" name="Line 10"/>
          <p:cNvSpPr>
            <a:spLocks noChangeShapeType="1"/>
          </p:cNvSpPr>
          <p:nvPr/>
        </p:nvSpPr>
        <p:spPr bwMode="auto">
          <a:xfrm flipV="1">
            <a:off x="2640012" y="4686299"/>
            <a:ext cx="1131888" cy="457200"/>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 name="Rectangle 2"/>
          <p:cNvSpPr/>
          <p:nvPr/>
        </p:nvSpPr>
        <p:spPr bwMode="auto">
          <a:xfrm>
            <a:off x="571500" y="1310991"/>
            <a:ext cx="6400800" cy="14610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0079C1"/>
              </a:solidFill>
              <a:effectLst/>
              <a:latin typeface="Arial" pitchFamily="34" charset="0"/>
              <a:ea typeface="ＭＳ Ｐゴシック"/>
              <a:cs typeface="ＭＳ Ｐゴシック"/>
            </a:endParaRPr>
          </a:p>
        </p:txBody>
      </p:sp>
      <p:sp>
        <p:nvSpPr>
          <p:cNvPr id="70659" name="Rectangle 3"/>
          <p:cNvSpPr>
            <a:spLocks noChangeArrowheads="1"/>
          </p:cNvSpPr>
          <p:nvPr/>
        </p:nvSpPr>
        <p:spPr bwMode="auto">
          <a:xfrm>
            <a:off x="167148" y="586417"/>
            <a:ext cx="2816225" cy="915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ts val="200"/>
              </a:spcBef>
            </a:pPr>
            <a:r>
              <a:rPr lang="en-US" sz="2600" b="1" dirty="0">
                <a:solidFill>
                  <a:schemeClr val="tx1"/>
                </a:solidFill>
              </a:rPr>
              <a:t>23kV – 46kV</a:t>
            </a:r>
          </a:p>
          <a:p>
            <a:pPr>
              <a:spcBef>
                <a:spcPts val="200"/>
              </a:spcBef>
            </a:pPr>
            <a:r>
              <a:rPr lang="en-US" sz="2600" b="0" dirty="0">
                <a:solidFill>
                  <a:schemeClr val="tx1"/>
                </a:solidFill>
              </a:rPr>
              <a:t>Transmission</a:t>
            </a:r>
          </a:p>
        </p:txBody>
      </p:sp>
      <p:sp>
        <p:nvSpPr>
          <p:cNvPr id="70663" name="Line 7"/>
          <p:cNvSpPr>
            <a:spLocks noChangeShapeType="1"/>
          </p:cNvSpPr>
          <p:nvPr/>
        </p:nvSpPr>
        <p:spPr bwMode="auto">
          <a:xfrm>
            <a:off x="2572211" y="914760"/>
            <a:ext cx="1085388" cy="799740"/>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765628"/>
            <a:ext cx="2514600" cy="5863771"/>
          </a:xfrm>
          <a:prstGeom prst="rect">
            <a:avLst/>
          </a:prstGeom>
        </p:spPr>
      </p:pic>
    </p:spTree>
    <p:extLst>
      <p:ext uri="{BB962C8B-B14F-4D97-AF65-F5344CB8AC3E}">
        <p14:creationId xmlns:p14="http://schemas.microsoft.com/office/powerpoint/2010/main" val="352640041"/>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324465" y="342900"/>
            <a:ext cx="8229600" cy="86536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t"/>
          <a:lstStyle/>
          <a:p>
            <a:pPr>
              <a:lnSpc>
                <a:spcPct val="90000"/>
              </a:lnSpc>
            </a:pPr>
            <a:r>
              <a:rPr lang="en-US" dirty="0">
                <a:solidFill>
                  <a:schemeClr val="bg1"/>
                </a:solidFill>
              </a:rPr>
              <a:t>Typical Insulators &amp; </a:t>
            </a:r>
            <a:br>
              <a:rPr lang="en-US" dirty="0">
                <a:solidFill>
                  <a:schemeClr val="bg1"/>
                </a:solidFill>
              </a:rPr>
            </a:br>
            <a:r>
              <a:rPr lang="en-US" dirty="0">
                <a:solidFill>
                  <a:schemeClr val="bg1"/>
                </a:solidFill>
              </a:rPr>
              <a:t>Method of Mounting on Poles</a:t>
            </a:r>
          </a:p>
        </p:txBody>
      </p:sp>
      <p:pic>
        <p:nvPicPr>
          <p:cNvPr id="12493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31" y="1398183"/>
            <a:ext cx="8991600" cy="181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2" name="Line 4"/>
          <p:cNvSpPr>
            <a:spLocks noChangeShapeType="1"/>
          </p:cNvSpPr>
          <p:nvPr/>
        </p:nvSpPr>
        <p:spPr bwMode="auto">
          <a:xfrm flipH="1">
            <a:off x="1295397" y="2035630"/>
            <a:ext cx="1104902" cy="269015"/>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3" name="Rectangle 5"/>
          <p:cNvSpPr>
            <a:spLocks noChangeArrowheads="1"/>
          </p:cNvSpPr>
          <p:nvPr/>
        </p:nvSpPr>
        <p:spPr bwMode="auto">
          <a:xfrm>
            <a:off x="1767017" y="1641930"/>
            <a:ext cx="17494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sz="2000" b="1" dirty="0">
                <a:solidFill>
                  <a:schemeClr val="tx2"/>
                </a:solidFill>
              </a:rPr>
              <a:t>Multi-Skirt</a:t>
            </a:r>
          </a:p>
        </p:txBody>
      </p:sp>
      <p:sp>
        <p:nvSpPr>
          <p:cNvPr id="124934" name="Rectangle 6"/>
          <p:cNvSpPr>
            <a:spLocks noChangeArrowheads="1"/>
          </p:cNvSpPr>
          <p:nvPr/>
        </p:nvSpPr>
        <p:spPr bwMode="auto">
          <a:xfrm>
            <a:off x="5726113" y="1663512"/>
            <a:ext cx="17494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sz="2000" b="1" dirty="0">
                <a:solidFill>
                  <a:schemeClr val="tx2"/>
                </a:solidFill>
              </a:rPr>
              <a:t>Bell Shape</a:t>
            </a:r>
          </a:p>
        </p:txBody>
      </p:sp>
      <p:sp>
        <p:nvSpPr>
          <p:cNvPr id="124935" name="Line 7"/>
          <p:cNvSpPr>
            <a:spLocks noChangeShapeType="1"/>
          </p:cNvSpPr>
          <p:nvPr/>
        </p:nvSpPr>
        <p:spPr bwMode="auto">
          <a:xfrm flipH="1">
            <a:off x="5029200" y="2057212"/>
            <a:ext cx="1143000" cy="595274"/>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6" name="Line 8"/>
          <p:cNvSpPr>
            <a:spLocks noChangeShapeType="1"/>
          </p:cNvSpPr>
          <p:nvPr/>
        </p:nvSpPr>
        <p:spPr bwMode="auto">
          <a:xfrm>
            <a:off x="6743700" y="2057212"/>
            <a:ext cx="1371600" cy="595274"/>
          </a:xfrm>
          <a:prstGeom prst="line">
            <a:avLst/>
          </a:prstGeom>
          <a:noFill/>
          <a:ln w="508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4937" name="Rectangle 9"/>
          <p:cNvSpPr>
            <a:spLocks noChangeArrowheads="1"/>
          </p:cNvSpPr>
          <p:nvPr/>
        </p:nvSpPr>
        <p:spPr bwMode="auto">
          <a:xfrm>
            <a:off x="-25024" y="3229803"/>
            <a:ext cx="3197225" cy="98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65000"/>
              </a:lnSpc>
              <a:spcBef>
                <a:spcPct val="50000"/>
              </a:spcBef>
            </a:pPr>
            <a:r>
              <a:rPr lang="en-US" sz="2000" b="1" dirty="0">
                <a:solidFill>
                  <a:schemeClr val="tx2"/>
                </a:solidFill>
              </a:rPr>
              <a:t>TRANSMISSION POST</a:t>
            </a:r>
          </a:p>
          <a:p>
            <a:pPr algn="ctr">
              <a:lnSpc>
                <a:spcPct val="65000"/>
              </a:lnSpc>
              <a:spcBef>
                <a:spcPct val="50000"/>
              </a:spcBef>
            </a:pPr>
            <a:r>
              <a:rPr lang="en-US" sz="2000" b="1" dirty="0">
                <a:solidFill>
                  <a:schemeClr val="tx2"/>
                </a:solidFill>
              </a:rPr>
              <a:t>INSULATOR</a:t>
            </a:r>
          </a:p>
          <a:p>
            <a:pPr algn="ctr">
              <a:lnSpc>
                <a:spcPct val="65000"/>
              </a:lnSpc>
              <a:spcBef>
                <a:spcPct val="50000"/>
              </a:spcBef>
            </a:pPr>
            <a:r>
              <a:rPr lang="en-US" sz="2000" b="1" dirty="0">
                <a:solidFill>
                  <a:schemeClr val="tx2"/>
                </a:solidFill>
              </a:rPr>
              <a:t>23,000 - 45,000 volts</a:t>
            </a:r>
          </a:p>
        </p:txBody>
      </p:sp>
      <p:sp>
        <p:nvSpPr>
          <p:cNvPr id="124938" name="Rectangle 10"/>
          <p:cNvSpPr>
            <a:spLocks noChangeArrowheads="1"/>
          </p:cNvSpPr>
          <p:nvPr/>
        </p:nvSpPr>
        <p:spPr bwMode="auto">
          <a:xfrm>
            <a:off x="3049588" y="3199153"/>
            <a:ext cx="3197225" cy="98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65000"/>
              </a:lnSpc>
              <a:spcBef>
                <a:spcPct val="50000"/>
              </a:spcBef>
            </a:pPr>
            <a:r>
              <a:rPr lang="en-US" sz="2000" b="1" dirty="0">
                <a:solidFill>
                  <a:schemeClr val="tx2"/>
                </a:solidFill>
              </a:rPr>
              <a:t>PRIMARY</a:t>
            </a:r>
          </a:p>
          <a:p>
            <a:pPr algn="ctr">
              <a:lnSpc>
                <a:spcPct val="65000"/>
              </a:lnSpc>
              <a:spcBef>
                <a:spcPct val="50000"/>
              </a:spcBef>
            </a:pPr>
            <a:r>
              <a:rPr lang="en-US" sz="2000" b="1" dirty="0">
                <a:solidFill>
                  <a:schemeClr val="tx2"/>
                </a:solidFill>
              </a:rPr>
              <a:t>INSULATOR</a:t>
            </a:r>
          </a:p>
          <a:p>
            <a:pPr algn="ctr">
              <a:lnSpc>
                <a:spcPct val="65000"/>
              </a:lnSpc>
              <a:spcBef>
                <a:spcPct val="50000"/>
              </a:spcBef>
            </a:pPr>
            <a:r>
              <a:rPr lang="en-US" sz="2000" b="1" dirty="0">
                <a:solidFill>
                  <a:schemeClr val="tx2"/>
                </a:solidFill>
              </a:rPr>
              <a:t>13,200 volts</a:t>
            </a:r>
          </a:p>
        </p:txBody>
      </p:sp>
      <p:sp>
        <p:nvSpPr>
          <p:cNvPr id="124939" name="Rectangle 11"/>
          <p:cNvSpPr>
            <a:spLocks noChangeArrowheads="1"/>
          </p:cNvSpPr>
          <p:nvPr/>
        </p:nvSpPr>
        <p:spPr bwMode="auto">
          <a:xfrm>
            <a:off x="6425746" y="3199153"/>
            <a:ext cx="2587625" cy="98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65000"/>
              </a:lnSpc>
              <a:spcBef>
                <a:spcPct val="50000"/>
              </a:spcBef>
            </a:pPr>
            <a:r>
              <a:rPr lang="en-US" sz="2000" b="1" dirty="0">
                <a:solidFill>
                  <a:schemeClr val="tx2"/>
                </a:solidFill>
              </a:rPr>
              <a:t>PRIMARY</a:t>
            </a:r>
          </a:p>
          <a:p>
            <a:pPr algn="ctr">
              <a:lnSpc>
                <a:spcPct val="65000"/>
              </a:lnSpc>
              <a:spcBef>
                <a:spcPct val="50000"/>
              </a:spcBef>
            </a:pPr>
            <a:r>
              <a:rPr lang="en-US" sz="2000" b="1" dirty="0">
                <a:solidFill>
                  <a:schemeClr val="tx2"/>
                </a:solidFill>
              </a:rPr>
              <a:t>INSULATOR</a:t>
            </a:r>
          </a:p>
          <a:p>
            <a:pPr algn="ctr">
              <a:lnSpc>
                <a:spcPct val="65000"/>
              </a:lnSpc>
              <a:spcBef>
                <a:spcPct val="50000"/>
              </a:spcBef>
            </a:pPr>
            <a:r>
              <a:rPr lang="en-US" sz="2000" b="1" dirty="0">
                <a:solidFill>
                  <a:schemeClr val="tx2"/>
                </a:solidFill>
              </a:rPr>
              <a:t>4,000 - 5,000 volts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44" y="4237250"/>
            <a:ext cx="2706688" cy="231318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6813" y="4262051"/>
            <a:ext cx="2766558" cy="228838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8266" y="4237250"/>
            <a:ext cx="2759868" cy="2313181"/>
          </a:xfrm>
          <a:prstGeom prst="rect">
            <a:avLst/>
          </a:prstGeom>
        </p:spPr>
      </p:pic>
    </p:spTree>
    <p:extLst>
      <p:ext uri="{BB962C8B-B14F-4D97-AF65-F5344CB8AC3E}">
        <p14:creationId xmlns:p14="http://schemas.microsoft.com/office/powerpoint/2010/main" val="3227569663"/>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Grp="1" noChangeArrowheads="1"/>
          </p:cNvSpPr>
          <p:nvPr>
            <p:ph type="title"/>
          </p:nvPr>
        </p:nvSpPr>
        <p:spPr>
          <a:xfrm>
            <a:off x="342900" y="342900"/>
            <a:ext cx="8229600" cy="954107"/>
          </a:xfrm>
        </p:spPr>
        <p:txBody>
          <a:bodyPr/>
          <a:lstStyle/>
          <a:p>
            <a:r>
              <a:rPr lang="en-US" dirty="0">
                <a:solidFill>
                  <a:schemeClr val="bg1"/>
                </a:solidFill>
              </a:rPr>
              <a:t>Overhead Wire </a:t>
            </a:r>
            <a:br>
              <a:rPr lang="en-US" dirty="0">
                <a:solidFill>
                  <a:schemeClr val="bg1"/>
                </a:solidFill>
              </a:rPr>
            </a:br>
            <a:r>
              <a:rPr lang="en-US" dirty="0">
                <a:solidFill>
                  <a:schemeClr val="bg1"/>
                </a:solidFill>
              </a:rPr>
              <a:t>Touch Potential</a:t>
            </a:r>
          </a:p>
        </p:txBody>
      </p:sp>
      <p:sp>
        <p:nvSpPr>
          <p:cNvPr id="153605" name="Rectangle 5"/>
          <p:cNvSpPr>
            <a:spLocks noGrp="1" noChangeArrowheads="1"/>
          </p:cNvSpPr>
          <p:nvPr>
            <p:ph type="body" sz="half" idx="2"/>
          </p:nvPr>
        </p:nvSpPr>
        <p:spPr>
          <a:xfrm>
            <a:off x="152400" y="4937023"/>
            <a:ext cx="8551863" cy="1066800"/>
          </a:xfrm>
        </p:spPr>
        <p:txBody>
          <a:bodyPr/>
          <a:lstStyle/>
          <a:p>
            <a:pPr algn="ctr">
              <a:buFont typeface="Wingdings" pitchFamily="2" charset="2"/>
              <a:buNone/>
            </a:pPr>
            <a:r>
              <a:rPr lang="en-US" dirty="0">
                <a:solidFill>
                  <a:srgbClr val="CC3300"/>
                </a:solidFill>
              </a:rPr>
              <a:t>10 Foot Minimum Clearance</a:t>
            </a:r>
            <a:r>
              <a:rPr lang="en-US" dirty="0"/>
              <a:t> around all Electric Lines. </a:t>
            </a:r>
          </a:p>
          <a:p>
            <a:pPr algn="ctr">
              <a:buFont typeface="Wingdings" pitchFamily="2" charset="2"/>
              <a:buNone/>
            </a:pPr>
            <a:r>
              <a:rPr lang="en-US" b="1" dirty="0"/>
              <a:t>Be aware of your surroundings.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485900"/>
            <a:ext cx="2819400" cy="3429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3892" y="1485899"/>
            <a:ext cx="2990850" cy="34290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6500" y="1485898"/>
            <a:ext cx="2628900" cy="3429001"/>
          </a:xfrm>
          <a:prstGeom prst="rect">
            <a:avLst/>
          </a:prstGeom>
        </p:spPr>
      </p:pic>
    </p:spTree>
    <p:extLst>
      <p:ext uri="{BB962C8B-B14F-4D97-AF65-F5344CB8AC3E}">
        <p14:creationId xmlns:p14="http://schemas.microsoft.com/office/powerpoint/2010/main" val="24828807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158" y="1600200"/>
            <a:ext cx="4572000" cy="2462213"/>
          </a:xfrm>
          <a:prstGeom prst="rect">
            <a:avLst/>
          </a:prstGeom>
        </p:spPr>
        <p:txBody>
          <a:bodyPr wrap="square">
            <a:spAutoFit/>
          </a:bodyPr>
          <a:lstStyle/>
          <a:p>
            <a:pPr algn="l">
              <a:spcBef>
                <a:spcPct val="50000"/>
              </a:spcBef>
            </a:pPr>
            <a:r>
              <a:rPr lang="en-US" sz="2200" i="1" dirty="0">
                <a:solidFill>
                  <a:schemeClr val="tx1"/>
                </a:solidFill>
              </a:rPr>
              <a:t>They will energize any conductor they contact.  </a:t>
            </a:r>
          </a:p>
          <a:p>
            <a:pPr algn="l">
              <a:spcBef>
                <a:spcPct val="50000"/>
              </a:spcBef>
            </a:pPr>
            <a:r>
              <a:rPr lang="en-US" sz="2200" b="0" i="1" dirty="0">
                <a:solidFill>
                  <a:schemeClr val="tx1"/>
                </a:solidFill>
              </a:rPr>
              <a:t>Survey the area closely.</a:t>
            </a:r>
          </a:p>
          <a:p>
            <a:pPr algn="l">
              <a:spcBef>
                <a:spcPct val="50000"/>
              </a:spcBef>
            </a:pPr>
            <a:r>
              <a:rPr lang="en-US" sz="2200" b="0" i="1" dirty="0">
                <a:solidFill>
                  <a:schemeClr val="tx1"/>
                </a:solidFill>
              </a:rPr>
              <a:t>Potential Conductors include: fences, gutters, antennas, railroad tracks, &amp; aluminum siding.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4900" y="1257300"/>
            <a:ext cx="3952336" cy="3200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36" y="4572000"/>
            <a:ext cx="8572500" cy="2057400"/>
          </a:xfrm>
          <a:prstGeom prst="rect">
            <a:avLst/>
          </a:prstGeom>
        </p:spPr>
      </p:pic>
      <p:sp>
        <p:nvSpPr>
          <p:cNvPr id="3" name="TextBox 2"/>
          <p:cNvSpPr txBox="1"/>
          <p:nvPr/>
        </p:nvSpPr>
        <p:spPr>
          <a:xfrm>
            <a:off x="269158" y="384601"/>
            <a:ext cx="7503242" cy="830997"/>
          </a:xfrm>
          <a:prstGeom prst="rect">
            <a:avLst/>
          </a:prstGeom>
          <a:noFill/>
        </p:spPr>
        <p:txBody>
          <a:bodyPr wrap="square" rtlCol="0">
            <a:spAutoFit/>
          </a:bodyPr>
          <a:lstStyle/>
          <a:p>
            <a:pPr algn="l"/>
            <a:r>
              <a:rPr lang="en-US" sz="2400" i="1" dirty="0">
                <a:solidFill>
                  <a:schemeClr val="bg1"/>
                </a:solidFill>
              </a:rPr>
              <a:t>All Downed Wires Must Be Considered</a:t>
            </a:r>
          </a:p>
          <a:p>
            <a:pPr algn="l"/>
            <a:r>
              <a:rPr lang="en-US" sz="2400" i="1" dirty="0">
                <a:solidFill>
                  <a:schemeClr val="bg1"/>
                </a:solidFill>
              </a:rPr>
              <a:t>ENERGIZED &amp; DEADLY </a:t>
            </a:r>
            <a:r>
              <a:rPr lang="en-US" sz="2400" i="1" dirty="0">
                <a:solidFill>
                  <a:schemeClr val="tx1"/>
                </a:solidFill>
              </a:rPr>
              <a:t>!</a:t>
            </a:r>
            <a:endParaRPr lang="en-US" sz="2400" dirty="0"/>
          </a:p>
        </p:txBody>
      </p:sp>
    </p:spTree>
    <p:extLst>
      <p:ext uri="{BB962C8B-B14F-4D97-AF65-F5344CB8AC3E}">
        <p14:creationId xmlns:p14="http://schemas.microsoft.com/office/powerpoint/2010/main" val="4060646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485900"/>
            <a:ext cx="4800600" cy="2895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261" y="1485900"/>
            <a:ext cx="3771900" cy="2895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 y="4572000"/>
            <a:ext cx="8458200" cy="2057400"/>
          </a:xfrm>
          <a:prstGeom prst="rect">
            <a:avLst/>
          </a:prstGeom>
        </p:spPr>
      </p:pic>
      <p:sp>
        <p:nvSpPr>
          <p:cNvPr id="2" name="TextBox 1"/>
          <p:cNvSpPr txBox="1"/>
          <p:nvPr/>
        </p:nvSpPr>
        <p:spPr>
          <a:xfrm>
            <a:off x="320776" y="707923"/>
            <a:ext cx="5396029" cy="523220"/>
          </a:xfrm>
          <a:prstGeom prst="rect">
            <a:avLst/>
          </a:prstGeom>
          <a:noFill/>
        </p:spPr>
        <p:txBody>
          <a:bodyPr wrap="none" rtlCol="0">
            <a:spAutoFit/>
          </a:bodyPr>
          <a:lstStyle/>
          <a:p>
            <a:r>
              <a:rPr lang="en-US" dirty="0">
                <a:solidFill>
                  <a:schemeClr val="bg1"/>
                </a:solidFill>
              </a:rPr>
              <a:t>The Ground May Be Energized</a:t>
            </a:r>
          </a:p>
        </p:txBody>
      </p:sp>
    </p:spTree>
    <p:extLst>
      <p:ext uri="{BB962C8B-B14F-4D97-AF65-F5344CB8AC3E}">
        <p14:creationId xmlns:p14="http://schemas.microsoft.com/office/powerpoint/2010/main" val="320343639"/>
      </p:ext>
    </p:extLst>
  </p:cSld>
  <p:clrMapOvr>
    <a:masterClrMapping/>
  </p:clrMapOvr>
  <p:transition/>
</p:sld>
</file>

<file path=ppt/theme/theme1.xml><?xml version="1.0" encoding="utf-8"?>
<a:theme xmlns:a="http://schemas.openxmlformats.org/drawingml/2006/main" name="national_grid[2]">
  <a:themeElements>
    <a:clrScheme name="national_grid[2]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fontScheme name="national_grid[2]">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pitchFamily="34" charset="0"/>
            <a:ea typeface="ＭＳ Ｐゴシック"/>
            <a:cs typeface="ＭＳ Ｐゴシック"/>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pitchFamily="34" charset="0"/>
            <a:ea typeface="ＭＳ Ｐゴシック"/>
            <a:cs typeface="ＭＳ Ｐゴシック"/>
          </a:defRPr>
        </a:defPPr>
      </a:lstStyle>
    </a:lnDef>
  </a:objectDefaults>
  <a:extraClrSchemeLst>
    <a:extraClrScheme>
      <a:clrScheme name="national_grid[2]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G Blank">
  <a:themeElements>
    <a:clrScheme name="1_NG Blank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fontScheme name="1_NG Blank">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pitchFamily="34" charset="0"/>
            <a:ea typeface="ＭＳ Ｐゴシック"/>
            <a:cs typeface="ＭＳ Ｐゴシック"/>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pitchFamily="34" charset="0"/>
            <a:ea typeface="ＭＳ Ｐゴシック"/>
            <a:cs typeface="ＭＳ Ｐゴシック"/>
          </a:defRPr>
        </a:defPPr>
      </a:lstStyle>
    </a:lnDef>
  </a:objectDefaults>
  <a:extraClrSchemeLst>
    <a:extraClrScheme>
      <a:clrScheme name="1_NG Blank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pitchFamily="34" charset="0"/>
            <a:ea typeface="ＭＳ Ｐゴシック"/>
            <a:cs typeface="ＭＳ Ｐゴシック"/>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pitchFamily="34" charset="0"/>
            <a:ea typeface="ＭＳ Ｐゴシック"/>
            <a:cs typeface="ＭＳ Ｐゴシック"/>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5755</TotalTime>
  <Words>680</Words>
  <Application>Microsoft Office PowerPoint</Application>
  <PresentationFormat>On-screen Show (4:3)</PresentationFormat>
  <Paragraphs>107</Paragraphs>
  <Slides>27</Slides>
  <Notes>10</Notes>
  <HiddenSlides>7</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national_grid[2]</vt:lpstr>
      <vt:lpstr>1_NG Blank</vt:lpstr>
      <vt:lpstr>Custom Design</vt:lpstr>
      <vt:lpstr>Electric</vt:lpstr>
      <vt:lpstr>High Voltage Electricity Working around it safely</vt:lpstr>
      <vt:lpstr>Purpose of this Presentation</vt:lpstr>
      <vt:lpstr>High Voltage Proximity Act</vt:lpstr>
      <vt:lpstr>PowerPoint Presentation</vt:lpstr>
      <vt:lpstr>Typical Insulators &amp;  Method of Mounting on Poles</vt:lpstr>
      <vt:lpstr>Overhead Wire  Touch Potential</vt:lpstr>
      <vt:lpstr>PowerPoint Presentation</vt:lpstr>
      <vt:lpstr>PowerPoint Presentation</vt:lpstr>
      <vt:lpstr>Underground  Electric Facilities</vt:lpstr>
      <vt:lpstr>Survey your surroundings  BEFORE you dig</vt:lpstr>
      <vt:lpstr>PowerPoint Presentation</vt:lpstr>
      <vt:lpstr>PowerPoint Presentation</vt:lpstr>
      <vt:lpstr>PowerPoint Presentation</vt:lpstr>
      <vt:lpstr>How many drops do you see?</vt:lpstr>
      <vt:lpstr>Underground  Vaults/Manholes</vt:lpstr>
      <vt:lpstr>PowerPoint Presentation</vt:lpstr>
      <vt:lpstr>Substations</vt:lpstr>
      <vt:lpstr>Pad Mount  Transformers/Switches</vt:lpstr>
      <vt:lpstr>Transformers  &amp; Handholes</vt:lpstr>
      <vt:lpstr>PowerPoint Presentation</vt:lpstr>
      <vt:lpstr>PowerPoint Presentation</vt:lpstr>
      <vt:lpstr>Private Electric</vt:lpstr>
      <vt:lpstr>PowerPoint Presentation</vt:lpstr>
      <vt:lpstr>Electric Damage</vt:lpstr>
      <vt:lpstr>Effects of Electricity  On the Body</vt:lpstr>
      <vt:lpstr>Questions?</vt:lpstr>
    </vt:vector>
  </TitlesOfParts>
  <Company>National Grid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Grid Power Point template</dc:title>
  <dc:creator>Richards, Robert</dc:creator>
  <cp:lastModifiedBy>Mack Miller</cp:lastModifiedBy>
  <cp:revision>230</cp:revision>
  <cp:lastPrinted>2023-01-23T15:54:22Z</cp:lastPrinted>
  <dcterms:created xsi:type="dcterms:W3CDTF">2010-07-02T10:03:33Z</dcterms:created>
  <dcterms:modified xsi:type="dcterms:W3CDTF">2026-01-27T18:36:48Z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G_DocType">
    <vt:lpwstr>Templates</vt:lpwstr>
  </property>
  <property fmtid="{D5CDD505-2E9C-101B-9397-08002B2CF9AE}" pid="3" name="NG_IsPopuler">
    <vt:lpwstr>1</vt:lpwstr>
  </property>
  <property fmtid="{D5CDD505-2E9C-101B-9397-08002B2CF9AE}" pid="4" name="ContentType">
    <vt:lpwstr>Document</vt:lpwstr>
  </property>
  <property fmtid="{D5CDD505-2E9C-101B-9397-08002B2CF9AE}" pid="5" name="NG_Description">
    <vt:lpwstr/>
  </property>
  <property fmtid="{D5CDD505-2E9C-101B-9397-08002B2CF9AE}" pid="6" name="NG_LOB">
    <vt:lpwstr>Corporate Affairs</vt:lpwstr>
  </property>
  <property fmtid="{D5CDD505-2E9C-101B-9397-08002B2CF9AE}" pid="7" name="NG_Department">
    <vt:lpwstr>Employee Communication and Brand</vt:lpwstr>
  </property>
</Properties>
</file>