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6"/>
  </p:notesMasterIdLst>
  <p:sldIdLst>
    <p:sldId id="268" r:id="rId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81296B0C-EA67-4E73-E3B9-569642CA3EFD}" name="Robinson, Erin" initials="RE" userId="S::Erin.Robinson@vermont.gov::d4ed2bef-e690-4f78-b484-2dd3f3d89cc5" providerId="AD"/>
  <p188:author id="{366B808E-10D5-C36F-5C9F-D9955D985D65}" name="Rainville, Andrew" initials="AR" userId="S::Andrew.Rainville@vermont.gov::1571b8bf-95ca-4927-864f-a4660f999cc1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7F96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0" d="100"/>
          <a:sy n="90" d="100"/>
        </p:scale>
        <p:origin x="370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presProps" Target="pres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notesMaster" Target="notesMasters/notesMaster1.xml"/><Relationship Id="rId11" Type="http://schemas.microsoft.com/office/2018/10/relationships/authors" Target="authors.xml"/><Relationship Id="rId5" Type="http://schemas.openxmlformats.org/officeDocument/2006/relationships/slide" Target="slides/slide1.xml"/><Relationship Id="rId10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521B2B-B345-4CA3-8BE4-260118736D18}" type="datetimeFigureOut">
              <a:rPr lang="en-US" smtClean="0"/>
              <a:t>1/26/2026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B81596-1454-445B-A9A6-1CA74C921A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78063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B81596-1454-445B-A9A6-1CA74C921A8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89192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Dark with State House Vector Art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22480C-4689-3798-A719-304D52DF003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572000" y="0"/>
            <a:ext cx="7616952" cy="3566160"/>
          </a:xfrm>
        </p:spPr>
        <p:txBody>
          <a:bodyPr lIns="457200" rIns="457200" anchor="b"/>
          <a:lstStyle>
            <a:lvl1pPr algn="ctr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ACD3AF6-F91B-5B50-E08C-53AE84E798D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572000" y="4498848"/>
            <a:ext cx="7616952" cy="914400"/>
          </a:xfrm>
          <a:prstGeom prst="rect">
            <a:avLst/>
          </a:prstGeom>
        </p:spPr>
        <p:txBody>
          <a:bodyPr lIns="457200" rIns="457200" anchor="t" anchorCtr="0"/>
          <a:lstStyle>
            <a:lvl1pPr marL="0" indent="0" algn="ctr">
              <a:buNone/>
              <a:defRPr sz="24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subtitle style</a:t>
            </a:r>
          </a:p>
        </p:txBody>
      </p:sp>
      <p:pic>
        <p:nvPicPr>
          <p:cNvPr id="5" name="Picture 4" descr="White vector drawing of the top of the Vermont State House building.">
            <a:extLst>
              <a:ext uri="{FF2B5EF4-FFF2-40B4-BE49-F238E27FC236}">
                <a16:creationId xmlns:a16="http://schemas.microsoft.com/office/drawing/2014/main" id="{C2B72768-F4C6-4F23-AD2E-FE47865E2DA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280154"/>
            <a:ext cx="2840742" cy="2743206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CA360FB-179E-AA79-06E6-AE0FAEEEF1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548640" y="4078319"/>
            <a:ext cx="1164336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624316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Title Lef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7FB1D4-7CAD-558E-B8F9-93D97B7B42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4572000" cy="6400800"/>
          </a:xfrm>
        </p:spPr>
        <p:txBody>
          <a:bodyPr rIns="45720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AEAED4-7DDE-7C35-3D0B-B7C24B4D927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029199" y="0"/>
            <a:ext cx="6702553" cy="6400800"/>
          </a:xfrm>
          <a:prstGeom prst="rect">
            <a:avLst/>
          </a:prstGeom>
        </p:spPr>
        <p:txBody>
          <a:bodyPr vert="horz" wrap="square" lIns="0" tIns="0" rIns="0" bIns="0" rtlCol="0" anchor="ctr" anchorCtr="0">
            <a:noAutofit/>
          </a:bodyPr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</a:lstStyle>
          <a:p>
            <a:pPr lvl="0"/>
            <a:r>
              <a:rPr lang="en-US"/>
              <a:t>Paragraph text…</a:t>
            </a:r>
          </a:p>
          <a:p>
            <a:pPr lvl="1"/>
            <a:r>
              <a:rPr lang="en-US"/>
              <a:t>First level</a:t>
            </a:r>
          </a:p>
          <a:p>
            <a:pPr lvl="2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7195103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rrow Title Lef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6FAADC03-E67E-719C-5655-734EDDA009A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2971800" cy="6400800"/>
          </a:xfrm>
        </p:spPr>
        <p:txBody>
          <a:bodyPr rIns="45720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title style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7ACA87B1-192F-5680-A800-16834BD8A2B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377683" y="0"/>
            <a:ext cx="8354069" cy="6400800"/>
          </a:xfrm>
          <a:prstGeom prst="rect">
            <a:avLst/>
          </a:prstGeom>
        </p:spPr>
        <p:txBody>
          <a:bodyPr vert="horz" wrap="square" lIns="0" tIns="0" rIns="0" bIns="0" rtlCol="0" anchor="ctr" anchorCtr="0">
            <a:noAutofit/>
          </a:bodyPr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</a:lstStyle>
          <a:p>
            <a:pPr lvl="0"/>
            <a:r>
              <a:rPr lang="en-US"/>
              <a:t>Paragraph text…</a:t>
            </a:r>
          </a:p>
          <a:p>
            <a:pPr lvl="1"/>
            <a:r>
              <a:rPr lang="en-US"/>
              <a:t>First level</a:t>
            </a:r>
          </a:p>
          <a:p>
            <a:pPr lvl="2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259304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Title Left and Media/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310AE70F-FE0C-4FED-A978-B602D432035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4572000" cy="6400800"/>
          </a:xfrm>
        </p:spPr>
        <p:txBody>
          <a:bodyPr rIns="45720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title style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0A654CE4-0D9D-4BFA-6F6F-AD229FC2D65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029200" y="0"/>
            <a:ext cx="6675120" cy="4023360"/>
          </a:xfrm>
        </p:spPr>
        <p:txBody>
          <a:bodyPr/>
          <a:lstStyle>
            <a:lvl1pPr>
              <a:defRPr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Graphic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5EB0C4DD-226F-B458-803D-D06AD48D196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29199" y="4216398"/>
            <a:ext cx="6675121" cy="2184401"/>
          </a:xfrm>
        </p:spPr>
        <p:txBody>
          <a:bodyPr anchor="t" anchorCtr="0"/>
          <a:lstStyle>
            <a:lvl1pPr>
              <a:defRPr sz="24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Caption for graphic</a:t>
            </a:r>
          </a:p>
        </p:txBody>
      </p:sp>
    </p:spTree>
    <p:extLst>
      <p:ext uri="{BB962C8B-B14F-4D97-AF65-F5344CB8AC3E}">
        <p14:creationId xmlns:p14="http://schemas.microsoft.com/office/powerpoint/2010/main" val="34541739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ictures Lef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94AD79B1-47C2-4662-BBA3-F5FE039BD04B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5029199" y="0"/>
            <a:ext cx="6702553" cy="6400800"/>
          </a:xfrm>
          <a:prstGeom prst="rect">
            <a:avLst/>
          </a:prstGeom>
        </p:spPr>
        <p:txBody>
          <a:bodyPr vert="horz" wrap="square" lIns="0" tIns="0" rIns="0" bIns="0" rtlCol="0" anchor="ctr" anchorCtr="0">
            <a:noAutofit/>
          </a:bodyPr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</a:lstStyle>
          <a:p>
            <a:pPr lvl="0"/>
            <a:r>
              <a:rPr lang="en-US"/>
              <a:t>Paragraph text…</a:t>
            </a:r>
          </a:p>
          <a:p>
            <a:pPr lvl="1"/>
            <a:r>
              <a:rPr lang="en-US"/>
              <a:t>First level</a:t>
            </a:r>
          </a:p>
          <a:p>
            <a:pPr lvl="2"/>
            <a:r>
              <a:rPr lang="en-US"/>
              <a:t>Second level</a:t>
            </a:r>
          </a:p>
        </p:txBody>
      </p:sp>
      <p:sp>
        <p:nvSpPr>
          <p:cNvPr id="8" name="Picture Placeholder 11">
            <a:extLst>
              <a:ext uri="{FF2B5EF4-FFF2-40B4-BE49-F238E27FC236}">
                <a16:creationId xmlns:a16="http://schemas.microsoft.com/office/drawing/2014/main" id="{49BB6C62-1036-57AA-5274-A485D30221C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2743200" cy="265176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Picture Placeholder 13">
            <a:extLst>
              <a:ext uri="{FF2B5EF4-FFF2-40B4-BE49-F238E27FC236}">
                <a16:creationId xmlns:a16="http://schemas.microsoft.com/office/drawing/2014/main" id="{25A021D1-A711-43DE-1819-EF5833ADEE6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971800" y="0"/>
            <a:ext cx="1600200" cy="265176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Picture Placeholder 15">
            <a:extLst>
              <a:ext uri="{FF2B5EF4-FFF2-40B4-BE49-F238E27FC236}">
                <a16:creationId xmlns:a16="http://schemas.microsoft.com/office/drawing/2014/main" id="{AE2C49AF-EBB2-FCEC-056E-B43A440DEAE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2877391"/>
            <a:ext cx="4572000" cy="352044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6106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Top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927775A2-6CB9-EB4E-8482-4C7FBCB1761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12188952" cy="1280160"/>
          </a:xfrm>
        </p:spPr>
        <p:txBody>
          <a:bodyPr bIns="182880" anchor="b" anchorCtr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title style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75D27DF0-D1B9-DDEB-E873-7E98A2047951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457201" y="1645920"/>
            <a:ext cx="11274552" cy="4389120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</a:lstStyle>
          <a:p>
            <a:pPr lvl="0"/>
            <a:r>
              <a:rPr lang="en-US"/>
              <a:t>Paragraph text…</a:t>
            </a:r>
          </a:p>
          <a:p>
            <a:pPr lvl="1"/>
            <a:r>
              <a:rPr lang="en-US"/>
              <a:t>First level</a:t>
            </a:r>
          </a:p>
          <a:p>
            <a:pPr lvl="2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58198107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Top, Content, Media,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4A8C8B8A-6BE7-4D62-10C0-0E42C597D6B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12188952" cy="1280160"/>
          </a:xfrm>
        </p:spPr>
        <p:txBody>
          <a:bodyPr bIns="182880" anchor="b" anchorCtr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title style</a:t>
            </a:r>
          </a:p>
        </p:txBody>
      </p:sp>
      <p:sp>
        <p:nvSpPr>
          <p:cNvPr id="2" name="Text Placeholder 15">
            <a:extLst>
              <a:ext uri="{FF2B5EF4-FFF2-40B4-BE49-F238E27FC236}">
                <a16:creationId xmlns:a16="http://schemas.microsoft.com/office/drawing/2014/main" id="{EBB9DBB0-2DDA-6B91-2B39-5C34C19B43A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57200" y="1645920"/>
            <a:ext cx="7406640" cy="2851857"/>
          </a:xfrm>
        </p:spPr>
        <p:txBody>
          <a:bodyPr lIns="0" anchor="t" anchorCtr="0"/>
          <a:lstStyle>
            <a:lvl1pPr>
              <a:spcAft>
                <a:spcPts val="1000"/>
              </a:spcAft>
              <a:defRPr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</a:lstStyle>
          <a:p>
            <a:pPr lvl="0"/>
            <a:r>
              <a:rPr lang="en-US"/>
              <a:t>Paragraph text…</a:t>
            </a:r>
          </a:p>
          <a:p>
            <a:pPr lvl="1"/>
            <a:r>
              <a:rPr lang="en-US"/>
              <a:t>First level</a:t>
            </a:r>
          </a:p>
          <a:p>
            <a:pPr lvl="2"/>
            <a:r>
              <a:rPr lang="en-US"/>
              <a:t>Second level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9C2292F5-7491-7962-DED2-D8151A2A757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7200" y="4663440"/>
            <a:ext cx="7406640" cy="1371600"/>
          </a:xfrm>
        </p:spPr>
        <p:txBody>
          <a:bodyPr lIns="0"/>
          <a:lstStyle>
            <a:lvl1pPr>
              <a:defRPr sz="24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Caption for graphic to the right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D0E15B-70A2-8068-4B00-CE32AC15E12F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8074152" y="1645920"/>
            <a:ext cx="3657600" cy="4389120"/>
          </a:xfrm>
        </p:spPr>
        <p:txBody>
          <a:bodyPr/>
          <a:lstStyle>
            <a:lvl1pPr>
              <a:defRPr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Graphic</a:t>
            </a:r>
          </a:p>
        </p:txBody>
      </p:sp>
    </p:spTree>
    <p:extLst>
      <p:ext uri="{BB962C8B-B14F-4D97-AF65-F5344CB8AC3E}">
        <p14:creationId xmlns:p14="http://schemas.microsoft.com/office/powerpoint/2010/main" val="33958554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Top and Two-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96A96C64-E055-E3BE-2E39-FB3C02818AA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12188952" cy="1280160"/>
          </a:xfrm>
        </p:spPr>
        <p:txBody>
          <a:bodyPr bIns="182880" anchor="b" anchorCtr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title style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F2DED7A8-4FD9-D1CA-A01A-555EDFC147CC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457201" y="1645920"/>
            <a:ext cx="5486400" cy="4389120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</a:lstStyle>
          <a:p>
            <a:pPr lvl="0"/>
            <a:r>
              <a:rPr lang="en-US"/>
              <a:t>Paragraph text…</a:t>
            </a:r>
          </a:p>
          <a:p>
            <a:pPr lvl="1"/>
            <a:r>
              <a:rPr lang="en-US"/>
              <a:t>First level</a:t>
            </a:r>
          </a:p>
          <a:p>
            <a:pPr lvl="2"/>
            <a:r>
              <a:rPr lang="en-US"/>
              <a:t>Second level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9075135D-C783-1A2F-C1BF-3199B7D04D8B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6245352" y="1645920"/>
            <a:ext cx="5486400" cy="4389120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</a:lstStyle>
          <a:p>
            <a:pPr lvl="0"/>
            <a:r>
              <a:rPr lang="en-US"/>
              <a:t>Paragraph text…</a:t>
            </a:r>
          </a:p>
          <a:p>
            <a:pPr lvl="1"/>
            <a:r>
              <a:rPr lang="en-US"/>
              <a:t>First level</a:t>
            </a:r>
          </a:p>
          <a:p>
            <a:pPr lvl="2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6006786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Top and Three-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0C92FAF5-FF54-52BF-DC75-C6FDF6E5120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12188952" cy="1280160"/>
          </a:xfrm>
        </p:spPr>
        <p:txBody>
          <a:bodyPr bIns="182880" anchor="b" anchorCtr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title style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290F877A-14E0-E5D8-DA3D-3468AE217B4B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457201" y="1645920"/>
            <a:ext cx="3566160" cy="4389120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>
              <a:spcAft>
                <a:spcPts val="1000"/>
              </a:spcAft>
              <a:defRPr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</a:lstStyle>
          <a:p>
            <a:pPr lvl="0"/>
            <a:r>
              <a:rPr lang="en-US"/>
              <a:t>Paragraph text…</a:t>
            </a:r>
          </a:p>
          <a:p>
            <a:pPr lvl="1"/>
            <a:r>
              <a:rPr lang="en-US"/>
              <a:t>First level</a:t>
            </a:r>
          </a:p>
          <a:p>
            <a:pPr lvl="2"/>
            <a:r>
              <a:rPr lang="en-US"/>
              <a:t>Second level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72B171D9-9AA8-7CEA-3FF2-A4BD70AE5D46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4311396" y="1645920"/>
            <a:ext cx="3566160" cy="4389120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>
              <a:spcAft>
                <a:spcPts val="1000"/>
              </a:spcAft>
              <a:defRPr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</a:lstStyle>
          <a:p>
            <a:pPr lvl="0"/>
            <a:r>
              <a:rPr lang="en-US"/>
              <a:t>Paragraph text…</a:t>
            </a:r>
          </a:p>
          <a:p>
            <a:pPr lvl="1"/>
            <a:r>
              <a:rPr lang="en-US"/>
              <a:t>First level</a:t>
            </a:r>
          </a:p>
          <a:p>
            <a:pPr lvl="2"/>
            <a:r>
              <a:rPr lang="en-US"/>
              <a:t>Second level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DBFE9BE5-17F0-9E20-7C20-802CF9BC4634}"/>
              </a:ext>
            </a:extLst>
          </p:cNvPr>
          <p:cNvSpPr>
            <a:spLocks noGrp="1"/>
          </p:cNvSpPr>
          <p:nvPr>
            <p:ph idx="18" hasCustomPrompt="1"/>
          </p:nvPr>
        </p:nvSpPr>
        <p:spPr>
          <a:xfrm>
            <a:off x="8165591" y="1645920"/>
            <a:ext cx="3566160" cy="4389120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>
              <a:spcAft>
                <a:spcPts val="1000"/>
              </a:spcAft>
              <a:defRPr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</a:lstStyle>
          <a:p>
            <a:pPr lvl="0"/>
            <a:r>
              <a:rPr lang="en-US"/>
              <a:t>Paragraph text…</a:t>
            </a:r>
          </a:p>
          <a:p>
            <a:pPr lvl="1"/>
            <a:r>
              <a:rPr lang="en-US"/>
              <a:t>First level</a:t>
            </a:r>
          </a:p>
          <a:p>
            <a:pPr lvl="2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95409977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Top and Four Data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053C3E66-22DF-1B0B-D4B9-26939C74ED2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12188952" cy="1280160"/>
          </a:xfrm>
        </p:spPr>
        <p:txBody>
          <a:bodyPr bIns="182880" anchor="b" anchorCtr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title style</a:t>
            </a:r>
          </a:p>
        </p:txBody>
      </p:sp>
      <p:sp>
        <p:nvSpPr>
          <p:cNvPr id="4" name="Text Placeholder 22">
            <a:extLst>
              <a:ext uri="{FF2B5EF4-FFF2-40B4-BE49-F238E27FC236}">
                <a16:creationId xmlns:a16="http://schemas.microsoft.com/office/drawing/2014/main" id="{FAD33888-1B12-7C18-C80E-2FC64414055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7200" y="3200400"/>
            <a:ext cx="2514600" cy="457200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DATA</a:t>
            </a:r>
          </a:p>
        </p:txBody>
      </p:sp>
      <p:sp>
        <p:nvSpPr>
          <p:cNvPr id="5" name="Text Placeholder 24">
            <a:extLst>
              <a:ext uri="{FF2B5EF4-FFF2-40B4-BE49-F238E27FC236}">
                <a16:creationId xmlns:a16="http://schemas.microsoft.com/office/drawing/2014/main" id="{368FA42B-9E0F-6A26-0BDD-8D9E5E064FE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3840480"/>
            <a:ext cx="2514600" cy="2194560"/>
          </a:xfrm>
        </p:spPr>
        <p:txBody>
          <a:bodyPr anchor="t" anchorCtr="0"/>
          <a:lstStyle>
            <a:lvl1pPr algn="ctr">
              <a:defRPr sz="24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Description</a:t>
            </a:r>
          </a:p>
        </p:txBody>
      </p:sp>
      <p:sp>
        <p:nvSpPr>
          <p:cNvPr id="6" name="Text Placeholder 22">
            <a:extLst>
              <a:ext uri="{FF2B5EF4-FFF2-40B4-BE49-F238E27FC236}">
                <a16:creationId xmlns:a16="http://schemas.microsoft.com/office/drawing/2014/main" id="{4F4977A0-9886-3AD5-FF8F-CAD56AB508A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83280" y="3200400"/>
            <a:ext cx="2514600" cy="457200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DATA</a:t>
            </a:r>
          </a:p>
        </p:txBody>
      </p:sp>
      <p:sp>
        <p:nvSpPr>
          <p:cNvPr id="7" name="Text Placeholder 24">
            <a:extLst>
              <a:ext uri="{FF2B5EF4-FFF2-40B4-BE49-F238E27FC236}">
                <a16:creationId xmlns:a16="http://schemas.microsoft.com/office/drawing/2014/main" id="{1CA18EAE-E5FD-5865-D455-8F63E39D2CD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83280" y="3840480"/>
            <a:ext cx="2514600" cy="2194560"/>
          </a:xfrm>
        </p:spPr>
        <p:txBody>
          <a:bodyPr anchor="t" anchorCtr="0"/>
          <a:lstStyle>
            <a:lvl1pPr algn="ctr">
              <a:defRPr sz="24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Description</a:t>
            </a:r>
          </a:p>
        </p:txBody>
      </p:sp>
      <p:sp>
        <p:nvSpPr>
          <p:cNvPr id="8" name="Text Placeholder 22">
            <a:extLst>
              <a:ext uri="{FF2B5EF4-FFF2-40B4-BE49-F238E27FC236}">
                <a16:creationId xmlns:a16="http://schemas.microsoft.com/office/drawing/2014/main" id="{A177C4D5-FE99-9A8A-6FBF-4CC1DA7B8C8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309360" y="3200400"/>
            <a:ext cx="2514600" cy="457200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DATA</a:t>
            </a:r>
          </a:p>
        </p:txBody>
      </p:sp>
      <p:sp>
        <p:nvSpPr>
          <p:cNvPr id="9" name="Text Placeholder 24">
            <a:extLst>
              <a:ext uri="{FF2B5EF4-FFF2-40B4-BE49-F238E27FC236}">
                <a16:creationId xmlns:a16="http://schemas.microsoft.com/office/drawing/2014/main" id="{2E449A4B-14E0-AC4A-9D02-497F60B0861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09360" y="3840480"/>
            <a:ext cx="2514600" cy="2194560"/>
          </a:xfrm>
        </p:spPr>
        <p:txBody>
          <a:bodyPr anchor="t" anchorCtr="0"/>
          <a:lstStyle>
            <a:lvl1pPr algn="ctr">
              <a:defRPr sz="24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Description</a:t>
            </a:r>
          </a:p>
        </p:txBody>
      </p:sp>
      <p:sp>
        <p:nvSpPr>
          <p:cNvPr id="10" name="Text Placeholder 22">
            <a:extLst>
              <a:ext uri="{FF2B5EF4-FFF2-40B4-BE49-F238E27FC236}">
                <a16:creationId xmlns:a16="http://schemas.microsoft.com/office/drawing/2014/main" id="{8724D4EE-E1FB-9D65-F39D-05A197C4085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235440" y="3200400"/>
            <a:ext cx="2514600" cy="457200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DATA</a:t>
            </a:r>
          </a:p>
        </p:txBody>
      </p:sp>
      <p:sp>
        <p:nvSpPr>
          <p:cNvPr id="11" name="Text Placeholder 24">
            <a:extLst>
              <a:ext uri="{FF2B5EF4-FFF2-40B4-BE49-F238E27FC236}">
                <a16:creationId xmlns:a16="http://schemas.microsoft.com/office/drawing/2014/main" id="{35F7A646-2E16-6894-A51F-4888C33F444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235440" y="3840480"/>
            <a:ext cx="2514600" cy="2194560"/>
          </a:xfrm>
        </p:spPr>
        <p:txBody>
          <a:bodyPr anchor="t" anchorCtr="0"/>
          <a:lstStyle>
            <a:lvl1pPr algn="ctr">
              <a:defRPr sz="24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Description</a:t>
            </a:r>
          </a:p>
        </p:txBody>
      </p:sp>
    </p:spTree>
    <p:extLst>
      <p:ext uri="{BB962C8B-B14F-4D97-AF65-F5344CB8AC3E}">
        <p14:creationId xmlns:p14="http://schemas.microsoft.com/office/powerpoint/2010/main" val="268031957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Top and Five Data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4D4D7860-D44C-AD60-A200-D17D884D81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12188952" cy="1280160"/>
          </a:xfrm>
        </p:spPr>
        <p:txBody>
          <a:bodyPr bIns="182880" anchor="b" anchorCtr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title style</a:t>
            </a:r>
          </a:p>
        </p:txBody>
      </p:sp>
      <p:sp>
        <p:nvSpPr>
          <p:cNvPr id="14" name="Text Placeholder 22">
            <a:extLst>
              <a:ext uri="{FF2B5EF4-FFF2-40B4-BE49-F238E27FC236}">
                <a16:creationId xmlns:a16="http://schemas.microsoft.com/office/drawing/2014/main" id="{7FBCB725-6712-7CCD-B7AA-E2727732220B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57200" y="3200400"/>
            <a:ext cx="2011680" cy="457200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DATA</a:t>
            </a:r>
          </a:p>
        </p:txBody>
      </p:sp>
      <p:sp>
        <p:nvSpPr>
          <p:cNvPr id="15" name="Text Placeholder 24">
            <a:extLst>
              <a:ext uri="{FF2B5EF4-FFF2-40B4-BE49-F238E27FC236}">
                <a16:creationId xmlns:a16="http://schemas.microsoft.com/office/drawing/2014/main" id="{E0C7A133-8CA3-B6FA-E685-DB9C106CC97F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457200" y="3840480"/>
            <a:ext cx="2011680" cy="2194560"/>
          </a:xfrm>
        </p:spPr>
        <p:txBody>
          <a:bodyPr anchor="t" anchorCtr="0"/>
          <a:lstStyle>
            <a:lvl1pPr algn="ctr">
              <a:defRPr sz="24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Description</a:t>
            </a:r>
          </a:p>
        </p:txBody>
      </p:sp>
      <p:sp>
        <p:nvSpPr>
          <p:cNvPr id="16" name="Text Placeholder 22">
            <a:extLst>
              <a:ext uri="{FF2B5EF4-FFF2-40B4-BE49-F238E27FC236}">
                <a16:creationId xmlns:a16="http://schemas.microsoft.com/office/drawing/2014/main" id="{B3C75DA0-1F9A-79B3-DFC1-6784544BA917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2777490" y="3200400"/>
            <a:ext cx="2011680" cy="457200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DATA</a:t>
            </a:r>
          </a:p>
        </p:txBody>
      </p:sp>
      <p:sp>
        <p:nvSpPr>
          <p:cNvPr id="17" name="Text Placeholder 24">
            <a:extLst>
              <a:ext uri="{FF2B5EF4-FFF2-40B4-BE49-F238E27FC236}">
                <a16:creationId xmlns:a16="http://schemas.microsoft.com/office/drawing/2014/main" id="{790718D5-4C68-72EF-7E69-0BB5B2ABF849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2777490" y="3840480"/>
            <a:ext cx="2011680" cy="2194560"/>
          </a:xfrm>
        </p:spPr>
        <p:txBody>
          <a:bodyPr anchor="t" anchorCtr="0"/>
          <a:lstStyle>
            <a:lvl1pPr algn="ctr">
              <a:defRPr sz="24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Description</a:t>
            </a:r>
          </a:p>
        </p:txBody>
      </p:sp>
      <p:sp>
        <p:nvSpPr>
          <p:cNvPr id="18" name="Text Placeholder 22">
            <a:extLst>
              <a:ext uri="{FF2B5EF4-FFF2-40B4-BE49-F238E27FC236}">
                <a16:creationId xmlns:a16="http://schemas.microsoft.com/office/drawing/2014/main" id="{D2E03596-B5DE-486A-DFA3-5AF28A3959CC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5097780" y="3200400"/>
            <a:ext cx="2011680" cy="457200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DATA</a:t>
            </a:r>
          </a:p>
        </p:txBody>
      </p:sp>
      <p:sp>
        <p:nvSpPr>
          <p:cNvPr id="19" name="Text Placeholder 24">
            <a:extLst>
              <a:ext uri="{FF2B5EF4-FFF2-40B4-BE49-F238E27FC236}">
                <a16:creationId xmlns:a16="http://schemas.microsoft.com/office/drawing/2014/main" id="{E38D07BD-6E5D-362C-D565-7BA02ABD4DFE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5097780" y="3840480"/>
            <a:ext cx="2011680" cy="2194560"/>
          </a:xfrm>
        </p:spPr>
        <p:txBody>
          <a:bodyPr anchor="t" anchorCtr="0"/>
          <a:lstStyle>
            <a:lvl1pPr algn="ctr">
              <a:defRPr sz="24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Description</a:t>
            </a:r>
          </a:p>
        </p:txBody>
      </p:sp>
      <p:sp>
        <p:nvSpPr>
          <p:cNvPr id="20" name="Text Placeholder 22">
            <a:extLst>
              <a:ext uri="{FF2B5EF4-FFF2-40B4-BE49-F238E27FC236}">
                <a16:creationId xmlns:a16="http://schemas.microsoft.com/office/drawing/2014/main" id="{71D5BECF-D1E6-5D63-3E32-A259C432FC42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7418070" y="3200400"/>
            <a:ext cx="2011680" cy="457200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DATA</a:t>
            </a:r>
          </a:p>
        </p:txBody>
      </p:sp>
      <p:sp>
        <p:nvSpPr>
          <p:cNvPr id="21" name="Text Placeholder 24">
            <a:extLst>
              <a:ext uri="{FF2B5EF4-FFF2-40B4-BE49-F238E27FC236}">
                <a16:creationId xmlns:a16="http://schemas.microsoft.com/office/drawing/2014/main" id="{4BB7CBC7-9816-942C-1F79-6A637F14D5A7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7418070" y="3840480"/>
            <a:ext cx="2011680" cy="2194560"/>
          </a:xfrm>
        </p:spPr>
        <p:txBody>
          <a:bodyPr anchor="t" anchorCtr="0"/>
          <a:lstStyle>
            <a:lvl1pPr algn="ctr">
              <a:defRPr sz="24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Description</a:t>
            </a:r>
          </a:p>
        </p:txBody>
      </p:sp>
      <p:sp>
        <p:nvSpPr>
          <p:cNvPr id="12" name="Text Placeholder 22">
            <a:extLst>
              <a:ext uri="{FF2B5EF4-FFF2-40B4-BE49-F238E27FC236}">
                <a16:creationId xmlns:a16="http://schemas.microsoft.com/office/drawing/2014/main" id="{E5B19579-5378-D4CF-8A15-4E9A09E47C0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738360" y="3200400"/>
            <a:ext cx="2011680" cy="457200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DATA</a:t>
            </a:r>
          </a:p>
        </p:txBody>
      </p:sp>
      <p:sp>
        <p:nvSpPr>
          <p:cNvPr id="13" name="Text Placeholder 24">
            <a:extLst>
              <a:ext uri="{FF2B5EF4-FFF2-40B4-BE49-F238E27FC236}">
                <a16:creationId xmlns:a16="http://schemas.microsoft.com/office/drawing/2014/main" id="{02049D2A-0441-6ADE-B19B-545FCA89FF2C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738360" y="3840480"/>
            <a:ext cx="2011680" cy="2194560"/>
          </a:xfrm>
        </p:spPr>
        <p:txBody>
          <a:bodyPr anchor="t" anchorCtr="0"/>
          <a:lstStyle>
            <a:lvl1pPr algn="ctr">
              <a:defRPr sz="24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Description</a:t>
            </a:r>
          </a:p>
        </p:txBody>
      </p:sp>
    </p:spTree>
    <p:extLst>
      <p:ext uri="{BB962C8B-B14F-4D97-AF65-F5344CB8AC3E}">
        <p14:creationId xmlns:p14="http://schemas.microsoft.com/office/powerpoint/2010/main" val="17240558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hite with State of Vermont Coat of Arms Log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>
            <a:extLst>
              <a:ext uri="{FF2B5EF4-FFF2-40B4-BE49-F238E27FC236}">
                <a16:creationId xmlns:a16="http://schemas.microsoft.com/office/drawing/2014/main" id="{151770D4-7CFD-EBD5-5EF3-E75D33F0E5D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572000" y="0"/>
            <a:ext cx="7616952" cy="4023360"/>
          </a:xfrm>
        </p:spPr>
        <p:txBody>
          <a:bodyPr lIns="457200" rIns="457200" anchor="b"/>
          <a:lstStyle>
            <a:lvl1pPr algn="ctr">
              <a:defRPr sz="4400">
                <a:solidFill>
                  <a:schemeClr val="accent6"/>
                </a:solidFill>
              </a:defRPr>
            </a:lvl1pPr>
          </a:lstStyle>
          <a:p>
            <a:r>
              <a:rPr lang="en-US"/>
              <a:t>Click to edit title style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8735BD0E-2582-E958-A699-D7DB2899E75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572000" y="4498848"/>
            <a:ext cx="7616952" cy="914400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2400" b="1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subtitle style</a:t>
            </a:r>
          </a:p>
        </p:txBody>
      </p:sp>
      <p:pic>
        <p:nvPicPr>
          <p:cNvPr id="9" name="Picture 8" descr="State of Vermont Coat of Arms logo.">
            <a:extLst>
              <a:ext uri="{FF2B5EF4-FFF2-40B4-BE49-F238E27FC236}">
                <a16:creationId xmlns:a16="http://schemas.microsoft.com/office/drawing/2014/main" id="{0092B826-FE50-3C7F-5FC2-CE7E7CBFDE5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894" y="1828799"/>
            <a:ext cx="2358212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258562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Top, SmartArt,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4A8C8B8A-6BE7-4D62-10C0-0E42C597D6B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12188952" cy="1280160"/>
          </a:xfrm>
        </p:spPr>
        <p:txBody>
          <a:bodyPr bIns="182880" anchor="b" anchorCtr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title style</a:t>
            </a:r>
          </a:p>
        </p:txBody>
      </p:sp>
      <p:sp>
        <p:nvSpPr>
          <p:cNvPr id="6" name="SmartArt Placeholder 3">
            <a:extLst>
              <a:ext uri="{FF2B5EF4-FFF2-40B4-BE49-F238E27FC236}">
                <a16:creationId xmlns:a16="http://schemas.microsoft.com/office/drawing/2014/main" id="{DC945AFC-EAC2-8D2A-AB5B-D222EA34E479}"/>
              </a:ext>
            </a:extLst>
          </p:cNvPr>
          <p:cNvSpPr>
            <a:spLocks noGrp="1"/>
          </p:cNvSpPr>
          <p:nvPr>
            <p:ph type="dgm" sz="quarter" idx="13" hasCustomPrompt="1"/>
          </p:nvPr>
        </p:nvSpPr>
        <p:spPr>
          <a:xfrm>
            <a:off x="457200" y="1645920"/>
            <a:ext cx="7406640" cy="438912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SmartArt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82F7AF2B-2C84-5A5C-F8A9-2C9DF4D37A6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74152" y="1645920"/>
            <a:ext cx="3657600" cy="4389120"/>
          </a:xfrm>
        </p:spPr>
        <p:txBody>
          <a:bodyPr anchor="t" anchorCtr="0"/>
          <a:lstStyle>
            <a:lvl1pPr>
              <a:defRPr sz="24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Caption for SmartArt</a:t>
            </a:r>
          </a:p>
        </p:txBody>
      </p:sp>
    </p:spTree>
    <p:extLst>
      <p:ext uri="{BB962C8B-B14F-4D97-AF65-F5344CB8AC3E}">
        <p14:creationId xmlns:p14="http://schemas.microsoft.com/office/powerpoint/2010/main" val="357415052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Top and Blank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4A8C8B8A-6BE7-4D62-10C0-0E42C597D6B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12188952" cy="1280160"/>
          </a:xfrm>
        </p:spPr>
        <p:txBody>
          <a:bodyPr bIns="182880" anchor="b" anchorCtr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title style</a:t>
            </a:r>
          </a:p>
        </p:txBody>
      </p:sp>
    </p:spTree>
    <p:extLst>
      <p:ext uri="{BB962C8B-B14F-4D97-AF65-F5344CB8AC3E}">
        <p14:creationId xmlns:p14="http://schemas.microsoft.com/office/powerpoint/2010/main" val="15441368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Top, Image Left, and Caption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96A96C64-E055-E3BE-2E39-FB3C02818AA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12188952" cy="1280160"/>
          </a:xfrm>
        </p:spPr>
        <p:txBody>
          <a:bodyPr bIns="182880" anchor="b" anchorCtr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title style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F2DED7A8-4FD9-D1CA-A01A-555EDFC147CC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457201" y="1645920"/>
            <a:ext cx="8494776" cy="4389120"/>
          </a:xfrm>
          <a:prstGeom prst="rect">
            <a:avLst/>
          </a:prstGeom>
        </p:spPr>
        <p:txBody>
          <a:bodyPr vert="horz" wrap="square" lIns="0" tIns="0" rIns="0" bIns="0" rtlCol="0" anchor="ctr" anchorCtr="0">
            <a:noAutofit/>
          </a:bodyPr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</a:lstStyle>
          <a:p>
            <a:pPr lvl="0"/>
            <a:r>
              <a:rPr lang="en-US"/>
              <a:t>Graphic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81F9F240-A510-33BF-8A79-1D7A642A937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217151" y="1645920"/>
            <a:ext cx="2514600" cy="4389120"/>
          </a:xfrm>
        </p:spPr>
        <p:txBody>
          <a:bodyPr anchor="t" anchorCtr="0"/>
          <a:lstStyle>
            <a:lvl1pPr>
              <a:defRPr sz="24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Caption for graphic</a:t>
            </a:r>
          </a:p>
        </p:txBody>
      </p:sp>
    </p:spTree>
    <p:extLst>
      <p:ext uri="{BB962C8B-B14F-4D97-AF65-F5344CB8AC3E}">
        <p14:creationId xmlns:p14="http://schemas.microsoft.com/office/powerpoint/2010/main" val="314466605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Top, Caption Left, and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96A96C64-E055-E3BE-2E39-FB3C02818AA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12188952" cy="1280160"/>
          </a:xfrm>
        </p:spPr>
        <p:txBody>
          <a:bodyPr bIns="182880" anchor="b" anchorCtr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title style</a:t>
            </a:r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386D917C-6C88-290E-2894-3BFD39AE70E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7201" y="1645920"/>
            <a:ext cx="2514600" cy="4389120"/>
          </a:xfrm>
        </p:spPr>
        <p:txBody>
          <a:bodyPr anchor="t" anchorCtr="0"/>
          <a:lstStyle>
            <a:lvl1pPr>
              <a:defRPr sz="24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Caption for graphic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F2DED7A8-4FD9-D1CA-A01A-555EDFC147CC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3236975" y="1645920"/>
            <a:ext cx="8494776" cy="4389120"/>
          </a:xfrm>
          <a:prstGeom prst="rect">
            <a:avLst/>
          </a:prstGeom>
        </p:spPr>
        <p:txBody>
          <a:bodyPr vert="horz" wrap="square" lIns="0" tIns="0" rIns="0" bIns="0" rtlCol="0" anchor="ctr" anchorCtr="0">
            <a:noAutofit/>
          </a:bodyPr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</a:lstStyle>
          <a:p>
            <a:pPr lvl="0"/>
            <a:r>
              <a:rPr lang="en-US"/>
              <a:t>Graphic</a:t>
            </a:r>
          </a:p>
        </p:txBody>
      </p:sp>
    </p:spTree>
    <p:extLst>
      <p:ext uri="{BB962C8B-B14F-4D97-AF65-F5344CB8AC3E}">
        <p14:creationId xmlns:p14="http://schemas.microsoft.com/office/powerpoint/2010/main" val="256891619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Title Top, Full Page Media,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BAF1AA45-216F-CCB8-BBFB-8C60E952207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12188952" cy="1280160"/>
          </a:xfrm>
        </p:spPr>
        <p:txBody>
          <a:bodyPr bIns="182880" anchor="b" anchorCtr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title style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2963AD24-EA30-85A7-CE57-3C991EA9AC8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57200" y="1280160"/>
            <a:ext cx="11274552" cy="3657600"/>
          </a:xfrm>
        </p:spPr>
        <p:txBody>
          <a:bodyPr/>
          <a:lstStyle>
            <a:lvl1pPr>
              <a:defRPr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Graphic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6E794DB0-C4B2-7E09-A893-A07E8BF43D8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6725" y="5303520"/>
            <a:ext cx="11274552" cy="914400"/>
          </a:xfrm>
        </p:spPr>
        <p:txBody>
          <a:bodyPr/>
          <a:lstStyle>
            <a:lvl1pPr>
              <a:defRPr sz="2400">
                <a:solidFill>
                  <a:schemeClr val="tx2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Caption for graphic above</a:t>
            </a:r>
          </a:p>
        </p:txBody>
      </p:sp>
    </p:spTree>
    <p:extLst>
      <p:ext uri="{BB962C8B-B14F-4D97-AF65-F5344CB8AC3E}">
        <p14:creationId xmlns:p14="http://schemas.microsoft.com/office/powerpoint/2010/main" val="223265808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 Title Top, Full Page Media, and Caption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BAF1AA45-216F-CCB8-BBFB-8C60E952207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12188952" cy="1280160"/>
          </a:xfrm>
        </p:spPr>
        <p:txBody>
          <a:bodyPr bIns="182880" anchor="b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title style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2963AD24-EA30-85A7-CE57-3C991EA9AC8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57200" y="1280160"/>
            <a:ext cx="11274552" cy="3657600"/>
          </a:xfrm>
        </p:spPr>
        <p:txBody>
          <a:bodyPr/>
          <a:lstStyle>
            <a:lvl1pPr>
              <a:defRPr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Graphic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6E794DB0-C4B2-7E09-A893-A07E8BF43D8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6725" y="5303520"/>
            <a:ext cx="11274552" cy="914400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Caption for graphic above</a:t>
            </a:r>
          </a:p>
        </p:txBody>
      </p:sp>
    </p:spTree>
    <p:extLst>
      <p:ext uri="{BB962C8B-B14F-4D97-AF65-F5344CB8AC3E}">
        <p14:creationId xmlns:p14="http://schemas.microsoft.com/office/powerpoint/2010/main" val="244980604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Top, Three-Column Images,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0C92FAF5-FF54-52BF-DC75-C6FDF6E5120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12188952" cy="1280160"/>
          </a:xfrm>
        </p:spPr>
        <p:txBody>
          <a:bodyPr bIns="182880" anchor="b" anchorCtr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title style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290F877A-14E0-E5D8-DA3D-3468AE217B4B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457201" y="1280160"/>
            <a:ext cx="3566160" cy="3657600"/>
          </a:xfrm>
          <a:prstGeom prst="rect">
            <a:avLst/>
          </a:prstGeom>
        </p:spPr>
        <p:txBody>
          <a:bodyPr vert="horz" wrap="square" lIns="0" tIns="0" rIns="0" bIns="0" rtlCol="0" anchor="ctr" anchorCtr="0">
            <a:noAutofit/>
          </a:bodyPr>
          <a:lstStyle>
            <a:lvl1pPr>
              <a:spcAft>
                <a:spcPts val="1000"/>
              </a:spcAft>
              <a:defRPr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</a:lstStyle>
          <a:p>
            <a:pPr lvl="0"/>
            <a:r>
              <a:rPr lang="en-US"/>
              <a:t>Graphic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72B171D9-9AA8-7CEA-3FF2-A4BD70AE5D46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4311396" y="1280160"/>
            <a:ext cx="3566160" cy="3657600"/>
          </a:xfrm>
          <a:prstGeom prst="rect">
            <a:avLst/>
          </a:prstGeom>
        </p:spPr>
        <p:txBody>
          <a:bodyPr vert="horz" wrap="square" lIns="0" tIns="0" rIns="0" bIns="0" rtlCol="0" anchor="ctr" anchorCtr="0">
            <a:noAutofit/>
          </a:bodyPr>
          <a:lstStyle>
            <a:lvl1pPr>
              <a:spcAft>
                <a:spcPts val="1000"/>
              </a:spcAft>
              <a:defRPr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</a:lstStyle>
          <a:p>
            <a:pPr lvl="0"/>
            <a:r>
              <a:rPr lang="en-US"/>
              <a:t>Graphic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DBFE9BE5-17F0-9E20-7C20-802CF9BC4634}"/>
              </a:ext>
            </a:extLst>
          </p:cNvPr>
          <p:cNvSpPr>
            <a:spLocks noGrp="1"/>
          </p:cNvSpPr>
          <p:nvPr>
            <p:ph idx="18" hasCustomPrompt="1"/>
          </p:nvPr>
        </p:nvSpPr>
        <p:spPr>
          <a:xfrm>
            <a:off x="8165591" y="1280160"/>
            <a:ext cx="3566160" cy="3657600"/>
          </a:xfrm>
          <a:prstGeom prst="rect">
            <a:avLst/>
          </a:prstGeom>
        </p:spPr>
        <p:txBody>
          <a:bodyPr vert="horz" wrap="square" lIns="0" tIns="0" rIns="0" bIns="0" rtlCol="0" anchor="ctr" anchorCtr="0">
            <a:noAutofit/>
          </a:bodyPr>
          <a:lstStyle>
            <a:lvl1pPr>
              <a:spcAft>
                <a:spcPts val="1000"/>
              </a:spcAft>
              <a:defRPr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</a:lstStyle>
          <a:p>
            <a:pPr lvl="0"/>
            <a:r>
              <a:rPr lang="en-US"/>
              <a:t>Graphic</a:t>
            </a:r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DA52FAC0-90B6-6C25-B223-B9CF44D7DC3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6725" y="5303520"/>
            <a:ext cx="11274552" cy="914400"/>
          </a:xfrm>
        </p:spPr>
        <p:txBody>
          <a:bodyPr/>
          <a:lstStyle>
            <a:lvl1pPr>
              <a:defRPr sz="2400">
                <a:solidFill>
                  <a:schemeClr val="tx2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Caption for graphics above</a:t>
            </a:r>
          </a:p>
        </p:txBody>
      </p:sp>
    </p:spTree>
    <p:extLst>
      <p:ext uri="{BB962C8B-B14F-4D97-AF65-F5344CB8AC3E}">
        <p14:creationId xmlns:p14="http://schemas.microsoft.com/office/powerpoint/2010/main" val="175962152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Top, Four Images,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96A96C64-E055-E3BE-2E39-FB3C02818AA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12188952" cy="1280160"/>
          </a:xfrm>
        </p:spPr>
        <p:txBody>
          <a:bodyPr bIns="182880" anchor="b" anchorCtr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title style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F2DED7A8-4FD9-D1CA-A01A-555EDFC147CC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457200" y="1280160"/>
            <a:ext cx="4114800" cy="2423160"/>
          </a:xfrm>
          <a:prstGeom prst="rect">
            <a:avLst/>
          </a:prstGeom>
        </p:spPr>
        <p:txBody>
          <a:bodyPr vert="horz" wrap="square" lIns="0" tIns="0" rIns="0" bIns="0" rtlCol="0" anchor="ctr" anchorCtr="0">
            <a:noAutofit/>
          </a:bodyPr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</a:lstStyle>
          <a:p>
            <a:pPr lvl="0"/>
            <a:r>
              <a:rPr lang="en-US"/>
              <a:t>Graphic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9075135D-C783-1A2F-C1BF-3199B7D04D8B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4837174" y="1280160"/>
            <a:ext cx="4114800" cy="2423160"/>
          </a:xfrm>
          <a:prstGeom prst="rect">
            <a:avLst/>
          </a:prstGeom>
        </p:spPr>
        <p:txBody>
          <a:bodyPr vert="horz" wrap="square" lIns="0" tIns="0" rIns="0" bIns="0" rtlCol="0" anchor="ctr" anchorCtr="0">
            <a:noAutofit/>
          </a:bodyPr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</a:lstStyle>
          <a:p>
            <a:pPr lvl="0"/>
            <a:r>
              <a:rPr lang="en-US"/>
              <a:t>Graphic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07F39F20-E477-281F-74F1-5B6671A5AB0E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457200" y="3953786"/>
            <a:ext cx="4114800" cy="2423160"/>
          </a:xfrm>
          <a:prstGeom prst="rect">
            <a:avLst/>
          </a:prstGeom>
        </p:spPr>
        <p:txBody>
          <a:bodyPr vert="horz" wrap="square" lIns="0" tIns="0" rIns="0" bIns="0" rtlCol="0" anchor="ctr" anchorCtr="0">
            <a:noAutofit/>
          </a:bodyPr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</a:lstStyle>
          <a:p>
            <a:pPr lvl="0"/>
            <a:r>
              <a:rPr lang="en-US"/>
              <a:t>Graphic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0E970225-7E6E-BBDA-5B22-BA5C30C8DEA7}"/>
              </a:ext>
            </a:extLst>
          </p:cNvPr>
          <p:cNvSpPr>
            <a:spLocks noGrp="1"/>
          </p:cNvSpPr>
          <p:nvPr>
            <p:ph idx="17" hasCustomPrompt="1"/>
          </p:nvPr>
        </p:nvSpPr>
        <p:spPr>
          <a:xfrm>
            <a:off x="4837174" y="3953786"/>
            <a:ext cx="4114800" cy="2423160"/>
          </a:xfrm>
          <a:prstGeom prst="rect">
            <a:avLst/>
          </a:prstGeom>
        </p:spPr>
        <p:txBody>
          <a:bodyPr vert="horz" wrap="square" lIns="0" tIns="0" rIns="0" bIns="0" rtlCol="0" anchor="ctr" anchorCtr="0">
            <a:noAutofit/>
          </a:bodyPr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</a:lstStyle>
          <a:p>
            <a:pPr lvl="0"/>
            <a:r>
              <a:rPr lang="en-US"/>
              <a:t>Graphic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18FED3-3B88-B2D7-6070-72F86730F25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217151" y="1645920"/>
            <a:ext cx="2514600" cy="4389120"/>
          </a:xfrm>
        </p:spPr>
        <p:txBody>
          <a:bodyPr anchor="t" anchorCtr="0"/>
          <a:lstStyle>
            <a:lvl1pPr>
              <a:defRPr sz="24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Caption for graphics</a:t>
            </a:r>
          </a:p>
        </p:txBody>
      </p:sp>
    </p:spTree>
    <p:extLst>
      <p:ext uri="{BB962C8B-B14F-4D97-AF65-F5344CB8AC3E}">
        <p14:creationId xmlns:p14="http://schemas.microsoft.com/office/powerpoint/2010/main" val="263249765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Full Page Media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140A53-F345-8309-BE37-4449D264FF7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57200" y="0"/>
            <a:ext cx="11274552" cy="4937760"/>
          </a:xfrm>
        </p:spPr>
        <p:txBody>
          <a:bodyPr/>
          <a:lstStyle>
            <a:lvl1pPr>
              <a:defRPr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Graphic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8C475688-1796-B125-34FC-C90F83D359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6725" y="5303520"/>
            <a:ext cx="11274552" cy="914400"/>
          </a:xfrm>
        </p:spPr>
        <p:txBody>
          <a:bodyPr/>
          <a:lstStyle>
            <a:lvl1pPr>
              <a:defRPr sz="2400">
                <a:solidFill>
                  <a:schemeClr val="tx2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Caption for graphic</a:t>
            </a:r>
          </a:p>
        </p:txBody>
      </p:sp>
    </p:spTree>
    <p:extLst>
      <p:ext uri="{BB962C8B-B14F-4D97-AF65-F5344CB8AC3E}">
        <p14:creationId xmlns:p14="http://schemas.microsoft.com/office/powerpoint/2010/main" val="363607438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 Full Page Media and Caption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CA5FD458-C4B3-B07A-8DC4-B3D4E001069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57200" y="0"/>
            <a:ext cx="11274552" cy="4937760"/>
          </a:xfrm>
        </p:spPr>
        <p:txBody>
          <a:bodyPr/>
          <a:lstStyle>
            <a:lvl1pPr>
              <a:defRPr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Graphic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C994C1-C897-FD59-2001-952A7CD89F4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6725" y="5303520"/>
            <a:ext cx="11274552" cy="914400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Caption for graphic</a:t>
            </a:r>
          </a:p>
        </p:txBody>
      </p:sp>
    </p:spTree>
    <p:extLst>
      <p:ext uri="{BB962C8B-B14F-4D97-AF65-F5344CB8AC3E}">
        <p14:creationId xmlns:p14="http://schemas.microsoft.com/office/powerpoint/2010/main" val="17524073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 Title Slide without Pictures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22480C-4689-3798-A719-304D52DF003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0" y="457200"/>
            <a:ext cx="12188952" cy="3566160"/>
          </a:xfrm>
        </p:spPr>
        <p:txBody>
          <a:bodyPr lIns="457200" rIns="457200" anchor="b"/>
          <a:lstStyle>
            <a:lvl1pPr algn="ctr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ACD3AF6-F91B-5B50-E08C-53AE84E798D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0" y="4498848"/>
            <a:ext cx="12188952" cy="914400"/>
          </a:xfrm>
          <a:prstGeom prst="rect">
            <a:avLst/>
          </a:prstGeom>
        </p:spPr>
        <p:txBody>
          <a:bodyPr lIns="457200" rIns="457200" anchor="t" anchorCtr="0"/>
          <a:lstStyle>
            <a:lvl1pPr marL="0" indent="0" algn="ctr">
              <a:buNone/>
              <a:defRPr sz="24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17377825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Top, Content, and Cam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4A8C8B8A-6BE7-4D62-10C0-0E42C597D6B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12188952" cy="1280160"/>
          </a:xfrm>
        </p:spPr>
        <p:txBody>
          <a:bodyPr bIns="182880" anchor="b" anchorCtr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title style</a:t>
            </a:r>
          </a:p>
        </p:txBody>
      </p:sp>
      <p:sp>
        <p:nvSpPr>
          <p:cNvPr id="6" name="Text Placeholder 15">
            <a:extLst>
              <a:ext uri="{FF2B5EF4-FFF2-40B4-BE49-F238E27FC236}">
                <a16:creationId xmlns:a16="http://schemas.microsoft.com/office/drawing/2014/main" id="{A498FB7B-BF05-DF3B-2C14-F8274B9B2FF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7200" y="1645919"/>
            <a:ext cx="8496795" cy="4389120"/>
          </a:xfrm>
        </p:spPr>
        <p:txBody>
          <a:bodyPr lIns="0" anchor="t" anchorCtr="0"/>
          <a:lstStyle>
            <a:lvl1pPr>
              <a:spcAft>
                <a:spcPts val="1000"/>
              </a:spcAft>
              <a:defRPr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</a:lstStyle>
          <a:p>
            <a:pPr lvl="0"/>
            <a:r>
              <a:rPr lang="en-US"/>
              <a:t>Paragraph text…</a:t>
            </a:r>
          </a:p>
          <a:p>
            <a:pPr lvl="1"/>
            <a:r>
              <a:rPr lang="en-US"/>
              <a:t>First level</a:t>
            </a:r>
          </a:p>
          <a:p>
            <a:pPr lvl="2"/>
            <a:r>
              <a:rPr lang="en-US"/>
              <a:t>Second level</a:t>
            </a:r>
          </a:p>
        </p:txBody>
      </p:sp>
      <p:sp>
        <p:nvSpPr>
          <p:cNvPr id="7" name="Cameo Placeholder 16">
            <a:extLst>
              <a:ext uri="{FF2B5EF4-FFF2-40B4-BE49-F238E27FC236}">
                <a16:creationId xmlns:a16="http://schemas.microsoft.com/office/drawing/2014/main" id="{AE4064C3-BAA7-EF4B-4610-3F9D8E932258}"/>
              </a:ext>
            </a:extLst>
          </p:cNvPr>
          <p:cNvSpPr>
            <a:spLocks noGrp="1"/>
          </p:cNvSpPr>
          <p:nvPr>
            <p:ph type="media" sz="quarter" idx="12">
              <p:extLst>
                <p:ext uri="{56F484CC-4922-43CF-B6FB-B326C6A72FC8}">
                  <p232:phTypeExt xmlns:p232="http://schemas.microsoft.com/office/powerpoint/2023/02/main">
                    <p232:type>
                      <p232:cameo/>
                    </p232:type>
                  </p232:phTypeExt>
                </p:ext>
              </p:extLst>
            </p:ph>
          </p:nvPr>
        </p:nvSpPr>
        <p:spPr>
          <a:xfrm>
            <a:off x="9332719" y="1645919"/>
            <a:ext cx="2514600" cy="2514600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algn="ctr">
              <a:defRPr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580495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d Activity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C997A6CF-94E2-AD03-89E7-160E5EDB5077}"/>
              </a:ext>
            </a:extLst>
          </p:cNvPr>
          <p:cNvSpPr txBox="1">
            <a:spLocks/>
          </p:cNvSpPr>
          <p:nvPr userDrawn="1"/>
        </p:nvSpPr>
        <p:spPr>
          <a:xfrm>
            <a:off x="0" y="0"/>
            <a:ext cx="2971800" cy="6400800"/>
          </a:xfrm>
          <a:prstGeom prst="rect">
            <a:avLst/>
          </a:prstGeom>
          <a:solidFill>
            <a:srgbClr val="003300"/>
          </a:solidFill>
        </p:spPr>
        <p:txBody>
          <a:bodyPr vert="horz" wrap="square" lIns="45720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ysClr val="windowText" lastClr="00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>
                <a:solidFill>
                  <a:schemeClr val="bg1"/>
                </a:solidFill>
              </a:rPr>
              <a:t>Timed Activity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6727A1EE-36AB-D5F4-BEA1-142D94D5A3D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377683" y="0"/>
            <a:ext cx="8354069" cy="6400800"/>
          </a:xfrm>
          <a:prstGeom prst="rect">
            <a:avLst/>
          </a:prstGeom>
        </p:spPr>
        <p:txBody>
          <a:bodyPr vert="horz" wrap="square" lIns="0" tIns="0" rIns="0" bIns="0" rtlCol="0" anchor="ctr" anchorCtr="0">
            <a:noAutofit/>
          </a:bodyPr>
          <a:lstStyle>
            <a:lvl1pPr>
              <a:spcAft>
                <a:spcPts val="1000"/>
              </a:spcAft>
              <a:defRPr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</a:lstStyle>
          <a:p>
            <a:pPr lvl="0"/>
            <a:r>
              <a:rPr lang="en-US"/>
              <a:t>Paragraph text….</a:t>
            </a:r>
          </a:p>
          <a:p>
            <a:pPr lvl="1"/>
            <a:r>
              <a:rPr lang="en-US"/>
              <a:t>First level</a:t>
            </a:r>
          </a:p>
          <a:p>
            <a:pPr lvl="2"/>
            <a:r>
              <a:rPr lang="en-US"/>
              <a:t>Second level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C528BE19-DC85-9613-13D5-FBCCE84F1F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45820" y="671804"/>
            <a:ext cx="1280160" cy="1280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122332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A9BC2482-761F-BE4B-020F-C5A217F6E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075688"/>
            <a:ext cx="12188952" cy="2258568"/>
          </a:xfrm>
          <a:prstGeom prst="rect">
            <a:avLst/>
          </a:prstGeom>
          <a:solidFill>
            <a:schemeClr val="bg1"/>
          </a:solidFill>
        </p:spPr>
        <p:txBody>
          <a:bodyPr lIns="457200" tIns="457200" rIns="1371600" bIns="457200" anchor="ctr" anchorCtr="0">
            <a:normAutofit/>
          </a:bodyPr>
          <a:lstStyle>
            <a:lvl1pPr>
              <a:defRPr sz="440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Section Header</a:t>
            </a:r>
          </a:p>
        </p:txBody>
      </p:sp>
    </p:spTree>
    <p:extLst>
      <p:ext uri="{BB962C8B-B14F-4D97-AF65-F5344CB8AC3E}">
        <p14:creationId xmlns:p14="http://schemas.microsoft.com/office/powerpoint/2010/main" val="377366398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Slide Photo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ourglass">
            <a:extLst>
              <a:ext uri="{FF2B5EF4-FFF2-40B4-BE49-F238E27FC236}">
                <a16:creationId xmlns:a16="http://schemas.microsoft.com/office/drawing/2014/main" id="{9C58B05F-EC6F-4623-58DB-207192F5972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12" r="-13" b="14885"/>
          <a:stretch/>
        </p:blipFill>
        <p:spPr>
          <a:xfrm>
            <a:off x="1" y="0"/>
            <a:ext cx="12191999" cy="64008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2153BA30-2C96-226D-22F6-97964070AD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434207" y="2560320"/>
            <a:ext cx="3697357" cy="1280160"/>
          </a:xfrm>
        </p:spPr>
        <p:txBody>
          <a:bodyPr bIns="182880" anchor="b" anchorCtr="0"/>
          <a:lstStyle>
            <a:lvl1pPr>
              <a:defRPr sz="24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title style</a:t>
            </a:r>
          </a:p>
        </p:txBody>
      </p:sp>
    </p:spTree>
    <p:extLst>
      <p:ext uri="{BB962C8B-B14F-4D97-AF65-F5344CB8AC3E}">
        <p14:creationId xmlns:p14="http://schemas.microsoft.com/office/powerpoint/2010/main" val="34288916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Slide Photo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other Board">
            <a:extLst>
              <a:ext uri="{FF2B5EF4-FFF2-40B4-BE49-F238E27FC236}">
                <a16:creationId xmlns:a16="http://schemas.microsoft.com/office/drawing/2014/main" id="{B558C6F2-F347-B019-DE8C-B5D5DBF37CA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61"/>
          <a:stretch/>
        </p:blipFill>
        <p:spPr>
          <a:xfrm>
            <a:off x="0" y="0"/>
            <a:ext cx="12192000" cy="64008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76FA055-FF32-65AA-0AAF-6AEE188DB7C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434207" y="2560320"/>
            <a:ext cx="3697357" cy="1280160"/>
          </a:xfrm>
        </p:spPr>
        <p:txBody>
          <a:bodyPr bIns="182880" anchor="b" anchorCtr="0"/>
          <a:lstStyle>
            <a:lvl1pPr>
              <a:defRPr sz="24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title style</a:t>
            </a:r>
          </a:p>
        </p:txBody>
      </p:sp>
    </p:spTree>
    <p:extLst>
      <p:ext uri="{BB962C8B-B14F-4D97-AF65-F5344CB8AC3E}">
        <p14:creationId xmlns:p14="http://schemas.microsoft.com/office/powerpoint/2010/main" val="67559855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Slide Photo Optio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loseup of pine branches dusted with snow">
            <a:extLst>
              <a:ext uri="{FF2B5EF4-FFF2-40B4-BE49-F238E27FC236}">
                <a16:creationId xmlns:a16="http://schemas.microsoft.com/office/drawing/2014/main" id="{5AFA1311-9D16-1245-F2DF-45C487752BE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87" b="9961"/>
          <a:stretch/>
        </p:blipFill>
        <p:spPr>
          <a:xfrm>
            <a:off x="0" y="1"/>
            <a:ext cx="12192000" cy="64008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F5FC264-C295-8BB3-5FEC-8BFE33A9915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434207" y="2560320"/>
            <a:ext cx="3697357" cy="1280160"/>
          </a:xfrm>
        </p:spPr>
        <p:txBody>
          <a:bodyPr bIns="182880" anchor="b" anchorCtr="0"/>
          <a:lstStyle>
            <a:lvl1pPr>
              <a:defRPr sz="24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title style</a:t>
            </a:r>
          </a:p>
        </p:txBody>
      </p:sp>
    </p:spTree>
    <p:extLst>
      <p:ext uri="{BB962C8B-B14F-4D97-AF65-F5344CB8AC3E}">
        <p14:creationId xmlns:p14="http://schemas.microsoft.com/office/powerpoint/2010/main" val="262820000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Slide Photo Option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lose-up of a snow covered road">
            <a:extLst>
              <a:ext uri="{FF2B5EF4-FFF2-40B4-BE49-F238E27FC236}">
                <a16:creationId xmlns:a16="http://schemas.microsoft.com/office/drawing/2014/main" id="{058EC326-5E84-F9F2-DC0A-A2ACB03216E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8" b="20136"/>
          <a:stretch/>
        </p:blipFill>
        <p:spPr>
          <a:xfrm>
            <a:off x="0" y="0"/>
            <a:ext cx="12192000" cy="64008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176D1FD-72BD-C09E-9E08-1270D911D7F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434207" y="2560320"/>
            <a:ext cx="3697357" cy="1280160"/>
          </a:xfrm>
        </p:spPr>
        <p:txBody>
          <a:bodyPr bIns="182880" anchor="b" anchorCtr="0"/>
          <a:lstStyle>
            <a:lvl1pPr>
              <a:defRPr sz="24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title style</a:t>
            </a:r>
          </a:p>
        </p:txBody>
      </p:sp>
    </p:spTree>
    <p:extLst>
      <p:ext uri="{BB962C8B-B14F-4D97-AF65-F5344CB8AC3E}">
        <p14:creationId xmlns:p14="http://schemas.microsoft.com/office/powerpoint/2010/main" val="99017664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Slide Photo Option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Focused view of the table with blurred lights in the background">
            <a:extLst>
              <a:ext uri="{FF2B5EF4-FFF2-40B4-BE49-F238E27FC236}">
                <a16:creationId xmlns:a16="http://schemas.microsoft.com/office/drawing/2014/main" id="{40A1C846-C67A-3E67-61D1-DEEB6741493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50" b="9931"/>
          <a:stretch/>
        </p:blipFill>
        <p:spPr>
          <a:xfrm>
            <a:off x="0" y="0"/>
            <a:ext cx="12192000" cy="64008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EC6D683-B9C9-2AA6-B0CD-1209A32FB9F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434207" y="2560320"/>
            <a:ext cx="3697357" cy="1280160"/>
          </a:xfrm>
        </p:spPr>
        <p:txBody>
          <a:bodyPr bIns="182880" anchor="b" anchorCtr="0"/>
          <a:lstStyle>
            <a:lvl1pPr>
              <a:defRPr sz="24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title style</a:t>
            </a:r>
          </a:p>
        </p:txBody>
      </p:sp>
    </p:spTree>
    <p:extLst>
      <p:ext uri="{BB962C8B-B14F-4D97-AF65-F5344CB8AC3E}">
        <p14:creationId xmlns:p14="http://schemas.microsoft.com/office/powerpoint/2010/main" val="263356278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Slide Photo Option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ulti-colored sticky notes on a whiteboard">
            <a:extLst>
              <a:ext uri="{FF2B5EF4-FFF2-40B4-BE49-F238E27FC236}">
                <a16:creationId xmlns:a16="http://schemas.microsoft.com/office/drawing/2014/main" id="{9AAAB8A3-A214-CF5E-96E6-5912B89321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31"/>
          <a:stretch/>
        </p:blipFill>
        <p:spPr>
          <a:xfrm>
            <a:off x="0" y="0"/>
            <a:ext cx="12192000" cy="64008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F17D2F2-18CD-9B53-D5F1-43D1BD0D574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434207" y="2560320"/>
            <a:ext cx="3697357" cy="1280160"/>
          </a:xfrm>
        </p:spPr>
        <p:txBody>
          <a:bodyPr bIns="182880" anchor="b" anchorCtr="0"/>
          <a:lstStyle>
            <a:lvl1pPr>
              <a:defRPr sz="24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title style</a:t>
            </a:r>
          </a:p>
        </p:txBody>
      </p:sp>
    </p:spTree>
    <p:extLst>
      <p:ext uri="{BB962C8B-B14F-4D97-AF65-F5344CB8AC3E}">
        <p14:creationId xmlns:p14="http://schemas.microsoft.com/office/powerpoint/2010/main" val="72113374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Slide Photo Option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ooks and laptop">
            <a:extLst>
              <a:ext uri="{FF2B5EF4-FFF2-40B4-BE49-F238E27FC236}">
                <a16:creationId xmlns:a16="http://schemas.microsoft.com/office/drawing/2014/main" id="{6C017E34-DD6F-9134-4417-1F4341DCA7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36" b="5618"/>
          <a:stretch/>
        </p:blipFill>
        <p:spPr>
          <a:xfrm>
            <a:off x="0" y="0"/>
            <a:ext cx="12192000" cy="64008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A6FDE75-A341-757D-ECA6-776A02EAD38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434207" y="2560320"/>
            <a:ext cx="3697357" cy="1280160"/>
          </a:xfrm>
        </p:spPr>
        <p:txBody>
          <a:bodyPr bIns="182880" anchor="b" anchorCtr="0"/>
          <a:lstStyle>
            <a:lvl1pPr>
              <a:defRPr sz="24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title style</a:t>
            </a:r>
          </a:p>
        </p:txBody>
      </p:sp>
    </p:spTree>
    <p:extLst>
      <p:ext uri="{BB962C8B-B14F-4D97-AF65-F5344CB8AC3E}">
        <p14:creationId xmlns:p14="http://schemas.microsoft.com/office/powerpoint/2010/main" val="19726556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Title Slide without Pictur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22480C-4689-3798-A719-304D52DF003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0" y="457200"/>
            <a:ext cx="12188952" cy="3566160"/>
          </a:xfrm>
        </p:spPr>
        <p:txBody>
          <a:bodyPr lIns="457200" rIns="457200" anchor="b"/>
          <a:lstStyle>
            <a:lvl1pPr algn="ctr">
              <a:defRPr sz="4400">
                <a:solidFill>
                  <a:schemeClr val="accent6"/>
                </a:solidFill>
              </a:defRPr>
            </a:lvl1pPr>
          </a:lstStyle>
          <a:p>
            <a:r>
              <a:rPr lang="en-US"/>
              <a:t>Click to edit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ACD3AF6-F91B-5B50-E08C-53AE84E798D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0" y="4498848"/>
            <a:ext cx="12188952" cy="914400"/>
          </a:xfrm>
          <a:prstGeom prst="rect">
            <a:avLst/>
          </a:prstGeom>
        </p:spPr>
        <p:txBody>
          <a:bodyPr lIns="457200" rIns="457200" anchor="t" anchorCtr="0"/>
          <a:lstStyle>
            <a:lvl1pPr marL="0" indent="0" algn="ctr">
              <a:buNone/>
              <a:defRPr sz="2400" b="1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31632736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Slide Photo Option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Electric car charger">
            <a:extLst>
              <a:ext uri="{FF2B5EF4-FFF2-40B4-BE49-F238E27FC236}">
                <a16:creationId xmlns:a16="http://schemas.microsoft.com/office/drawing/2014/main" id="{42887EE2-A2E2-4789-B32D-15F1E329941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13" b="17699"/>
          <a:stretch/>
        </p:blipFill>
        <p:spPr>
          <a:xfrm>
            <a:off x="0" y="0"/>
            <a:ext cx="12192000" cy="64007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C767A9A-B7EF-BDC2-C876-9C7E045F54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434207" y="2560320"/>
            <a:ext cx="3697357" cy="1280160"/>
          </a:xfrm>
        </p:spPr>
        <p:txBody>
          <a:bodyPr bIns="182880" anchor="b" anchorCtr="0"/>
          <a:lstStyle>
            <a:lvl1pPr>
              <a:defRPr sz="24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title style</a:t>
            </a:r>
          </a:p>
        </p:txBody>
      </p:sp>
    </p:spTree>
    <p:extLst>
      <p:ext uri="{BB962C8B-B14F-4D97-AF65-F5344CB8AC3E}">
        <p14:creationId xmlns:p14="http://schemas.microsoft.com/office/powerpoint/2010/main" val="302320245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Slide Photo Option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treet-level view of car wheels">
            <a:extLst>
              <a:ext uri="{FF2B5EF4-FFF2-40B4-BE49-F238E27FC236}">
                <a16:creationId xmlns:a16="http://schemas.microsoft.com/office/drawing/2014/main" id="{C89D039A-3089-D065-4240-14733659A69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07"/>
          <a:stretch/>
        </p:blipFill>
        <p:spPr>
          <a:xfrm>
            <a:off x="1" y="0"/>
            <a:ext cx="12192000" cy="639961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1478438-9FEA-1097-5BD5-AB61119A9B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434207" y="2560320"/>
            <a:ext cx="3697357" cy="1280160"/>
          </a:xfrm>
        </p:spPr>
        <p:txBody>
          <a:bodyPr bIns="182880" anchor="b" anchorCtr="0"/>
          <a:lstStyle>
            <a:lvl1pPr>
              <a:defRPr sz="24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title style</a:t>
            </a:r>
          </a:p>
        </p:txBody>
      </p:sp>
    </p:spTree>
    <p:extLst>
      <p:ext uri="{BB962C8B-B14F-4D97-AF65-F5344CB8AC3E}">
        <p14:creationId xmlns:p14="http://schemas.microsoft.com/office/powerpoint/2010/main" val="196536924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Slide Photo Option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ands typing on laptop">
            <a:extLst>
              <a:ext uri="{FF2B5EF4-FFF2-40B4-BE49-F238E27FC236}">
                <a16:creationId xmlns:a16="http://schemas.microsoft.com/office/drawing/2014/main" id="{C9F140C7-C944-046A-57A2-51B382361F3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7" r="6833"/>
          <a:stretch/>
        </p:blipFill>
        <p:spPr>
          <a:xfrm>
            <a:off x="-1" y="0"/>
            <a:ext cx="12192001" cy="640161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C84B256-181E-3CE0-F3EC-DEA9600104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434207" y="2560320"/>
            <a:ext cx="3697357" cy="1280160"/>
          </a:xfrm>
        </p:spPr>
        <p:txBody>
          <a:bodyPr bIns="182880" anchor="b" anchorCtr="0"/>
          <a:lstStyle>
            <a:lvl1pPr>
              <a:defRPr sz="24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title style</a:t>
            </a:r>
          </a:p>
        </p:txBody>
      </p:sp>
    </p:spTree>
    <p:extLst>
      <p:ext uri="{BB962C8B-B14F-4D97-AF65-F5344CB8AC3E}">
        <p14:creationId xmlns:p14="http://schemas.microsoft.com/office/powerpoint/2010/main" val="277398345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Slide Photo Option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Close-up of hands reading braille book">
            <a:extLst>
              <a:ext uri="{FF2B5EF4-FFF2-40B4-BE49-F238E27FC236}">
                <a16:creationId xmlns:a16="http://schemas.microsoft.com/office/drawing/2014/main" id="{1C5A5D37-8133-92F4-6AB0-7291413884D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8" b="19723"/>
          <a:stretch/>
        </p:blipFill>
        <p:spPr>
          <a:xfrm>
            <a:off x="0" y="0"/>
            <a:ext cx="12192000" cy="64007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7556D72-1FC1-DD26-FC96-50142C1372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434207" y="2560320"/>
            <a:ext cx="3697357" cy="1280160"/>
          </a:xfrm>
        </p:spPr>
        <p:txBody>
          <a:bodyPr bIns="182880" anchor="b" anchorCtr="0"/>
          <a:lstStyle>
            <a:lvl1pPr>
              <a:defRPr sz="24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title style</a:t>
            </a:r>
          </a:p>
        </p:txBody>
      </p:sp>
    </p:spTree>
    <p:extLst>
      <p:ext uri="{BB962C8B-B14F-4D97-AF65-F5344CB8AC3E}">
        <p14:creationId xmlns:p14="http://schemas.microsoft.com/office/powerpoint/2010/main" val="273708286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Slide Photo Option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tudents wearing mortarboards">
            <a:extLst>
              <a:ext uri="{FF2B5EF4-FFF2-40B4-BE49-F238E27FC236}">
                <a16:creationId xmlns:a16="http://schemas.microsoft.com/office/drawing/2014/main" id="{0C136421-E0A7-B4E8-0378-D3CE3455D5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68"/>
          <a:stretch/>
        </p:blipFill>
        <p:spPr>
          <a:xfrm>
            <a:off x="0" y="0"/>
            <a:ext cx="12192000" cy="640037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5C48F5F-5F55-14B4-82FF-2F49D9D5998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434207" y="2560320"/>
            <a:ext cx="3697357" cy="1280160"/>
          </a:xfrm>
        </p:spPr>
        <p:txBody>
          <a:bodyPr bIns="182880" anchor="b" anchorCtr="0"/>
          <a:lstStyle>
            <a:lvl1pPr>
              <a:defRPr sz="24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title style</a:t>
            </a:r>
          </a:p>
        </p:txBody>
      </p:sp>
    </p:spTree>
    <p:extLst>
      <p:ext uri="{BB962C8B-B14F-4D97-AF65-F5344CB8AC3E}">
        <p14:creationId xmlns:p14="http://schemas.microsoft.com/office/powerpoint/2010/main" val="254851927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Slide Photo Option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Close-up of stethoscope in scrubs pocket">
            <a:extLst>
              <a:ext uri="{FF2B5EF4-FFF2-40B4-BE49-F238E27FC236}">
                <a16:creationId xmlns:a16="http://schemas.microsoft.com/office/drawing/2014/main" id="{2FE9CFC1-5E05-049B-F8D7-C47D583CCD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00" b="11250"/>
          <a:stretch/>
        </p:blipFill>
        <p:spPr>
          <a:xfrm>
            <a:off x="0" y="0"/>
            <a:ext cx="12192000" cy="64007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934AFED-C88D-8AA7-E520-A9249FADE93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434207" y="2560320"/>
            <a:ext cx="3697357" cy="1280160"/>
          </a:xfrm>
        </p:spPr>
        <p:txBody>
          <a:bodyPr bIns="182880" anchor="b" anchorCtr="0"/>
          <a:lstStyle>
            <a:lvl1pPr>
              <a:defRPr sz="24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title style</a:t>
            </a:r>
          </a:p>
        </p:txBody>
      </p:sp>
    </p:spTree>
    <p:extLst>
      <p:ext uri="{BB962C8B-B14F-4D97-AF65-F5344CB8AC3E}">
        <p14:creationId xmlns:p14="http://schemas.microsoft.com/office/powerpoint/2010/main" val="415090342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Slide Photo Option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Seedlings growing in a garden with sunlight">
            <a:extLst>
              <a:ext uri="{FF2B5EF4-FFF2-40B4-BE49-F238E27FC236}">
                <a16:creationId xmlns:a16="http://schemas.microsoft.com/office/drawing/2014/main" id="{83FE5ACE-EA65-4557-1A8A-D6D39C4366A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88"/>
          <a:stretch/>
        </p:blipFill>
        <p:spPr>
          <a:xfrm>
            <a:off x="0" y="0"/>
            <a:ext cx="12192000" cy="64007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47B9688-34A1-B655-CBDD-EE59F0F0F60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434207" y="2560320"/>
            <a:ext cx="3697357" cy="1280160"/>
          </a:xfrm>
        </p:spPr>
        <p:txBody>
          <a:bodyPr bIns="182880" anchor="b" anchorCtr="0"/>
          <a:lstStyle>
            <a:lvl1pPr>
              <a:defRPr sz="24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title style</a:t>
            </a:r>
          </a:p>
        </p:txBody>
      </p:sp>
    </p:spTree>
    <p:extLst>
      <p:ext uri="{BB962C8B-B14F-4D97-AF65-F5344CB8AC3E}">
        <p14:creationId xmlns:p14="http://schemas.microsoft.com/office/powerpoint/2010/main" val="251259770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Slide Photo Option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lose-up of Open sign on glass door">
            <a:extLst>
              <a:ext uri="{FF2B5EF4-FFF2-40B4-BE49-F238E27FC236}">
                <a16:creationId xmlns:a16="http://schemas.microsoft.com/office/drawing/2014/main" id="{F76B30AA-F4D1-8169-C700-E3EF0C3345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70" b="11980"/>
          <a:stretch/>
        </p:blipFill>
        <p:spPr>
          <a:xfrm>
            <a:off x="0" y="0"/>
            <a:ext cx="12192000" cy="64008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2C5091D-221E-6C73-141E-1DAC83FC8F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434207" y="2560320"/>
            <a:ext cx="3697357" cy="1280160"/>
          </a:xfrm>
        </p:spPr>
        <p:txBody>
          <a:bodyPr bIns="182880" anchor="b" anchorCtr="0"/>
          <a:lstStyle>
            <a:lvl1pPr>
              <a:defRPr sz="24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title style</a:t>
            </a:r>
          </a:p>
        </p:txBody>
      </p:sp>
    </p:spTree>
    <p:extLst>
      <p:ext uri="{BB962C8B-B14F-4D97-AF65-F5344CB8AC3E}">
        <p14:creationId xmlns:p14="http://schemas.microsoft.com/office/powerpoint/2010/main" val="371684928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Slide Photo Option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ows standing in row in pasture, with heads turned looking ahead">
            <a:extLst>
              <a:ext uri="{FF2B5EF4-FFF2-40B4-BE49-F238E27FC236}">
                <a16:creationId xmlns:a16="http://schemas.microsoft.com/office/drawing/2014/main" id="{7CF2830A-7C73-DC89-D0C7-6C024DFE7B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2" t="10992" r="2132" b="13474"/>
          <a:stretch/>
        </p:blipFill>
        <p:spPr>
          <a:xfrm>
            <a:off x="0" y="0"/>
            <a:ext cx="12192000" cy="64007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A5912BD-FFD9-5C99-AA0D-D65A5DBED4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434207" y="2560320"/>
            <a:ext cx="3697357" cy="1280160"/>
          </a:xfrm>
        </p:spPr>
        <p:txBody>
          <a:bodyPr bIns="182880" anchor="b" anchorCtr="0"/>
          <a:lstStyle>
            <a:lvl1pPr>
              <a:defRPr sz="24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title style</a:t>
            </a:r>
          </a:p>
        </p:txBody>
      </p:sp>
    </p:spTree>
    <p:extLst>
      <p:ext uri="{BB962C8B-B14F-4D97-AF65-F5344CB8AC3E}">
        <p14:creationId xmlns:p14="http://schemas.microsoft.com/office/powerpoint/2010/main" val="38452091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Title Slide, Title Top, and Big Pictur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22480C-4689-3798-A719-304D52DF003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0" y="9144"/>
            <a:ext cx="12188952" cy="1280160"/>
          </a:xfrm>
        </p:spPr>
        <p:txBody>
          <a:bodyPr lIns="457200" rIns="457200" bIns="182880" anchor="b"/>
          <a:lstStyle>
            <a:lvl1pPr algn="l">
              <a:defRPr sz="4400">
                <a:solidFill>
                  <a:schemeClr val="accent6"/>
                </a:solidFill>
              </a:defRPr>
            </a:lvl1pPr>
          </a:lstStyle>
          <a:p>
            <a:r>
              <a:rPr lang="en-US"/>
              <a:t>Click to edit title style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FB333F3C-8FCA-E64D-BEBF-3FFA8AFE6014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0" y="1307592"/>
            <a:ext cx="12188952" cy="4453128"/>
          </a:xfrm>
          <a:prstGeom prst="rect">
            <a:avLst/>
          </a:prstGeom>
        </p:spPr>
        <p:txBody>
          <a:bodyPr vert="horz" wrap="square" lIns="0" tIns="0" rIns="0" bIns="0" rtlCol="0" anchor="ctr" anchorCtr="0">
            <a:noAutofit/>
          </a:bodyPr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</a:lstStyle>
          <a:p>
            <a:pPr lvl="0"/>
            <a:r>
              <a:rPr lang="en-US"/>
              <a:t>Graphic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ACD3AF6-F91B-5B50-E08C-53AE84E798D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0" y="5769864"/>
            <a:ext cx="12188952" cy="621792"/>
          </a:xfrm>
          <a:prstGeom prst="rect">
            <a:avLst/>
          </a:prstGeom>
        </p:spPr>
        <p:txBody>
          <a:bodyPr lIns="457200" rIns="457200" anchor="ctr" anchorCtr="0"/>
          <a:lstStyle>
            <a:lvl1pPr marL="0" indent="0" algn="l">
              <a:buNone/>
              <a:defRPr sz="2400" b="1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Presenter</a:t>
            </a:r>
          </a:p>
        </p:txBody>
      </p:sp>
    </p:spTree>
    <p:extLst>
      <p:ext uri="{BB962C8B-B14F-4D97-AF65-F5344CB8AC3E}">
        <p14:creationId xmlns:p14="http://schemas.microsoft.com/office/powerpoint/2010/main" val="14937382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 Title Slide, Title Top, and Big Picture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22480C-4689-3798-A719-304D52DF003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0" y="9144"/>
            <a:ext cx="12188952" cy="1280160"/>
          </a:xfrm>
        </p:spPr>
        <p:txBody>
          <a:bodyPr lIns="457200" rIns="457200" bIns="182880" anchor="b"/>
          <a:lstStyle>
            <a:lvl1pPr algn="l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ACD3AF6-F91B-5B50-E08C-53AE84E798D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0" y="5769864"/>
            <a:ext cx="12188952" cy="621792"/>
          </a:xfrm>
          <a:prstGeom prst="rect">
            <a:avLst/>
          </a:prstGeom>
        </p:spPr>
        <p:txBody>
          <a:bodyPr lIns="457200" rIns="457200" anchor="ctr" anchorCtr="0"/>
          <a:lstStyle>
            <a:lvl1pPr marL="0" indent="0" algn="l">
              <a:buNone/>
              <a:defRPr sz="24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Presenter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FB333F3C-8FCA-E64D-BEBF-3FFA8AFE6014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0" y="1307592"/>
            <a:ext cx="12188952" cy="4453128"/>
          </a:xfrm>
          <a:prstGeom prst="rect">
            <a:avLst/>
          </a:prstGeom>
        </p:spPr>
        <p:txBody>
          <a:bodyPr vert="horz" wrap="square" lIns="0" tIns="0" rIns="0" bIns="0" rtlCol="0" anchor="ctr" anchorCtr="0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</a:lstStyle>
          <a:p>
            <a:pPr lvl="0"/>
            <a:r>
              <a:rPr lang="en-US"/>
              <a:t>Graphic</a:t>
            </a:r>
          </a:p>
        </p:txBody>
      </p:sp>
    </p:spTree>
    <p:extLst>
      <p:ext uri="{BB962C8B-B14F-4D97-AF65-F5344CB8AC3E}">
        <p14:creationId xmlns:p14="http://schemas.microsoft.com/office/powerpoint/2010/main" val="34662385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Title Slide with Three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22480C-4689-3798-A719-304D52DF003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572000" y="0"/>
            <a:ext cx="7616952" cy="4023360"/>
          </a:xfrm>
        </p:spPr>
        <p:txBody>
          <a:bodyPr lIns="457200" rIns="457200" anchor="b"/>
          <a:lstStyle>
            <a:lvl1pPr algn="ctr">
              <a:defRPr sz="4400">
                <a:solidFill>
                  <a:schemeClr val="accent6"/>
                </a:solidFill>
              </a:defRPr>
            </a:lvl1pPr>
          </a:lstStyle>
          <a:p>
            <a:r>
              <a:rPr lang="en-US"/>
              <a:t>Click to edit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ACD3AF6-F91B-5B50-E08C-53AE84E798D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572000" y="4498848"/>
            <a:ext cx="7616952" cy="914400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2400" b="1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subtitle style</a:t>
            </a:r>
          </a:p>
        </p:txBody>
      </p:sp>
      <p:sp>
        <p:nvSpPr>
          <p:cNvPr id="5" name="Picture Placeholder 11">
            <a:extLst>
              <a:ext uri="{FF2B5EF4-FFF2-40B4-BE49-F238E27FC236}">
                <a16:creationId xmlns:a16="http://schemas.microsoft.com/office/drawing/2014/main" id="{744ED734-3E68-E178-1010-4D5BD252E29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2743200" cy="265176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Picture Placeholder 13">
            <a:extLst>
              <a:ext uri="{FF2B5EF4-FFF2-40B4-BE49-F238E27FC236}">
                <a16:creationId xmlns:a16="http://schemas.microsoft.com/office/drawing/2014/main" id="{45BCC4F6-8CFE-9581-9791-554D9023E16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971800" y="0"/>
            <a:ext cx="1600200" cy="265176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Picture Placeholder 15">
            <a:extLst>
              <a:ext uri="{FF2B5EF4-FFF2-40B4-BE49-F238E27FC236}">
                <a16:creationId xmlns:a16="http://schemas.microsoft.com/office/drawing/2014/main" id="{848EBA4F-A8AF-2F78-DB93-CA83E3FC98E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2877391"/>
            <a:ext cx="4572000" cy="352044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46964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Title Slide with On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22480C-4689-3798-A719-304D52DF003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572000" y="0"/>
            <a:ext cx="7616952" cy="4023360"/>
          </a:xfrm>
        </p:spPr>
        <p:txBody>
          <a:bodyPr lIns="457200" rIns="457200" anchor="b"/>
          <a:lstStyle>
            <a:lvl1pPr algn="ctr">
              <a:defRPr sz="4400">
                <a:solidFill>
                  <a:schemeClr val="accent6"/>
                </a:solidFill>
              </a:defRPr>
            </a:lvl1pPr>
          </a:lstStyle>
          <a:p>
            <a:r>
              <a:rPr lang="en-US"/>
              <a:t>Click to edit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ACD3AF6-F91B-5B50-E08C-53AE84E798D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572000" y="4498848"/>
            <a:ext cx="7616952" cy="914400"/>
          </a:xfrm>
          <a:prstGeom prst="rect">
            <a:avLst/>
          </a:prstGeom>
        </p:spPr>
        <p:txBody>
          <a:bodyPr lIns="457200" rIns="457200" anchor="t" anchorCtr="0"/>
          <a:lstStyle>
            <a:lvl1pPr marL="0" indent="0" algn="ctr">
              <a:buNone/>
              <a:defRPr sz="2400" b="1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subtitle style</a:t>
            </a:r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B90E8E67-B1C9-FB64-0E6C-58D0117B6EC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4572000" cy="64008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38008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cessibility Reques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AEFE3D6E-8F5C-C4A2-3B83-EC99987590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-1"/>
            <a:ext cx="4572000" cy="64008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D532807-F3BE-3BD0-1AB5-6757037E5732}"/>
              </a:ext>
            </a:extLst>
          </p:cNvPr>
          <p:cNvSpPr txBox="1"/>
          <p:nvPr userDrawn="1"/>
        </p:nvSpPr>
        <p:spPr>
          <a:xfrm>
            <a:off x="0" y="2542032"/>
            <a:ext cx="4572000" cy="1323439"/>
          </a:xfrm>
          <a:prstGeom prst="rect">
            <a:avLst/>
          </a:prstGeom>
          <a:noFill/>
        </p:spPr>
        <p:txBody>
          <a:bodyPr wrap="square" lIns="457200" rtlCol="0">
            <a:spAutoFit/>
          </a:bodyPr>
          <a:lstStyle/>
          <a:p>
            <a:pPr algn="l">
              <a:lnSpc>
                <a:spcPts val="4800"/>
              </a:lnSpc>
            </a:pPr>
            <a:r>
              <a: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Accessibility Requests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F8A86D6-3213-8093-24F4-26B579E3C94F}"/>
              </a:ext>
            </a:extLst>
          </p:cNvPr>
          <p:cNvSpPr txBox="1"/>
          <p:nvPr userDrawn="1"/>
        </p:nvSpPr>
        <p:spPr>
          <a:xfrm>
            <a:off x="5029198" y="1353312"/>
            <a:ext cx="6629402" cy="115416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receive this information in an alternative format or for other </a:t>
            </a:r>
            <a:br>
              <a:rPr lang="en-US" sz="28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accessibility requests, please contact</a:t>
            </a:r>
            <a:r>
              <a:rPr lang="en-US" sz="28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11AA5229-5696-3CF3-9502-625CC44D676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029199" y="2756726"/>
            <a:ext cx="6702553" cy="3644074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ts val="3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Name/Title, Agency/Department, email, and phone on separate lines…</a:t>
            </a:r>
          </a:p>
        </p:txBody>
      </p:sp>
    </p:spTree>
    <p:extLst>
      <p:ext uri="{BB962C8B-B14F-4D97-AF65-F5344CB8AC3E}">
        <p14:creationId xmlns:p14="http://schemas.microsoft.com/office/powerpoint/2010/main" val="17919080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1BD3B74-9122-9FD9-5ED4-33C3FC4C48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4572000" cy="6126480"/>
          </a:xfrm>
          <a:prstGeom prst="rect">
            <a:avLst/>
          </a:prstGeom>
        </p:spPr>
        <p:txBody>
          <a:bodyPr vert="horz" wrap="square" lIns="457200" tIns="0" rIns="0" bIns="0" rtlCol="0" anchor="ctr">
            <a:noAutofit/>
          </a:bodyPr>
          <a:lstStyle/>
          <a:p>
            <a:r>
              <a:rPr lang="en-US"/>
              <a:t>Click to edit title style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00E8739-0784-D919-F6EC-6743DC0D24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6400800"/>
            <a:ext cx="12192000" cy="457200"/>
          </a:xfrm>
          <a:prstGeom prst="rect">
            <a:avLst/>
          </a:prstGeom>
          <a:solidFill>
            <a:srgbClr val="00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BA03AD9-3B45-5DE8-2B86-3C353E2CEC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5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4040" y="6487668"/>
            <a:ext cx="2267713" cy="283464"/>
          </a:xfrm>
          <a:prstGeom prst="rect">
            <a:avLst/>
          </a:prstGeom>
        </p:spPr>
      </p:pic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A1B67705-4267-BAEC-9ACA-FDFFA971F8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029199" y="0"/>
            <a:ext cx="6702553" cy="6400800"/>
          </a:xfrm>
          <a:prstGeom prst="rect">
            <a:avLst/>
          </a:prstGeom>
        </p:spPr>
        <p:txBody>
          <a:bodyPr vert="horz" wrap="square" lIns="0" tIns="0" rIns="0" bIns="0" rtlCol="0" anchor="ctr" anchorCtr="0">
            <a:noAutofit/>
          </a:bodyPr>
          <a:lstStyle/>
          <a:p>
            <a:pPr lvl="0"/>
            <a:r>
              <a:rPr lang="en-US"/>
              <a:t>Paragraph text…</a:t>
            </a:r>
          </a:p>
          <a:p>
            <a:pPr lvl="1"/>
            <a:r>
              <a:rPr lang="en-US"/>
              <a:t>First level</a:t>
            </a:r>
          </a:p>
          <a:p>
            <a:pPr lvl="2"/>
            <a:r>
              <a:rPr lang="en-US"/>
              <a:t>Second level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3390DE3-839F-B1D8-F8D6-779B920848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 userDrawn="1"/>
        </p:nvSpPr>
        <p:spPr>
          <a:xfrm>
            <a:off x="0" y="6444734"/>
            <a:ext cx="3291840" cy="369332"/>
          </a:xfrm>
          <a:prstGeom prst="rect">
            <a:avLst/>
          </a:prstGeom>
          <a:noFill/>
        </p:spPr>
        <p:txBody>
          <a:bodyPr wrap="square" lIns="457200" rIns="0" rtlCol="0">
            <a:spAutoFit/>
          </a:bodyPr>
          <a:lstStyle/>
          <a:p>
            <a:fld id="{2BDE7FF3-CD9B-4010-98CC-55DD5EC389D2}" type="datetime4">
              <a:rPr lang="en-US" sz="1800" b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January 26, 2026</a:t>
            </a:fld>
            <a:r>
              <a:rPr lang="en-US" sz="18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|  </a:t>
            </a:r>
            <a:fld id="{E9CC6C3D-5938-4AB6-86D8-837FFB4F0CB8}" type="slidenum">
              <a:rPr lang="en-US" sz="1800" b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en-US" sz="1800" b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97093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662" r:id="rId3"/>
    <p:sldLayoutId id="2147483665" r:id="rId4"/>
    <p:sldLayoutId id="2147483707" r:id="rId5"/>
    <p:sldLayoutId id="2147483708" r:id="rId6"/>
    <p:sldLayoutId id="2147483649" r:id="rId7"/>
    <p:sldLayoutId id="2147483661" r:id="rId8"/>
    <p:sldLayoutId id="2147483697" r:id="rId9"/>
    <p:sldLayoutId id="2147483658" r:id="rId10"/>
    <p:sldLayoutId id="2147483660" r:id="rId11"/>
    <p:sldLayoutId id="2147483650" r:id="rId12"/>
    <p:sldLayoutId id="2147483659" r:id="rId13"/>
    <p:sldLayoutId id="2147483666" r:id="rId14"/>
    <p:sldLayoutId id="2147483669" r:id="rId15"/>
    <p:sldLayoutId id="2147483667" r:id="rId16"/>
    <p:sldLayoutId id="2147483668" r:id="rId17"/>
    <p:sldLayoutId id="2147483653" r:id="rId18"/>
    <p:sldLayoutId id="2147483664" r:id="rId19"/>
    <p:sldLayoutId id="2147483657" r:id="rId20"/>
    <p:sldLayoutId id="2147483671" r:id="rId21"/>
    <p:sldLayoutId id="2147483701" r:id="rId22"/>
    <p:sldLayoutId id="2147483702" r:id="rId23"/>
    <p:sldLayoutId id="2147483703" r:id="rId24"/>
    <p:sldLayoutId id="2147483704" r:id="rId25"/>
    <p:sldLayoutId id="2147483705" r:id="rId26"/>
    <p:sldLayoutId id="2147483706" r:id="rId27"/>
    <p:sldLayoutId id="2147483655" r:id="rId28"/>
    <p:sldLayoutId id="2147483672" r:id="rId29"/>
    <p:sldLayoutId id="2147483670" r:id="rId30"/>
    <p:sldLayoutId id="2147483673" r:id="rId31"/>
    <p:sldLayoutId id="2147483674" r:id="rId32"/>
    <p:sldLayoutId id="2147483676" r:id="rId33"/>
    <p:sldLayoutId id="2147483678" r:id="rId34"/>
    <p:sldLayoutId id="2147483679" r:id="rId35"/>
    <p:sldLayoutId id="2147483696" r:id="rId36"/>
    <p:sldLayoutId id="2147483680" r:id="rId37"/>
    <p:sldLayoutId id="2147483682" r:id="rId38"/>
    <p:sldLayoutId id="2147483685" r:id="rId39"/>
    <p:sldLayoutId id="2147483686" r:id="rId40"/>
    <p:sldLayoutId id="2147483687" r:id="rId41"/>
    <p:sldLayoutId id="2147483688" r:id="rId42"/>
    <p:sldLayoutId id="2147483689" r:id="rId43"/>
    <p:sldLayoutId id="2147483690" r:id="rId44"/>
    <p:sldLayoutId id="2147483692" r:id="rId45"/>
    <p:sldLayoutId id="2147483693" r:id="rId46"/>
    <p:sldLayoutId id="2147483694" r:id="rId47"/>
    <p:sldLayoutId id="2147483695" r:id="rId4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2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spcAft>
          <a:spcPts val="1000"/>
        </a:spcAft>
        <a:buFont typeface="Arial" panose="020B0604020202020204" pitchFamily="34" charset="0"/>
        <a:buNone/>
        <a:defRPr sz="2800" kern="120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png"/><Relationship Id="rId5" Type="http://schemas.openxmlformats.org/officeDocument/2006/relationships/hyperlink" Target="mailto:Lisa.Schaeffler@vermont.gov" TargetMode="External"/><Relationship Id="rId4" Type="http://schemas.openxmlformats.org/officeDocument/2006/relationships/hyperlink" Target="mailto:Kim.Canarecci@vermont.gov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A picture containing tree, outdoor, ground, building&#10;&#10;AI-generated content may be incorrect.">
            <a:extLst>
              <a:ext uri="{FF2B5EF4-FFF2-40B4-BE49-F238E27FC236}">
                <a16:creationId xmlns:a16="http://schemas.microsoft.com/office/drawing/2014/main" id="{46E271D2-BB97-54B1-8534-7A34A86E86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3183146"/>
            <a:ext cx="4860816" cy="3624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65928A05-8B83-025F-3F42-8549F11AF14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66733" y="3183146"/>
            <a:ext cx="7425266" cy="3141454"/>
          </a:xfrm>
        </p:spPr>
        <p:txBody>
          <a:bodyPr/>
          <a:lstStyle/>
          <a:p>
            <a:pPr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u="sng" dirty="0"/>
              <a:t>Point of Contact for PA questions:</a:t>
            </a:r>
          </a:p>
          <a:p>
            <a:pPr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dirty="0"/>
              <a:t>Kimberly Canarecci, Public Assistance Officer</a:t>
            </a:r>
          </a:p>
          <a:p>
            <a:pPr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schemeClr val="accent2">
                    <a:lumMod val="75000"/>
                  </a:schemeClr>
                </a:solidFill>
                <a:highlight>
                  <a:srgbClr val="FFFF00"/>
                </a:highlight>
                <a:hlinkClick r:id="rId4"/>
              </a:rPr>
              <a:t>Kim.Canarecci@vermont.gov</a:t>
            </a:r>
            <a:endParaRPr lang="en-US" sz="2000" dirty="0">
              <a:solidFill>
                <a:schemeClr val="accent2">
                  <a:lumMod val="75000"/>
                </a:schemeClr>
              </a:solidFill>
              <a:highlight>
                <a:srgbClr val="FFFF00"/>
              </a:highlight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2000" dirty="0"/>
              <a:t>(802)-585-4209</a:t>
            </a:r>
          </a:p>
          <a:p>
            <a:pPr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dirty="0"/>
              <a:t>Lisa Schaeffler, Public Assistance Coordinator</a:t>
            </a:r>
          </a:p>
          <a:p>
            <a:pPr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2000" dirty="0">
                <a:highlight>
                  <a:srgbClr val="FFFF00"/>
                </a:highlight>
                <a:hlinkClick r:id="rId5"/>
              </a:rPr>
              <a:t>Lisa.Schaeffler@vermont.gov</a:t>
            </a:r>
            <a:endParaRPr lang="en-US" sz="2000" dirty="0">
              <a:highlight>
                <a:srgbClr val="FFFF00"/>
              </a:highlight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endParaRPr lang="en-US" sz="2000" dirty="0">
              <a:highlight>
                <a:srgbClr val="FFFF00"/>
              </a:highlight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US" sz="2000" dirty="0">
              <a:solidFill>
                <a:schemeClr val="accent2">
                  <a:lumMod val="75000"/>
                </a:schemeClr>
              </a:solidFill>
              <a:highlight>
                <a:srgbClr val="FFFF00"/>
              </a:highlight>
            </a:endParaRPr>
          </a:p>
          <a:p>
            <a:endParaRPr lang="en-US" sz="2000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0A4FDB30-3545-BCEC-CE92-ABC531BB27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98408" y="49872"/>
            <a:ext cx="12390407" cy="1054309"/>
          </a:xfrm>
        </p:spPr>
        <p:txBody>
          <a:bodyPr/>
          <a:lstStyle/>
          <a:p>
            <a:r>
              <a:rPr lang="en-US" sz="2400" dirty="0">
                <a:solidFill>
                  <a:srgbClr val="FFC000"/>
                </a:solidFill>
              </a:rPr>
              <a:t>Vermont Emergency Management and the Public Assistance Program </a:t>
            </a:r>
            <a:br>
              <a:rPr lang="en-US" sz="2400" dirty="0">
                <a:solidFill>
                  <a:srgbClr val="FFC000"/>
                </a:solidFill>
              </a:rPr>
            </a:br>
            <a:r>
              <a:rPr lang="en-US" sz="2400" dirty="0">
                <a:solidFill>
                  <a:srgbClr val="FFC000"/>
                </a:solidFill>
              </a:rPr>
              <a:t>under the</a:t>
            </a:r>
            <a:br>
              <a:rPr lang="en-US" sz="2400" dirty="0">
                <a:solidFill>
                  <a:srgbClr val="FFC000"/>
                </a:solidFill>
              </a:rPr>
            </a:br>
            <a:r>
              <a:rPr lang="en-US" sz="2400" dirty="0">
                <a:solidFill>
                  <a:srgbClr val="FFC000"/>
                </a:solidFill>
              </a:rPr>
              <a:t>Federal Emergency Management Agency (FEMA)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023A125-3929-39B5-D3E5-96F5231759E1}"/>
              </a:ext>
            </a:extLst>
          </p:cNvPr>
          <p:cNvSpPr txBox="1"/>
          <p:nvPr/>
        </p:nvSpPr>
        <p:spPr>
          <a:xfrm>
            <a:off x="127001" y="1104181"/>
            <a:ext cx="11587672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Before a disaster hits:  Know your trouble areas, know which roads are Federal Aid Roads (FHWA), the </a:t>
            </a:r>
            <a:r>
              <a:rPr lang="en-US" sz="2000" dirty="0">
                <a:solidFill>
                  <a:srgbClr val="FF0000"/>
                </a:solidFill>
              </a:rPr>
              <a:t>status</a:t>
            </a:r>
            <a:r>
              <a:rPr lang="en-US" sz="2000" dirty="0">
                <a:solidFill>
                  <a:schemeClr val="bg1"/>
                </a:solidFill>
              </a:rPr>
              <a:t> of your infrastructure, bridges, culverts, water sewer, storm sewer systems.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TAKE PHOTOS of your facilities now,  after the event, and when repairs are made. (GPS coordinates)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Familiarize yourself with Town’s procurement policy.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Meet and greet with Vtrans &amp; ANR representatives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Before any work begins, obtain all PERMITS!!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8AD91BA-D693-8148-493A-F88C097813CB}"/>
              </a:ext>
            </a:extLst>
          </p:cNvPr>
          <p:cNvSpPr txBox="1"/>
          <p:nvPr/>
        </p:nvSpPr>
        <p:spPr>
          <a:xfrm>
            <a:off x="5184476" y="5578203"/>
            <a:ext cx="42010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</a:rPr>
              <a:t>SAFETY FIRST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97368C5-FE57-5991-89E4-CD772A60615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25752" y="5374257"/>
            <a:ext cx="888921" cy="889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522733"/>
      </p:ext>
    </p:extLst>
  </p:cSld>
  <p:clrMapOvr>
    <a:masterClrMapping/>
  </p:clrMapOvr>
</p:sld>
</file>

<file path=ppt/theme/theme1.xml><?xml version="1.0" encoding="utf-8"?>
<a:theme xmlns:a="http://schemas.openxmlformats.org/drawingml/2006/main" name="State of Vermont Presentation Template">
  <a:themeElements>
    <a:clrScheme name="State of Vermont">
      <a:dk1>
        <a:srgbClr val="303030"/>
      </a:dk1>
      <a:lt1>
        <a:srgbClr val="FFFFFF"/>
      </a:lt1>
      <a:dk2>
        <a:srgbClr val="303030"/>
      </a:dk2>
      <a:lt2>
        <a:srgbClr val="FFFFFF"/>
      </a:lt2>
      <a:accent1>
        <a:srgbClr val="007935"/>
      </a:accent1>
      <a:accent2>
        <a:srgbClr val="174A7C"/>
      </a:accent2>
      <a:accent3>
        <a:srgbClr val="8B2929"/>
      </a:accent3>
      <a:accent4>
        <a:srgbClr val="8B5F3A"/>
      </a:accent4>
      <a:accent5>
        <a:srgbClr val="B85423"/>
      </a:accent5>
      <a:accent6>
        <a:srgbClr val="003300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66C648CF2C3AD46B882DBFB1B13137F" ma:contentTypeVersion="11" ma:contentTypeDescription="Create a new document." ma:contentTypeScope="" ma:versionID="073b35ea8accafead6f8a690564ff4ff">
  <xsd:schema xmlns:xsd="http://www.w3.org/2001/XMLSchema" xmlns:xs="http://www.w3.org/2001/XMLSchema" xmlns:p="http://schemas.microsoft.com/office/2006/metadata/properties" xmlns:ns2="ca8c0286-65e9-4dd8-8ca6-f7a27f7b301a" xmlns:ns3="1bfa00c3-9c2e-4fc6-ba84-ebb89d531bef" targetNamespace="http://schemas.microsoft.com/office/2006/metadata/properties" ma:root="true" ma:fieldsID="e067f0edbe71bf7b0fb88e270e20cc20" ns2:_="" ns3:_="">
    <xsd:import namespace="ca8c0286-65e9-4dd8-8ca6-f7a27f7b301a"/>
    <xsd:import namespace="1bfa00c3-9c2e-4fc6-ba84-ebb89d531be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a8c0286-65e9-4dd8-8ca6-f7a27f7b301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0b405ef0-1b2e-414d-886f-c62305e7680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bfa00c3-9c2e-4fc6-ba84-ebb89d531bef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0be0e350-970b-4180-866c-df0ee1422ac5}" ma:internalName="TaxCatchAll" ma:showField="CatchAllData" ma:web="1bfa00c3-9c2e-4fc6-ba84-ebb89d531be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1bfa00c3-9c2e-4fc6-ba84-ebb89d531bef" xsi:nil="true"/>
    <lcf76f155ced4ddcb4097134ff3c332f xmlns="ca8c0286-65e9-4dd8-8ca6-f7a27f7b301a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FED61BDF-E066-4D59-9CF5-5264873E4F4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B987944-5B2F-40C3-904A-018281E8FC4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a8c0286-65e9-4dd8-8ca6-f7a27f7b301a"/>
    <ds:schemaRef ds:uri="1bfa00c3-9c2e-4fc6-ba84-ebb89d531be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3B744E84-2E57-45ED-91CF-09CB4B99C8DD}">
  <ds:schemaRefs>
    <ds:schemaRef ds:uri="http://schemas.openxmlformats.org/package/2006/metadata/core-properties"/>
    <ds:schemaRef ds:uri="http://purl.org/dc/dcmitype/"/>
    <ds:schemaRef ds:uri="1bfa00c3-9c2e-4fc6-ba84-ebb89d531bef"/>
    <ds:schemaRef ds:uri="http://schemas.microsoft.com/office/2006/documentManagement/types"/>
    <ds:schemaRef ds:uri="http://purl.org/dc/terms/"/>
    <ds:schemaRef ds:uri="http://purl.org/dc/elements/1.1/"/>
    <ds:schemaRef ds:uri="http://schemas.microsoft.com/office/infopath/2007/PartnerControls"/>
    <ds:schemaRef ds:uri="ca8c0286-65e9-4dd8-8ca6-f7a27f7b301a"/>
    <ds:schemaRef ds:uri="http://schemas.microsoft.com/office/2006/metadata/properties"/>
    <ds:schemaRef ds:uri="http://www.w3.org/XML/1998/namespace"/>
  </ds:schemaRefs>
</ds:datastoreItem>
</file>

<file path=docMetadata/LabelInfo.xml><?xml version="1.0" encoding="utf-8"?>
<clbl:labelList xmlns:clbl="http://schemas.microsoft.com/office/2020/mipLabelMetadata">
  <clbl:label id="{20b4933b-baad-433c-9c02-70edcc7559c6}" enabled="0" method="" siteId="{20b4933b-baad-433c-9c02-70edcc7559c6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91</TotalTime>
  <Words>141</Words>
  <Application>Microsoft Office PowerPoint</Application>
  <PresentationFormat>Widescreen</PresentationFormat>
  <Paragraphs>15</Paragraphs>
  <Slides>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Aptos</vt:lpstr>
      <vt:lpstr>Arial</vt:lpstr>
      <vt:lpstr>Calibri</vt:lpstr>
      <vt:lpstr>State of Vermont Presentation Template</vt:lpstr>
      <vt:lpstr>Vermont Emergency Management and the Public Assistance Program  under the Federal Emergency Management Agency (FEMA)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Robinson, Erin</dc:creator>
  <cp:lastModifiedBy>Schaeffler, Lisa</cp:lastModifiedBy>
  <cp:revision>9</cp:revision>
  <dcterms:created xsi:type="dcterms:W3CDTF">2022-12-15T14:43:04Z</dcterms:created>
  <dcterms:modified xsi:type="dcterms:W3CDTF">2026-01-26T16:08:55Z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0x010100E66C648CF2C3AD46B882DBFB1B13137F</vt:lpwstr>
  </property>
  <property fmtid="{D5CDD505-2E9C-101B-9397-08002B2CF9AE}" pid="3" name="MediaServiceImageTags">
    <vt:lpwstr/>
  </property>
  <property fmtid="{D5CDD505-2E9C-101B-9397-08002B2CF9AE}" pid="4" name="SharedWithUsers">
    <vt:lpwstr>8;#Everyone except external users</vt:lpwstr>
  </property>
</Properties>
</file>