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80" r:id="rId3"/>
    <p:sldId id="1513" r:id="rId4"/>
    <p:sldId id="1516" r:id="rId5"/>
    <p:sldId id="1397" r:id="rId6"/>
    <p:sldId id="339" r:id="rId7"/>
    <p:sldId id="262" r:id="rId8"/>
    <p:sldId id="151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5FA45F-F7D8-4E8B-9B72-0000B1E44B0E}" v="4" dt="2025-03-06T15:56:39.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105" d="100"/>
          <a:sy n="105"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lhof, Andrew - OSHA" userId="d372b4d2-b850-4c00-83ec-4fdbe829f7f4" providerId="ADAL" clId="{045FA45F-F7D8-4E8B-9B72-0000B1E44B0E}"/>
    <pc:docChg chg="custSel modSld">
      <pc:chgData name="Palhof, Andrew - OSHA" userId="d372b4d2-b850-4c00-83ec-4fdbe829f7f4" providerId="ADAL" clId="{045FA45F-F7D8-4E8B-9B72-0000B1E44B0E}" dt="2025-03-06T15:56:47.941" v="43" actId="20577"/>
      <pc:docMkLst>
        <pc:docMk/>
      </pc:docMkLst>
      <pc:sldChg chg="modSp mod">
        <pc:chgData name="Palhof, Andrew - OSHA" userId="d372b4d2-b850-4c00-83ec-4fdbe829f7f4" providerId="ADAL" clId="{045FA45F-F7D8-4E8B-9B72-0000B1E44B0E}" dt="2025-03-06T15:49:31.778" v="1" actId="20577"/>
        <pc:sldMkLst>
          <pc:docMk/>
          <pc:sldMk cId="0" sldId="262"/>
        </pc:sldMkLst>
        <pc:spChg chg="mod">
          <ac:chgData name="Palhof, Andrew - OSHA" userId="d372b4d2-b850-4c00-83ec-4fdbe829f7f4" providerId="ADAL" clId="{045FA45F-F7D8-4E8B-9B72-0000B1E44B0E}" dt="2025-03-06T15:49:31.778" v="1" actId="20577"/>
          <ac:spMkLst>
            <pc:docMk/>
            <pc:sldMk cId="0" sldId="262"/>
            <ac:spMk id="9217" creationId="{DF8B5796-6341-5768-3818-8AD703248E33}"/>
          </ac:spMkLst>
        </pc:spChg>
      </pc:sldChg>
      <pc:sldChg chg="addSp modSp mod">
        <pc:chgData name="Palhof, Andrew - OSHA" userId="d372b4d2-b850-4c00-83ec-4fdbe829f7f4" providerId="ADAL" clId="{045FA45F-F7D8-4E8B-9B72-0000B1E44B0E}" dt="2025-03-06T15:55:40.948" v="20" actId="1076"/>
        <pc:sldMkLst>
          <pc:docMk/>
          <pc:sldMk cId="0" sldId="1397"/>
        </pc:sldMkLst>
        <pc:spChg chg="add mod">
          <ac:chgData name="Palhof, Andrew - OSHA" userId="d372b4d2-b850-4c00-83ec-4fdbe829f7f4" providerId="ADAL" clId="{045FA45F-F7D8-4E8B-9B72-0000B1E44B0E}" dt="2025-03-06T15:55:40.948" v="20" actId="1076"/>
          <ac:spMkLst>
            <pc:docMk/>
            <pc:sldMk cId="0" sldId="1397"/>
            <ac:spMk id="2" creationId="{CD02C7A4-4C05-B311-9869-FDB2CF583E45}"/>
          </ac:spMkLst>
        </pc:spChg>
      </pc:sldChg>
      <pc:sldChg chg="addSp delSp modSp mod">
        <pc:chgData name="Palhof, Andrew - OSHA" userId="d372b4d2-b850-4c00-83ec-4fdbe829f7f4" providerId="ADAL" clId="{045FA45F-F7D8-4E8B-9B72-0000B1E44B0E}" dt="2025-03-06T15:56:47.941" v="43" actId="20577"/>
        <pc:sldMkLst>
          <pc:docMk/>
          <pc:sldMk cId="0" sldId="1516"/>
        </pc:sldMkLst>
        <pc:spChg chg="del">
          <ac:chgData name="Palhof, Andrew - OSHA" userId="d372b4d2-b850-4c00-83ec-4fdbe829f7f4" providerId="ADAL" clId="{045FA45F-F7D8-4E8B-9B72-0000B1E44B0E}" dt="2025-03-06T15:56:24.871" v="21" actId="478"/>
          <ac:spMkLst>
            <pc:docMk/>
            <pc:sldMk cId="0" sldId="1516"/>
            <ac:spMk id="2" creationId="{1951AA01-1CDB-12A6-5134-5463F80147C1}"/>
          </ac:spMkLst>
        </pc:spChg>
        <pc:spChg chg="add mod">
          <ac:chgData name="Palhof, Andrew - OSHA" userId="d372b4d2-b850-4c00-83ec-4fdbe829f7f4" providerId="ADAL" clId="{045FA45F-F7D8-4E8B-9B72-0000B1E44B0E}" dt="2025-03-06T15:56:47.941" v="43" actId="20577"/>
          <ac:spMkLst>
            <pc:docMk/>
            <pc:sldMk cId="0" sldId="1516"/>
            <ac:spMk id="5" creationId="{E5371D08-5DAB-8FB7-6A0F-50BF84405579}"/>
          </ac:spMkLst>
        </pc:spChg>
        <pc:picChg chg="mod">
          <ac:chgData name="Palhof, Andrew - OSHA" userId="d372b4d2-b850-4c00-83ec-4fdbe829f7f4" providerId="ADAL" clId="{045FA45F-F7D8-4E8B-9B72-0000B1E44B0E}" dt="2025-03-06T15:56:39.916" v="41" actId="1076"/>
          <ac:picMkLst>
            <pc:docMk/>
            <pc:sldMk cId="0" sldId="1516"/>
            <ac:picMk id="15362" creationId="{DB14440C-B172-F299-F134-0EBE2E5F8621}"/>
          </ac:picMkLst>
        </pc:picChg>
      </pc:sldChg>
    </pc:docChg>
  </pc:docChgLst>
  <pc:docChgLst>
    <pc:chgData name="Palhof, Andrew - OSHA" userId="d372b4d2-b850-4c00-83ec-4fdbe829f7f4" providerId="ADAL" clId="{03B4F0F5-AEAF-4FA0-B348-6BE3496404D6}"/>
    <pc:docChg chg="undo custSel addSld delSld modSld sldOrd">
      <pc:chgData name="Palhof, Andrew - OSHA" userId="d372b4d2-b850-4c00-83ec-4fdbe829f7f4" providerId="ADAL" clId="{03B4F0F5-AEAF-4FA0-B348-6BE3496404D6}" dt="2025-02-13T17:32:31" v="413" actId="2085"/>
      <pc:docMkLst>
        <pc:docMk/>
      </pc:docMkLst>
      <pc:sldChg chg="delSp modSp mod">
        <pc:chgData name="Palhof, Andrew - OSHA" userId="d372b4d2-b850-4c00-83ec-4fdbe829f7f4" providerId="ADAL" clId="{03B4F0F5-AEAF-4FA0-B348-6BE3496404D6}" dt="2025-01-14T17:15:42.847" v="249" actId="1076"/>
        <pc:sldMkLst>
          <pc:docMk/>
          <pc:sldMk cId="3857167920" sldId="257"/>
        </pc:sldMkLst>
        <pc:picChg chg="mod">
          <ac:chgData name="Palhof, Andrew - OSHA" userId="d372b4d2-b850-4c00-83ec-4fdbe829f7f4" providerId="ADAL" clId="{03B4F0F5-AEAF-4FA0-B348-6BE3496404D6}" dt="2025-01-14T17:13:52.829" v="248" actId="14100"/>
          <ac:picMkLst>
            <pc:docMk/>
            <pc:sldMk cId="3857167920" sldId="257"/>
            <ac:picMk id="5" creationId="{7D4DC934-0AF3-09D2-8425-CA7A15B3DF15}"/>
          </ac:picMkLst>
        </pc:picChg>
        <pc:picChg chg="mod">
          <ac:chgData name="Palhof, Andrew - OSHA" userId="d372b4d2-b850-4c00-83ec-4fdbe829f7f4" providerId="ADAL" clId="{03B4F0F5-AEAF-4FA0-B348-6BE3496404D6}" dt="2025-01-14T17:15:42.847" v="249" actId="1076"/>
          <ac:picMkLst>
            <pc:docMk/>
            <pc:sldMk cId="3857167920" sldId="257"/>
            <ac:picMk id="7" creationId="{1C10E39F-B958-4E9B-AC3A-D4BEF04B1382}"/>
          </ac:picMkLst>
        </pc:picChg>
      </pc:sldChg>
      <pc:sldChg chg="addSp delSp modSp add mod ord setBg">
        <pc:chgData name="Palhof, Andrew - OSHA" userId="d372b4d2-b850-4c00-83ec-4fdbe829f7f4" providerId="ADAL" clId="{03B4F0F5-AEAF-4FA0-B348-6BE3496404D6}" dt="2025-01-27T15:29:54.531" v="361"/>
        <pc:sldMkLst>
          <pc:docMk/>
          <pc:sldMk cId="0" sldId="262"/>
        </pc:sldMkLst>
        <pc:spChg chg="mod">
          <ac:chgData name="Palhof, Andrew - OSHA" userId="d372b4d2-b850-4c00-83ec-4fdbe829f7f4" providerId="ADAL" clId="{03B4F0F5-AEAF-4FA0-B348-6BE3496404D6}" dt="2025-01-27T15:28:52.726" v="358" actId="20577"/>
          <ac:spMkLst>
            <pc:docMk/>
            <pc:sldMk cId="0" sldId="262"/>
            <ac:spMk id="9217" creationId="{DF8B5796-6341-5768-3818-8AD703248E33}"/>
          </ac:spMkLst>
        </pc:spChg>
        <pc:spChg chg="mod">
          <ac:chgData name="Palhof, Andrew - OSHA" userId="d372b4d2-b850-4c00-83ec-4fdbe829f7f4" providerId="ADAL" clId="{03B4F0F5-AEAF-4FA0-B348-6BE3496404D6}" dt="2025-01-27T15:21:57.118" v="326" actId="26606"/>
          <ac:spMkLst>
            <pc:docMk/>
            <pc:sldMk cId="0" sldId="262"/>
            <ac:spMk id="9218" creationId="{6BC9D8CE-F375-D2C1-E672-774AD745368F}"/>
          </ac:spMkLst>
        </pc:spChg>
        <pc:spChg chg="add">
          <ac:chgData name="Palhof, Andrew - OSHA" userId="d372b4d2-b850-4c00-83ec-4fdbe829f7f4" providerId="ADAL" clId="{03B4F0F5-AEAF-4FA0-B348-6BE3496404D6}" dt="2025-01-27T15:21:57.118" v="326" actId="26606"/>
          <ac:spMkLst>
            <pc:docMk/>
            <pc:sldMk cId="0" sldId="262"/>
            <ac:spMk id="13320" creationId="{61293230-B0F6-45B1-96D1-13D18E242995}"/>
          </ac:spMkLst>
        </pc:spChg>
        <pc:spChg chg="add">
          <ac:chgData name="Palhof, Andrew - OSHA" userId="d372b4d2-b850-4c00-83ec-4fdbe829f7f4" providerId="ADAL" clId="{03B4F0F5-AEAF-4FA0-B348-6BE3496404D6}" dt="2025-01-27T15:21:57.118" v="326" actId="26606"/>
          <ac:spMkLst>
            <pc:docMk/>
            <pc:sldMk cId="0" sldId="262"/>
            <ac:spMk id="13322" creationId="{DB74BAD7-F0FC-4719-A31F-1ABDB62116DA}"/>
          </ac:spMkLst>
        </pc:spChg>
        <pc:picChg chg="mod ord">
          <ac:chgData name="Palhof, Andrew - OSHA" userId="d372b4d2-b850-4c00-83ec-4fdbe829f7f4" providerId="ADAL" clId="{03B4F0F5-AEAF-4FA0-B348-6BE3496404D6}" dt="2025-01-27T15:22:28.664" v="332" actId="14100"/>
          <ac:picMkLst>
            <pc:docMk/>
            <pc:sldMk cId="0" sldId="262"/>
            <ac:picMk id="9220" creationId="{9AF78342-D99B-0286-D54E-0E3C01215965}"/>
          </ac:picMkLst>
        </pc:picChg>
        <pc:picChg chg="mod">
          <ac:chgData name="Palhof, Andrew - OSHA" userId="d372b4d2-b850-4c00-83ec-4fdbe829f7f4" providerId="ADAL" clId="{03B4F0F5-AEAF-4FA0-B348-6BE3496404D6}" dt="2025-01-27T15:22:47.893" v="337" actId="14100"/>
          <ac:picMkLst>
            <pc:docMk/>
            <pc:sldMk cId="0" sldId="262"/>
            <ac:picMk id="9221" creationId="{32C26004-4218-6EEB-BBAF-9047379A3C17}"/>
          </ac:picMkLst>
        </pc:picChg>
        <pc:picChg chg="add mod ord">
          <ac:chgData name="Palhof, Andrew - OSHA" userId="d372b4d2-b850-4c00-83ec-4fdbe829f7f4" providerId="ADAL" clId="{03B4F0F5-AEAF-4FA0-B348-6BE3496404D6}" dt="2025-01-27T15:22:54.658" v="339" actId="14100"/>
          <ac:picMkLst>
            <pc:docMk/>
            <pc:sldMk cId="0" sldId="262"/>
            <ac:picMk id="12291" creationId="{FFDBA136-5DA0-5C38-8678-7FD1572436F9}"/>
          </ac:picMkLst>
        </pc:picChg>
        <pc:picChg chg="add mod">
          <ac:chgData name="Palhof, Andrew - OSHA" userId="d372b4d2-b850-4c00-83ec-4fdbe829f7f4" providerId="ADAL" clId="{03B4F0F5-AEAF-4FA0-B348-6BE3496404D6}" dt="2025-01-27T15:22:39.921" v="335" actId="14100"/>
          <ac:picMkLst>
            <pc:docMk/>
            <pc:sldMk cId="0" sldId="262"/>
            <ac:picMk id="13315" creationId="{E7EE25D7-030F-5624-C534-4FD7D5A5E172}"/>
          </ac:picMkLst>
        </pc:picChg>
      </pc:sldChg>
      <pc:sldChg chg="del">
        <pc:chgData name="Palhof, Andrew - OSHA" userId="d372b4d2-b850-4c00-83ec-4fdbe829f7f4" providerId="ADAL" clId="{03B4F0F5-AEAF-4FA0-B348-6BE3496404D6}" dt="2025-01-13T19:28:01.135" v="1" actId="47"/>
        <pc:sldMkLst>
          <pc:docMk/>
          <pc:sldMk cId="1431306880" sldId="266"/>
        </pc:sldMkLst>
      </pc:sldChg>
      <pc:sldChg chg="addSp modSp mod setBg">
        <pc:chgData name="Palhof, Andrew - OSHA" userId="d372b4d2-b850-4c00-83ec-4fdbe829f7f4" providerId="ADAL" clId="{03B4F0F5-AEAF-4FA0-B348-6BE3496404D6}" dt="2025-01-14T17:07:29.071" v="137" actId="26606"/>
        <pc:sldMkLst>
          <pc:docMk/>
          <pc:sldMk cId="0" sldId="280"/>
        </pc:sldMkLst>
        <pc:spChg chg="mod">
          <ac:chgData name="Palhof, Andrew - OSHA" userId="d372b4d2-b850-4c00-83ec-4fdbe829f7f4" providerId="ADAL" clId="{03B4F0F5-AEAF-4FA0-B348-6BE3496404D6}" dt="2025-01-14T17:07:29.071" v="137" actId="26606"/>
          <ac:spMkLst>
            <pc:docMk/>
            <pc:sldMk cId="0" sldId="280"/>
            <ac:spMk id="7" creationId="{9B2F558E-D82A-C6C1-787E-4EFE10BBCF2B}"/>
          </ac:spMkLst>
        </pc:spChg>
        <pc:spChg chg="mod">
          <ac:chgData name="Palhof, Andrew - OSHA" userId="d372b4d2-b850-4c00-83ec-4fdbe829f7f4" providerId="ADAL" clId="{03B4F0F5-AEAF-4FA0-B348-6BE3496404D6}" dt="2025-01-14T17:07:29.071" v="137" actId="26606"/>
          <ac:spMkLst>
            <pc:docMk/>
            <pc:sldMk cId="0" sldId="280"/>
            <ac:spMk id="20482" creationId="{295B51AE-A845-DEAE-5216-6F6BEB8BA145}"/>
          </ac:spMkLst>
        </pc:spChg>
        <pc:spChg chg="add">
          <ac:chgData name="Palhof, Andrew - OSHA" userId="d372b4d2-b850-4c00-83ec-4fdbe829f7f4" providerId="ADAL" clId="{03B4F0F5-AEAF-4FA0-B348-6BE3496404D6}" dt="2025-01-14T17:07:29.071" v="137" actId="26606"/>
          <ac:spMkLst>
            <pc:docMk/>
            <pc:sldMk cId="0" sldId="280"/>
            <ac:spMk id="20490" creationId="{B66D7F65-E9B6-4775-8355-D095CC73C1C8}"/>
          </ac:spMkLst>
        </pc:spChg>
        <pc:spChg chg="add">
          <ac:chgData name="Palhof, Andrew - OSHA" userId="d372b4d2-b850-4c00-83ec-4fdbe829f7f4" providerId="ADAL" clId="{03B4F0F5-AEAF-4FA0-B348-6BE3496404D6}" dt="2025-01-14T17:07:29.071" v="137" actId="26606"/>
          <ac:spMkLst>
            <pc:docMk/>
            <pc:sldMk cId="0" sldId="280"/>
            <ac:spMk id="20492" creationId="{61707E60-CEC9-4661-AA82-69242EB4BDC3}"/>
          </ac:spMkLst>
        </pc:spChg>
        <pc:spChg chg="add">
          <ac:chgData name="Palhof, Andrew - OSHA" userId="d372b4d2-b850-4c00-83ec-4fdbe829f7f4" providerId="ADAL" clId="{03B4F0F5-AEAF-4FA0-B348-6BE3496404D6}" dt="2025-01-14T17:07:29.071" v="137" actId="26606"/>
          <ac:spMkLst>
            <pc:docMk/>
            <pc:sldMk cId="0" sldId="280"/>
            <ac:spMk id="20494" creationId="{8F035CD8-AE30-4146-96F2-036B0CE5E4F3}"/>
          </ac:spMkLst>
        </pc:spChg>
        <pc:picChg chg="mod ord">
          <ac:chgData name="Palhof, Andrew - OSHA" userId="d372b4d2-b850-4c00-83ec-4fdbe829f7f4" providerId="ADAL" clId="{03B4F0F5-AEAF-4FA0-B348-6BE3496404D6}" dt="2025-01-14T17:07:29.071" v="137" actId="26606"/>
          <ac:picMkLst>
            <pc:docMk/>
            <pc:sldMk cId="0" sldId="280"/>
            <ac:picMk id="20485" creationId="{90799656-8B56-448D-D071-287E7264352F}"/>
          </ac:picMkLst>
        </pc:picChg>
      </pc:sldChg>
      <pc:sldChg chg="addSp delSp modSp add del mod">
        <pc:chgData name="Palhof, Andrew - OSHA" userId="d372b4d2-b850-4c00-83ec-4fdbe829f7f4" providerId="ADAL" clId="{03B4F0F5-AEAF-4FA0-B348-6BE3496404D6}" dt="2025-01-27T15:12:50.738" v="299" actId="47"/>
        <pc:sldMkLst>
          <pc:docMk/>
          <pc:sldMk cId="0" sldId="321"/>
        </pc:sldMkLst>
      </pc:sldChg>
      <pc:sldChg chg="addSp delSp modSp add mod ord">
        <pc:chgData name="Palhof, Andrew - OSHA" userId="d372b4d2-b850-4c00-83ec-4fdbe829f7f4" providerId="ADAL" clId="{03B4F0F5-AEAF-4FA0-B348-6BE3496404D6}" dt="2025-01-27T16:07:32.536" v="406" actId="122"/>
        <pc:sldMkLst>
          <pc:docMk/>
          <pc:sldMk cId="0" sldId="339"/>
        </pc:sldMkLst>
        <pc:spChg chg="add mod">
          <ac:chgData name="Palhof, Andrew - OSHA" userId="d372b4d2-b850-4c00-83ec-4fdbe829f7f4" providerId="ADAL" clId="{03B4F0F5-AEAF-4FA0-B348-6BE3496404D6}" dt="2025-01-27T16:07:10.841" v="402" actId="1076"/>
          <ac:spMkLst>
            <pc:docMk/>
            <pc:sldMk cId="0" sldId="339"/>
            <ac:spMk id="2" creationId="{1E18A493-A4C8-07C7-1DFA-B52FE336D37A}"/>
          </ac:spMkLst>
        </pc:spChg>
        <pc:spChg chg="mod">
          <ac:chgData name="Palhof, Andrew - OSHA" userId="d372b4d2-b850-4c00-83ec-4fdbe829f7f4" providerId="ADAL" clId="{03B4F0F5-AEAF-4FA0-B348-6BE3496404D6}" dt="2025-01-27T16:06:37.603" v="396" actId="1076"/>
          <ac:spMkLst>
            <pc:docMk/>
            <pc:sldMk cId="0" sldId="339"/>
            <ac:spMk id="3075" creationId="{F262389A-AF79-59DC-B1B1-092AE6038948}"/>
          </ac:spMkLst>
        </pc:spChg>
        <pc:spChg chg="mod">
          <ac:chgData name="Palhof, Andrew - OSHA" userId="d372b4d2-b850-4c00-83ec-4fdbe829f7f4" providerId="ADAL" clId="{03B4F0F5-AEAF-4FA0-B348-6BE3496404D6}" dt="2025-01-27T16:07:32.536" v="406" actId="122"/>
          <ac:spMkLst>
            <pc:docMk/>
            <pc:sldMk cId="0" sldId="339"/>
            <ac:spMk id="5128" creationId="{71A0C063-50F5-2CAC-F1F9-1254B5E7B09B}"/>
          </ac:spMkLst>
        </pc:spChg>
        <pc:spChg chg="mod">
          <ac:chgData name="Palhof, Andrew - OSHA" userId="d372b4d2-b850-4c00-83ec-4fdbe829f7f4" providerId="ADAL" clId="{03B4F0F5-AEAF-4FA0-B348-6BE3496404D6}" dt="2025-01-27T16:07:05.135" v="401" actId="1076"/>
          <ac:spMkLst>
            <pc:docMk/>
            <pc:sldMk cId="0" sldId="339"/>
            <ac:spMk id="5129" creationId="{33E6AC8F-9E0F-2C1A-B32E-F1FDC2C4A8B9}"/>
          </ac:spMkLst>
        </pc:spChg>
        <pc:picChg chg="add mod">
          <ac:chgData name="Palhof, Andrew - OSHA" userId="d372b4d2-b850-4c00-83ec-4fdbe829f7f4" providerId="ADAL" clId="{03B4F0F5-AEAF-4FA0-B348-6BE3496404D6}" dt="2025-01-27T16:05:03.003" v="376" actId="14100"/>
          <ac:picMkLst>
            <pc:docMk/>
            <pc:sldMk cId="0" sldId="339"/>
            <ac:picMk id="3076" creationId="{184FEB6E-069D-28F3-3BB7-9B7BA99E4073}"/>
          </ac:picMkLst>
        </pc:picChg>
        <pc:picChg chg="add mod">
          <ac:chgData name="Palhof, Andrew - OSHA" userId="d372b4d2-b850-4c00-83ec-4fdbe829f7f4" providerId="ADAL" clId="{03B4F0F5-AEAF-4FA0-B348-6BE3496404D6}" dt="2025-01-27T16:07:18.071" v="404" actId="1076"/>
          <ac:picMkLst>
            <pc:docMk/>
            <pc:sldMk cId="0" sldId="339"/>
            <ac:picMk id="3077" creationId="{3A33F4D4-FBD9-D126-ADCA-F6D732250867}"/>
          </ac:picMkLst>
        </pc:picChg>
        <pc:picChg chg="mod">
          <ac:chgData name="Palhof, Andrew - OSHA" userId="d372b4d2-b850-4c00-83ec-4fdbe829f7f4" providerId="ADAL" clId="{03B4F0F5-AEAF-4FA0-B348-6BE3496404D6}" dt="2025-01-27T16:07:26.384" v="405" actId="1076"/>
          <ac:picMkLst>
            <pc:docMk/>
            <pc:sldMk cId="0" sldId="339"/>
            <ac:picMk id="8195" creationId="{3A561602-2A38-CAE9-6410-CC94ED5F563A}"/>
          </ac:picMkLst>
        </pc:picChg>
      </pc:sldChg>
      <pc:sldChg chg="delSp add del">
        <pc:chgData name="Palhof, Andrew - OSHA" userId="d372b4d2-b850-4c00-83ec-4fdbe829f7f4" providerId="ADAL" clId="{03B4F0F5-AEAF-4FA0-B348-6BE3496404D6}" dt="2025-01-27T15:29:49.571" v="359" actId="47"/>
        <pc:sldMkLst>
          <pc:docMk/>
          <pc:sldMk cId="0" sldId="360"/>
        </pc:sldMkLst>
      </pc:sldChg>
      <pc:sldChg chg="delSp add del">
        <pc:chgData name="Palhof, Andrew - OSHA" userId="d372b4d2-b850-4c00-83ec-4fdbe829f7f4" providerId="ADAL" clId="{03B4F0F5-AEAF-4FA0-B348-6BE3496404D6}" dt="2025-01-27T15:20:56.727" v="319" actId="47"/>
        <pc:sldMkLst>
          <pc:docMk/>
          <pc:sldMk cId="0" sldId="361"/>
        </pc:sldMkLst>
      </pc:sldChg>
      <pc:sldChg chg="add del">
        <pc:chgData name="Palhof, Andrew - OSHA" userId="d372b4d2-b850-4c00-83ec-4fdbe829f7f4" providerId="ADAL" clId="{03B4F0F5-AEAF-4FA0-B348-6BE3496404D6}" dt="2025-01-21T14:21:40.809" v="288" actId="47"/>
        <pc:sldMkLst>
          <pc:docMk/>
          <pc:sldMk cId="0" sldId="362"/>
        </pc:sldMkLst>
      </pc:sldChg>
      <pc:sldChg chg="add del">
        <pc:chgData name="Palhof, Andrew - OSHA" userId="d372b4d2-b850-4c00-83ec-4fdbe829f7f4" providerId="ADAL" clId="{03B4F0F5-AEAF-4FA0-B348-6BE3496404D6}" dt="2025-01-27T15:29:59.453" v="362" actId="47"/>
        <pc:sldMkLst>
          <pc:docMk/>
          <pc:sldMk cId="0" sldId="366"/>
        </pc:sldMkLst>
      </pc:sldChg>
      <pc:sldChg chg="addSp delSp modSp mod setBg">
        <pc:chgData name="Palhof, Andrew - OSHA" userId="d372b4d2-b850-4c00-83ec-4fdbe829f7f4" providerId="ADAL" clId="{03B4F0F5-AEAF-4FA0-B348-6BE3496404D6}" dt="2025-01-14T17:10:00.002" v="154" actId="14100"/>
        <pc:sldMkLst>
          <pc:docMk/>
          <pc:sldMk cId="0" sldId="1397"/>
        </pc:sldMkLst>
        <pc:spChg chg="mod">
          <ac:chgData name="Palhof, Andrew - OSHA" userId="d372b4d2-b850-4c00-83ec-4fdbe829f7f4" providerId="ADAL" clId="{03B4F0F5-AEAF-4FA0-B348-6BE3496404D6}" dt="2025-01-14T17:10:00.002" v="154" actId="14100"/>
          <ac:spMkLst>
            <pc:docMk/>
            <pc:sldMk cId="0" sldId="1397"/>
            <ac:spMk id="3" creationId="{D356CFA4-39E0-39F0-1938-54E6B474CF6C}"/>
          </ac:spMkLst>
        </pc:spChg>
        <pc:spChg chg="mod">
          <ac:chgData name="Palhof, Andrew - OSHA" userId="d372b4d2-b850-4c00-83ec-4fdbe829f7f4" providerId="ADAL" clId="{03B4F0F5-AEAF-4FA0-B348-6BE3496404D6}" dt="2025-01-14T17:09:52.801" v="152" actId="1076"/>
          <ac:spMkLst>
            <pc:docMk/>
            <pc:sldMk cId="0" sldId="1397"/>
            <ac:spMk id="17410" creationId="{A6AEC280-EBCB-C294-CD8F-34DA975ED9AF}"/>
          </ac:spMkLst>
        </pc:spChg>
        <pc:spChg chg="add">
          <ac:chgData name="Palhof, Andrew - OSHA" userId="d372b4d2-b850-4c00-83ec-4fdbe829f7f4" providerId="ADAL" clId="{03B4F0F5-AEAF-4FA0-B348-6BE3496404D6}" dt="2025-01-14T17:09:07.219" v="142" actId="26606"/>
          <ac:spMkLst>
            <pc:docMk/>
            <pc:sldMk cId="0" sldId="1397"/>
            <ac:spMk id="17424" creationId="{979E27D9-03C7-44E2-9FF8-15D0C8506AF7}"/>
          </ac:spMkLst>
        </pc:spChg>
        <pc:spChg chg="add">
          <ac:chgData name="Palhof, Andrew - OSHA" userId="d372b4d2-b850-4c00-83ec-4fdbe829f7f4" providerId="ADAL" clId="{03B4F0F5-AEAF-4FA0-B348-6BE3496404D6}" dt="2025-01-14T17:09:07.219" v="142" actId="26606"/>
          <ac:spMkLst>
            <pc:docMk/>
            <pc:sldMk cId="0" sldId="1397"/>
            <ac:spMk id="17426" creationId="{EEBF1590-3B36-48EE-A89D-3B6F3CB256AB}"/>
          </ac:spMkLst>
        </pc:spChg>
        <pc:spChg chg="add">
          <ac:chgData name="Palhof, Andrew - OSHA" userId="d372b4d2-b850-4c00-83ec-4fdbe829f7f4" providerId="ADAL" clId="{03B4F0F5-AEAF-4FA0-B348-6BE3496404D6}" dt="2025-01-14T17:09:07.219" v="142" actId="26606"/>
          <ac:spMkLst>
            <pc:docMk/>
            <pc:sldMk cId="0" sldId="1397"/>
            <ac:spMk id="17428" creationId="{AC8F6C8C-AB5A-4548-942D-E3FD40ACBC49}"/>
          </ac:spMkLst>
        </pc:spChg>
        <pc:picChg chg="mod">
          <ac:chgData name="Palhof, Andrew - OSHA" userId="d372b4d2-b850-4c00-83ec-4fdbe829f7f4" providerId="ADAL" clId="{03B4F0F5-AEAF-4FA0-B348-6BE3496404D6}" dt="2025-01-14T17:09:07.219" v="142" actId="26606"/>
          <ac:picMkLst>
            <pc:docMk/>
            <pc:sldMk cId="0" sldId="1397"/>
            <ac:picMk id="17412" creationId="{5CA57DDD-DD94-92B0-42FB-D4E43BAF633D}"/>
          </ac:picMkLst>
        </pc:picChg>
      </pc:sldChg>
      <pc:sldChg chg="del">
        <pc:chgData name="Palhof, Andrew - OSHA" userId="d372b4d2-b850-4c00-83ec-4fdbe829f7f4" providerId="ADAL" clId="{03B4F0F5-AEAF-4FA0-B348-6BE3496404D6}" dt="2025-01-27T15:54:59.440" v="369" actId="47"/>
        <pc:sldMkLst>
          <pc:docMk/>
          <pc:sldMk cId="3847570155" sldId="1487"/>
        </pc:sldMkLst>
      </pc:sldChg>
      <pc:sldChg chg="modSp mod">
        <pc:chgData name="Palhof, Andrew - OSHA" userId="d372b4d2-b850-4c00-83ec-4fdbe829f7f4" providerId="ADAL" clId="{03B4F0F5-AEAF-4FA0-B348-6BE3496404D6}" dt="2025-01-14T17:21:56.842" v="282" actId="1076"/>
        <pc:sldMkLst>
          <pc:docMk/>
          <pc:sldMk cId="0" sldId="1513"/>
        </pc:sldMkLst>
        <pc:spChg chg="mod">
          <ac:chgData name="Palhof, Andrew - OSHA" userId="d372b4d2-b850-4c00-83ec-4fdbe829f7f4" providerId="ADAL" clId="{03B4F0F5-AEAF-4FA0-B348-6BE3496404D6}" dt="2025-01-14T17:20:29.016" v="281" actId="122"/>
          <ac:spMkLst>
            <pc:docMk/>
            <pc:sldMk cId="0" sldId="1513"/>
            <ac:spMk id="5" creationId="{AA438E76-7471-15B5-437D-D15139D7993F}"/>
          </ac:spMkLst>
        </pc:spChg>
        <pc:spChg chg="mod">
          <ac:chgData name="Palhof, Andrew - OSHA" userId="d372b4d2-b850-4c00-83ec-4fdbe829f7f4" providerId="ADAL" clId="{03B4F0F5-AEAF-4FA0-B348-6BE3496404D6}" dt="2025-01-14T17:21:56.842" v="282" actId="1076"/>
          <ac:spMkLst>
            <pc:docMk/>
            <pc:sldMk cId="0" sldId="1513"/>
            <ac:spMk id="13314" creationId="{97749EA6-8774-FE13-23FF-D9E6C4953085}"/>
          </ac:spMkLst>
        </pc:spChg>
        <pc:graphicFrameChg chg="modGraphic">
          <ac:chgData name="Palhof, Andrew - OSHA" userId="d372b4d2-b850-4c00-83ec-4fdbe829f7f4" providerId="ADAL" clId="{03B4F0F5-AEAF-4FA0-B348-6BE3496404D6}" dt="2025-01-14T17:19:59.400" v="280" actId="20577"/>
          <ac:graphicFrameMkLst>
            <pc:docMk/>
            <pc:sldMk cId="0" sldId="1513"/>
            <ac:graphicFrameMk id="4" creationId="{78279289-0B8B-DB52-8AAB-BC2F7DA98E47}"/>
          </ac:graphicFrameMkLst>
        </pc:graphicFrameChg>
      </pc:sldChg>
      <pc:sldChg chg="addSp delSp modSp mod setBg">
        <pc:chgData name="Palhof, Andrew - OSHA" userId="d372b4d2-b850-4c00-83ec-4fdbe829f7f4" providerId="ADAL" clId="{03B4F0F5-AEAF-4FA0-B348-6BE3496404D6}" dt="2025-02-13T17:32:31" v="413" actId="2085"/>
        <pc:sldMkLst>
          <pc:docMk/>
          <pc:sldMk cId="0" sldId="1516"/>
        </pc:sldMkLst>
        <pc:spChg chg="add mod">
          <ac:chgData name="Palhof, Andrew - OSHA" userId="d372b4d2-b850-4c00-83ec-4fdbe829f7f4" providerId="ADAL" clId="{03B4F0F5-AEAF-4FA0-B348-6BE3496404D6}" dt="2025-02-13T17:32:31" v="413" actId="2085"/>
          <ac:spMkLst>
            <pc:docMk/>
            <pc:sldMk cId="0" sldId="1516"/>
            <ac:spMk id="2" creationId="{1951AA01-1CDB-12A6-5134-5463F80147C1}"/>
          </ac:spMkLst>
        </pc:spChg>
        <pc:spChg chg="add mod">
          <ac:chgData name="Palhof, Andrew - OSHA" userId="d372b4d2-b850-4c00-83ec-4fdbe829f7f4" providerId="ADAL" clId="{03B4F0F5-AEAF-4FA0-B348-6BE3496404D6}" dt="2025-01-14T17:08:25.079" v="140" actId="26606"/>
          <ac:spMkLst>
            <pc:docMk/>
            <pc:sldMk cId="0" sldId="1516"/>
            <ac:spMk id="3" creationId="{459A1D1D-2D6D-86EF-4B10-23FED6E32FC3}"/>
          </ac:spMkLst>
        </pc:spChg>
        <pc:spChg chg="add mod">
          <ac:chgData name="Palhof, Andrew - OSHA" userId="d372b4d2-b850-4c00-83ec-4fdbe829f7f4" providerId="ADAL" clId="{03B4F0F5-AEAF-4FA0-B348-6BE3496404D6}" dt="2025-02-13T17:32:01.434" v="410" actId="11529"/>
          <ac:spMkLst>
            <pc:docMk/>
            <pc:sldMk cId="0" sldId="1516"/>
            <ac:spMk id="4" creationId="{B14BE0BB-4E5D-AA7C-543A-2D48A6C74205}"/>
          </ac:spMkLst>
        </pc:spChg>
        <pc:spChg chg="add">
          <ac:chgData name="Palhof, Andrew - OSHA" userId="d372b4d2-b850-4c00-83ec-4fdbe829f7f4" providerId="ADAL" clId="{03B4F0F5-AEAF-4FA0-B348-6BE3496404D6}" dt="2025-01-14T17:08:25.079" v="140" actId="26606"/>
          <ac:spMkLst>
            <pc:docMk/>
            <pc:sldMk cId="0" sldId="1516"/>
            <ac:spMk id="15373" creationId="{ECC07320-C2CA-4E29-8481-9D9E143C7788}"/>
          </ac:spMkLst>
        </pc:spChg>
        <pc:spChg chg="add">
          <ac:chgData name="Palhof, Andrew - OSHA" userId="d372b4d2-b850-4c00-83ec-4fdbe829f7f4" providerId="ADAL" clId="{03B4F0F5-AEAF-4FA0-B348-6BE3496404D6}" dt="2025-01-14T17:08:25.079" v="140" actId="26606"/>
          <ac:spMkLst>
            <pc:docMk/>
            <pc:sldMk cId="0" sldId="1516"/>
            <ac:spMk id="15374" creationId="{178FB36B-5BFE-42CA-BC60-1115E0D95EEC}"/>
          </ac:spMkLst>
        </pc:spChg>
        <pc:picChg chg="mod ord">
          <ac:chgData name="Palhof, Andrew - OSHA" userId="d372b4d2-b850-4c00-83ec-4fdbe829f7f4" providerId="ADAL" clId="{03B4F0F5-AEAF-4FA0-B348-6BE3496404D6}" dt="2025-02-13T17:31:56.754" v="409" actId="1076"/>
          <ac:picMkLst>
            <pc:docMk/>
            <pc:sldMk cId="0" sldId="1516"/>
            <ac:picMk id="15362" creationId="{DB14440C-B172-F299-F134-0EBE2E5F8621}"/>
          </ac:picMkLst>
        </pc:picChg>
      </pc:sldChg>
      <pc:sldChg chg="addSp delSp modSp new mod ord setBg">
        <pc:chgData name="Palhof, Andrew - OSHA" userId="d372b4d2-b850-4c00-83ec-4fdbe829f7f4" providerId="ADAL" clId="{03B4F0F5-AEAF-4FA0-B348-6BE3496404D6}" dt="2025-01-14T17:12:57.780" v="243" actId="1076"/>
        <pc:sldMkLst>
          <pc:docMk/>
          <pc:sldMk cId="1817329222" sldId="1517"/>
        </pc:sldMkLst>
        <pc:spChg chg="add mod">
          <ac:chgData name="Palhof, Andrew - OSHA" userId="d372b4d2-b850-4c00-83ec-4fdbe829f7f4" providerId="ADAL" clId="{03B4F0F5-AEAF-4FA0-B348-6BE3496404D6}" dt="2025-01-14T17:12:57.780" v="243" actId="1076"/>
          <ac:spMkLst>
            <pc:docMk/>
            <pc:sldMk cId="1817329222" sldId="1517"/>
            <ac:spMk id="7" creationId="{2A13E96D-E6C3-88C0-A3A0-FC6266624480}"/>
          </ac:spMkLst>
        </pc:spChg>
        <pc:spChg chg="add mod">
          <ac:chgData name="Palhof, Andrew - OSHA" userId="d372b4d2-b850-4c00-83ec-4fdbe829f7f4" providerId="ADAL" clId="{03B4F0F5-AEAF-4FA0-B348-6BE3496404D6}" dt="2025-01-14T17:12:46.579" v="242" actId="1076"/>
          <ac:spMkLst>
            <pc:docMk/>
            <pc:sldMk cId="1817329222" sldId="1517"/>
            <ac:spMk id="11" creationId="{2730B2BF-88D0-1D94-BDEA-029C9BFE53EA}"/>
          </ac:spMkLst>
        </pc:spChg>
        <pc:spChg chg="add">
          <ac:chgData name="Palhof, Andrew - OSHA" userId="d372b4d2-b850-4c00-83ec-4fdbe829f7f4" providerId="ADAL" clId="{03B4F0F5-AEAF-4FA0-B348-6BE3496404D6}" dt="2025-01-14T17:11:33.530" v="229" actId="26606"/>
          <ac:spMkLst>
            <pc:docMk/>
            <pc:sldMk cId="1817329222" sldId="1517"/>
            <ac:spMk id="1031" creationId="{F13C74B1-5B17-4795-BED0-7140497B445A}"/>
          </ac:spMkLst>
        </pc:spChg>
        <pc:spChg chg="add">
          <ac:chgData name="Palhof, Andrew - OSHA" userId="d372b4d2-b850-4c00-83ec-4fdbe829f7f4" providerId="ADAL" clId="{03B4F0F5-AEAF-4FA0-B348-6BE3496404D6}" dt="2025-01-14T17:11:33.530" v="229" actId="26606"/>
          <ac:spMkLst>
            <pc:docMk/>
            <pc:sldMk cId="1817329222" sldId="1517"/>
            <ac:spMk id="1033" creationId="{D4974D33-8DC5-464E-8C6D-BE58F0669C17}"/>
          </ac:spMkLst>
        </pc:spChg>
        <pc:picChg chg="add mod ord">
          <ac:chgData name="Palhof, Andrew - OSHA" userId="d372b4d2-b850-4c00-83ec-4fdbe829f7f4" providerId="ADAL" clId="{03B4F0F5-AEAF-4FA0-B348-6BE3496404D6}" dt="2025-01-14T17:11:33.530" v="229" actId="26606"/>
          <ac:picMkLst>
            <pc:docMk/>
            <pc:sldMk cId="1817329222" sldId="1517"/>
            <ac:picMk id="1026" creationId="{37B90D63-09F2-2A65-695B-4E88F0F70A6E}"/>
          </ac:picMkLst>
        </pc:picChg>
      </pc:sldChg>
      <pc:sldChg chg="add del">
        <pc:chgData name="Palhof, Andrew - OSHA" userId="d372b4d2-b850-4c00-83ec-4fdbe829f7f4" providerId="ADAL" clId="{03B4F0F5-AEAF-4FA0-B348-6BE3496404D6}" dt="2025-01-13T19:33:21.474" v="36" actId="47"/>
        <pc:sldMkLst>
          <pc:docMk/>
          <pc:sldMk cId="0" sldId="1518"/>
        </pc:sldMkLst>
      </pc:sldChg>
      <pc:sldChg chg="new del">
        <pc:chgData name="Palhof, Andrew - OSHA" userId="d372b4d2-b850-4c00-83ec-4fdbe829f7f4" providerId="ADAL" clId="{03B4F0F5-AEAF-4FA0-B348-6BE3496404D6}" dt="2025-01-21T14:20:53.778" v="287" actId="47"/>
        <pc:sldMkLst>
          <pc:docMk/>
          <pc:sldMk cId="3200057137" sldId="1518"/>
        </pc:sldMkLst>
      </pc:sldChg>
      <pc:sldChg chg="add del">
        <pc:chgData name="Palhof, Andrew - OSHA" userId="d372b4d2-b850-4c00-83ec-4fdbe829f7f4" providerId="ADAL" clId="{03B4F0F5-AEAF-4FA0-B348-6BE3496404D6}" dt="2025-01-13T19:33:18.317" v="35"/>
        <pc:sldMkLst>
          <pc:docMk/>
          <pc:sldMk cId="0" sldId="151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67BF11-F997-494B-9793-DBF72978272F}" type="datetimeFigureOut">
              <a:rPr lang="en-US" smtClean="0"/>
              <a:t>3/6/2025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920101-2FD5-4A6A-8B5B-8C5F48E9D902}" type="slidenum">
              <a:rPr lang="en-US" smtClean="0"/>
              <a:t>‹#›</a:t>
            </a:fld>
            <a:endParaRPr lang="en-US"/>
          </a:p>
        </p:txBody>
      </p:sp>
    </p:spTree>
    <p:extLst>
      <p:ext uri="{BB962C8B-B14F-4D97-AF65-F5344CB8AC3E}">
        <p14:creationId xmlns:p14="http://schemas.microsoft.com/office/powerpoint/2010/main" val="2416745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900"/>
              </a:spcAft>
            </a:pPr>
            <a:r>
              <a:rPr lang="en-US" b="0" i="0" dirty="0">
                <a:solidFill>
                  <a:srgbClr val="212121"/>
                </a:solidFill>
                <a:effectLst/>
                <a:latin typeface="Source Sans Pro" panose="020B0503030403020204" pitchFamily="34" charset="0"/>
              </a:rPr>
              <a:t>OSHA is focusing on reducing trenching and excavation hazards. Trench collapses, or cave-ins, pose the greatest risk to workers' lives. To prevent cave-ins:</a:t>
            </a:r>
          </a:p>
          <a:p>
            <a:pPr algn="l">
              <a:spcAft>
                <a:spcPts val="900"/>
              </a:spcAft>
              <a:buFont typeface="Arial" panose="020B0604020202020204" pitchFamily="34" charset="0"/>
              <a:buChar char="•"/>
            </a:pPr>
            <a:r>
              <a:rPr lang="en-US" b="0" i="0" dirty="0">
                <a:solidFill>
                  <a:srgbClr val="212121"/>
                </a:solidFill>
                <a:effectLst/>
                <a:latin typeface="Source Sans Pro" panose="020B0503030403020204" pitchFamily="34" charset="0"/>
              </a:rPr>
              <a:t>SLOPE or bench trench walls</a:t>
            </a:r>
          </a:p>
          <a:p>
            <a:pPr algn="l">
              <a:spcAft>
                <a:spcPts val="900"/>
              </a:spcAft>
              <a:buFont typeface="Arial" panose="020B0604020202020204" pitchFamily="34" charset="0"/>
              <a:buChar char="•"/>
            </a:pPr>
            <a:r>
              <a:rPr lang="en-US" b="0" i="0" dirty="0">
                <a:solidFill>
                  <a:srgbClr val="212121"/>
                </a:solidFill>
                <a:effectLst/>
                <a:latin typeface="Source Sans Pro" panose="020B0503030403020204" pitchFamily="34" charset="0"/>
              </a:rPr>
              <a:t>SHORE trench walls with supports, or</a:t>
            </a:r>
          </a:p>
          <a:p>
            <a:pPr algn="l">
              <a:spcAft>
                <a:spcPts val="900"/>
              </a:spcAft>
              <a:buFont typeface="Arial" panose="020B0604020202020204" pitchFamily="34" charset="0"/>
              <a:buChar char="•"/>
            </a:pPr>
            <a:r>
              <a:rPr lang="en-US" b="0" i="0" dirty="0">
                <a:solidFill>
                  <a:srgbClr val="212121"/>
                </a:solidFill>
                <a:effectLst/>
                <a:latin typeface="Source Sans Pro" panose="020B0503030403020204" pitchFamily="34" charset="0"/>
              </a:rPr>
              <a:t>SHIELD trench walls with trench boxes</a:t>
            </a:r>
          </a:p>
          <a:p>
            <a:endParaRPr lang="en-US" dirty="0"/>
          </a:p>
        </p:txBody>
      </p:sp>
      <p:sp>
        <p:nvSpPr>
          <p:cNvPr id="4" name="Slide Number Placeholder 3"/>
          <p:cNvSpPr>
            <a:spLocks noGrp="1"/>
          </p:cNvSpPr>
          <p:nvPr>
            <p:ph type="sldNum" sz="quarter" idx="5"/>
          </p:nvPr>
        </p:nvSpPr>
        <p:spPr/>
        <p:txBody>
          <a:bodyPr/>
          <a:lstStyle/>
          <a:p>
            <a:fld id="{99D94E6E-8AA6-4E7D-BA80-A6C569995350}" type="slidenum">
              <a:rPr lang="en-US" smtClean="0"/>
              <a:t>1</a:t>
            </a:fld>
            <a:endParaRPr lang="en-US"/>
          </a:p>
        </p:txBody>
      </p:sp>
    </p:spTree>
    <p:extLst>
      <p:ext uri="{BB962C8B-B14F-4D97-AF65-F5344CB8AC3E}">
        <p14:creationId xmlns:p14="http://schemas.microsoft.com/office/powerpoint/2010/main" val="1168802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FADB18EF-D033-C4D7-E6E4-ADFD04AE99C4}"/>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9BC4824F-6823-EFBF-3F8C-9CB8D0A0C82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National Emphasis Programs (NEPs) are temporary programs that focus OSHA's resources on particular hazards and high-hazard industries. Existing and potential new emphasis programs are evaluated using inspection data, injury and illness data, National Institute for Occupational Safety and Health (NIOSH) reports, peer-reviewed literature, analysis of inspection findings, and other available information sources.</a:t>
            </a:r>
          </a:p>
        </p:txBody>
      </p:sp>
      <p:sp>
        <p:nvSpPr>
          <p:cNvPr id="21508" name="Slide Number Placeholder 3">
            <a:extLst>
              <a:ext uri="{FF2B5EF4-FFF2-40B4-BE49-F238E27FC236}">
                <a16:creationId xmlns:a16="http://schemas.microsoft.com/office/drawing/2014/main" id="{B2226FA6-C39A-259E-D280-3B67F086C04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Arial" panose="020B0604020202020204" pitchFamily="34" charset="0"/>
              </a:defRPr>
            </a:lvl1pPr>
            <a:lvl2pPr marL="742950" indent="-285750" defTabSz="906463">
              <a:defRPr>
                <a:solidFill>
                  <a:schemeClr val="tx1"/>
                </a:solidFill>
                <a:latin typeface="Arial" panose="020B0604020202020204" pitchFamily="34" charset="0"/>
              </a:defRPr>
            </a:lvl2pPr>
            <a:lvl3pPr marL="1143000" indent="-228600" defTabSz="906463">
              <a:defRPr>
                <a:solidFill>
                  <a:schemeClr val="tx1"/>
                </a:solidFill>
                <a:latin typeface="Arial" panose="020B0604020202020204" pitchFamily="34" charset="0"/>
              </a:defRPr>
            </a:lvl3pPr>
            <a:lvl4pPr marL="1600200" indent="-228600" defTabSz="906463">
              <a:defRPr>
                <a:solidFill>
                  <a:schemeClr val="tx1"/>
                </a:solidFill>
                <a:latin typeface="Arial" panose="020B0604020202020204" pitchFamily="34" charset="0"/>
              </a:defRPr>
            </a:lvl4pPr>
            <a:lvl5pPr marL="2057400" indent="-228600" defTabSz="906463">
              <a:defRPr>
                <a:solidFill>
                  <a:schemeClr val="tx1"/>
                </a:solidFill>
                <a:latin typeface="Arial" panose="020B0604020202020204" pitchFamily="34" charset="0"/>
              </a:defRPr>
            </a:lvl5pPr>
            <a:lvl6pPr marL="2514600" indent="-228600" defTabSz="906463" eaLnBrk="0" fontAlgn="base" hangingPunct="0">
              <a:spcBef>
                <a:spcPct val="0"/>
              </a:spcBef>
              <a:spcAft>
                <a:spcPct val="0"/>
              </a:spcAft>
              <a:defRPr>
                <a:solidFill>
                  <a:schemeClr val="tx1"/>
                </a:solidFill>
                <a:latin typeface="Arial" panose="020B0604020202020204" pitchFamily="34" charset="0"/>
              </a:defRPr>
            </a:lvl6pPr>
            <a:lvl7pPr marL="2971800" indent="-228600" defTabSz="906463" eaLnBrk="0" fontAlgn="base" hangingPunct="0">
              <a:spcBef>
                <a:spcPct val="0"/>
              </a:spcBef>
              <a:spcAft>
                <a:spcPct val="0"/>
              </a:spcAft>
              <a:defRPr>
                <a:solidFill>
                  <a:schemeClr val="tx1"/>
                </a:solidFill>
                <a:latin typeface="Arial" panose="020B0604020202020204" pitchFamily="34" charset="0"/>
              </a:defRPr>
            </a:lvl7pPr>
            <a:lvl8pPr marL="3429000" indent="-228600" defTabSz="906463" eaLnBrk="0" fontAlgn="base" hangingPunct="0">
              <a:spcBef>
                <a:spcPct val="0"/>
              </a:spcBef>
              <a:spcAft>
                <a:spcPct val="0"/>
              </a:spcAft>
              <a:defRPr>
                <a:solidFill>
                  <a:schemeClr val="tx1"/>
                </a:solidFill>
                <a:latin typeface="Arial" panose="020B0604020202020204" pitchFamily="34" charset="0"/>
              </a:defRPr>
            </a:lvl8pPr>
            <a:lvl9pPr marL="3886200" indent="-228600" defTabSz="906463" eaLnBrk="0" fontAlgn="base" hangingPunct="0">
              <a:spcBef>
                <a:spcPct val="0"/>
              </a:spcBef>
              <a:spcAft>
                <a:spcPct val="0"/>
              </a:spcAft>
              <a:defRPr>
                <a:solidFill>
                  <a:schemeClr val="tx1"/>
                </a:solidFill>
                <a:latin typeface="Arial" panose="020B0604020202020204" pitchFamily="34" charset="0"/>
              </a:defRPr>
            </a:lvl9pPr>
          </a:lstStyle>
          <a:p>
            <a:fld id="{EDA20D5C-603C-4A29-A652-DC2DDB784D70}" type="slidenum">
              <a:rPr lang="en-US" altLang="en-US" smtClean="0">
                <a:latin typeface="Times New Roman" panose="02020603050405020304" pitchFamily="18" charset="0"/>
              </a:rPr>
              <a:pPr/>
              <a:t>2</a:t>
            </a:fld>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F08264B4-C671-9D4F-FE49-696A3AD61E8E}"/>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0D4A9C75-29FE-EEFF-AA07-97E1F8B88CDB}"/>
              </a:ext>
            </a:extLst>
          </p:cNvPr>
          <p:cNvSpPr>
            <a:spLocks noGrp="1"/>
          </p:cNvSpPr>
          <p:nvPr>
            <p:ph type="body" idx="1"/>
          </p:nvPr>
        </p:nvSpPr>
        <p:spPr/>
        <p:txBody>
          <a:bodyPr/>
          <a:lstStyle/>
          <a:p>
            <a:pPr>
              <a:defRPr/>
            </a:pPr>
            <a:r>
              <a:rPr lang="en-US" altLang="en-US" dirty="0"/>
              <a:t>[</a:t>
            </a:r>
            <a:r>
              <a:rPr lang="en-US" altLang="en-US" b="1" dirty="0"/>
              <a:t>Note to presenters</a:t>
            </a:r>
            <a:r>
              <a:rPr lang="en-US" altLang="en-US" dirty="0"/>
              <a:t>:  For a PPT on OSHA’s penalty levels, see the O drive at DCSP/CAS Resources/Presentations/Penalties/.]</a:t>
            </a:r>
          </a:p>
          <a:p>
            <a:pPr>
              <a:defRPr/>
            </a:pPr>
            <a:endParaRPr lang="en-US" dirty="0"/>
          </a:p>
          <a:p>
            <a:pPr>
              <a:defRPr/>
            </a:pPr>
            <a:r>
              <a:rPr lang="en-US" dirty="0">
                <a:latin typeface="+mn-lt"/>
                <a:ea typeface="ＭＳ Ｐゴシック" charset="0"/>
              </a:rPr>
              <a:t>Below are the maximum penalty amounts, with the annual adjustment for inflation, that may be assessed after Jan. 15, 2023.</a:t>
            </a:r>
            <a:endParaRPr lang="en-US" dirty="0"/>
          </a:p>
        </p:txBody>
      </p:sp>
      <p:sp>
        <p:nvSpPr>
          <p:cNvPr id="14340" name="Slide Number Placeholder 3">
            <a:extLst>
              <a:ext uri="{FF2B5EF4-FFF2-40B4-BE49-F238E27FC236}">
                <a16:creationId xmlns:a16="http://schemas.microsoft.com/office/drawing/2014/main" id="{6F6D22A5-7E5E-5C9F-156E-8B2537CDE0D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Arial" panose="020B0604020202020204" pitchFamily="34" charset="0"/>
              </a:defRPr>
            </a:lvl1pPr>
            <a:lvl2pPr marL="742950" indent="-285750" defTabSz="906463">
              <a:defRPr>
                <a:solidFill>
                  <a:schemeClr val="tx1"/>
                </a:solidFill>
                <a:latin typeface="Arial" panose="020B0604020202020204" pitchFamily="34" charset="0"/>
              </a:defRPr>
            </a:lvl2pPr>
            <a:lvl3pPr marL="1143000" indent="-228600" defTabSz="906463">
              <a:defRPr>
                <a:solidFill>
                  <a:schemeClr val="tx1"/>
                </a:solidFill>
                <a:latin typeface="Arial" panose="020B0604020202020204" pitchFamily="34" charset="0"/>
              </a:defRPr>
            </a:lvl3pPr>
            <a:lvl4pPr marL="1600200" indent="-228600" defTabSz="906463">
              <a:defRPr>
                <a:solidFill>
                  <a:schemeClr val="tx1"/>
                </a:solidFill>
                <a:latin typeface="Arial" panose="020B0604020202020204" pitchFamily="34" charset="0"/>
              </a:defRPr>
            </a:lvl4pPr>
            <a:lvl5pPr marL="2057400" indent="-228600" defTabSz="906463">
              <a:defRPr>
                <a:solidFill>
                  <a:schemeClr val="tx1"/>
                </a:solidFill>
                <a:latin typeface="Arial" panose="020B0604020202020204" pitchFamily="34" charset="0"/>
              </a:defRPr>
            </a:lvl5pPr>
            <a:lvl6pPr marL="2514600" indent="-228600" defTabSz="906463" eaLnBrk="0" fontAlgn="base" hangingPunct="0">
              <a:spcBef>
                <a:spcPct val="0"/>
              </a:spcBef>
              <a:spcAft>
                <a:spcPct val="0"/>
              </a:spcAft>
              <a:defRPr>
                <a:solidFill>
                  <a:schemeClr val="tx1"/>
                </a:solidFill>
                <a:latin typeface="Arial" panose="020B0604020202020204" pitchFamily="34" charset="0"/>
              </a:defRPr>
            </a:lvl6pPr>
            <a:lvl7pPr marL="2971800" indent="-228600" defTabSz="906463" eaLnBrk="0" fontAlgn="base" hangingPunct="0">
              <a:spcBef>
                <a:spcPct val="0"/>
              </a:spcBef>
              <a:spcAft>
                <a:spcPct val="0"/>
              </a:spcAft>
              <a:defRPr>
                <a:solidFill>
                  <a:schemeClr val="tx1"/>
                </a:solidFill>
                <a:latin typeface="Arial" panose="020B0604020202020204" pitchFamily="34" charset="0"/>
              </a:defRPr>
            </a:lvl7pPr>
            <a:lvl8pPr marL="3429000" indent="-228600" defTabSz="906463" eaLnBrk="0" fontAlgn="base" hangingPunct="0">
              <a:spcBef>
                <a:spcPct val="0"/>
              </a:spcBef>
              <a:spcAft>
                <a:spcPct val="0"/>
              </a:spcAft>
              <a:defRPr>
                <a:solidFill>
                  <a:schemeClr val="tx1"/>
                </a:solidFill>
                <a:latin typeface="Arial" panose="020B0604020202020204" pitchFamily="34" charset="0"/>
              </a:defRPr>
            </a:lvl8pPr>
            <a:lvl9pPr marL="3886200" indent="-228600" defTabSz="906463" eaLnBrk="0" fontAlgn="base" hangingPunct="0">
              <a:spcBef>
                <a:spcPct val="0"/>
              </a:spcBef>
              <a:spcAft>
                <a:spcPct val="0"/>
              </a:spcAft>
              <a:defRPr>
                <a:solidFill>
                  <a:schemeClr val="tx1"/>
                </a:solidFill>
                <a:latin typeface="Arial" panose="020B0604020202020204" pitchFamily="34" charset="0"/>
              </a:defRPr>
            </a:lvl9pPr>
          </a:lstStyle>
          <a:p>
            <a:fld id="{56C9CF34-4F8E-4A68-A01E-25248A61F102}" type="slidenum">
              <a:rPr lang="en-US" altLang="en-US" smtClean="0">
                <a:latin typeface="Times New Roman" panose="02020603050405020304" pitchFamily="18" charset="0"/>
              </a:rPr>
              <a:pPr/>
              <a:t>3</a:t>
            </a:fld>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6FA2D29C-F061-96AD-1362-88D4C6358404}"/>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53379816-B72F-78ED-757B-C377A090E8E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DF1873DF-7816-F27B-04E3-5B7FA63BAC6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Arial" panose="020B0604020202020204" pitchFamily="34" charset="0"/>
              </a:defRPr>
            </a:lvl1pPr>
            <a:lvl2pPr marL="742950" indent="-285750" defTabSz="906463">
              <a:defRPr>
                <a:solidFill>
                  <a:schemeClr val="tx1"/>
                </a:solidFill>
                <a:latin typeface="Arial" panose="020B0604020202020204" pitchFamily="34" charset="0"/>
              </a:defRPr>
            </a:lvl2pPr>
            <a:lvl3pPr marL="1143000" indent="-228600" defTabSz="906463">
              <a:defRPr>
                <a:solidFill>
                  <a:schemeClr val="tx1"/>
                </a:solidFill>
                <a:latin typeface="Arial" panose="020B0604020202020204" pitchFamily="34" charset="0"/>
              </a:defRPr>
            </a:lvl3pPr>
            <a:lvl4pPr marL="1600200" indent="-228600" defTabSz="906463">
              <a:defRPr>
                <a:solidFill>
                  <a:schemeClr val="tx1"/>
                </a:solidFill>
                <a:latin typeface="Arial" panose="020B0604020202020204" pitchFamily="34" charset="0"/>
              </a:defRPr>
            </a:lvl4pPr>
            <a:lvl5pPr marL="2057400" indent="-228600" defTabSz="906463">
              <a:defRPr>
                <a:solidFill>
                  <a:schemeClr val="tx1"/>
                </a:solidFill>
                <a:latin typeface="Arial" panose="020B0604020202020204" pitchFamily="34" charset="0"/>
              </a:defRPr>
            </a:lvl5pPr>
            <a:lvl6pPr marL="2514600" indent="-228600" defTabSz="906463" eaLnBrk="0" fontAlgn="base" hangingPunct="0">
              <a:spcBef>
                <a:spcPct val="0"/>
              </a:spcBef>
              <a:spcAft>
                <a:spcPct val="0"/>
              </a:spcAft>
              <a:defRPr>
                <a:solidFill>
                  <a:schemeClr val="tx1"/>
                </a:solidFill>
                <a:latin typeface="Arial" panose="020B0604020202020204" pitchFamily="34" charset="0"/>
              </a:defRPr>
            </a:lvl6pPr>
            <a:lvl7pPr marL="2971800" indent="-228600" defTabSz="906463" eaLnBrk="0" fontAlgn="base" hangingPunct="0">
              <a:spcBef>
                <a:spcPct val="0"/>
              </a:spcBef>
              <a:spcAft>
                <a:spcPct val="0"/>
              </a:spcAft>
              <a:defRPr>
                <a:solidFill>
                  <a:schemeClr val="tx1"/>
                </a:solidFill>
                <a:latin typeface="Arial" panose="020B0604020202020204" pitchFamily="34" charset="0"/>
              </a:defRPr>
            </a:lvl7pPr>
            <a:lvl8pPr marL="3429000" indent="-228600" defTabSz="906463" eaLnBrk="0" fontAlgn="base" hangingPunct="0">
              <a:spcBef>
                <a:spcPct val="0"/>
              </a:spcBef>
              <a:spcAft>
                <a:spcPct val="0"/>
              </a:spcAft>
              <a:defRPr>
                <a:solidFill>
                  <a:schemeClr val="tx1"/>
                </a:solidFill>
                <a:latin typeface="Arial" panose="020B0604020202020204" pitchFamily="34" charset="0"/>
              </a:defRPr>
            </a:lvl8pPr>
            <a:lvl9pPr marL="3886200" indent="-228600" defTabSz="906463" eaLnBrk="0" fontAlgn="base" hangingPunct="0">
              <a:spcBef>
                <a:spcPct val="0"/>
              </a:spcBef>
              <a:spcAft>
                <a:spcPct val="0"/>
              </a:spcAft>
              <a:defRPr>
                <a:solidFill>
                  <a:schemeClr val="tx1"/>
                </a:solidFill>
                <a:latin typeface="Arial" panose="020B0604020202020204" pitchFamily="34" charset="0"/>
              </a:defRPr>
            </a:lvl9pPr>
          </a:lstStyle>
          <a:p>
            <a:fld id="{B3AC4D2F-E566-40AA-807B-33BA38A322D8}" type="slidenum">
              <a:rPr lang="en-US" altLang="en-US" smtClean="0">
                <a:latin typeface="Times New Roman" panose="02020603050405020304" pitchFamily="18" charset="0"/>
              </a:rPr>
              <a:pPr/>
              <a:t>4</a:t>
            </a:fld>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a:extLst>
              <a:ext uri="{FF2B5EF4-FFF2-40B4-BE49-F238E27FC236}">
                <a16:creationId xmlns:a16="http://schemas.microsoft.com/office/drawing/2014/main" id="{92B84DC9-A0B8-3C61-EDD6-CC7DE46E64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spcBef>
                <a:spcPct val="30000"/>
              </a:spcBef>
              <a:defRPr sz="1200">
                <a:solidFill>
                  <a:schemeClr val="tx1"/>
                </a:solidFill>
                <a:latin typeface="Arial" panose="020B0604020202020204" pitchFamily="34" charset="0"/>
              </a:defRPr>
            </a:lvl1pPr>
            <a:lvl2pPr marL="742950" indent="-285750" defTabSz="881063">
              <a:spcBef>
                <a:spcPct val="30000"/>
              </a:spcBef>
              <a:defRPr sz="1200">
                <a:solidFill>
                  <a:schemeClr val="tx1"/>
                </a:solidFill>
                <a:latin typeface="Arial" panose="020B0604020202020204" pitchFamily="34" charset="0"/>
              </a:defRPr>
            </a:lvl2pPr>
            <a:lvl3pPr marL="1143000" indent="-228600" defTabSz="881063">
              <a:spcBef>
                <a:spcPct val="30000"/>
              </a:spcBef>
              <a:defRPr sz="1200">
                <a:solidFill>
                  <a:schemeClr val="tx1"/>
                </a:solidFill>
                <a:latin typeface="Arial" panose="020B0604020202020204" pitchFamily="34" charset="0"/>
              </a:defRPr>
            </a:lvl3pPr>
            <a:lvl4pPr marL="1600200" indent="-228600" defTabSz="881063">
              <a:spcBef>
                <a:spcPct val="30000"/>
              </a:spcBef>
              <a:defRPr sz="1200">
                <a:solidFill>
                  <a:schemeClr val="tx1"/>
                </a:solidFill>
                <a:latin typeface="Arial" panose="020B0604020202020204" pitchFamily="34" charset="0"/>
              </a:defRPr>
            </a:lvl4pPr>
            <a:lvl5pPr marL="2057400" indent="-228600" defTabSz="881063">
              <a:spcBef>
                <a:spcPct val="30000"/>
              </a:spcBef>
              <a:defRPr sz="1200">
                <a:solidFill>
                  <a:schemeClr val="tx1"/>
                </a:solidFill>
                <a:latin typeface="Arial" panose="020B0604020202020204" pitchFamily="34" charset="0"/>
              </a:defRPr>
            </a:lvl5pPr>
            <a:lvl6pPr marL="2514600" indent="-228600" defTabSz="8810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810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810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810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2D3889-F167-BD44-ACFE-393561CD7293}" type="slidenum">
              <a:rPr lang="en-US" altLang="en-US" smtClean="0"/>
              <a:pPr>
                <a:spcBef>
                  <a:spcPct val="0"/>
                </a:spcBef>
              </a:pPr>
              <a:t>7</a:t>
            </a:fld>
            <a:endParaRPr lang="en-US" altLang="en-US"/>
          </a:p>
        </p:txBody>
      </p:sp>
      <p:sp>
        <p:nvSpPr>
          <p:cNvPr id="10242" name="Rectangle 2">
            <a:extLst>
              <a:ext uri="{FF2B5EF4-FFF2-40B4-BE49-F238E27FC236}">
                <a16:creationId xmlns:a16="http://schemas.microsoft.com/office/drawing/2014/main" id="{3CF2DE4B-EE9A-BE32-BEE0-750059DAF755}"/>
              </a:ext>
            </a:extLst>
          </p:cNvPr>
          <p:cNvSpPr>
            <a:spLocks noGrp="1" noRot="1" noChangeAspect="1" noChangeArrowheads="1" noTextEdit="1"/>
          </p:cNvSpPr>
          <p:nvPr>
            <p:ph type="sldImg"/>
          </p:nvPr>
        </p:nvSpPr>
        <p:spPr>
          <a:xfrm>
            <a:off x="406400" y="696913"/>
            <a:ext cx="6197600" cy="3486150"/>
          </a:xfrm>
          <a:ln/>
        </p:spPr>
      </p:sp>
      <p:sp>
        <p:nvSpPr>
          <p:cNvPr id="10243" name="Rectangle 3">
            <a:extLst>
              <a:ext uri="{FF2B5EF4-FFF2-40B4-BE49-F238E27FC236}">
                <a16:creationId xmlns:a16="http://schemas.microsoft.com/office/drawing/2014/main" id="{2EFE2B20-4C66-392F-2BF4-74ED26B3EA58}"/>
              </a:ext>
            </a:extLst>
          </p:cNvPr>
          <p:cNvSpPr>
            <a:spLocks noGrp="1" noChangeArrowheads="1"/>
          </p:cNvSpPr>
          <p:nvPr>
            <p:ph type="body" idx="1"/>
          </p:nvPr>
        </p:nvSpPr>
        <p:spPr>
          <a:xfrm>
            <a:off x="657225" y="4267200"/>
            <a:ext cx="5915025"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900" b="1" u="sng">
                <a:latin typeface="Arial" panose="020B0604020202020204" pitchFamily="34" charset="0"/>
              </a:rPr>
              <a:t>Synopsis of major changes - October 2008 – Outreach Training Program Guidelines:</a:t>
            </a:r>
          </a:p>
          <a:p>
            <a:pPr eaLnBrk="1" hangingPunct="1">
              <a:lnSpc>
                <a:spcPct val="90000"/>
              </a:lnSpc>
            </a:pPr>
            <a:r>
              <a:rPr lang="en-US" altLang="en-US" sz="900">
                <a:latin typeface="Arial" panose="020B0604020202020204" pitchFamily="34" charset="0"/>
              </a:rPr>
              <a:t>-- These are covered in this presentation</a:t>
            </a:r>
          </a:p>
          <a:p>
            <a:pPr eaLnBrk="1" hangingPunct="1">
              <a:lnSpc>
                <a:spcPct val="90000"/>
              </a:lnSpc>
            </a:pPr>
            <a:r>
              <a:rPr lang="en-US" altLang="en-US" sz="900" b="1">
                <a:latin typeface="Arial" panose="020B0604020202020204" pitchFamily="34" charset="0"/>
              </a:rPr>
              <a:t>Topics – 10 and 30-hour</a:t>
            </a:r>
          </a:p>
          <a:p>
            <a:pPr marL="114300" lvl="1" eaLnBrk="1" hangingPunct="1">
              <a:lnSpc>
                <a:spcPct val="90000"/>
              </a:lnSpc>
              <a:buFont typeface="Courier New" panose="02070309020205020404" pitchFamily="49" charset="0"/>
              <a:buChar char="o"/>
            </a:pPr>
            <a:r>
              <a:rPr lang="en-US" altLang="en-US" sz="900">
                <a:latin typeface="Arial" panose="020B0604020202020204" pitchFamily="34" charset="0"/>
              </a:rPr>
              <a:t> Construction 10-hour – now 4 hours mandatory (was 3)</a:t>
            </a:r>
          </a:p>
          <a:p>
            <a:pPr marL="114300" lvl="1" eaLnBrk="1" hangingPunct="1">
              <a:lnSpc>
                <a:spcPct val="90000"/>
              </a:lnSpc>
              <a:buFont typeface="Courier New" panose="02070309020205020404" pitchFamily="49" charset="0"/>
              <a:buChar char="o"/>
            </a:pPr>
            <a:r>
              <a:rPr lang="en-US" altLang="en-US" sz="900">
                <a:latin typeface="Arial" panose="020B0604020202020204" pitchFamily="34" charset="0"/>
              </a:rPr>
              <a:t> Construction 30-hour – now 12 hours mandatory (was 6)</a:t>
            </a:r>
          </a:p>
          <a:p>
            <a:pPr marL="114300" lvl="1" eaLnBrk="1" hangingPunct="1">
              <a:lnSpc>
                <a:spcPct val="90000"/>
              </a:lnSpc>
              <a:buFont typeface="Courier New" panose="02070309020205020404" pitchFamily="49" charset="0"/>
              <a:buChar char="o"/>
            </a:pPr>
            <a:r>
              <a:rPr lang="en-US" altLang="en-US" sz="900">
                <a:latin typeface="Arial" panose="020B0604020202020204" pitchFamily="34" charset="0"/>
              </a:rPr>
              <a:t> General Industry 10-hour - now 6 hours mandatory (was 4)</a:t>
            </a:r>
          </a:p>
          <a:p>
            <a:pPr marL="114300" lvl="1" eaLnBrk="1" hangingPunct="1">
              <a:lnSpc>
                <a:spcPct val="90000"/>
              </a:lnSpc>
              <a:buFont typeface="Courier New" panose="02070309020205020404" pitchFamily="49" charset="0"/>
              <a:buChar char="o"/>
            </a:pPr>
            <a:r>
              <a:rPr lang="en-US" altLang="en-US" sz="900">
                <a:latin typeface="Arial" panose="020B0604020202020204" pitchFamily="34" charset="0"/>
              </a:rPr>
              <a:t> General Industry 30-hour - now 11 hours mandatory (was 7)</a:t>
            </a:r>
          </a:p>
          <a:p>
            <a:pPr eaLnBrk="1" hangingPunct="1">
              <a:lnSpc>
                <a:spcPct val="90000"/>
              </a:lnSpc>
              <a:buFont typeface="Courier New" panose="02070309020205020404" pitchFamily="49" charset="0"/>
              <a:buNone/>
            </a:pPr>
            <a:r>
              <a:rPr lang="en-US" altLang="en-US" sz="900" b="1">
                <a:latin typeface="Arial" panose="020B0604020202020204" pitchFamily="34" charset="0"/>
              </a:rPr>
              <a:t>OSHA Outreach Training Program Report</a:t>
            </a:r>
            <a:r>
              <a:rPr lang="en-US" altLang="en-US" sz="900">
                <a:latin typeface="Arial" panose="020B0604020202020204" pitchFamily="34" charset="0"/>
              </a:rPr>
              <a:t> </a:t>
            </a:r>
          </a:p>
          <a:p>
            <a:pPr marL="114300" lvl="1" eaLnBrk="1" hangingPunct="1">
              <a:lnSpc>
                <a:spcPct val="90000"/>
              </a:lnSpc>
              <a:buFont typeface="Courier New" panose="02070309020205020404" pitchFamily="49" charset="0"/>
              <a:buChar char="o"/>
            </a:pPr>
            <a:r>
              <a:rPr lang="en-US" altLang="en-US" sz="900">
                <a:latin typeface="Arial" panose="020B0604020202020204" pitchFamily="34" charset="0"/>
              </a:rPr>
              <a:t> Trainer must sign to certify that the class was conducted in accordance with OSHA’s guidelines and accurate documentation was submitted</a:t>
            </a:r>
          </a:p>
          <a:p>
            <a:pPr marL="114300" lvl="1" eaLnBrk="1" hangingPunct="1">
              <a:lnSpc>
                <a:spcPct val="90000"/>
              </a:lnSpc>
              <a:buFont typeface="Courier New" panose="02070309020205020404" pitchFamily="49" charset="0"/>
              <a:buChar char="o"/>
            </a:pPr>
            <a:r>
              <a:rPr lang="en-US" altLang="en-US" sz="900">
                <a:latin typeface="Arial" panose="020B0604020202020204" pitchFamily="34" charset="0"/>
              </a:rPr>
              <a:t> Requests additional course information: if conducted in another language, for youth, outside US, related to OSHA Alliance or Partnership</a:t>
            </a:r>
          </a:p>
          <a:p>
            <a:pPr marL="114300" lvl="1" eaLnBrk="1" hangingPunct="1">
              <a:lnSpc>
                <a:spcPct val="90000"/>
              </a:lnSpc>
              <a:buFont typeface="Courier New" panose="02070309020205020404" pitchFamily="49" charset="0"/>
              <a:buChar char="o"/>
            </a:pPr>
            <a:r>
              <a:rPr lang="en-US" altLang="en-US" sz="900">
                <a:latin typeface="Arial" panose="020B0604020202020204" pitchFamily="34" charset="0"/>
              </a:rPr>
              <a:t> State where training held (or country if outside of US)</a:t>
            </a:r>
          </a:p>
          <a:p>
            <a:pPr marL="114300" lvl="1" eaLnBrk="1" hangingPunct="1">
              <a:lnSpc>
                <a:spcPct val="90000"/>
              </a:lnSpc>
              <a:buFont typeface="Courier New" panose="02070309020205020404" pitchFamily="49" charset="0"/>
              <a:buChar char="o"/>
            </a:pPr>
            <a:r>
              <a:rPr lang="en-US" altLang="en-US" sz="900">
                <a:latin typeface="Arial" panose="020B0604020202020204" pitchFamily="34" charset="0"/>
              </a:rPr>
              <a:t> Shortcut formats require topic list and trainer certification language</a:t>
            </a:r>
          </a:p>
          <a:p>
            <a:pPr marL="114300" lvl="1" eaLnBrk="1" hangingPunct="1">
              <a:lnSpc>
                <a:spcPct val="90000"/>
              </a:lnSpc>
              <a:buFont typeface="Courier New" panose="02070309020205020404" pitchFamily="49" charset="0"/>
              <a:buChar char="o"/>
            </a:pPr>
            <a:r>
              <a:rPr lang="en-US" altLang="en-US" sz="900">
                <a:latin typeface="Arial" panose="020B0604020202020204" pitchFamily="34" charset="0"/>
              </a:rPr>
              <a:t> Trainers complete student cards by </a:t>
            </a:r>
            <a:r>
              <a:rPr lang="en-US" altLang="en-US" sz="900" u="sng">
                <a:latin typeface="Arial" panose="020B0604020202020204" pitchFamily="34" charset="0"/>
              </a:rPr>
              <a:t>printing or typing their name</a:t>
            </a:r>
            <a:r>
              <a:rPr lang="en-US" altLang="en-US" sz="900">
                <a:latin typeface="Arial" panose="020B0604020202020204" pitchFamily="34" charset="0"/>
              </a:rPr>
              <a:t>.  May also sign. </a:t>
            </a:r>
          </a:p>
          <a:p>
            <a:pPr eaLnBrk="1" hangingPunct="1">
              <a:lnSpc>
                <a:spcPct val="90000"/>
              </a:lnSpc>
              <a:buFont typeface="Courier New" panose="02070309020205020404" pitchFamily="49" charset="0"/>
              <a:buNone/>
            </a:pPr>
            <a:r>
              <a:rPr lang="en-US" altLang="en-US" sz="900" b="1">
                <a:latin typeface="Arial" panose="020B0604020202020204" pitchFamily="34" charset="0"/>
              </a:rPr>
              <a:t>Records.</a:t>
            </a:r>
            <a:r>
              <a:rPr lang="en-US" altLang="en-US" sz="900">
                <a:latin typeface="Arial" panose="020B0604020202020204" pitchFamily="34" charset="0"/>
              </a:rPr>
              <a:t>  Trainers must maintain class files for 5 years which include:</a:t>
            </a:r>
          </a:p>
          <a:p>
            <a:pPr marL="114300" lvl="1" eaLnBrk="1" hangingPunct="1">
              <a:lnSpc>
                <a:spcPct val="90000"/>
              </a:lnSpc>
              <a:buFont typeface="Courier New" panose="02070309020205020404" pitchFamily="49" charset="0"/>
              <a:buNone/>
            </a:pPr>
            <a:r>
              <a:rPr lang="en-US" altLang="en-US" sz="900">
                <a:latin typeface="Arial" panose="020B0604020202020204" pitchFamily="34" charset="0"/>
              </a:rPr>
              <a:t>o Student sign-in sheets for each class day</a:t>
            </a:r>
          </a:p>
          <a:p>
            <a:pPr marL="114300" lvl="1" eaLnBrk="1" hangingPunct="1">
              <a:lnSpc>
                <a:spcPct val="90000"/>
              </a:lnSpc>
              <a:buFont typeface="Courier New" panose="02070309020205020404" pitchFamily="49" charset="0"/>
              <a:buNone/>
            </a:pPr>
            <a:r>
              <a:rPr lang="en-US" altLang="en-US" sz="900">
                <a:latin typeface="Arial" panose="020B0604020202020204" pitchFamily="34" charset="0"/>
              </a:rPr>
              <a:t>o Student addresses</a:t>
            </a:r>
          </a:p>
          <a:p>
            <a:pPr marL="114300" lvl="1" eaLnBrk="1" hangingPunct="1">
              <a:lnSpc>
                <a:spcPct val="90000"/>
              </a:lnSpc>
              <a:buFont typeface="Courier New" panose="02070309020205020404" pitchFamily="49" charset="0"/>
              <a:buNone/>
            </a:pPr>
            <a:r>
              <a:rPr lang="en-US" altLang="en-US" sz="900">
                <a:latin typeface="Arial" panose="020B0604020202020204" pitchFamily="34" charset="0"/>
              </a:rPr>
              <a:t>o Copy of the documentation sent in to request cards.  </a:t>
            </a:r>
          </a:p>
          <a:p>
            <a:pPr marL="114300" lvl="1" eaLnBrk="1" hangingPunct="1">
              <a:lnSpc>
                <a:spcPct val="90000"/>
              </a:lnSpc>
              <a:buFont typeface="Courier New" panose="02070309020205020404" pitchFamily="49" charset="0"/>
              <a:buNone/>
            </a:pPr>
            <a:r>
              <a:rPr lang="en-US" altLang="en-US" sz="900">
                <a:latin typeface="Arial" panose="020B0604020202020204" pitchFamily="34" charset="0"/>
              </a:rPr>
              <a:t>o Records which indicate the card number dispensed to each student</a:t>
            </a:r>
          </a:p>
          <a:p>
            <a:pPr eaLnBrk="1" hangingPunct="1">
              <a:lnSpc>
                <a:spcPct val="90000"/>
              </a:lnSpc>
              <a:buFont typeface="Courier New" panose="02070309020205020404" pitchFamily="49" charset="0"/>
              <a:buNone/>
            </a:pPr>
            <a:r>
              <a:rPr lang="en-US" altLang="en-US" sz="900" b="1">
                <a:latin typeface="Arial" panose="020B0604020202020204" pitchFamily="34" charset="0"/>
              </a:rPr>
              <a:t>Trainers complete student cards</a:t>
            </a:r>
          </a:p>
          <a:p>
            <a:pPr marL="114300" lvl="1" eaLnBrk="1" hangingPunct="1">
              <a:lnSpc>
                <a:spcPct val="90000"/>
              </a:lnSpc>
              <a:buFont typeface="Courier New" panose="02070309020205020404" pitchFamily="49" charset="0"/>
              <a:buNone/>
            </a:pPr>
            <a:r>
              <a:rPr lang="en-US" altLang="en-US" sz="900">
                <a:latin typeface="Arial" panose="020B0604020202020204" pitchFamily="34" charset="0"/>
              </a:rPr>
              <a:t>o By printing or typing their name</a:t>
            </a:r>
          </a:p>
          <a:p>
            <a:pPr marL="114300" lvl="1" eaLnBrk="1" hangingPunct="1">
              <a:lnSpc>
                <a:spcPct val="90000"/>
              </a:lnSpc>
              <a:buFont typeface="Courier New" panose="02070309020205020404" pitchFamily="49" charset="0"/>
              <a:buNone/>
            </a:pPr>
            <a:r>
              <a:rPr lang="en-US" altLang="en-US" sz="900">
                <a:latin typeface="Arial" panose="020B0604020202020204" pitchFamily="34" charset="0"/>
              </a:rPr>
              <a:t>o May also sign card, but name must be printed or typed in.  </a:t>
            </a:r>
          </a:p>
          <a:p>
            <a:pPr marL="114300" lvl="1" eaLnBrk="1" hangingPunct="1">
              <a:lnSpc>
                <a:spcPct val="90000"/>
              </a:lnSpc>
              <a:buFont typeface="Courier New" panose="02070309020205020404" pitchFamily="49" charset="0"/>
              <a:buNone/>
            </a:pPr>
            <a:r>
              <a:rPr lang="en-US" altLang="en-US" sz="900">
                <a:latin typeface="Arial" panose="020B0604020202020204" pitchFamily="34" charset="0"/>
              </a:rPr>
              <a:t>o May not alter the cards or use white out on them</a:t>
            </a:r>
          </a:p>
          <a:p>
            <a:pPr eaLnBrk="1" hangingPunct="1">
              <a:lnSpc>
                <a:spcPct val="90000"/>
              </a:lnSpc>
              <a:buFont typeface="Times New Roman" panose="02020603050405020304" pitchFamily="18" charset="0"/>
              <a:buChar char="●"/>
            </a:pPr>
            <a:r>
              <a:rPr lang="en-US" altLang="en-US" sz="900">
                <a:latin typeface="Arial" panose="020B0604020202020204" pitchFamily="34" charset="0"/>
              </a:rPr>
              <a:t> Over 50 Students – must take attendance, OTIEC responsibility</a:t>
            </a:r>
          </a:p>
          <a:p>
            <a:pPr eaLnBrk="1" hangingPunct="1">
              <a:lnSpc>
                <a:spcPct val="90000"/>
              </a:lnSpc>
              <a:buFont typeface="Times New Roman" panose="02020603050405020304" pitchFamily="18" charset="0"/>
              <a:buChar char="●"/>
            </a:pPr>
            <a:r>
              <a:rPr lang="en-US" altLang="en-US" sz="900">
                <a:latin typeface="Arial" panose="020B0604020202020204" pitchFamily="34" charset="0"/>
              </a:rPr>
              <a:t> In-Person training summary of major guidelines</a:t>
            </a:r>
          </a:p>
          <a:p>
            <a:pPr eaLnBrk="1" hangingPunct="1">
              <a:lnSpc>
                <a:spcPct val="90000"/>
              </a:lnSpc>
              <a:buFont typeface="Times New Roman" panose="02020603050405020304" pitchFamily="18" charset="0"/>
              <a:buChar char="●"/>
            </a:pPr>
            <a:r>
              <a:rPr lang="en-US" altLang="en-US" sz="900">
                <a:latin typeface="Arial" panose="020B0604020202020204" pitchFamily="34" charset="0"/>
              </a:rPr>
              <a:t> Video conferencing – must provide info on materials, OTIEC responsibility</a:t>
            </a:r>
          </a:p>
          <a:p>
            <a:pPr eaLnBrk="1" hangingPunct="1">
              <a:lnSpc>
                <a:spcPct val="90000"/>
              </a:lnSpc>
              <a:buFont typeface="Times New Roman" panose="02020603050405020304" pitchFamily="18" charset="0"/>
              <a:buChar char="●"/>
            </a:pPr>
            <a:r>
              <a:rPr lang="en-US" altLang="en-US" sz="900">
                <a:latin typeface="Arial" panose="020B0604020202020204" pitchFamily="34" charset="0"/>
              </a:rPr>
              <a:t> added - Outreach Training Tips – including Importance of Safety and Health and training in the audience’s language</a:t>
            </a:r>
          </a:p>
          <a:p>
            <a:pPr eaLnBrk="1" hangingPunct="1">
              <a:lnSpc>
                <a:spcPct val="90000"/>
              </a:lnSpc>
              <a:buFont typeface="Times New Roman" panose="02020603050405020304" pitchFamily="18" charset="0"/>
              <a:buChar char="●"/>
            </a:pPr>
            <a:r>
              <a:rPr lang="en-US" altLang="en-US" sz="900">
                <a:latin typeface="Arial" panose="020B0604020202020204" pitchFamily="34" charset="0"/>
              </a:rPr>
              <a:t> added Further Assistance</a:t>
            </a:r>
            <a:r>
              <a:rPr lang="en-US" altLang="en-US" sz="900" b="1">
                <a:latin typeface="Arial" panose="020B0604020202020204" pitchFamily="34" charset="0"/>
              </a:rPr>
              <a:t> -</a:t>
            </a:r>
            <a:r>
              <a:rPr lang="en-US" altLang="en-US" sz="900">
                <a:latin typeface="Arial" panose="020B0604020202020204" pitchFamily="34" charset="0"/>
              </a:rPr>
              <a:t> Teen Workers, Spanish References and Trainers, Making the Business Case for Safety and Health, Construction Outreach Materials, Specific General Industry Resources, OSHA Quick Cards.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1625B-D382-F8EF-A0F5-62DC068CEA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44D98E-3C11-6B1B-3071-F3F2AD66B7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24D1F1-124B-28D0-1D30-EF5A786F4585}"/>
              </a:ext>
            </a:extLst>
          </p:cNvPr>
          <p:cNvSpPr>
            <a:spLocks noGrp="1"/>
          </p:cNvSpPr>
          <p:nvPr>
            <p:ph type="dt" sz="half" idx="10"/>
          </p:nvPr>
        </p:nvSpPr>
        <p:spPr/>
        <p:txBody>
          <a:bodyPr/>
          <a:lstStyle/>
          <a:p>
            <a:fld id="{DFBE1AAD-F361-497A-A3C6-EDF96380D7F0}" type="datetimeFigureOut">
              <a:rPr lang="en-US" smtClean="0"/>
              <a:t>3/6/2025</a:t>
            </a:fld>
            <a:endParaRPr lang="en-US"/>
          </a:p>
        </p:txBody>
      </p:sp>
      <p:sp>
        <p:nvSpPr>
          <p:cNvPr id="5" name="Footer Placeholder 4">
            <a:extLst>
              <a:ext uri="{FF2B5EF4-FFF2-40B4-BE49-F238E27FC236}">
                <a16:creationId xmlns:a16="http://schemas.microsoft.com/office/drawing/2014/main" id="{0C869646-5591-F71C-105F-17046D3844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4D0FF-B5AD-D378-7691-E9D88169C51F}"/>
              </a:ext>
            </a:extLst>
          </p:cNvPr>
          <p:cNvSpPr>
            <a:spLocks noGrp="1"/>
          </p:cNvSpPr>
          <p:nvPr>
            <p:ph type="sldNum" sz="quarter" idx="12"/>
          </p:nvPr>
        </p:nvSpPr>
        <p:spPr/>
        <p:txBody>
          <a:bodyPr/>
          <a:lstStyle/>
          <a:p>
            <a:fld id="{26EF3EFC-83B2-4A48-981D-BFAA511B85D7}" type="slidenum">
              <a:rPr lang="en-US" smtClean="0"/>
              <a:t>‹#›</a:t>
            </a:fld>
            <a:endParaRPr lang="en-US"/>
          </a:p>
        </p:txBody>
      </p:sp>
    </p:spTree>
    <p:extLst>
      <p:ext uri="{BB962C8B-B14F-4D97-AF65-F5344CB8AC3E}">
        <p14:creationId xmlns:p14="http://schemas.microsoft.com/office/powerpoint/2010/main" val="2327102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0D338-E483-1513-5274-1C59542E29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651028-7C70-638B-D154-F84F393DAB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E18145-1BB4-B485-FD4D-41674FD31866}"/>
              </a:ext>
            </a:extLst>
          </p:cNvPr>
          <p:cNvSpPr>
            <a:spLocks noGrp="1"/>
          </p:cNvSpPr>
          <p:nvPr>
            <p:ph type="dt" sz="half" idx="10"/>
          </p:nvPr>
        </p:nvSpPr>
        <p:spPr/>
        <p:txBody>
          <a:bodyPr/>
          <a:lstStyle/>
          <a:p>
            <a:fld id="{DFBE1AAD-F361-497A-A3C6-EDF96380D7F0}" type="datetimeFigureOut">
              <a:rPr lang="en-US" smtClean="0"/>
              <a:t>3/6/2025</a:t>
            </a:fld>
            <a:endParaRPr lang="en-US"/>
          </a:p>
        </p:txBody>
      </p:sp>
      <p:sp>
        <p:nvSpPr>
          <p:cNvPr id="5" name="Footer Placeholder 4">
            <a:extLst>
              <a:ext uri="{FF2B5EF4-FFF2-40B4-BE49-F238E27FC236}">
                <a16:creationId xmlns:a16="http://schemas.microsoft.com/office/drawing/2014/main" id="{C72C3A8D-A417-646D-1234-635BD76599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3D3138-34D5-9179-9623-0EB25BEF72D9}"/>
              </a:ext>
            </a:extLst>
          </p:cNvPr>
          <p:cNvSpPr>
            <a:spLocks noGrp="1"/>
          </p:cNvSpPr>
          <p:nvPr>
            <p:ph type="sldNum" sz="quarter" idx="12"/>
          </p:nvPr>
        </p:nvSpPr>
        <p:spPr/>
        <p:txBody>
          <a:bodyPr/>
          <a:lstStyle/>
          <a:p>
            <a:fld id="{26EF3EFC-83B2-4A48-981D-BFAA511B85D7}" type="slidenum">
              <a:rPr lang="en-US" smtClean="0"/>
              <a:t>‹#›</a:t>
            </a:fld>
            <a:endParaRPr lang="en-US"/>
          </a:p>
        </p:txBody>
      </p:sp>
    </p:spTree>
    <p:extLst>
      <p:ext uri="{BB962C8B-B14F-4D97-AF65-F5344CB8AC3E}">
        <p14:creationId xmlns:p14="http://schemas.microsoft.com/office/powerpoint/2010/main" val="266334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D3EEE8-C57B-8659-2BF9-34BAAE9E1F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F63366-46C3-747C-F572-74F04987E2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D9118-843A-896A-7FD1-D37E89C26CA8}"/>
              </a:ext>
            </a:extLst>
          </p:cNvPr>
          <p:cNvSpPr>
            <a:spLocks noGrp="1"/>
          </p:cNvSpPr>
          <p:nvPr>
            <p:ph type="dt" sz="half" idx="10"/>
          </p:nvPr>
        </p:nvSpPr>
        <p:spPr/>
        <p:txBody>
          <a:bodyPr/>
          <a:lstStyle/>
          <a:p>
            <a:fld id="{DFBE1AAD-F361-497A-A3C6-EDF96380D7F0}" type="datetimeFigureOut">
              <a:rPr lang="en-US" smtClean="0"/>
              <a:t>3/6/2025</a:t>
            </a:fld>
            <a:endParaRPr lang="en-US"/>
          </a:p>
        </p:txBody>
      </p:sp>
      <p:sp>
        <p:nvSpPr>
          <p:cNvPr id="5" name="Footer Placeholder 4">
            <a:extLst>
              <a:ext uri="{FF2B5EF4-FFF2-40B4-BE49-F238E27FC236}">
                <a16:creationId xmlns:a16="http://schemas.microsoft.com/office/drawing/2014/main" id="{8410B835-493A-61DC-7700-4D788CDC43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97899B-8453-FDC9-C7B0-FA8B668C4C0C}"/>
              </a:ext>
            </a:extLst>
          </p:cNvPr>
          <p:cNvSpPr>
            <a:spLocks noGrp="1"/>
          </p:cNvSpPr>
          <p:nvPr>
            <p:ph type="sldNum" sz="quarter" idx="12"/>
          </p:nvPr>
        </p:nvSpPr>
        <p:spPr/>
        <p:txBody>
          <a:bodyPr/>
          <a:lstStyle/>
          <a:p>
            <a:fld id="{26EF3EFC-83B2-4A48-981D-BFAA511B85D7}" type="slidenum">
              <a:rPr lang="en-US" smtClean="0"/>
              <a:t>‹#›</a:t>
            </a:fld>
            <a:endParaRPr lang="en-US"/>
          </a:p>
        </p:txBody>
      </p:sp>
    </p:spTree>
    <p:extLst>
      <p:ext uri="{BB962C8B-B14F-4D97-AF65-F5344CB8AC3E}">
        <p14:creationId xmlns:p14="http://schemas.microsoft.com/office/powerpoint/2010/main" val="347509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7C5AC-8ED8-D76E-D6CC-E057E6F062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B1C10E-896F-1BD1-0AAE-D61175D599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21121A-49C3-8139-DF76-DEB212EE6F0D}"/>
              </a:ext>
            </a:extLst>
          </p:cNvPr>
          <p:cNvSpPr>
            <a:spLocks noGrp="1"/>
          </p:cNvSpPr>
          <p:nvPr>
            <p:ph type="dt" sz="half" idx="10"/>
          </p:nvPr>
        </p:nvSpPr>
        <p:spPr/>
        <p:txBody>
          <a:bodyPr/>
          <a:lstStyle/>
          <a:p>
            <a:fld id="{DFBE1AAD-F361-497A-A3C6-EDF96380D7F0}" type="datetimeFigureOut">
              <a:rPr lang="en-US" smtClean="0"/>
              <a:t>3/6/2025</a:t>
            </a:fld>
            <a:endParaRPr lang="en-US"/>
          </a:p>
        </p:txBody>
      </p:sp>
      <p:sp>
        <p:nvSpPr>
          <p:cNvPr id="5" name="Footer Placeholder 4">
            <a:extLst>
              <a:ext uri="{FF2B5EF4-FFF2-40B4-BE49-F238E27FC236}">
                <a16:creationId xmlns:a16="http://schemas.microsoft.com/office/drawing/2014/main" id="{5D5DCD55-6BEA-17DD-464E-F3EF35A7EA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9BB874-FD7A-30D0-6006-6B2B38A449BA}"/>
              </a:ext>
            </a:extLst>
          </p:cNvPr>
          <p:cNvSpPr>
            <a:spLocks noGrp="1"/>
          </p:cNvSpPr>
          <p:nvPr>
            <p:ph type="sldNum" sz="quarter" idx="12"/>
          </p:nvPr>
        </p:nvSpPr>
        <p:spPr/>
        <p:txBody>
          <a:bodyPr/>
          <a:lstStyle/>
          <a:p>
            <a:fld id="{26EF3EFC-83B2-4A48-981D-BFAA511B85D7}" type="slidenum">
              <a:rPr lang="en-US" smtClean="0"/>
              <a:t>‹#›</a:t>
            </a:fld>
            <a:endParaRPr lang="en-US"/>
          </a:p>
        </p:txBody>
      </p:sp>
    </p:spTree>
    <p:extLst>
      <p:ext uri="{BB962C8B-B14F-4D97-AF65-F5344CB8AC3E}">
        <p14:creationId xmlns:p14="http://schemas.microsoft.com/office/powerpoint/2010/main" val="721758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03B22-489C-2529-34E5-D795F3C5D6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497DA4-0136-E2CA-1361-BB3E240876C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2036E4-9617-DA12-D36E-2729AD9FF4C0}"/>
              </a:ext>
            </a:extLst>
          </p:cNvPr>
          <p:cNvSpPr>
            <a:spLocks noGrp="1"/>
          </p:cNvSpPr>
          <p:nvPr>
            <p:ph type="dt" sz="half" idx="10"/>
          </p:nvPr>
        </p:nvSpPr>
        <p:spPr/>
        <p:txBody>
          <a:bodyPr/>
          <a:lstStyle/>
          <a:p>
            <a:fld id="{DFBE1AAD-F361-497A-A3C6-EDF96380D7F0}" type="datetimeFigureOut">
              <a:rPr lang="en-US" smtClean="0"/>
              <a:t>3/6/2025</a:t>
            </a:fld>
            <a:endParaRPr lang="en-US"/>
          </a:p>
        </p:txBody>
      </p:sp>
      <p:sp>
        <p:nvSpPr>
          <p:cNvPr id="5" name="Footer Placeholder 4">
            <a:extLst>
              <a:ext uri="{FF2B5EF4-FFF2-40B4-BE49-F238E27FC236}">
                <a16:creationId xmlns:a16="http://schemas.microsoft.com/office/drawing/2014/main" id="{04D2443A-C801-78EC-26C3-D8C57913E4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07FED4-1C9C-1A86-7F14-43AEA98D124B}"/>
              </a:ext>
            </a:extLst>
          </p:cNvPr>
          <p:cNvSpPr>
            <a:spLocks noGrp="1"/>
          </p:cNvSpPr>
          <p:nvPr>
            <p:ph type="sldNum" sz="quarter" idx="12"/>
          </p:nvPr>
        </p:nvSpPr>
        <p:spPr/>
        <p:txBody>
          <a:bodyPr/>
          <a:lstStyle/>
          <a:p>
            <a:fld id="{26EF3EFC-83B2-4A48-981D-BFAA511B85D7}" type="slidenum">
              <a:rPr lang="en-US" smtClean="0"/>
              <a:t>‹#›</a:t>
            </a:fld>
            <a:endParaRPr lang="en-US"/>
          </a:p>
        </p:txBody>
      </p:sp>
    </p:spTree>
    <p:extLst>
      <p:ext uri="{BB962C8B-B14F-4D97-AF65-F5344CB8AC3E}">
        <p14:creationId xmlns:p14="http://schemas.microsoft.com/office/powerpoint/2010/main" val="278407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7E649-43E6-FCA2-7CE0-A4740F3309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9DC271-472C-F1F4-C545-DDE49CAE81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A0CF4D-8C9F-A350-2A40-7996C9C8F9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8E7C42-F70F-F4CF-B8F2-493F5602F223}"/>
              </a:ext>
            </a:extLst>
          </p:cNvPr>
          <p:cNvSpPr>
            <a:spLocks noGrp="1"/>
          </p:cNvSpPr>
          <p:nvPr>
            <p:ph type="dt" sz="half" idx="10"/>
          </p:nvPr>
        </p:nvSpPr>
        <p:spPr/>
        <p:txBody>
          <a:bodyPr/>
          <a:lstStyle/>
          <a:p>
            <a:fld id="{DFBE1AAD-F361-497A-A3C6-EDF96380D7F0}" type="datetimeFigureOut">
              <a:rPr lang="en-US" smtClean="0"/>
              <a:t>3/6/2025</a:t>
            </a:fld>
            <a:endParaRPr lang="en-US"/>
          </a:p>
        </p:txBody>
      </p:sp>
      <p:sp>
        <p:nvSpPr>
          <p:cNvPr id="6" name="Footer Placeholder 5">
            <a:extLst>
              <a:ext uri="{FF2B5EF4-FFF2-40B4-BE49-F238E27FC236}">
                <a16:creationId xmlns:a16="http://schemas.microsoft.com/office/drawing/2014/main" id="{3E83F929-D717-5D2A-7945-F003A7280D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FF6412-0C7F-C8FC-9F07-95D26D31E668}"/>
              </a:ext>
            </a:extLst>
          </p:cNvPr>
          <p:cNvSpPr>
            <a:spLocks noGrp="1"/>
          </p:cNvSpPr>
          <p:nvPr>
            <p:ph type="sldNum" sz="quarter" idx="12"/>
          </p:nvPr>
        </p:nvSpPr>
        <p:spPr/>
        <p:txBody>
          <a:bodyPr/>
          <a:lstStyle/>
          <a:p>
            <a:fld id="{26EF3EFC-83B2-4A48-981D-BFAA511B85D7}" type="slidenum">
              <a:rPr lang="en-US" smtClean="0"/>
              <a:t>‹#›</a:t>
            </a:fld>
            <a:endParaRPr lang="en-US"/>
          </a:p>
        </p:txBody>
      </p:sp>
    </p:spTree>
    <p:extLst>
      <p:ext uri="{BB962C8B-B14F-4D97-AF65-F5344CB8AC3E}">
        <p14:creationId xmlns:p14="http://schemas.microsoft.com/office/powerpoint/2010/main" val="2613907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87525-C1FD-D84E-66E6-2506C47AE8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BF168C-278A-2A26-128D-30C35DEE83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9E7ED2-6D1C-E663-1453-51DCB4E77F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E70E79-E496-145C-A1F4-C280D603BB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5383E1-F234-287B-9BA9-448CC03172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3A746F-57C6-4BFD-CEC0-AB187890DF76}"/>
              </a:ext>
            </a:extLst>
          </p:cNvPr>
          <p:cNvSpPr>
            <a:spLocks noGrp="1"/>
          </p:cNvSpPr>
          <p:nvPr>
            <p:ph type="dt" sz="half" idx="10"/>
          </p:nvPr>
        </p:nvSpPr>
        <p:spPr/>
        <p:txBody>
          <a:bodyPr/>
          <a:lstStyle/>
          <a:p>
            <a:fld id="{DFBE1AAD-F361-497A-A3C6-EDF96380D7F0}" type="datetimeFigureOut">
              <a:rPr lang="en-US" smtClean="0"/>
              <a:t>3/6/2025</a:t>
            </a:fld>
            <a:endParaRPr lang="en-US"/>
          </a:p>
        </p:txBody>
      </p:sp>
      <p:sp>
        <p:nvSpPr>
          <p:cNvPr id="8" name="Footer Placeholder 7">
            <a:extLst>
              <a:ext uri="{FF2B5EF4-FFF2-40B4-BE49-F238E27FC236}">
                <a16:creationId xmlns:a16="http://schemas.microsoft.com/office/drawing/2014/main" id="{38470095-ED14-C7C5-A13B-93EADFAF42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DBBA7E-B245-F2F3-B222-B45D6FAFDA2D}"/>
              </a:ext>
            </a:extLst>
          </p:cNvPr>
          <p:cNvSpPr>
            <a:spLocks noGrp="1"/>
          </p:cNvSpPr>
          <p:nvPr>
            <p:ph type="sldNum" sz="quarter" idx="12"/>
          </p:nvPr>
        </p:nvSpPr>
        <p:spPr/>
        <p:txBody>
          <a:bodyPr/>
          <a:lstStyle/>
          <a:p>
            <a:fld id="{26EF3EFC-83B2-4A48-981D-BFAA511B85D7}" type="slidenum">
              <a:rPr lang="en-US" smtClean="0"/>
              <a:t>‹#›</a:t>
            </a:fld>
            <a:endParaRPr lang="en-US"/>
          </a:p>
        </p:txBody>
      </p:sp>
    </p:spTree>
    <p:extLst>
      <p:ext uri="{BB962C8B-B14F-4D97-AF65-F5344CB8AC3E}">
        <p14:creationId xmlns:p14="http://schemas.microsoft.com/office/powerpoint/2010/main" val="82017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FD62F-6E62-ACA3-A6EA-8DE5D0B4AF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E4239A-F668-6899-68E9-0C6D2E21D050}"/>
              </a:ext>
            </a:extLst>
          </p:cNvPr>
          <p:cNvSpPr>
            <a:spLocks noGrp="1"/>
          </p:cNvSpPr>
          <p:nvPr>
            <p:ph type="dt" sz="half" idx="10"/>
          </p:nvPr>
        </p:nvSpPr>
        <p:spPr/>
        <p:txBody>
          <a:bodyPr/>
          <a:lstStyle/>
          <a:p>
            <a:fld id="{DFBE1AAD-F361-497A-A3C6-EDF96380D7F0}" type="datetimeFigureOut">
              <a:rPr lang="en-US" smtClean="0"/>
              <a:t>3/6/2025</a:t>
            </a:fld>
            <a:endParaRPr lang="en-US"/>
          </a:p>
        </p:txBody>
      </p:sp>
      <p:sp>
        <p:nvSpPr>
          <p:cNvPr id="4" name="Footer Placeholder 3">
            <a:extLst>
              <a:ext uri="{FF2B5EF4-FFF2-40B4-BE49-F238E27FC236}">
                <a16:creationId xmlns:a16="http://schemas.microsoft.com/office/drawing/2014/main" id="{FB9DC90E-1F0D-51AC-3226-6931DC078D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828570-1CDE-EA82-B331-C3586081DF3C}"/>
              </a:ext>
            </a:extLst>
          </p:cNvPr>
          <p:cNvSpPr>
            <a:spLocks noGrp="1"/>
          </p:cNvSpPr>
          <p:nvPr>
            <p:ph type="sldNum" sz="quarter" idx="12"/>
          </p:nvPr>
        </p:nvSpPr>
        <p:spPr/>
        <p:txBody>
          <a:bodyPr/>
          <a:lstStyle/>
          <a:p>
            <a:fld id="{26EF3EFC-83B2-4A48-981D-BFAA511B85D7}" type="slidenum">
              <a:rPr lang="en-US" smtClean="0"/>
              <a:t>‹#›</a:t>
            </a:fld>
            <a:endParaRPr lang="en-US"/>
          </a:p>
        </p:txBody>
      </p:sp>
    </p:spTree>
    <p:extLst>
      <p:ext uri="{BB962C8B-B14F-4D97-AF65-F5344CB8AC3E}">
        <p14:creationId xmlns:p14="http://schemas.microsoft.com/office/powerpoint/2010/main" val="262776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1795DC-DBBD-FF50-C646-A6189E65CAA7}"/>
              </a:ext>
            </a:extLst>
          </p:cNvPr>
          <p:cNvSpPr>
            <a:spLocks noGrp="1"/>
          </p:cNvSpPr>
          <p:nvPr>
            <p:ph type="dt" sz="half" idx="10"/>
          </p:nvPr>
        </p:nvSpPr>
        <p:spPr/>
        <p:txBody>
          <a:bodyPr/>
          <a:lstStyle/>
          <a:p>
            <a:fld id="{DFBE1AAD-F361-497A-A3C6-EDF96380D7F0}" type="datetimeFigureOut">
              <a:rPr lang="en-US" smtClean="0"/>
              <a:t>3/6/2025</a:t>
            </a:fld>
            <a:endParaRPr lang="en-US"/>
          </a:p>
        </p:txBody>
      </p:sp>
      <p:sp>
        <p:nvSpPr>
          <p:cNvPr id="3" name="Footer Placeholder 2">
            <a:extLst>
              <a:ext uri="{FF2B5EF4-FFF2-40B4-BE49-F238E27FC236}">
                <a16:creationId xmlns:a16="http://schemas.microsoft.com/office/drawing/2014/main" id="{A42BAF80-5B02-9EB6-3C24-E00766B8E1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48F9E6-7F11-ECF0-CFE9-4B5DF14993AF}"/>
              </a:ext>
            </a:extLst>
          </p:cNvPr>
          <p:cNvSpPr>
            <a:spLocks noGrp="1"/>
          </p:cNvSpPr>
          <p:nvPr>
            <p:ph type="sldNum" sz="quarter" idx="12"/>
          </p:nvPr>
        </p:nvSpPr>
        <p:spPr/>
        <p:txBody>
          <a:bodyPr/>
          <a:lstStyle/>
          <a:p>
            <a:fld id="{26EF3EFC-83B2-4A48-981D-BFAA511B85D7}" type="slidenum">
              <a:rPr lang="en-US" smtClean="0"/>
              <a:t>‹#›</a:t>
            </a:fld>
            <a:endParaRPr lang="en-US"/>
          </a:p>
        </p:txBody>
      </p:sp>
    </p:spTree>
    <p:extLst>
      <p:ext uri="{BB962C8B-B14F-4D97-AF65-F5344CB8AC3E}">
        <p14:creationId xmlns:p14="http://schemas.microsoft.com/office/powerpoint/2010/main" val="1769461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2CA4E-C5CC-3C69-4F56-ED2C5B741A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CF6158-452E-7C0A-BC4A-947A8539A4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4D7066-8A03-3C6B-3A44-9A39111A15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ED3938-6A6D-ED4C-54B1-27CBB0CD3117}"/>
              </a:ext>
            </a:extLst>
          </p:cNvPr>
          <p:cNvSpPr>
            <a:spLocks noGrp="1"/>
          </p:cNvSpPr>
          <p:nvPr>
            <p:ph type="dt" sz="half" idx="10"/>
          </p:nvPr>
        </p:nvSpPr>
        <p:spPr/>
        <p:txBody>
          <a:bodyPr/>
          <a:lstStyle/>
          <a:p>
            <a:fld id="{DFBE1AAD-F361-497A-A3C6-EDF96380D7F0}" type="datetimeFigureOut">
              <a:rPr lang="en-US" smtClean="0"/>
              <a:t>3/6/2025</a:t>
            </a:fld>
            <a:endParaRPr lang="en-US"/>
          </a:p>
        </p:txBody>
      </p:sp>
      <p:sp>
        <p:nvSpPr>
          <p:cNvPr id="6" name="Footer Placeholder 5">
            <a:extLst>
              <a:ext uri="{FF2B5EF4-FFF2-40B4-BE49-F238E27FC236}">
                <a16:creationId xmlns:a16="http://schemas.microsoft.com/office/drawing/2014/main" id="{5B1FC539-FAD8-9329-EFF8-95977714B1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7FEF82-BC6B-D1A2-8CB6-9F6910EDD239}"/>
              </a:ext>
            </a:extLst>
          </p:cNvPr>
          <p:cNvSpPr>
            <a:spLocks noGrp="1"/>
          </p:cNvSpPr>
          <p:nvPr>
            <p:ph type="sldNum" sz="quarter" idx="12"/>
          </p:nvPr>
        </p:nvSpPr>
        <p:spPr/>
        <p:txBody>
          <a:bodyPr/>
          <a:lstStyle/>
          <a:p>
            <a:fld id="{26EF3EFC-83B2-4A48-981D-BFAA511B85D7}" type="slidenum">
              <a:rPr lang="en-US" smtClean="0"/>
              <a:t>‹#›</a:t>
            </a:fld>
            <a:endParaRPr lang="en-US"/>
          </a:p>
        </p:txBody>
      </p:sp>
    </p:spTree>
    <p:extLst>
      <p:ext uri="{BB962C8B-B14F-4D97-AF65-F5344CB8AC3E}">
        <p14:creationId xmlns:p14="http://schemas.microsoft.com/office/powerpoint/2010/main" val="1975491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1DE9D-8588-A8B2-0EEB-14364AA68F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8C21C8-F0BB-D635-7ADC-6DEE97B8C7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FFF9F2-B9B2-E7DF-21F4-2C3AB942EF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373829-6993-CD92-0EE8-A503604E6D83}"/>
              </a:ext>
            </a:extLst>
          </p:cNvPr>
          <p:cNvSpPr>
            <a:spLocks noGrp="1"/>
          </p:cNvSpPr>
          <p:nvPr>
            <p:ph type="dt" sz="half" idx="10"/>
          </p:nvPr>
        </p:nvSpPr>
        <p:spPr/>
        <p:txBody>
          <a:bodyPr/>
          <a:lstStyle/>
          <a:p>
            <a:fld id="{DFBE1AAD-F361-497A-A3C6-EDF96380D7F0}" type="datetimeFigureOut">
              <a:rPr lang="en-US" smtClean="0"/>
              <a:t>3/6/2025</a:t>
            </a:fld>
            <a:endParaRPr lang="en-US"/>
          </a:p>
        </p:txBody>
      </p:sp>
      <p:sp>
        <p:nvSpPr>
          <p:cNvPr id="6" name="Footer Placeholder 5">
            <a:extLst>
              <a:ext uri="{FF2B5EF4-FFF2-40B4-BE49-F238E27FC236}">
                <a16:creationId xmlns:a16="http://schemas.microsoft.com/office/drawing/2014/main" id="{EC3F13DE-B589-C746-A385-8B73F368EE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AEE6BF-D267-6B6A-C849-A9B32FA761E9}"/>
              </a:ext>
            </a:extLst>
          </p:cNvPr>
          <p:cNvSpPr>
            <a:spLocks noGrp="1"/>
          </p:cNvSpPr>
          <p:nvPr>
            <p:ph type="sldNum" sz="quarter" idx="12"/>
          </p:nvPr>
        </p:nvSpPr>
        <p:spPr/>
        <p:txBody>
          <a:bodyPr/>
          <a:lstStyle/>
          <a:p>
            <a:fld id="{26EF3EFC-83B2-4A48-981D-BFAA511B85D7}" type="slidenum">
              <a:rPr lang="en-US" smtClean="0"/>
              <a:t>‹#›</a:t>
            </a:fld>
            <a:endParaRPr lang="en-US"/>
          </a:p>
        </p:txBody>
      </p:sp>
    </p:spTree>
    <p:extLst>
      <p:ext uri="{BB962C8B-B14F-4D97-AF65-F5344CB8AC3E}">
        <p14:creationId xmlns:p14="http://schemas.microsoft.com/office/powerpoint/2010/main" val="2933626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A18DC5-24FE-B03C-6C05-21C962ADAF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F24AC1-A10B-05B4-F1EC-BD6C2AFB71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8EFB33-1D7A-8274-C676-4D41411DEC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FBE1AAD-F361-497A-A3C6-EDF96380D7F0}" type="datetimeFigureOut">
              <a:rPr lang="en-US" smtClean="0"/>
              <a:t>3/6/2025</a:t>
            </a:fld>
            <a:endParaRPr lang="en-US"/>
          </a:p>
        </p:txBody>
      </p:sp>
      <p:sp>
        <p:nvSpPr>
          <p:cNvPr id="5" name="Footer Placeholder 4">
            <a:extLst>
              <a:ext uri="{FF2B5EF4-FFF2-40B4-BE49-F238E27FC236}">
                <a16:creationId xmlns:a16="http://schemas.microsoft.com/office/drawing/2014/main" id="{03CAF355-7F20-93CE-AD61-8570B332B2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2BA9FA8-FA0E-B793-8FC3-933FB0D585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6EF3EFC-83B2-4A48-981D-BFAA511B85D7}" type="slidenum">
              <a:rPr lang="en-US" smtClean="0"/>
              <a:t>‹#›</a:t>
            </a:fld>
            <a:endParaRPr lang="en-US"/>
          </a:p>
        </p:txBody>
      </p:sp>
    </p:spTree>
    <p:extLst>
      <p:ext uri="{BB962C8B-B14F-4D97-AF65-F5344CB8AC3E}">
        <p14:creationId xmlns:p14="http://schemas.microsoft.com/office/powerpoint/2010/main" val="727912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low confidence">
            <a:extLst>
              <a:ext uri="{FF2B5EF4-FFF2-40B4-BE49-F238E27FC236}">
                <a16:creationId xmlns:a16="http://schemas.microsoft.com/office/drawing/2014/main" id="{7D4DC934-0AF3-09D2-8425-CA7A15B3DF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114" y="320231"/>
            <a:ext cx="10387224" cy="2986327"/>
          </a:xfrm>
          <a:prstGeom prst="rect">
            <a:avLst/>
          </a:prstGeom>
        </p:spPr>
      </p:pic>
      <p:pic>
        <p:nvPicPr>
          <p:cNvPr id="7" name="Picture 6">
            <a:extLst>
              <a:ext uri="{FF2B5EF4-FFF2-40B4-BE49-F238E27FC236}">
                <a16:creationId xmlns:a16="http://schemas.microsoft.com/office/drawing/2014/main" id="{1C10E39F-B958-4E9B-AC3A-D4BEF04B1382}"/>
              </a:ext>
            </a:extLst>
          </p:cNvPr>
          <p:cNvPicPr>
            <a:picLocks noChangeAspect="1"/>
          </p:cNvPicPr>
          <p:nvPr/>
        </p:nvPicPr>
        <p:blipFill>
          <a:blip r:embed="rId4"/>
          <a:stretch>
            <a:fillRect/>
          </a:stretch>
        </p:blipFill>
        <p:spPr>
          <a:xfrm>
            <a:off x="564980" y="3652176"/>
            <a:ext cx="11062040" cy="1850820"/>
          </a:xfrm>
          <a:prstGeom prst="rect">
            <a:avLst/>
          </a:prstGeom>
        </p:spPr>
      </p:pic>
    </p:spTree>
    <p:extLst>
      <p:ext uri="{BB962C8B-B14F-4D97-AF65-F5344CB8AC3E}">
        <p14:creationId xmlns:p14="http://schemas.microsoft.com/office/powerpoint/2010/main" val="3857167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90" name="Rectangle 20489">
            <a:extLst>
              <a:ext uri="{FF2B5EF4-FFF2-40B4-BE49-F238E27FC236}">
                <a16:creationId xmlns:a16="http://schemas.microsoft.com/office/drawing/2014/main" id="{B66D7F65-E9B6-4775-8355-D095CC73C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Title 2">
            <a:extLst>
              <a:ext uri="{FF2B5EF4-FFF2-40B4-BE49-F238E27FC236}">
                <a16:creationId xmlns:a16="http://schemas.microsoft.com/office/drawing/2014/main" id="{295B51AE-A845-DEAE-5216-6F6BEB8BA145}"/>
              </a:ext>
            </a:extLst>
          </p:cNvPr>
          <p:cNvSpPr>
            <a:spLocks noGrp="1" noChangeArrowheads="1"/>
          </p:cNvSpPr>
          <p:nvPr>
            <p:ph type="title"/>
          </p:nvPr>
        </p:nvSpPr>
        <p:spPr>
          <a:xfrm>
            <a:off x="1136396" y="502021"/>
            <a:ext cx="6173262" cy="1655483"/>
          </a:xfrm>
        </p:spPr>
        <p:txBody>
          <a:bodyPr vert="horz" lIns="91440" tIns="45720" rIns="91440" bIns="45720" rtlCol="0" anchor="b">
            <a:normAutofit/>
          </a:bodyPr>
          <a:lstStyle/>
          <a:p>
            <a:r>
              <a:rPr lang="en-US" altLang="en-US" sz="2800" b="1"/>
              <a:t>Agency Priority</a:t>
            </a:r>
            <a:br>
              <a:rPr lang="en-US" altLang="en-US" sz="2800" b="1"/>
            </a:br>
            <a:br>
              <a:rPr lang="en-US" altLang="en-US" sz="2800" b="1"/>
            </a:br>
            <a:r>
              <a:rPr lang="en-US" altLang="en-US" sz="2800" b="1"/>
              <a:t>National Emphasis Program on Trenching &amp; Excavating</a:t>
            </a:r>
          </a:p>
        </p:txBody>
      </p:sp>
      <p:sp>
        <p:nvSpPr>
          <p:cNvPr id="7" name="TextBox 6">
            <a:extLst>
              <a:ext uri="{FF2B5EF4-FFF2-40B4-BE49-F238E27FC236}">
                <a16:creationId xmlns:a16="http://schemas.microsoft.com/office/drawing/2014/main" id="{9B2F558E-D82A-C6C1-787E-4EFE10BBCF2B}"/>
              </a:ext>
            </a:extLst>
          </p:cNvPr>
          <p:cNvSpPr txBox="1"/>
          <p:nvPr/>
        </p:nvSpPr>
        <p:spPr>
          <a:xfrm>
            <a:off x="1136397" y="2408518"/>
            <a:ext cx="6173262" cy="353508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defRPr/>
            </a:pPr>
            <a:r>
              <a:rPr lang="en-US" sz="2000">
                <a:sym typeface="Wingdings" panose="05000000000000000000" pitchFamily="2" charset="2"/>
              </a:rPr>
              <a:t> </a:t>
            </a:r>
            <a:r>
              <a:rPr lang="en-US" sz="2000"/>
              <a:t>Reduce Trenching Hazards Through Enforcement and Compliance Assistance</a:t>
            </a:r>
          </a:p>
          <a:p>
            <a:pPr indent="-228600">
              <a:lnSpc>
                <a:spcPct val="90000"/>
              </a:lnSpc>
              <a:spcAft>
                <a:spcPts val="600"/>
              </a:spcAft>
              <a:buFont typeface="Arial" panose="020B0604020202020204" pitchFamily="34" charset="0"/>
              <a:buChar char="•"/>
              <a:defRPr/>
            </a:pPr>
            <a:r>
              <a:rPr lang="en-US" sz="2000"/>
              <a:t>Oct 1, 2018 - National Emphasis Program on Trenching &amp; Excavation</a:t>
            </a:r>
          </a:p>
          <a:p>
            <a:pPr indent="-228600">
              <a:lnSpc>
                <a:spcPct val="90000"/>
              </a:lnSpc>
              <a:spcAft>
                <a:spcPts val="600"/>
              </a:spcAft>
              <a:buFont typeface="Arial" panose="020B0604020202020204" pitchFamily="34" charset="0"/>
              <a:buChar char="•"/>
              <a:defRPr/>
            </a:pPr>
            <a:endParaRPr lang="en-US" sz="2000"/>
          </a:p>
          <a:p>
            <a:pPr indent="-228600">
              <a:lnSpc>
                <a:spcPct val="90000"/>
              </a:lnSpc>
              <a:spcAft>
                <a:spcPts val="600"/>
              </a:spcAft>
              <a:buFont typeface="Arial" panose="020B0604020202020204" pitchFamily="34" charset="0"/>
              <a:buChar char="•"/>
              <a:defRPr/>
            </a:pPr>
            <a:endParaRPr lang="en-US" sz="2000"/>
          </a:p>
          <a:p>
            <a:pPr indent="-228600">
              <a:lnSpc>
                <a:spcPct val="90000"/>
              </a:lnSpc>
              <a:spcAft>
                <a:spcPts val="600"/>
              </a:spcAft>
              <a:buFont typeface="Arial" panose="020B0604020202020204" pitchFamily="34" charset="0"/>
              <a:buChar char="•"/>
              <a:defRPr/>
            </a:pPr>
            <a:r>
              <a:rPr lang="en-US" sz="2000">
                <a:sym typeface="Wingdings" panose="05000000000000000000" pitchFamily="2" charset="2"/>
              </a:rPr>
              <a:t> </a:t>
            </a:r>
            <a:r>
              <a:rPr lang="en-US" sz="2000"/>
              <a:t>CSHOs shall initiate inspections under this NEP whenever they observe an open trench or an open excavation, regardless of whether or not a violation is readily observed.</a:t>
            </a:r>
          </a:p>
          <a:p>
            <a:pPr indent="-228600">
              <a:lnSpc>
                <a:spcPct val="90000"/>
              </a:lnSpc>
              <a:spcAft>
                <a:spcPts val="600"/>
              </a:spcAft>
              <a:buFont typeface="Arial" panose="020B0604020202020204" pitchFamily="34" charset="0"/>
              <a:buChar char="•"/>
              <a:defRPr/>
            </a:pPr>
            <a:endParaRPr lang="en-US" sz="2000"/>
          </a:p>
        </p:txBody>
      </p:sp>
      <p:pic>
        <p:nvPicPr>
          <p:cNvPr id="20485" name="Picture 9">
            <a:extLst>
              <a:ext uri="{FF2B5EF4-FFF2-40B4-BE49-F238E27FC236}">
                <a16:creationId xmlns:a16="http://schemas.microsoft.com/office/drawing/2014/main" id="{90799656-8B56-448D-D071-287E7264352F}"/>
              </a:ext>
            </a:extLst>
          </p:cNvPr>
          <p:cNvPicPr>
            <a:picLocks noChangeAspect="1"/>
          </p:cNvPicPr>
          <p:nvPr/>
        </p:nvPicPr>
        <p:blipFill>
          <a:blip r:embed="rId3">
            <a:extLst>
              <a:ext uri="{28A0092B-C50C-407E-A947-70E740481C1C}">
                <a14:useLocalDpi xmlns:a14="http://schemas.microsoft.com/office/drawing/2010/main" val="0"/>
              </a:ext>
            </a:extLst>
          </a:blip>
          <a:srcRect l="10824" r="4353"/>
          <a:stretch/>
        </p:blipFill>
        <p:spPr bwMode="auto">
          <a:xfrm>
            <a:off x="8115300" y="-12515"/>
            <a:ext cx="4076700" cy="64186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Rectangle 20491">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7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4" name="Rectangle 20493">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7749EA6-8774-FE13-23FF-D9E6C4953085}"/>
              </a:ext>
            </a:extLst>
          </p:cNvPr>
          <p:cNvSpPr>
            <a:spLocks noGrp="1" noChangeArrowheads="1"/>
          </p:cNvSpPr>
          <p:nvPr>
            <p:ph type="title"/>
          </p:nvPr>
        </p:nvSpPr>
        <p:spPr>
          <a:xfrm>
            <a:off x="1094873" y="84305"/>
            <a:ext cx="10002253" cy="868363"/>
          </a:xfrm>
        </p:spPr>
        <p:txBody>
          <a:bodyPr/>
          <a:lstStyle/>
          <a:p>
            <a:pPr algn="ctr" eaLnBrk="1" hangingPunct="1"/>
            <a:r>
              <a:rPr lang="en-US" altLang="en-US" dirty="0">
                <a:latin typeface="Calibri" panose="020F0502020204030204" pitchFamily="34" charset="0"/>
              </a:rPr>
              <a:t>OSHA Penalty Levels: 2025</a:t>
            </a:r>
          </a:p>
        </p:txBody>
      </p:sp>
      <p:graphicFrame>
        <p:nvGraphicFramePr>
          <p:cNvPr id="4" name="Table 3">
            <a:extLst>
              <a:ext uri="{FF2B5EF4-FFF2-40B4-BE49-F238E27FC236}">
                <a16:creationId xmlns:a16="http://schemas.microsoft.com/office/drawing/2014/main" id="{78279289-0B8B-DB52-8AAB-BC2F7DA98E47}"/>
              </a:ext>
            </a:extLst>
          </p:cNvPr>
          <p:cNvGraphicFramePr>
            <a:graphicFrameLocks noGrp="1"/>
          </p:cNvGraphicFramePr>
          <p:nvPr>
            <p:extLst>
              <p:ext uri="{D42A27DB-BD31-4B8C-83A1-F6EECF244321}">
                <p14:modId xmlns:p14="http://schemas.microsoft.com/office/powerpoint/2010/main" val="4168399314"/>
              </p:ext>
            </p:extLst>
          </p:nvPr>
        </p:nvGraphicFramePr>
        <p:xfrm>
          <a:off x="1820779" y="1082842"/>
          <a:ext cx="8799095" cy="4959185"/>
        </p:xfrm>
        <a:graphic>
          <a:graphicData uri="http://schemas.openxmlformats.org/drawingml/2006/table">
            <a:tbl>
              <a:tblPr firstRow="1" firstCol="1" lastRow="1" lastCol="1" bandRow="1" bandCol="1"/>
              <a:tblGrid>
                <a:gridCol w="4208023">
                  <a:extLst>
                    <a:ext uri="{9D8B030D-6E8A-4147-A177-3AD203B41FA5}">
                      <a16:colId xmlns:a16="http://schemas.microsoft.com/office/drawing/2014/main" val="20000"/>
                    </a:ext>
                  </a:extLst>
                </a:gridCol>
                <a:gridCol w="4591072">
                  <a:extLst>
                    <a:ext uri="{9D8B030D-6E8A-4147-A177-3AD203B41FA5}">
                      <a16:colId xmlns:a16="http://schemas.microsoft.com/office/drawing/2014/main" val="20001"/>
                    </a:ext>
                  </a:extLst>
                </a:gridCol>
              </a:tblGrid>
              <a:tr h="788748">
                <a:tc>
                  <a:txBody>
                    <a:bodyPr/>
                    <a:lstStyle/>
                    <a:p>
                      <a:pPr marL="0" marR="0" algn="ctr">
                        <a:spcBef>
                          <a:spcPts val="0"/>
                        </a:spcBef>
                        <a:spcAft>
                          <a:spcPts val="0"/>
                        </a:spcAft>
                      </a:pPr>
                      <a:endParaRPr lang="en-US" sz="800" b="1" dirty="0">
                        <a:solidFill>
                          <a:schemeClr val="bg1"/>
                        </a:solidFill>
                        <a:effectLst>
                          <a:outerShdw blurRad="38100" dist="38100" dir="2700000" algn="tl">
                            <a:srgbClr val="000000">
                              <a:alpha val="43137"/>
                            </a:srgbClr>
                          </a:outerShdw>
                        </a:effectLst>
                        <a:latin typeface="Calibri" panose="020F0502020204030204" pitchFamily="34" charset="0"/>
                        <a:ea typeface="Times New Roman"/>
                        <a:cs typeface="Times New Roman"/>
                      </a:endParaRPr>
                    </a:p>
                    <a:p>
                      <a:pPr marL="0" marR="0" algn="ctr">
                        <a:spcBef>
                          <a:spcPts val="0"/>
                        </a:spcBef>
                        <a:spcAft>
                          <a:spcPts val="0"/>
                        </a:spcAft>
                      </a:pPr>
                      <a:r>
                        <a:rPr lang="en-US" sz="2400" b="1" dirty="0">
                          <a:solidFill>
                            <a:schemeClr val="bg1"/>
                          </a:solidFill>
                          <a:effectLst>
                            <a:outerShdw blurRad="38100" dist="38100" dir="2700000" algn="tl">
                              <a:srgbClr val="000000">
                                <a:alpha val="43137"/>
                              </a:srgbClr>
                            </a:outerShdw>
                          </a:effectLst>
                          <a:latin typeface="Calibri" panose="020F0502020204030204" pitchFamily="34" charset="0"/>
                          <a:ea typeface="Times New Roman"/>
                          <a:cs typeface="Times New Roman"/>
                        </a:rPr>
                        <a:t>Type of Violation</a:t>
                      </a:r>
                      <a:endParaRPr lang="en-US" sz="24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600"/>
                        </a:spcBef>
                        <a:spcAft>
                          <a:spcPts val="0"/>
                        </a:spcAft>
                      </a:pPr>
                      <a:endParaRPr lang="en-US" sz="800" b="1" dirty="0">
                        <a:solidFill>
                          <a:schemeClr val="bg1"/>
                        </a:solidFill>
                        <a:effectLst>
                          <a:outerShdw blurRad="38100" dist="38100" dir="2700000" algn="tl">
                            <a:srgbClr val="000000">
                              <a:alpha val="43137"/>
                            </a:srgbClr>
                          </a:outerShdw>
                        </a:effectLst>
                        <a:latin typeface="Calibri" panose="020F0502020204030204" pitchFamily="34" charset="0"/>
                        <a:ea typeface="Times New Roman"/>
                        <a:cs typeface="Times New Roman"/>
                      </a:endParaRPr>
                    </a:p>
                    <a:p>
                      <a:pPr marL="0" marR="0" algn="ctr">
                        <a:spcBef>
                          <a:spcPts val="0"/>
                        </a:spcBef>
                        <a:spcAft>
                          <a:spcPts val="0"/>
                        </a:spcAft>
                      </a:pPr>
                      <a:r>
                        <a:rPr lang="en-US" sz="2400" b="1" dirty="0">
                          <a:solidFill>
                            <a:schemeClr val="bg1"/>
                          </a:solidFill>
                          <a:effectLst>
                            <a:outerShdw blurRad="38100" dist="38100" dir="2700000" algn="tl">
                              <a:srgbClr val="000000">
                                <a:alpha val="43137"/>
                              </a:srgbClr>
                            </a:outerShdw>
                          </a:effectLst>
                          <a:latin typeface="Calibri" panose="020F0502020204030204" pitchFamily="34" charset="0"/>
                          <a:ea typeface="Times New Roman"/>
                          <a:cs typeface="Times New Roman"/>
                        </a:rPr>
                        <a:t>New Maximum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409823">
                <a:tc>
                  <a:txBody>
                    <a:bodyPr/>
                    <a:lstStyle/>
                    <a:p>
                      <a:pPr marL="800100" marR="0" lvl="1" indent="-342900" algn="l">
                        <a:lnSpc>
                          <a:spcPct val="90000"/>
                        </a:lnSpc>
                        <a:spcBef>
                          <a:spcPts val="0"/>
                        </a:spcBef>
                        <a:spcAft>
                          <a:spcPts val="0"/>
                        </a:spcAft>
                        <a:buFont typeface="Arial" panose="020B0604020202020204" pitchFamily="34" charset="0"/>
                        <a:buChar char="•"/>
                      </a:pPr>
                      <a:r>
                        <a:rPr lang="en-US" sz="2000" dirty="0">
                          <a:effectLst/>
                          <a:latin typeface="Calibri" panose="020F0502020204030204" pitchFamily="34" charset="0"/>
                          <a:ea typeface="Times New Roman"/>
                          <a:cs typeface="Times New Roman"/>
                        </a:rPr>
                        <a:t>Serious and</a:t>
                      </a:r>
                    </a:p>
                    <a:p>
                      <a:pPr marL="800100" marR="0" lvl="1" indent="-342900" algn="l">
                        <a:lnSpc>
                          <a:spcPct val="90000"/>
                        </a:lnSpc>
                        <a:spcBef>
                          <a:spcPts val="0"/>
                        </a:spcBef>
                        <a:spcAft>
                          <a:spcPts val="0"/>
                        </a:spcAft>
                        <a:buFont typeface="Arial" panose="020B0604020202020204" pitchFamily="34" charset="0"/>
                        <a:buChar char="•"/>
                      </a:pPr>
                      <a:r>
                        <a:rPr lang="en-US" sz="2000" dirty="0">
                          <a:effectLst/>
                          <a:latin typeface="Calibri" panose="020F0502020204030204" pitchFamily="34" charset="0"/>
                          <a:ea typeface="Times New Roman"/>
                          <a:cs typeface="Times New Roman"/>
                        </a:rPr>
                        <a:t>Other-Than-Serious</a:t>
                      </a:r>
                    </a:p>
                    <a:p>
                      <a:pPr marL="800100" marR="0" lvl="1" indent="-342900" algn="l">
                        <a:lnSpc>
                          <a:spcPct val="90000"/>
                        </a:lnSpc>
                        <a:spcBef>
                          <a:spcPts val="0"/>
                        </a:spcBef>
                        <a:spcAft>
                          <a:spcPts val="0"/>
                        </a:spcAft>
                        <a:buFont typeface="Arial" panose="020B0604020202020204" pitchFamily="34" charset="0"/>
                        <a:buChar char="•"/>
                      </a:pPr>
                      <a:r>
                        <a:rPr lang="en-US" sz="2000" dirty="0">
                          <a:effectLst/>
                          <a:latin typeface="Calibri" panose="020F0502020204030204" pitchFamily="34" charset="0"/>
                          <a:ea typeface="Times New Roman"/>
                          <a:cs typeface="Times New Roman"/>
                        </a:rPr>
                        <a:t>Posting Requirements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FF"/>
                    </a:solidFill>
                  </a:tcPr>
                </a:tc>
                <a:tc>
                  <a:txBody>
                    <a:bodyPr/>
                    <a:lstStyle/>
                    <a:p>
                      <a:pPr marL="0" marR="0" algn="ctr">
                        <a:spcBef>
                          <a:spcPts val="0"/>
                        </a:spcBef>
                        <a:spcAft>
                          <a:spcPts val="0"/>
                        </a:spcAft>
                      </a:pPr>
                      <a:r>
                        <a:rPr lang="en-US" sz="2100" dirty="0">
                          <a:effectLst/>
                          <a:latin typeface="Calibri" panose="020F0502020204030204" pitchFamily="34" charset="0"/>
                          <a:ea typeface="Times New Roman"/>
                          <a:cs typeface="Times New Roman"/>
                        </a:rPr>
                        <a:t>  </a:t>
                      </a:r>
                    </a:p>
                    <a:p>
                      <a:pPr marL="0" marR="0" algn="ctr">
                        <a:spcBef>
                          <a:spcPts val="0"/>
                        </a:spcBef>
                        <a:spcAft>
                          <a:spcPts val="0"/>
                        </a:spcAft>
                      </a:pPr>
                      <a:r>
                        <a:rPr lang="en-US" sz="2100" b="1" dirty="0">
                          <a:effectLst/>
                          <a:latin typeface="Calibri" panose="020F0502020204030204" pitchFamily="34" charset="0"/>
                          <a:ea typeface="Times New Roman"/>
                          <a:cs typeface="Times New Roman"/>
                        </a:rPr>
                        <a:t>$16,550 per violation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FF"/>
                    </a:solidFill>
                  </a:tcPr>
                </a:tc>
                <a:extLst>
                  <a:ext uri="{0D108BD9-81ED-4DB2-BD59-A6C34878D82A}">
                    <a16:rowId xmlns:a16="http://schemas.microsoft.com/office/drawing/2014/main" val="10001"/>
                  </a:ext>
                </a:extLst>
              </a:tr>
              <a:tr h="1380307">
                <a:tc>
                  <a:txBody>
                    <a:bodyPr/>
                    <a:lstStyle/>
                    <a:p>
                      <a:pPr marL="0" marR="0" algn="ctr">
                        <a:spcBef>
                          <a:spcPts val="0"/>
                        </a:spcBef>
                        <a:spcAft>
                          <a:spcPts val="0"/>
                        </a:spcAft>
                      </a:pPr>
                      <a:r>
                        <a:rPr lang="en-US" sz="2100" dirty="0">
                          <a:effectLst/>
                          <a:latin typeface="Calibri" panose="020F0502020204030204" pitchFamily="34" charset="0"/>
                          <a:ea typeface="Times New Roman"/>
                          <a:cs typeface="Times New Roman"/>
                        </a:rPr>
                        <a:t>Willful or Repeated</a:t>
                      </a:r>
                    </a:p>
                    <a:p>
                      <a:pPr marL="0" marR="0" algn="ctr">
                        <a:spcBef>
                          <a:spcPts val="0"/>
                        </a:spcBef>
                        <a:spcAft>
                          <a:spcPts val="0"/>
                        </a:spcAft>
                      </a:pPr>
                      <a:r>
                        <a:rPr lang="en-US" sz="2100" dirty="0">
                          <a:effectLst/>
                          <a:latin typeface="Calibri" panose="020F0502020204030204" pitchFamily="34" charset="0"/>
                          <a:ea typeface="Times New Roman"/>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EBFF"/>
                    </a:solidFill>
                  </a:tcPr>
                </a:tc>
                <a:tc>
                  <a:txBody>
                    <a:bodyPr/>
                    <a:lstStyle/>
                    <a:p>
                      <a:pPr marL="0" marR="0" algn="ctr">
                        <a:spcBef>
                          <a:spcPts val="0"/>
                        </a:spcBef>
                        <a:spcAft>
                          <a:spcPts val="0"/>
                        </a:spcAft>
                      </a:pPr>
                      <a:endParaRPr lang="en-US" sz="2100" dirty="0">
                        <a:effectLst/>
                        <a:latin typeface="Calibri" panose="020F0502020204030204" pitchFamily="34" charset="0"/>
                        <a:ea typeface="Times New Roman"/>
                        <a:cs typeface="Times New Roman"/>
                      </a:endParaRPr>
                    </a:p>
                    <a:p>
                      <a:pPr marL="0" marR="0" algn="ctr">
                        <a:spcBef>
                          <a:spcPts val="0"/>
                        </a:spcBef>
                        <a:spcAft>
                          <a:spcPts val="0"/>
                        </a:spcAft>
                      </a:pPr>
                      <a:r>
                        <a:rPr lang="en-US" sz="2100" b="1" dirty="0">
                          <a:effectLst/>
                          <a:latin typeface="Calibri" panose="020F0502020204030204" pitchFamily="34" charset="0"/>
                          <a:ea typeface="Times New Roman"/>
                          <a:cs typeface="Times New Roman"/>
                        </a:rPr>
                        <a:t>$165,514 per violation</a:t>
                      </a:r>
                    </a:p>
                    <a:p>
                      <a:pPr marL="0" marR="0" algn="ctr">
                        <a:spcBef>
                          <a:spcPts val="0"/>
                        </a:spcBef>
                        <a:spcAft>
                          <a:spcPts val="0"/>
                        </a:spcAft>
                      </a:pPr>
                      <a:r>
                        <a:rPr lang="en-US" sz="2100" dirty="0">
                          <a:effectLst/>
                          <a:latin typeface="Calibri" panose="020F0502020204030204" pitchFamily="34" charset="0"/>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EBFF"/>
                    </a:solidFill>
                  </a:tcPr>
                </a:tc>
                <a:extLst>
                  <a:ext uri="{0D108BD9-81ED-4DB2-BD59-A6C34878D82A}">
                    <a16:rowId xmlns:a16="http://schemas.microsoft.com/office/drawing/2014/main" val="10002"/>
                  </a:ext>
                </a:extLst>
              </a:tr>
              <a:tr h="1380307">
                <a:tc>
                  <a:txBody>
                    <a:bodyPr/>
                    <a:lstStyle/>
                    <a:p>
                      <a:pPr marL="0" marR="0" algn="ctr">
                        <a:spcBef>
                          <a:spcPts val="0"/>
                        </a:spcBef>
                        <a:spcAft>
                          <a:spcPts val="0"/>
                        </a:spcAft>
                      </a:pPr>
                      <a:r>
                        <a:rPr lang="en-US" sz="2100" dirty="0">
                          <a:effectLst/>
                          <a:latin typeface="Calibri" panose="020F0502020204030204" pitchFamily="34" charset="0"/>
                          <a:ea typeface="Times New Roman"/>
                          <a:cs typeface="Times New Roman"/>
                        </a:rPr>
                        <a:t>     Failure to Abate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DDFF"/>
                    </a:solidFill>
                  </a:tcPr>
                </a:tc>
                <a:tc>
                  <a:txBody>
                    <a:bodyPr/>
                    <a:lstStyle/>
                    <a:p>
                      <a:pPr marL="0" marR="0" algn="ctr">
                        <a:spcBef>
                          <a:spcPts val="0"/>
                        </a:spcBef>
                        <a:spcAft>
                          <a:spcPts val="0"/>
                        </a:spcAft>
                      </a:pPr>
                      <a:r>
                        <a:rPr lang="en-US" sz="1200" dirty="0">
                          <a:effectLst/>
                          <a:latin typeface="Calibri" panose="020F0502020204030204" pitchFamily="34" charset="0"/>
                          <a:ea typeface="Times New Roman"/>
                          <a:cs typeface="Times New Roman"/>
                        </a:rPr>
                        <a:t> </a:t>
                      </a:r>
                      <a:endParaRPr lang="en-US" sz="2100" dirty="0">
                        <a:effectLst/>
                        <a:latin typeface="Calibri" panose="020F0502020204030204" pitchFamily="34" charset="0"/>
                        <a:ea typeface="Times New Roman"/>
                        <a:cs typeface="Times New Roman"/>
                      </a:endParaRPr>
                    </a:p>
                    <a:p>
                      <a:pPr marL="0" marR="0" algn="ctr">
                        <a:spcBef>
                          <a:spcPts val="0"/>
                        </a:spcBef>
                        <a:spcAft>
                          <a:spcPts val="0"/>
                        </a:spcAft>
                      </a:pPr>
                      <a:r>
                        <a:rPr lang="en-US" sz="2100" b="1" dirty="0">
                          <a:effectLst/>
                          <a:latin typeface="Calibri" panose="020F0502020204030204" pitchFamily="34" charset="0"/>
                          <a:ea typeface="Times New Roman"/>
                          <a:cs typeface="Times New Roman"/>
                        </a:rPr>
                        <a:t>$16,550 per day </a:t>
                      </a:r>
                      <a:br>
                        <a:rPr lang="en-US" sz="2100" b="1" dirty="0">
                          <a:effectLst/>
                          <a:latin typeface="Calibri" panose="020F0502020204030204" pitchFamily="34" charset="0"/>
                          <a:ea typeface="Times New Roman"/>
                          <a:cs typeface="Times New Roman"/>
                        </a:rPr>
                      </a:br>
                      <a:r>
                        <a:rPr lang="en-US" sz="2100" b="0" dirty="0">
                          <a:effectLst/>
                          <a:latin typeface="Calibri" panose="020F0502020204030204" pitchFamily="34" charset="0"/>
                          <a:ea typeface="Times New Roman"/>
                          <a:cs typeface="Times New Roman"/>
                        </a:rPr>
                        <a:t>beyond the abatement date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DDFF"/>
                    </a:solidFill>
                  </a:tcPr>
                </a:tc>
                <a:extLst>
                  <a:ext uri="{0D108BD9-81ED-4DB2-BD59-A6C34878D82A}">
                    <a16:rowId xmlns:a16="http://schemas.microsoft.com/office/drawing/2014/main" val="10003"/>
                  </a:ext>
                </a:extLst>
              </a:tr>
            </a:tbl>
          </a:graphicData>
        </a:graphic>
      </p:graphicFrame>
      <p:sp>
        <p:nvSpPr>
          <p:cNvPr id="5" name="Rectangle 4" descr="Gray shaded box">
            <a:extLst>
              <a:ext uri="{FF2B5EF4-FFF2-40B4-BE49-F238E27FC236}">
                <a16:creationId xmlns:a16="http://schemas.microsoft.com/office/drawing/2014/main" id="{AA438E76-7471-15B5-437D-D15139D7993F}"/>
              </a:ext>
            </a:extLst>
          </p:cNvPr>
          <p:cNvSpPr/>
          <p:nvPr/>
        </p:nvSpPr>
        <p:spPr bwMode="auto">
          <a:xfrm>
            <a:off x="1820779" y="6172201"/>
            <a:ext cx="8799094"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70C0"/>
                </a:solidFill>
              </a:rPr>
              <a:t>www.osha.gov/penalties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73" name="Rectangle 15372">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1">
            <a:extLst>
              <a:ext uri="{FF2B5EF4-FFF2-40B4-BE49-F238E27FC236}">
                <a16:creationId xmlns:a16="http://schemas.microsoft.com/office/drawing/2014/main" id="{DB14440C-B172-F299-F134-0EBE2E5F8621}"/>
              </a:ext>
            </a:extLst>
          </p:cNvPr>
          <p:cNvPicPr>
            <a:picLocks noChangeAspect="1"/>
          </p:cNvPicPr>
          <p:nvPr/>
        </p:nvPicPr>
        <p:blipFill>
          <a:blip r:embed="rId3">
            <a:extLst>
              <a:ext uri="{28A0092B-C50C-407E-A947-70E740481C1C}">
                <a14:useLocalDpi xmlns:a14="http://schemas.microsoft.com/office/drawing/2010/main" val="0"/>
              </a:ext>
            </a:extLst>
          </a:blip>
          <a:srcRect b="1836"/>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4" name="Rectangle 15373">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59A1D1D-2D6D-86EF-4B10-23FED6E32FC3}"/>
              </a:ext>
            </a:extLst>
          </p:cNvPr>
          <p:cNvSpPr txBox="1"/>
          <p:nvPr/>
        </p:nvSpPr>
        <p:spPr>
          <a:xfrm>
            <a:off x="7935402" y="743447"/>
            <a:ext cx="3445765" cy="3692028"/>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en-US" sz="5200" b="1">
                <a:latin typeface="+mj-lt"/>
                <a:ea typeface="+mj-ea"/>
                <a:cs typeface="+mj-cs"/>
              </a:rPr>
              <a:t>Atlantic Drain Trenching Fatality</a:t>
            </a:r>
          </a:p>
        </p:txBody>
      </p:sp>
      <p:sp>
        <p:nvSpPr>
          <p:cNvPr id="4" name="Oval 3">
            <a:extLst>
              <a:ext uri="{FF2B5EF4-FFF2-40B4-BE49-F238E27FC236}">
                <a16:creationId xmlns:a16="http://schemas.microsoft.com/office/drawing/2014/main" id="{B14BE0BB-4E5D-AA7C-543A-2D48A6C74205}"/>
              </a:ext>
            </a:extLst>
          </p:cNvPr>
          <p:cNvSpPr/>
          <p:nvPr/>
        </p:nvSpPr>
        <p:spPr>
          <a:xfrm>
            <a:off x="4434840" y="1188720"/>
            <a:ext cx="182880" cy="1920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5371D08-5DAB-8FB7-6A0F-50BF84405579}"/>
              </a:ext>
            </a:extLst>
          </p:cNvPr>
          <p:cNvSpPr txBox="1"/>
          <p:nvPr/>
        </p:nvSpPr>
        <p:spPr>
          <a:xfrm>
            <a:off x="1381400" y="6488658"/>
            <a:ext cx="2144305" cy="369332"/>
          </a:xfrm>
          <a:prstGeom prst="rect">
            <a:avLst/>
          </a:prstGeom>
          <a:noFill/>
        </p:spPr>
        <p:txBody>
          <a:bodyPr wrap="none" rtlCol="0">
            <a:spAutoFit/>
          </a:bodyPr>
          <a:lstStyle/>
          <a:p>
            <a:r>
              <a:rPr lang="en-US" dirty="0"/>
              <a:t>The Standard Times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24" name="Rectangle 17423">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Title 1">
            <a:extLst>
              <a:ext uri="{FF2B5EF4-FFF2-40B4-BE49-F238E27FC236}">
                <a16:creationId xmlns:a16="http://schemas.microsoft.com/office/drawing/2014/main" id="{A6AEC280-EBCB-C294-CD8F-34DA975ED9AF}"/>
              </a:ext>
            </a:extLst>
          </p:cNvPr>
          <p:cNvSpPr>
            <a:spLocks noGrp="1" noChangeArrowheads="1"/>
          </p:cNvSpPr>
          <p:nvPr>
            <p:ph type="title"/>
          </p:nvPr>
        </p:nvSpPr>
        <p:spPr>
          <a:xfrm>
            <a:off x="176690" y="224720"/>
            <a:ext cx="6159062" cy="840131"/>
          </a:xfrm>
        </p:spPr>
        <p:txBody>
          <a:bodyPr anchor="b">
            <a:normAutofit/>
          </a:bodyPr>
          <a:lstStyle/>
          <a:p>
            <a:r>
              <a:rPr lang="en-US" altLang="en-US" sz="4000" b="1" dirty="0"/>
              <a:t>Criminal Investigation Team</a:t>
            </a:r>
          </a:p>
        </p:txBody>
      </p:sp>
      <p:sp>
        <p:nvSpPr>
          <p:cNvPr id="3" name="Content Placeholder 2">
            <a:extLst>
              <a:ext uri="{FF2B5EF4-FFF2-40B4-BE49-F238E27FC236}">
                <a16:creationId xmlns:a16="http://schemas.microsoft.com/office/drawing/2014/main" id="{D356CFA4-39E0-39F0-1938-54E6B474CF6C}"/>
              </a:ext>
            </a:extLst>
          </p:cNvPr>
          <p:cNvSpPr>
            <a:spLocks noGrp="1"/>
          </p:cNvSpPr>
          <p:nvPr>
            <p:ph idx="1"/>
          </p:nvPr>
        </p:nvSpPr>
        <p:spPr>
          <a:xfrm>
            <a:off x="294290" y="1289571"/>
            <a:ext cx="6041461" cy="5066409"/>
          </a:xfrm>
        </p:spPr>
        <p:txBody>
          <a:bodyPr anchor="t">
            <a:normAutofit/>
          </a:bodyPr>
          <a:lstStyle/>
          <a:p>
            <a:pPr>
              <a:defRPr/>
            </a:pPr>
            <a:r>
              <a:rPr lang="en-US" sz="1800" dirty="0"/>
              <a:t>The owner of a company involved in a deadly trench collapse in Boston three years ago has been convicted on two counts of manslaughter in connection with the incident that killed two workers.</a:t>
            </a:r>
          </a:p>
          <a:p>
            <a:pPr>
              <a:defRPr/>
            </a:pPr>
            <a:endParaRPr lang="en-US" sz="1800" dirty="0"/>
          </a:p>
          <a:p>
            <a:pPr>
              <a:defRPr/>
            </a:pPr>
            <a:r>
              <a:rPr lang="en-US" sz="1800" dirty="0"/>
              <a:t>Atlantic Drain Service and owner Kevin Otto were found guilty Thursday in a jury-waived trial in Suffolk County Superior Court, the office of District Attorney Rachael Rollins said.</a:t>
            </a:r>
          </a:p>
          <a:p>
            <a:pPr>
              <a:defRPr/>
            </a:pPr>
            <a:endParaRPr lang="en-US" sz="1800" dirty="0"/>
          </a:p>
          <a:p>
            <a:pPr>
              <a:defRPr/>
            </a:pPr>
            <a:r>
              <a:rPr lang="en-US" sz="1800" dirty="0"/>
              <a:t>Robert Higgins and Kelvin Mattocks, employees of Atlantic Drain Service Co., were killed on Oct. 21, 2016, when the trench in which they were working collapsed and filled with water from a fire hydrant supply line.</a:t>
            </a:r>
          </a:p>
          <a:p>
            <a:pPr>
              <a:defRPr/>
            </a:pPr>
            <a:endParaRPr lang="en-US" sz="1400" dirty="0"/>
          </a:p>
        </p:txBody>
      </p:sp>
      <p:pic>
        <p:nvPicPr>
          <p:cNvPr id="17412" name="Picture 3">
            <a:extLst>
              <a:ext uri="{FF2B5EF4-FFF2-40B4-BE49-F238E27FC236}">
                <a16:creationId xmlns:a16="http://schemas.microsoft.com/office/drawing/2014/main" id="{5CA57DDD-DD94-92B0-42FB-D4E43BAF63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091" r="20273" b="1"/>
          <a:stretch/>
        </p:blipFill>
        <p:spPr bwMode="auto">
          <a:xfrm>
            <a:off x="6512442" y="519010"/>
            <a:ext cx="5201023" cy="54062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6" name="Rectangle 17425">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28" name="Rectangle 17427">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D02C7A4-4C05-B311-9869-FDB2CF583E45}"/>
              </a:ext>
            </a:extLst>
          </p:cNvPr>
          <p:cNvSpPr txBox="1"/>
          <p:nvPr/>
        </p:nvSpPr>
        <p:spPr>
          <a:xfrm>
            <a:off x="8292744" y="5925233"/>
            <a:ext cx="1942263" cy="369332"/>
          </a:xfrm>
          <a:prstGeom prst="rect">
            <a:avLst/>
          </a:prstGeom>
          <a:noFill/>
        </p:spPr>
        <p:txBody>
          <a:bodyPr wrap="none" rtlCol="0">
            <a:spAutoFit/>
          </a:bodyPr>
          <a:lstStyle/>
          <a:p>
            <a:r>
              <a:rPr lang="en-US" dirty="0"/>
              <a:t>The Boston Globe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5">
            <a:extLst>
              <a:ext uri="{FF2B5EF4-FFF2-40B4-BE49-F238E27FC236}">
                <a16:creationId xmlns:a16="http://schemas.microsoft.com/office/drawing/2014/main" id="{0FBAC43E-CDE9-E20C-91D8-A74AE70957D6}"/>
              </a:ext>
            </a:extLst>
          </p:cNvPr>
          <p:cNvSpPr>
            <a:spLocks noGrp="1" noChangeArrowheads="1"/>
          </p:cNvSpPr>
          <p:nvPr>
            <p:ph sz="half" idx="1"/>
          </p:nvPr>
        </p:nvSpPr>
        <p:spPr>
          <a:xfrm>
            <a:off x="6172200" y="1752600"/>
            <a:ext cx="4038600" cy="4572000"/>
          </a:xfrm>
        </p:spPr>
        <p:txBody>
          <a:bodyPr/>
          <a:lstStyle/>
          <a:p>
            <a:pPr eaLnBrk="1" hangingPunct="1">
              <a:buFontTx/>
              <a:buNone/>
            </a:pPr>
            <a:r>
              <a:rPr lang="en-US" altLang="en-US" dirty="0"/>
              <a:t>	</a:t>
            </a:r>
          </a:p>
          <a:p>
            <a:pPr eaLnBrk="1" hangingPunct="1">
              <a:buFontTx/>
              <a:buNone/>
            </a:pPr>
            <a:r>
              <a:rPr lang="en-US" altLang="en-US" dirty="0"/>
              <a:t>	</a:t>
            </a:r>
          </a:p>
        </p:txBody>
      </p:sp>
      <p:sp>
        <p:nvSpPr>
          <p:cNvPr id="3075" name="Rectangle 2">
            <a:extLst>
              <a:ext uri="{FF2B5EF4-FFF2-40B4-BE49-F238E27FC236}">
                <a16:creationId xmlns:a16="http://schemas.microsoft.com/office/drawing/2014/main" id="{F262389A-AF79-59DC-B1B1-092AE6038948}"/>
              </a:ext>
            </a:extLst>
          </p:cNvPr>
          <p:cNvSpPr>
            <a:spLocks noGrp="1" noChangeArrowheads="1"/>
          </p:cNvSpPr>
          <p:nvPr>
            <p:ph sz="half" idx="2"/>
          </p:nvPr>
        </p:nvSpPr>
        <p:spPr>
          <a:xfrm>
            <a:off x="1046833" y="5230073"/>
            <a:ext cx="6123989" cy="4144963"/>
          </a:xfrm>
        </p:spPr>
        <p:txBody>
          <a:bodyPr/>
          <a:lstStyle/>
          <a:p>
            <a:pPr marL="0" indent="0">
              <a:lnSpc>
                <a:spcPct val="95000"/>
              </a:lnSpc>
              <a:buNone/>
              <a:defRPr/>
            </a:pPr>
            <a:r>
              <a:rPr lang="en-US" altLang="en-US" sz="2400" dirty="0">
                <a:latin typeface="+mj-lt"/>
              </a:rPr>
              <a:t>Celebrating 26 years of service to New England employers and employees 1994 – 2020</a:t>
            </a:r>
            <a:endParaRPr lang="en-US" altLang="en-US" dirty="0"/>
          </a:p>
        </p:txBody>
      </p:sp>
      <p:pic>
        <p:nvPicPr>
          <p:cNvPr id="8195" name="Picture 6" descr="Dr Buck_cover WEB">
            <a:extLst>
              <a:ext uri="{FF2B5EF4-FFF2-40B4-BE49-F238E27FC236}">
                <a16:creationId xmlns:a16="http://schemas.microsoft.com/office/drawing/2014/main" id="{3A561602-2A38-CAE9-6410-CC94ED5F56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3086" y="2409660"/>
            <a:ext cx="2515927" cy="322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Rectangle 8">
            <a:extLst>
              <a:ext uri="{FF2B5EF4-FFF2-40B4-BE49-F238E27FC236}">
                <a16:creationId xmlns:a16="http://schemas.microsoft.com/office/drawing/2014/main" id="{71A0C063-50F5-2CAC-F1F9-1254B5E7B09B}"/>
              </a:ext>
            </a:extLst>
          </p:cNvPr>
          <p:cNvSpPr>
            <a:spLocks noChangeArrowheads="1"/>
          </p:cNvSpPr>
          <p:nvPr/>
        </p:nvSpPr>
        <p:spPr bwMode="auto">
          <a:xfrm>
            <a:off x="7944853" y="5803231"/>
            <a:ext cx="3912394" cy="674031"/>
          </a:xfrm>
          <a:prstGeom prst="rect">
            <a:avLst/>
          </a:prstGeom>
          <a:noFill/>
          <a:ln w="9525" algn="ctr">
            <a:noFill/>
            <a:miter lim="800000"/>
            <a:headEnd/>
            <a:tailEnd/>
          </a:ln>
          <a:effectLst/>
        </p:spPr>
        <p:txBody>
          <a:bodyPr wrap="square">
            <a:spAutoFit/>
          </a:bodyPr>
          <a:lstStyle/>
          <a:p>
            <a:pPr marL="342900" indent="-342900" algn="ctr">
              <a:lnSpc>
                <a:spcPct val="95000"/>
              </a:lnSpc>
              <a:spcBef>
                <a:spcPct val="20000"/>
              </a:spcBef>
              <a:defRPr/>
            </a:pPr>
            <a:r>
              <a:rPr lang="en-US" dirty="0">
                <a:solidFill>
                  <a:srgbClr val="3333CC"/>
                </a:solidFill>
                <a:effectLst>
                  <a:outerShdw blurRad="38100" dist="38100" dir="2700000" algn="tl">
                    <a:srgbClr val="C0C0C0"/>
                  </a:outerShdw>
                </a:effectLst>
                <a:latin typeface="Arial" charset="0"/>
              </a:rPr>
              <a:t>David Buck, </a:t>
            </a:r>
            <a:r>
              <a:rPr lang="en-US" dirty="0" err="1">
                <a:solidFill>
                  <a:srgbClr val="3333CC"/>
                </a:solidFill>
                <a:effectLst>
                  <a:outerShdw blurRad="38100" dist="38100" dir="2700000" algn="tl">
                    <a:srgbClr val="C0C0C0"/>
                  </a:outerShdw>
                </a:effectLst>
                <a:latin typeface="Arial" charset="0"/>
              </a:rPr>
              <a:t>Ed.D</a:t>
            </a:r>
            <a:r>
              <a:rPr lang="en-US" dirty="0">
                <a:solidFill>
                  <a:srgbClr val="3333CC"/>
                </a:solidFill>
                <a:effectLst>
                  <a:outerShdw blurRad="38100" dist="38100" dir="2700000" algn="tl">
                    <a:srgbClr val="C0C0C0"/>
                  </a:outerShdw>
                </a:effectLst>
                <a:latin typeface="Arial" charset="0"/>
              </a:rPr>
              <a:t>, </a:t>
            </a:r>
          </a:p>
          <a:p>
            <a:pPr marL="342900" indent="-342900" algn="ctr">
              <a:lnSpc>
                <a:spcPct val="95000"/>
              </a:lnSpc>
              <a:spcBef>
                <a:spcPct val="20000"/>
              </a:spcBef>
              <a:defRPr/>
            </a:pPr>
            <a:r>
              <a:rPr lang="en-US" dirty="0">
                <a:solidFill>
                  <a:srgbClr val="3333CC"/>
                </a:solidFill>
                <a:effectLst>
                  <a:outerShdw blurRad="38100" dist="38100" dir="2700000" algn="tl">
                    <a:srgbClr val="C0C0C0"/>
                  </a:outerShdw>
                </a:effectLst>
                <a:latin typeface="Arial" charset="0"/>
              </a:rPr>
              <a:t>Originator of the OTIEC Grant 1994</a:t>
            </a:r>
          </a:p>
        </p:txBody>
      </p:sp>
      <p:sp>
        <p:nvSpPr>
          <p:cNvPr id="5129" name="Text Box 9">
            <a:extLst>
              <a:ext uri="{FF2B5EF4-FFF2-40B4-BE49-F238E27FC236}">
                <a16:creationId xmlns:a16="http://schemas.microsoft.com/office/drawing/2014/main" id="{33E6AC8F-9E0F-2C1A-B32E-F1FDC2C4A8B9}"/>
              </a:ext>
            </a:extLst>
          </p:cNvPr>
          <p:cNvSpPr txBox="1">
            <a:spLocks noChangeArrowheads="1"/>
          </p:cNvSpPr>
          <p:nvPr/>
        </p:nvSpPr>
        <p:spPr bwMode="auto">
          <a:xfrm>
            <a:off x="581527" y="2043627"/>
            <a:ext cx="7363326" cy="3293209"/>
          </a:xfrm>
          <a:prstGeom prst="rect">
            <a:avLst/>
          </a:prstGeom>
          <a:noFill/>
          <a:ln w="9525" algn="ctr">
            <a:noFill/>
            <a:miter lim="800000"/>
            <a:headEnd/>
            <a:tailEnd/>
          </a:ln>
          <a:effectLst/>
        </p:spPr>
        <p:txBody>
          <a:bodyPr wrap="square">
            <a:spAutoFit/>
          </a:bodyPr>
          <a:lstStyle/>
          <a:p>
            <a:pPr algn="ctr" eaLnBrk="1" hangingPunct="1">
              <a:spcBef>
                <a:spcPct val="20000"/>
              </a:spcBef>
              <a:defRPr/>
            </a:pPr>
            <a:r>
              <a:rPr lang="en-US" sz="4000" b="1" dirty="0">
                <a:solidFill>
                  <a:srgbClr val="FF0000"/>
                </a:solidFill>
              </a:rPr>
              <a:t>Our Mission</a:t>
            </a:r>
          </a:p>
          <a:p>
            <a:pPr eaLnBrk="1" hangingPunct="1">
              <a:spcBef>
                <a:spcPct val="20000"/>
              </a:spcBef>
              <a:defRPr/>
            </a:pPr>
            <a:r>
              <a:rPr lang="en-US" sz="2000" dirty="0"/>
              <a:t>In keeping with OSHA’s mission statement  “to assure, so far as possible, every working man and woman in the Nation safe and healthful working conditions,” OTIEC Region 1 seeks to nurture a cohesive community of safety and health professionals, working towards safer workplace environments in New England through OSHA education; we believe safety is strengthened through knowledge.</a:t>
            </a:r>
          </a:p>
          <a:p>
            <a:pPr marL="342900" indent="-342900">
              <a:spcBef>
                <a:spcPct val="50000"/>
              </a:spcBef>
              <a:defRPr/>
            </a:pPr>
            <a:endParaRPr lang="en-US" sz="1600" dirty="0">
              <a:solidFill>
                <a:srgbClr val="3333CC"/>
              </a:solidFill>
              <a:effectLst>
                <a:outerShdw blurRad="38100" dist="38100" dir="2700000" algn="tl">
                  <a:srgbClr val="C0C0C0"/>
                </a:outerShdw>
              </a:effectLst>
              <a:latin typeface="Arial" charset="0"/>
            </a:endParaRPr>
          </a:p>
        </p:txBody>
      </p:sp>
      <p:sp>
        <p:nvSpPr>
          <p:cNvPr id="2" name="Rectangle 3">
            <a:extLst>
              <a:ext uri="{FF2B5EF4-FFF2-40B4-BE49-F238E27FC236}">
                <a16:creationId xmlns:a16="http://schemas.microsoft.com/office/drawing/2014/main" id="{1E18A493-A4C8-07C7-1DFA-B52FE336D37A}"/>
              </a:ext>
            </a:extLst>
          </p:cNvPr>
          <p:cNvSpPr txBox="1">
            <a:spLocks noChangeArrowheads="1"/>
          </p:cNvSpPr>
          <p:nvPr/>
        </p:nvSpPr>
        <p:spPr>
          <a:xfrm>
            <a:off x="2509247" y="-627646"/>
            <a:ext cx="7467600" cy="2362200"/>
          </a:xfrm>
          <a:prstGeom prst="rect">
            <a:avLst/>
          </a:prstGeom>
        </p:spPr>
        <p:txBody>
          <a:bodyPr vert="horz" lIns="91440" tIns="45720" rIns="91440" bIns="45720" rtlCol="0" anchor="ctr">
            <a:normAutofit fontScale="3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altLang="en-US" sz="2800" b="1" dirty="0"/>
            </a:br>
            <a:br>
              <a:rPr lang="en-US" altLang="en-US" sz="2800" b="1" dirty="0"/>
            </a:br>
            <a:br>
              <a:rPr lang="en-US" altLang="en-US" sz="2800" b="1" dirty="0"/>
            </a:br>
            <a:br>
              <a:rPr lang="en-US" altLang="en-US" sz="2800" b="1" dirty="0"/>
            </a:br>
            <a:br>
              <a:rPr lang="en-US" altLang="en-US" sz="2800" b="1" dirty="0"/>
            </a:br>
            <a:br>
              <a:rPr lang="en-US" altLang="en-US" sz="5300" b="1" dirty="0"/>
            </a:br>
            <a:r>
              <a:rPr lang="en-US" altLang="en-US" sz="5300" b="1" dirty="0"/>
              <a:t>OSHA Training Institute Education Center</a:t>
            </a:r>
            <a:br>
              <a:rPr lang="en-US" altLang="en-US" sz="5300" b="1" dirty="0"/>
            </a:br>
            <a:r>
              <a:rPr lang="en-US" altLang="en-US" sz="5300" b="1" dirty="0"/>
              <a:t>New England Region 1</a:t>
            </a:r>
            <a:br>
              <a:rPr lang="en-US" altLang="en-US" sz="5300" b="1" dirty="0"/>
            </a:br>
            <a:r>
              <a:rPr lang="en-US" altLang="en-US" sz="5300" b="1" dirty="0"/>
              <a:t>Keene State College</a:t>
            </a:r>
            <a:br>
              <a:rPr lang="en-US" altLang="en-US" sz="5300" b="1" dirty="0"/>
            </a:br>
            <a:br>
              <a:rPr lang="en-US" altLang="en-US" sz="5300" b="1" dirty="0"/>
            </a:br>
            <a:r>
              <a:rPr lang="en-US" altLang="en-US" sz="5300" b="1" dirty="0"/>
              <a:t>John “Sean” Ryan </a:t>
            </a:r>
            <a:br>
              <a:rPr lang="en-US" altLang="en-US" sz="5300" b="1" dirty="0"/>
            </a:br>
            <a:r>
              <a:rPr lang="en-US" altLang="en-US" sz="5300" b="1" dirty="0"/>
              <a:t>John.Ryan@Keene.edu</a:t>
            </a:r>
            <a:br>
              <a:rPr lang="en-US" altLang="en-US" sz="2000" b="1" dirty="0"/>
            </a:br>
            <a:endParaRPr lang="en-US" altLang="en-US" sz="2000" b="1" dirty="0"/>
          </a:p>
        </p:txBody>
      </p:sp>
      <p:pic>
        <p:nvPicPr>
          <p:cNvPr id="3076" name="Picture 2">
            <a:extLst>
              <a:ext uri="{FF2B5EF4-FFF2-40B4-BE49-F238E27FC236}">
                <a16:creationId xmlns:a16="http://schemas.microsoft.com/office/drawing/2014/main" id="{184FEB6E-069D-28F3-3BB7-9B7BA99E40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758" y="151899"/>
            <a:ext cx="3088166"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a:extLst>
              <a:ext uri="{FF2B5EF4-FFF2-40B4-BE49-F238E27FC236}">
                <a16:creationId xmlns:a16="http://schemas.microsoft.com/office/drawing/2014/main" id="{3A33F4D4-FBD9-D126-ADCA-F6D7322508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7031" y="151899"/>
            <a:ext cx="2497319" cy="1076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0" name="Rectangle 13319">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2" name="Freeform: Shape 13321">
            <a:extLst>
              <a:ext uri="{FF2B5EF4-FFF2-40B4-BE49-F238E27FC236}">
                <a16:creationId xmlns:a16="http://schemas.microsoft.com/office/drawing/2014/main" id="{DB74BAD7-F0FC-4719-A31F-1ABDB621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217" name="Rectangle 2">
            <a:extLst>
              <a:ext uri="{FF2B5EF4-FFF2-40B4-BE49-F238E27FC236}">
                <a16:creationId xmlns:a16="http://schemas.microsoft.com/office/drawing/2014/main" id="{DF8B5796-6341-5768-3818-8AD703248E33}"/>
              </a:ext>
            </a:extLst>
          </p:cNvPr>
          <p:cNvSpPr>
            <a:spLocks noGrp="1" noChangeArrowheads="1"/>
          </p:cNvSpPr>
          <p:nvPr>
            <p:ph type="title"/>
          </p:nvPr>
        </p:nvSpPr>
        <p:spPr>
          <a:xfrm>
            <a:off x="665748" y="609599"/>
            <a:ext cx="7067742" cy="1322888"/>
          </a:xfrm>
        </p:spPr>
        <p:txBody>
          <a:bodyPr>
            <a:normAutofit fontScale="90000"/>
          </a:bodyPr>
          <a:lstStyle/>
          <a:p>
            <a:pPr algn="ctr" eaLnBrk="1" hangingPunct="1"/>
            <a:r>
              <a:rPr lang="en-US" altLang="en-US" sz="4000" dirty="0">
                <a:solidFill>
                  <a:srgbClr val="FF0000"/>
                </a:solidFill>
              </a:rPr>
              <a:t>New England Boston OSHA Education Center /</a:t>
            </a:r>
            <a:br>
              <a:rPr lang="en-US" altLang="en-US" sz="4000" dirty="0">
                <a:solidFill>
                  <a:srgbClr val="FF0000"/>
                </a:solidFill>
              </a:rPr>
            </a:br>
            <a:r>
              <a:rPr lang="en-US" altLang="en-US" sz="4000" dirty="0">
                <a:solidFill>
                  <a:srgbClr val="FF0000"/>
                </a:solidFill>
              </a:rPr>
              <a:t>Keene State College</a:t>
            </a:r>
            <a:br>
              <a:rPr lang="en-US" altLang="en-US" sz="4000" dirty="0"/>
            </a:br>
            <a:br>
              <a:rPr lang="en-US" altLang="en-US" sz="2100" dirty="0"/>
            </a:br>
            <a:endParaRPr lang="en-US" altLang="en-US" sz="2100" dirty="0"/>
          </a:p>
        </p:txBody>
      </p:sp>
      <p:pic>
        <p:nvPicPr>
          <p:cNvPr id="12291" name="Picture 6">
            <a:extLst>
              <a:ext uri="{FF2B5EF4-FFF2-40B4-BE49-F238E27FC236}">
                <a16:creationId xmlns:a16="http://schemas.microsoft.com/office/drawing/2014/main" id="{FFDBA136-5DA0-5C38-8678-7FD1572436F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37870" y="152226"/>
            <a:ext cx="3123760" cy="21480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3">
            <a:extLst>
              <a:ext uri="{FF2B5EF4-FFF2-40B4-BE49-F238E27FC236}">
                <a16:creationId xmlns:a16="http://schemas.microsoft.com/office/drawing/2014/main" id="{6BC9D8CE-F375-D2C1-E672-774AD745368F}"/>
              </a:ext>
            </a:extLst>
          </p:cNvPr>
          <p:cNvSpPr>
            <a:spLocks noGrp="1" noChangeArrowheads="1"/>
          </p:cNvSpPr>
          <p:nvPr>
            <p:ph idx="1"/>
          </p:nvPr>
        </p:nvSpPr>
        <p:spPr>
          <a:xfrm>
            <a:off x="1137034" y="2194101"/>
            <a:ext cx="6433805" cy="3908585"/>
          </a:xfrm>
        </p:spPr>
        <p:txBody>
          <a:bodyPr>
            <a:normAutofit/>
          </a:bodyPr>
          <a:lstStyle/>
          <a:p>
            <a:pPr eaLnBrk="1" hangingPunct="1">
              <a:spcBef>
                <a:spcPct val="0"/>
              </a:spcBef>
              <a:spcAft>
                <a:spcPts val="600"/>
              </a:spcAft>
              <a:buClr>
                <a:schemeClr val="tx1"/>
              </a:buClr>
            </a:pPr>
            <a:endParaRPr lang="en-US" altLang="en-US" sz="1900"/>
          </a:p>
          <a:p>
            <a:pPr eaLnBrk="1" hangingPunct="1">
              <a:spcBef>
                <a:spcPct val="0"/>
              </a:spcBef>
              <a:spcAft>
                <a:spcPts val="600"/>
              </a:spcAft>
              <a:buClr>
                <a:schemeClr val="tx1"/>
              </a:buClr>
            </a:pPr>
            <a:r>
              <a:rPr lang="en-US" altLang="en-US" sz="1900"/>
              <a:t>Offers more than 30 of OSHAs premier OTIEC courses and Outreach training plus 30+ additional safety courses through Keene State College Safety Center</a:t>
            </a:r>
          </a:p>
          <a:p>
            <a:pPr lvl="1" eaLnBrk="1" hangingPunct="1">
              <a:spcBef>
                <a:spcPct val="0"/>
              </a:spcBef>
              <a:spcAft>
                <a:spcPts val="600"/>
              </a:spcAft>
              <a:buClr>
                <a:schemeClr val="tx1"/>
              </a:buClr>
            </a:pPr>
            <a:r>
              <a:rPr lang="en-US" altLang="en-US" sz="1900"/>
              <a:t>Train about 3,000 students each year</a:t>
            </a:r>
          </a:p>
          <a:p>
            <a:pPr eaLnBrk="1" hangingPunct="1">
              <a:spcBef>
                <a:spcPct val="0"/>
              </a:spcBef>
              <a:spcAft>
                <a:spcPts val="600"/>
              </a:spcAft>
              <a:buClr>
                <a:schemeClr val="tx1"/>
              </a:buClr>
            </a:pPr>
            <a:endParaRPr lang="en-US" altLang="en-US" sz="1900"/>
          </a:p>
          <a:p>
            <a:pPr eaLnBrk="1" hangingPunct="1">
              <a:spcBef>
                <a:spcPct val="0"/>
              </a:spcBef>
              <a:spcAft>
                <a:spcPts val="600"/>
              </a:spcAft>
              <a:buClr>
                <a:schemeClr val="tx1"/>
              </a:buClr>
            </a:pPr>
            <a:r>
              <a:rPr lang="en-US" altLang="en-US" sz="1900"/>
              <a:t>Open enrollment in all six states with headquarters in Manchester NH</a:t>
            </a:r>
          </a:p>
          <a:p>
            <a:pPr eaLnBrk="1" hangingPunct="1">
              <a:spcBef>
                <a:spcPct val="0"/>
              </a:spcBef>
              <a:spcAft>
                <a:spcPts val="600"/>
              </a:spcAft>
              <a:buClr>
                <a:schemeClr val="tx1"/>
              </a:buClr>
            </a:pPr>
            <a:endParaRPr lang="en-US" altLang="en-US" sz="1900"/>
          </a:p>
          <a:p>
            <a:pPr eaLnBrk="1" hangingPunct="1">
              <a:spcBef>
                <a:spcPct val="0"/>
              </a:spcBef>
              <a:spcAft>
                <a:spcPts val="600"/>
              </a:spcAft>
              <a:buClr>
                <a:schemeClr val="tx1"/>
              </a:buClr>
            </a:pPr>
            <a:r>
              <a:rPr lang="en-US" altLang="en-US" sz="1900"/>
              <a:t>Customized on-site training available</a:t>
            </a:r>
          </a:p>
          <a:p>
            <a:pPr eaLnBrk="1" hangingPunct="1">
              <a:spcBef>
                <a:spcPct val="0"/>
              </a:spcBef>
              <a:spcAft>
                <a:spcPts val="600"/>
              </a:spcAft>
              <a:buClr>
                <a:schemeClr val="tx1"/>
              </a:buClr>
            </a:pPr>
            <a:endParaRPr lang="en-US" altLang="en-US" sz="1900"/>
          </a:p>
          <a:p>
            <a:pPr eaLnBrk="1" hangingPunct="1">
              <a:spcBef>
                <a:spcPct val="0"/>
              </a:spcBef>
              <a:spcAft>
                <a:spcPts val="600"/>
              </a:spcAft>
              <a:buClr>
                <a:schemeClr val="tx1"/>
              </a:buClr>
            </a:pPr>
            <a:r>
              <a:rPr lang="en-US" altLang="en-US" sz="1900"/>
              <a:t>Virtual Instructor Led Training</a:t>
            </a:r>
          </a:p>
          <a:p>
            <a:pPr eaLnBrk="1" hangingPunct="1">
              <a:spcBef>
                <a:spcPct val="0"/>
              </a:spcBef>
              <a:spcAft>
                <a:spcPts val="600"/>
              </a:spcAft>
              <a:buClr>
                <a:schemeClr val="tx1"/>
              </a:buClr>
            </a:pPr>
            <a:endParaRPr lang="en-US" altLang="en-US" sz="1900"/>
          </a:p>
        </p:txBody>
      </p:sp>
      <p:pic>
        <p:nvPicPr>
          <p:cNvPr id="9221" name="Picture 5">
            <a:extLst>
              <a:ext uri="{FF2B5EF4-FFF2-40B4-BE49-F238E27FC236}">
                <a16:creationId xmlns:a16="http://schemas.microsoft.com/office/drawing/2014/main" id="{32C26004-4218-6EEB-BBAF-9047379A3C1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748215" y="2641632"/>
            <a:ext cx="3123760" cy="1351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6">
            <a:extLst>
              <a:ext uri="{FF2B5EF4-FFF2-40B4-BE49-F238E27FC236}">
                <a16:creationId xmlns:a16="http://schemas.microsoft.com/office/drawing/2014/main" id="{E7EE25D7-030F-5624-C534-4FD7D5A5E17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748215" y="4333989"/>
            <a:ext cx="3123760" cy="10386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a:extLst>
              <a:ext uri="{FF2B5EF4-FFF2-40B4-BE49-F238E27FC236}">
                <a16:creationId xmlns:a16="http://schemas.microsoft.com/office/drawing/2014/main" id="{9AF78342-D99B-0286-D54E-0E3C0121596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94171" y="5602014"/>
            <a:ext cx="3297299" cy="10386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A13E96D-E6C3-88C0-A3A0-FC6266624480}"/>
              </a:ext>
            </a:extLst>
          </p:cNvPr>
          <p:cNvSpPr txBox="1"/>
          <p:nvPr/>
        </p:nvSpPr>
        <p:spPr>
          <a:xfrm>
            <a:off x="52881" y="861782"/>
            <a:ext cx="5349765" cy="1246193"/>
          </a:xfrm>
          <a:prstGeom prst="rect">
            <a:avLst/>
          </a:prstGeom>
        </p:spPr>
        <p:txBody>
          <a:bodyPr vert="horz" lIns="91440" tIns="45720" rIns="91440" bIns="45720" rtlCol="0" anchor="b">
            <a:normAutofit lnSpcReduction="10000"/>
          </a:bodyPr>
          <a:lstStyle/>
          <a:p>
            <a:pPr algn="ctr">
              <a:lnSpc>
                <a:spcPct val="90000"/>
              </a:lnSpc>
              <a:spcBef>
                <a:spcPct val="0"/>
              </a:spcBef>
              <a:spcAft>
                <a:spcPts val="900"/>
              </a:spcAft>
            </a:pPr>
            <a:r>
              <a:rPr lang="en-US" sz="4200" b="1" i="0" dirty="0">
                <a:effectLst/>
                <a:latin typeface="+mj-lt"/>
                <a:ea typeface="+mj-ea"/>
                <a:cs typeface="+mj-cs"/>
              </a:rPr>
              <a:t>On-Site Consultation Program</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730B2BF-88D0-1D94-BDEA-029C9BFE53EA}"/>
              </a:ext>
            </a:extLst>
          </p:cNvPr>
          <p:cNvSpPr txBox="1"/>
          <p:nvPr/>
        </p:nvSpPr>
        <p:spPr>
          <a:xfrm>
            <a:off x="349522" y="2690659"/>
            <a:ext cx="4756485" cy="3688322"/>
          </a:xfrm>
          <a:prstGeom prst="rect">
            <a:avLst/>
          </a:prstGeom>
        </p:spPr>
        <p:txBody>
          <a:bodyPr vert="horz" lIns="91440" tIns="45720" rIns="91440" bIns="45720" rtlCol="0">
            <a:noAutofit/>
          </a:bodyPr>
          <a:lstStyle/>
          <a:p>
            <a:pPr indent="-228600">
              <a:lnSpc>
                <a:spcPct val="90000"/>
              </a:lnSpc>
              <a:spcAft>
                <a:spcPts val="900"/>
              </a:spcAft>
              <a:buFont typeface="Arial" panose="020B0604020202020204" pitchFamily="34" charset="0"/>
              <a:buChar char="•"/>
            </a:pPr>
            <a:r>
              <a:rPr lang="en-US" b="0" i="0" dirty="0">
                <a:effectLst/>
              </a:rPr>
              <a:t>Primarily for smaller businesses, no-cost, confidential </a:t>
            </a:r>
            <a:r>
              <a:rPr lang="en-US" dirty="0"/>
              <a:t>consultations help employers</a:t>
            </a:r>
            <a:r>
              <a:rPr lang="en-US" b="0" i="0" dirty="0">
                <a:effectLst/>
              </a:rPr>
              <a:t> identify and address hazards and establish or improve safety and health programs. Services are provided by consultants from state agencies or universities.</a:t>
            </a:r>
          </a:p>
          <a:p>
            <a:pPr indent="-228600">
              <a:lnSpc>
                <a:spcPct val="90000"/>
              </a:lnSpc>
              <a:spcAft>
                <a:spcPts val="900"/>
              </a:spcAft>
              <a:buFont typeface="Arial" panose="020B0604020202020204" pitchFamily="34" charset="0"/>
              <a:buChar char="•"/>
            </a:pPr>
            <a:endParaRPr lang="en-US" dirty="0"/>
          </a:p>
          <a:p>
            <a:pPr indent="-228600">
              <a:lnSpc>
                <a:spcPct val="90000"/>
              </a:lnSpc>
              <a:spcAft>
                <a:spcPts val="900"/>
              </a:spcAft>
              <a:buFont typeface="Arial" panose="020B0604020202020204" pitchFamily="34" charset="0"/>
              <a:buChar char="•"/>
            </a:pPr>
            <a:r>
              <a:rPr lang="en-US" b="0" i="0" dirty="0">
                <a:effectLst/>
              </a:rPr>
              <a:t>Did you know that the OSHA On-Site Consultation Program prevents over 8,700 workplace injuries and saves the U.S. economy almost $1.5 billion every year? Learn more about how OSHA On-Site Consultation benefits small business employers, workers, and the worker's compensation system.</a:t>
            </a:r>
          </a:p>
        </p:txBody>
      </p:sp>
      <p:pic>
        <p:nvPicPr>
          <p:cNvPr id="1026" name="Picture 2" descr="OSHA safety consultant and mechanic worker doing on-site consultation in industrial factory">
            <a:extLst>
              <a:ext uri="{FF2B5EF4-FFF2-40B4-BE49-F238E27FC236}">
                <a16:creationId xmlns:a16="http://schemas.microsoft.com/office/drawing/2014/main" id="{37B90D63-09F2-2A65-695B-4E88F0F70A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121" r="7926"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329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268</TotalTime>
  <Words>1010</Words>
  <Application>Microsoft Office PowerPoint</Application>
  <PresentationFormat>Widescreen</PresentationFormat>
  <Paragraphs>96</Paragraphs>
  <Slides>8</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Aptos</vt:lpstr>
      <vt:lpstr>Aptos Display</vt:lpstr>
      <vt:lpstr>Arial</vt:lpstr>
      <vt:lpstr>Calibri</vt:lpstr>
      <vt:lpstr>Courier New</vt:lpstr>
      <vt:lpstr>Source Sans Pro</vt:lpstr>
      <vt:lpstr>Times New Roman</vt:lpstr>
      <vt:lpstr>Wingdings</vt:lpstr>
      <vt:lpstr>Office Theme</vt:lpstr>
      <vt:lpstr>PowerPoint Presentation</vt:lpstr>
      <vt:lpstr>Agency Priority  National Emphasis Program on Trenching &amp; Excavating</vt:lpstr>
      <vt:lpstr>OSHA Penalty Levels: 2025</vt:lpstr>
      <vt:lpstr>PowerPoint Presentation</vt:lpstr>
      <vt:lpstr>Criminal Investigation Team</vt:lpstr>
      <vt:lpstr>PowerPoint Presentation</vt:lpstr>
      <vt:lpstr>New England Boston OSHA Education Center / Keene State College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Palhof, Andrew - OSHA</dc:creator>
  <cp:lastModifiedBy>Palhof, Andrew - OSHA</cp:lastModifiedBy>
  <cp:revision>1</cp:revision>
  <dcterms:created xsi:type="dcterms:W3CDTF">2025-01-13T18:52:39Z</dcterms:created>
  <dcterms:modified xsi:type="dcterms:W3CDTF">2025-03-06T15:56:56Z</dcterms:modified>
</cp:coreProperties>
</file>