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870" r:id="rId4"/>
    <p:sldMasterId id="2147483850" r:id="rId5"/>
  </p:sldMasterIdLst>
  <p:notesMasterIdLst>
    <p:notesMasterId r:id="rId18"/>
  </p:notesMasterIdLst>
  <p:handoutMasterIdLst>
    <p:handoutMasterId r:id="rId19"/>
  </p:handoutMasterIdLst>
  <p:sldIdLst>
    <p:sldId id="256" r:id="rId6"/>
    <p:sldId id="285" r:id="rId7"/>
    <p:sldId id="287" r:id="rId8"/>
    <p:sldId id="272" r:id="rId9"/>
    <p:sldId id="2147375333" r:id="rId10"/>
    <p:sldId id="2147375332" r:id="rId11"/>
    <p:sldId id="279" r:id="rId12"/>
    <p:sldId id="2147375334" r:id="rId13"/>
    <p:sldId id="2147375335" r:id="rId14"/>
    <p:sldId id="2147375336" r:id="rId15"/>
    <p:sldId id="288" r:id="rId16"/>
    <p:sldId id="490" r:id="rId17"/>
  </p:sldIdLst>
  <p:sldSz cx="12192000" cy="6858000"/>
  <p:notesSz cx="7010400" cy="9296400"/>
  <p:embeddedFontLst>
    <p:embeddedFont>
      <p:font typeface="Arial" panose="020B0604020202020204" pitchFamily="34" charset="0"/>
      <p:regular r:id="rId20"/>
      <p:bold r:id="rId21"/>
      <p:italic r:id="rId22"/>
      <p:boldItalic r:id="rId23"/>
    </p:embeddedFont>
    <p:embeddedFont>
      <p:font typeface="Bookman Old Style" panose="02050604050505020204" pitchFamily="18" charset="0"/>
      <p:regular r:id="rId24"/>
      <p:bold r:id="rId25"/>
      <p:italic r:id="rId26"/>
      <p:boldItalic r:id="rId27"/>
    </p:embeddedFont>
    <p:embeddedFont>
      <p:font typeface="Calibri" panose="020F0502020204030204" pitchFamily="34" charset="0"/>
      <p:regular r:id="rId28"/>
      <p:bold r:id="rId29"/>
      <p:italic r:id="rId30"/>
      <p:boldItalic r:id="rId31"/>
    </p:embeddedFont>
    <p:embeddedFont>
      <p:font typeface="IberPangea Text" panose="020B0504000000000000" pitchFamily="34" charset="0"/>
      <p:regular r:id="rId32"/>
      <p:bold r:id="rId33"/>
      <p:italic r:id="rId34"/>
      <p:boldItalic r:id="rId35"/>
    </p:embeddedFont>
    <p:embeddedFont>
      <p:font typeface="IberPangea Text Light" panose="020B0404000000000000" pitchFamily="34" charset="0"/>
      <p:regular r:id="rId36"/>
      <p:italic r:id="rId37"/>
    </p:embeddedFont>
  </p:embeddedFontLst>
  <p:custShowLst>
    <p:custShow name="Custom Show 1" id="0">
      <p:sldLst>
        <p:sld r:id="rId6"/>
        <p:sld r:id="rId8"/>
        <p:sld r:id="rId9"/>
        <p:sld r:id="rId12"/>
        <p:sld r:id="rId7"/>
        <p:sld r:id="rId16"/>
        <p:sld r:id="rId10"/>
        <p:sld r:id="rId17"/>
      </p:sldLst>
    </p:custShow>
  </p:custShowLst>
  <p:defaultTextStyle>
    <a:defPPr>
      <a:defRPr lang="es-E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2" charset="77"/>
        <a:ea typeface="+mn-ea"/>
        <a:cs typeface="+mn-cs"/>
      </a:defRPr>
    </a:lvl1pPr>
    <a:lvl2pPr marL="228586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2" charset="77"/>
        <a:ea typeface="+mn-ea"/>
        <a:cs typeface="+mn-cs"/>
      </a:defRPr>
    </a:lvl2pPr>
    <a:lvl3pPr marL="457172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2" charset="77"/>
        <a:ea typeface="+mn-ea"/>
        <a:cs typeface="+mn-cs"/>
      </a:defRPr>
    </a:lvl3pPr>
    <a:lvl4pPr marL="685757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2" charset="77"/>
        <a:ea typeface="+mn-ea"/>
        <a:cs typeface="+mn-cs"/>
      </a:defRPr>
    </a:lvl4pPr>
    <a:lvl5pPr marL="914343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2" charset="77"/>
        <a:ea typeface="+mn-ea"/>
        <a:cs typeface="+mn-cs"/>
      </a:defRPr>
    </a:lvl5pPr>
    <a:lvl6pPr marL="1142929" algn="l" defTabSz="457172" rtl="0" eaLnBrk="1" latinLnBrk="0" hangingPunct="1">
      <a:defRPr kern="1200">
        <a:solidFill>
          <a:schemeClr val="tx1"/>
        </a:solidFill>
        <a:latin typeface="Arial" pitchFamily="2" charset="77"/>
        <a:ea typeface="+mn-ea"/>
        <a:cs typeface="+mn-cs"/>
      </a:defRPr>
    </a:lvl6pPr>
    <a:lvl7pPr marL="1371515" algn="l" defTabSz="457172" rtl="0" eaLnBrk="1" latinLnBrk="0" hangingPunct="1">
      <a:defRPr kern="1200">
        <a:solidFill>
          <a:schemeClr val="tx1"/>
        </a:solidFill>
        <a:latin typeface="Arial" pitchFamily="2" charset="77"/>
        <a:ea typeface="+mn-ea"/>
        <a:cs typeface="+mn-cs"/>
      </a:defRPr>
    </a:lvl7pPr>
    <a:lvl8pPr marL="1600100" algn="l" defTabSz="457172" rtl="0" eaLnBrk="1" latinLnBrk="0" hangingPunct="1">
      <a:defRPr kern="1200">
        <a:solidFill>
          <a:schemeClr val="tx1"/>
        </a:solidFill>
        <a:latin typeface="Arial" pitchFamily="2" charset="77"/>
        <a:ea typeface="+mn-ea"/>
        <a:cs typeface="+mn-cs"/>
      </a:defRPr>
    </a:lvl8pPr>
    <a:lvl9pPr marL="1828686" algn="l" defTabSz="457172" rtl="0" eaLnBrk="1" latinLnBrk="0" hangingPunct="1">
      <a:defRPr kern="1200">
        <a:solidFill>
          <a:schemeClr val="tx1"/>
        </a:solidFill>
        <a:latin typeface="Arial" pitchFamily="2" charset="77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5B9A8CF5-BC38-E751-09AC-711DD2123EAB}" name="Sarda Lino, Sara" initials="SLS" userId="S::ssarda@iberdrola.es::628821d0-a4f1-4cec-bac1-c42dfee3e843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D52"/>
    <a:srgbClr val="A2BCB1"/>
    <a:srgbClr val="E3850D"/>
    <a:srgbClr val="007F33"/>
    <a:srgbClr val="FF9C1A"/>
    <a:srgbClr val="0DA9FF"/>
    <a:srgbClr val="008C39"/>
    <a:srgbClr val="000000"/>
    <a:srgbClr val="00A443"/>
    <a:srgbClr val="D9D9D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96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Estilo medio 2 - Énfasis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EB9631B5-78F2-41C9-869B-9F39066F8104}" styleName="Estilo medio 3 - Énfasis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17292A2E-F333-43FB-9621-5CBBE7FDCDCB}" styleName="Estilo claro 2 - Acento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2D5ABB26-0587-4C30-8999-92F81FD0307C}" styleName="Sin estilo ni cuadrícula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FABFCF23-3B69-468F-B69F-88F6DE6A72F2}" styleName="Estilo medio 1 - Énfasis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10A1B5D5-9B99-4C35-A422-299274C87663}" styleName="Estilo medio 1 - Énfasis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21E4AEA4-8DFA-4A89-87EB-49C32662AFE0}" styleName="Estilo medio 2 - Énfasis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69CF1AB2-1976-4502-BF36-3FF5EA218861}" styleName="Estilo medio 4 - Énfasis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8A107856-5554-42FB-B03E-39F5DBC370BA}" styleName="Estilo medio 4 - Énfasis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0660B408-B3CF-4A94-85FC-2B1E0A45F4A2}" styleName="Estilo oscuro 2 - Énfasis 1/Énfasis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91EBBBCC-DAD2-459C-BE2E-F6DE35CF9A28}" styleName="Estilo oscuro 2 - Énfasis 3/Énfasis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46F890A9-2807-4EBB-B81D-B2AA78EC7F39}" styleName="Estilo oscuro 2 - Énfasis 5/Énfasis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7994" autoAdjust="0"/>
    <p:restoredTop sz="96327"/>
  </p:normalViewPr>
  <p:slideViewPr>
    <p:cSldViewPr snapToGrid="0" showGuides="1">
      <p:cViewPr varScale="1">
        <p:scale>
          <a:sx n="114" d="100"/>
          <a:sy n="114" d="100"/>
        </p:scale>
        <p:origin x="876" y="90"/>
      </p:cViewPr>
      <p:guideLst/>
    </p:cSldViewPr>
  </p:slideViewPr>
  <p:outlineViewPr>
    <p:cViewPr>
      <p:scale>
        <a:sx n="33" d="100"/>
        <a:sy n="33" d="100"/>
      </p:scale>
      <p:origin x="0" y="-1808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200" d="100"/>
        <a:sy n="200" d="100"/>
      </p:scale>
      <p:origin x="0" y="0"/>
    </p:cViewPr>
  </p:sorterViewPr>
  <p:notesViewPr>
    <p:cSldViewPr snapToGrid="0" showGuides="1">
      <p:cViewPr varScale="1">
        <p:scale>
          <a:sx n="118" d="100"/>
          <a:sy n="118" d="100"/>
        </p:scale>
        <p:origin x="4648" y="21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notesMaster" Target="notesMasters/notesMaster1.xml"/><Relationship Id="rId26" Type="http://schemas.openxmlformats.org/officeDocument/2006/relationships/font" Target="fonts/font7.fntdata"/><Relationship Id="rId39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font" Target="fonts/font2.fntdata"/><Relationship Id="rId34" Type="http://schemas.openxmlformats.org/officeDocument/2006/relationships/font" Target="fonts/font15.fntdata"/><Relationship Id="rId42" Type="http://schemas.microsoft.com/office/2018/10/relationships/authors" Target="author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font" Target="fonts/font6.fntdata"/><Relationship Id="rId33" Type="http://schemas.openxmlformats.org/officeDocument/2006/relationships/font" Target="fonts/font14.fntdata"/><Relationship Id="rId38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font" Target="fonts/font1.fntdata"/><Relationship Id="rId29" Type="http://schemas.openxmlformats.org/officeDocument/2006/relationships/font" Target="fonts/font10.fntdata"/><Relationship Id="rId41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font" Target="fonts/font5.fntdata"/><Relationship Id="rId32" Type="http://schemas.openxmlformats.org/officeDocument/2006/relationships/font" Target="fonts/font13.fntdata"/><Relationship Id="rId37" Type="http://schemas.openxmlformats.org/officeDocument/2006/relationships/font" Target="fonts/font18.fntdata"/><Relationship Id="rId40" Type="http://schemas.openxmlformats.org/officeDocument/2006/relationships/theme" Target="theme/theme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font" Target="fonts/font4.fntdata"/><Relationship Id="rId28" Type="http://schemas.openxmlformats.org/officeDocument/2006/relationships/font" Target="fonts/font9.fntdata"/><Relationship Id="rId36" Type="http://schemas.openxmlformats.org/officeDocument/2006/relationships/font" Target="fonts/font17.fntdata"/><Relationship Id="rId10" Type="http://schemas.openxmlformats.org/officeDocument/2006/relationships/slide" Target="slides/slide5.xml"/><Relationship Id="rId19" Type="http://schemas.openxmlformats.org/officeDocument/2006/relationships/handoutMaster" Target="handoutMasters/handoutMaster1.xml"/><Relationship Id="rId31" Type="http://schemas.openxmlformats.org/officeDocument/2006/relationships/font" Target="fonts/font12.fntdata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font" Target="fonts/font3.fntdata"/><Relationship Id="rId27" Type="http://schemas.openxmlformats.org/officeDocument/2006/relationships/font" Target="fonts/font8.fntdata"/><Relationship Id="rId30" Type="http://schemas.openxmlformats.org/officeDocument/2006/relationships/font" Target="fonts/font11.fntdata"/><Relationship Id="rId35" Type="http://schemas.openxmlformats.org/officeDocument/2006/relationships/font" Target="fonts/font16.fntdata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>
            <a:extLst>
              <a:ext uri="{FF2B5EF4-FFF2-40B4-BE49-F238E27FC236}">
                <a16:creationId xmlns:a16="http://schemas.microsoft.com/office/drawing/2014/main" id="{C43DA892-307A-E347-9194-62A21C675723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s-ES" dirty="0">
              <a:latin typeface="IberPangea Text Light" panose="020B0404000000000000" pitchFamily="34" charset="0"/>
            </a:endParaRP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3B6F4688-6EE6-7843-A300-B1DE28926F03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80A8FB47-5564-9243-9272-51DAF8FFEF94}" type="datetimeFigureOut">
              <a:rPr lang="es-ES" smtClean="0">
                <a:latin typeface="IberPangea Text Light" panose="020B0404000000000000" pitchFamily="34" charset="0"/>
              </a:rPr>
              <a:t>21/01/2025</a:t>
            </a:fld>
            <a:endParaRPr lang="es-ES" dirty="0">
              <a:latin typeface="IberPangea Text Light" panose="020B0404000000000000" pitchFamily="34" charset="0"/>
            </a:endParaRPr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617CAA0D-37D0-6B4C-BAC3-1CFAB35E2139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s-ES" dirty="0">
              <a:latin typeface="IberPangea Text Light" panose="020B0404000000000000" pitchFamily="34" charset="0"/>
            </a:endParaRPr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16FC91A7-283B-DC4A-89F0-A4228DEC41D6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4B8D3102-2B43-BB40-9596-9DED75F4FA13}" type="slidenum">
              <a:rPr lang="es-ES" smtClean="0">
                <a:latin typeface="IberPangea Text Light" panose="020B0404000000000000" pitchFamily="34" charset="0"/>
              </a:rPr>
              <a:t>‹#›</a:t>
            </a:fld>
            <a:endParaRPr lang="es-ES" dirty="0">
              <a:latin typeface="IberPangea Text Light" panose="020B0404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6191741"/>
      </p:ext>
    </p:extLst>
  </p:cSld>
  <p:clrMap bg1="lt1" tx1="dk1" bg2="lt2" tx2="dk2" accent1="accent1" accent2="accent2" accent3="accent3" accent4="accent4" accent5="accent5" accent6="accent6" hlink="hlink" folHlink="folHlink"/>
  <p:extLst>
    <p:ext uri="{56416CCD-93CA-4268-BC5B-53C4BB910035}">
      <p15:sldGuideLst xmlns:p15="http://schemas.microsoft.com/office/powerpoint/2012/main">
        <p15:guide id="1" orient="horz" pos="2928" userDrawn="1">
          <p15:clr>
            <a:srgbClr val="F26B43"/>
          </p15:clr>
        </p15:guide>
        <p15:guide id="2" pos="2208" userDrawn="1">
          <p15:clr>
            <a:srgbClr val="F26B43"/>
          </p15:clr>
        </p15:guide>
      </p15:sldGuideLst>
    </p:ext>
  </p:extLst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>
            <a:extLst>
              <a:ext uri="{FF2B5EF4-FFF2-40B4-BE49-F238E27FC236}">
                <a16:creationId xmlns:a16="http://schemas.microsoft.com/office/drawing/2014/main" id="{B01C405C-4B83-CA4F-B731-38CA9DC20A06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 b="1" i="0">
                <a:latin typeface="IberPangea Text" panose="020B0404000000000000" pitchFamily="34" charset="0"/>
              </a:defRPr>
            </a:lvl1pPr>
          </a:lstStyle>
          <a:p>
            <a:pPr>
              <a:defRPr/>
            </a:pPr>
            <a:endParaRPr lang="es-ES" dirty="0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DC787299-38DA-864E-A1D0-CA4FF0FA3D36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 b="1" i="0">
                <a:latin typeface="IberPangea Text" panose="020B0404000000000000" pitchFamily="34" charset="0"/>
              </a:defRPr>
            </a:lvl1pPr>
          </a:lstStyle>
          <a:p>
            <a:pPr>
              <a:defRPr/>
            </a:pPr>
            <a:fld id="{65570E49-5083-DF4E-8F85-59825E114241}" type="datetimeFigureOut">
              <a:rPr lang="es-ES" smtClean="0"/>
              <a:pPr>
                <a:defRPr/>
              </a:pPr>
              <a:t>21/01/2025</a:t>
            </a:fld>
            <a:endParaRPr lang="es-ES" dirty="0"/>
          </a:p>
        </p:txBody>
      </p:sp>
      <p:sp>
        <p:nvSpPr>
          <p:cNvPr id="4" name="Marcador de imagen de diapositiva 3">
            <a:extLst>
              <a:ext uri="{FF2B5EF4-FFF2-40B4-BE49-F238E27FC236}">
                <a16:creationId xmlns:a16="http://schemas.microsoft.com/office/drawing/2014/main" id="{344FF829-E961-1B48-978F-49185604FB63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pPr lvl="0"/>
            <a:endParaRPr lang="es-ES" noProof="0" dirty="0"/>
          </a:p>
        </p:txBody>
      </p:sp>
      <p:sp>
        <p:nvSpPr>
          <p:cNvPr id="5" name="Marcador de notas 4">
            <a:extLst>
              <a:ext uri="{FF2B5EF4-FFF2-40B4-BE49-F238E27FC236}">
                <a16:creationId xmlns:a16="http://schemas.microsoft.com/office/drawing/2014/main" id="{48722998-6FE0-6246-BF73-9D7A3F32F3F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s-ES" noProof="0" dirty="0"/>
              <a:t>Haga clic para modificar los estilos de texto del patrón</a:t>
            </a:r>
          </a:p>
          <a:p>
            <a:pPr lvl="1"/>
            <a:r>
              <a:rPr lang="es-ES" noProof="0" dirty="0"/>
              <a:t>Segundo nivel</a:t>
            </a:r>
          </a:p>
          <a:p>
            <a:pPr lvl="2"/>
            <a:r>
              <a:rPr lang="es-ES" noProof="0" dirty="0"/>
              <a:t>Tercer nivel</a:t>
            </a:r>
          </a:p>
          <a:p>
            <a:pPr lvl="3"/>
            <a:r>
              <a:rPr lang="es-ES" noProof="0" dirty="0"/>
              <a:t>Cuarto nivel</a:t>
            </a:r>
          </a:p>
          <a:p>
            <a:pPr lvl="4"/>
            <a:r>
              <a:rPr lang="es-ES" noProof="0" dirty="0"/>
              <a:t>Quinto nivel</a:t>
            </a:r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72B4590A-E43D-6B4C-BD6E-E6D5EFEAD3B0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 b="1" i="0">
                <a:latin typeface="IberPangea Text" panose="020B0404000000000000" pitchFamily="34" charset="0"/>
              </a:defRPr>
            </a:lvl1pPr>
          </a:lstStyle>
          <a:p>
            <a:pPr>
              <a:defRPr/>
            </a:pPr>
            <a:endParaRPr lang="es-ES" dirty="0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664E76EC-B62D-BB46-9FF8-0861CF883C6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 b="1" i="0">
                <a:latin typeface="IberPangea Text" panose="020B0404000000000000" pitchFamily="34" charset="0"/>
              </a:defRPr>
            </a:lvl1pPr>
          </a:lstStyle>
          <a:p>
            <a:pPr>
              <a:defRPr/>
            </a:pPr>
            <a:fld id="{F1CA40EA-03DA-B94C-9A0E-A28DB663F067}" type="slidenum">
              <a:rPr lang="es-ES" smtClean="0"/>
              <a:pPr>
                <a:defRPr/>
              </a:pPr>
              <a:t>‹#›</a:t>
            </a:fld>
            <a:endParaRPr lang="es-E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600" b="0" i="0" kern="1200">
        <a:solidFill>
          <a:schemeClr val="tx1"/>
        </a:solidFill>
        <a:latin typeface="IberPangea Text" panose="020B0504000000000000" pitchFamily="34" charset="0"/>
        <a:ea typeface="+mn-ea"/>
        <a:cs typeface="+mn-cs"/>
      </a:defRPr>
    </a:lvl1pPr>
    <a:lvl2pPr marL="228586" algn="l" rtl="0" eaLnBrk="0" fontAlgn="base" hangingPunct="0">
      <a:spcBef>
        <a:spcPct val="30000"/>
      </a:spcBef>
      <a:spcAft>
        <a:spcPct val="0"/>
      </a:spcAft>
      <a:defRPr sz="600" b="0" i="0" kern="1200">
        <a:solidFill>
          <a:schemeClr val="tx1"/>
        </a:solidFill>
        <a:latin typeface="IberPangea Text" panose="020B0504000000000000" pitchFamily="34" charset="0"/>
        <a:ea typeface="+mn-ea"/>
        <a:cs typeface="+mn-cs"/>
      </a:defRPr>
    </a:lvl2pPr>
    <a:lvl3pPr marL="457172" algn="l" rtl="0" eaLnBrk="0" fontAlgn="base" hangingPunct="0">
      <a:spcBef>
        <a:spcPct val="30000"/>
      </a:spcBef>
      <a:spcAft>
        <a:spcPct val="0"/>
      </a:spcAft>
      <a:defRPr sz="600" b="0" i="0" kern="1200">
        <a:solidFill>
          <a:schemeClr val="tx1"/>
        </a:solidFill>
        <a:latin typeface="IberPangea Text" panose="020B0504000000000000" pitchFamily="34" charset="0"/>
        <a:ea typeface="+mn-ea"/>
        <a:cs typeface="+mn-cs"/>
      </a:defRPr>
    </a:lvl3pPr>
    <a:lvl4pPr marL="685757" algn="l" rtl="0" eaLnBrk="0" fontAlgn="base" hangingPunct="0">
      <a:spcBef>
        <a:spcPct val="30000"/>
      </a:spcBef>
      <a:spcAft>
        <a:spcPct val="0"/>
      </a:spcAft>
      <a:defRPr sz="600" b="0" i="0" kern="1200">
        <a:solidFill>
          <a:schemeClr val="tx1"/>
        </a:solidFill>
        <a:latin typeface="IberPangea Text" panose="020B0504000000000000" pitchFamily="34" charset="0"/>
        <a:ea typeface="+mn-ea"/>
        <a:cs typeface="+mn-cs"/>
      </a:defRPr>
    </a:lvl4pPr>
    <a:lvl5pPr marL="914343" algn="l" rtl="0" eaLnBrk="0" fontAlgn="base" hangingPunct="0">
      <a:spcBef>
        <a:spcPct val="30000"/>
      </a:spcBef>
      <a:spcAft>
        <a:spcPct val="0"/>
      </a:spcAft>
      <a:defRPr sz="600" b="0" i="0" kern="1200">
        <a:solidFill>
          <a:schemeClr val="tx1"/>
        </a:solidFill>
        <a:latin typeface="IberPangea Text" panose="020B0504000000000000" pitchFamily="34" charset="0"/>
        <a:ea typeface="+mn-ea"/>
        <a:cs typeface="+mn-cs"/>
      </a:defRPr>
    </a:lvl5pPr>
    <a:lvl6pPr marL="1142929" algn="l" defTabSz="457172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6pPr>
    <a:lvl7pPr marL="1371515" algn="l" defTabSz="457172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7pPr>
    <a:lvl8pPr marL="1600100" algn="l" defTabSz="457172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8pPr>
    <a:lvl9pPr marL="1828686" algn="l" defTabSz="457172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9pPr>
  </p:notesStyle>
  <p:extLst>
    <p:ext uri="{620B2872-D7B9-4A21-9093-7833F8D536E1}">
      <p15:sldGuideLst xmlns:p15="http://schemas.microsoft.com/office/powerpoint/2012/main">
        <p15:guide id="1" orient="horz" pos="2928" userDrawn="1">
          <p15:clr>
            <a:srgbClr val="F26B43"/>
          </p15:clr>
        </p15:guide>
        <p15:guide id="2" pos="2208" userDrawn="1">
          <p15:clr>
            <a:srgbClr val="F26B43"/>
          </p15:clr>
        </p15:guide>
      </p15:sldGuideLst>
    </p:ext>
  </p:extLst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406400" y="696913"/>
            <a:ext cx="6197600" cy="3486150"/>
          </a:xfrm>
          <a:ln/>
        </p:spPr>
      </p:sp>
      <p:sp>
        <p:nvSpPr>
          <p:cNvPr id="35843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dirty="0"/>
          </a:p>
        </p:txBody>
      </p:sp>
      <p:sp>
        <p:nvSpPr>
          <p:cNvPr id="3584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1811"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09" indent="-285734" defTabSz="931811"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2937" indent="-228587" defTabSz="931811"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111" indent="-228587" defTabSz="931811"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287" indent="-228587" defTabSz="931811"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461" indent="-228587" defTabSz="931811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635" indent="-228587" defTabSz="931811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8811" indent="-228587" defTabSz="931811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5985" indent="-228587" defTabSz="931811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BC4EE717-B9DF-4F3B-95F8-D6CDCE2AAA24}" type="slidenum">
              <a:rPr lang="en-US" sz="1300"/>
              <a:pPr eaLnBrk="1" hangingPunct="1"/>
              <a:t>3</a:t>
            </a:fld>
            <a:endParaRPr lang="en-US" sz="1300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texto 12">
            <a:extLst>
              <a:ext uri="{FF2B5EF4-FFF2-40B4-BE49-F238E27FC236}">
                <a16:creationId xmlns:a16="http://schemas.microsoft.com/office/drawing/2014/main" id="{02C6E78E-94C2-B86A-43B0-C98F5800905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719512" y="1527134"/>
            <a:ext cx="8066088" cy="443328"/>
          </a:xfrm>
          <a:prstGeom prst="rect">
            <a:avLst/>
          </a:prstGeom>
        </p:spPr>
        <p:txBody>
          <a:bodyPr lIns="0" anchor="b" anchorCtr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000" b="0" i="0">
                <a:solidFill>
                  <a:schemeClr val="tx1">
                    <a:lumMod val="60000"/>
                    <a:lumOff val="40000"/>
                  </a:schemeClr>
                </a:solidFill>
                <a:latin typeface="+mn-lt"/>
                <a:ea typeface="IberPangea Text Light" panose="020B0404000000000000" pitchFamily="34" charset="0"/>
                <a:cs typeface="IberPangea Text Light" panose="020B0404000000000000" pitchFamily="34" charset="0"/>
              </a:defRPr>
            </a:lvl1pPr>
            <a:lvl2pPr marL="454212" indent="0">
              <a:buNone/>
              <a:defRPr b="0" i="0">
                <a:latin typeface="IberPangea Text Light" panose="020B0404000000000000" pitchFamily="34" charset="0"/>
                <a:ea typeface="IberPangea Text Light" panose="020B0404000000000000" pitchFamily="34" charset="0"/>
                <a:cs typeface="IberPangea Text Light" panose="020B0404000000000000" pitchFamily="34" charset="0"/>
              </a:defRPr>
            </a:lvl2pPr>
            <a:lvl3pPr marL="908423" indent="0">
              <a:buNone/>
              <a:defRPr b="0" i="0">
                <a:latin typeface="IberPangea Text Light" panose="020B0404000000000000" pitchFamily="34" charset="0"/>
                <a:ea typeface="IberPangea Text Light" panose="020B0404000000000000" pitchFamily="34" charset="0"/>
                <a:cs typeface="IberPangea Text Light" panose="020B0404000000000000" pitchFamily="34" charset="0"/>
              </a:defRPr>
            </a:lvl3pPr>
            <a:lvl4pPr marL="1362636" indent="0">
              <a:buNone/>
              <a:defRPr b="0" i="0">
                <a:latin typeface="IberPangea Text Light" panose="020B0404000000000000" pitchFamily="34" charset="0"/>
                <a:ea typeface="IberPangea Text Light" panose="020B0404000000000000" pitchFamily="34" charset="0"/>
                <a:cs typeface="IberPangea Text Light" panose="020B0404000000000000" pitchFamily="34" charset="0"/>
              </a:defRPr>
            </a:lvl4pPr>
            <a:lvl5pPr marL="1816846" indent="0">
              <a:buNone/>
              <a:defRPr b="0" i="0">
                <a:latin typeface="IberPangea Text Light" panose="020B0404000000000000" pitchFamily="34" charset="0"/>
                <a:ea typeface="IberPangea Text Light" panose="020B0404000000000000" pitchFamily="34" charset="0"/>
                <a:cs typeface="IberPangea Text Light" panose="020B0404000000000000" pitchFamily="34" charset="0"/>
              </a:defRPr>
            </a:lvl5pPr>
          </a:lstStyle>
          <a:p>
            <a:pPr lvl="0"/>
            <a:r>
              <a:rPr lang="es-ES" dirty="0" err="1"/>
              <a:t>Presentation</a:t>
            </a:r>
            <a:r>
              <a:rPr lang="es-ES" dirty="0"/>
              <a:t> </a:t>
            </a:r>
            <a:r>
              <a:rPr lang="es-ES" dirty="0" err="1"/>
              <a:t>subtitle</a:t>
            </a:r>
            <a:endParaRPr lang="es-ES" dirty="0"/>
          </a:p>
        </p:txBody>
      </p:sp>
      <p:sp>
        <p:nvSpPr>
          <p:cNvPr id="2" name="Título 14">
            <a:extLst>
              <a:ext uri="{FF2B5EF4-FFF2-40B4-BE49-F238E27FC236}">
                <a16:creationId xmlns:a16="http://schemas.microsoft.com/office/drawing/2014/main" id="{EE43D0D4-53D9-E48B-97B4-161635A2CFA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719513" y="2730572"/>
            <a:ext cx="8066087" cy="909841"/>
          </a:xfrm>
          <a:prstGeom prst="rect">
            <a:avLst/>
          </a:prstGeom>
        </p:spPr>
        <p:txBody>
          <a:bodyPr lIns="0" anchor="t">
            <a:noAutofit/>
          </a:bodyPr>
          <a:lstStyle>
            <a:lvl1pPr>
              <a:lnSpc>
                <a:spcPct val="80000"/>
              </a:lnSpc>
              <a:defRPr sz="4400" b="1" i="0" spc="-150">
                <a:solidFill>
                  <a:schemeClr val="accent1"/>
                </a:solidFill>
                <a:latin typeface="+mj-lt"/>
                <a:ea typeface="IberPangea Text" panose="020B0404000000000000" pitchFamily="34" charset="0"/>
                <a:cs typeface="IberPangea Text" panose="020B0404000000000000" pitchFamily="34" charset="0"/>
              </a:defRPr>
            </a:lvl1pPr>
          </a:lstStyle>
          <a:p>
            <a:r>
              <a:rPr lang="es-ES" dirty="0" err="1"/>
              <a:t>Presentation</a:t>
            </a:r>
            <a:r>
              <a:rPr lang="es-ES" dirty="0"/>
              <a:t> </a:t>
            </a:r>
            <a:r>
              <a:rPr lang="es-ES" dirty="0" err="1"/>
              <a:t>Title</a:t>
            </a:r>
            <a:endParaRPr lang="es-ES" dirty="0"/>
          </a:p>
        </p:txBody>
      </p:sp>
      <p:cxnSp>
        <p:nvCxnSpPr>
          <p:cNvPr id="22" name="Conector recto 17">
            <a:extLst>
              <a:ext uri="{FF2B5EF4-FFF2-40B4-BE49-F238E27FC236}">
                <a16:creationId xmlns:a16="http://schemas.microsoft.com/office/drawing/2014/main" id="{E6BFB2A2-D551-503C-6002-FDD2DD5E20A0}"/>
              </a:ext>
            </a:extLst>
          </p:cNvPr>
          <p:cNvCxnSpPr>
            <a:cxnSpLocks/>
          </p:cNvCxnSpPr>
          <p:nvPr userDrawn="1"/>
        </p:nvCxnSpPr>
        <p:spPr>
          <a:xfrm>
            <a:off x="395847" y="2312570"/>
            <a:ext cx="11388934" cy="0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Gráfico 2">
            <a:extLst>
              <a:ext uri="{FF2B5EF4-FFF2-40B4-BE49-F238E27FC236}">
                <a16:creationId xmlns:a16="http://schemas.microsoft.com/office/drawing/2014/main" id="{95B98546-94D4-0848-C5E5-A74D7D6060B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56343" y="1402510"/>
            <a:ext cx="3257824" cy="7506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511417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Green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o 1">
            <a:extLst>
              <a:ext uri="{FF2B5EF4-FFF2-40B4-BE49-F238E27FC236}">
                <a16:creationId xmlns:a16="http://schemas.microsoft.com/office/drawing/2014/main" id="{EC580365-CB6C-13B2-FED8-6C951FFB4CA8}"/>
              </a:ext>
            </a:extLst>
          </p:cNvPr>
          <p:cNvGrpSpPr/>
          <p:nvPr userDrawn="1"/>
        </p:nvGrpSpPr>
        <p:grpSpPr>
          <a:xfrm>
            <a:off x="4496068" y="3036081"/>
            <a:ext cx="3199864" cy="1278273"/>
            <a:chOff x="10709665" y="301762"/>
            <a:chExt cx="1082567" cy="432461"/>
          </a:xfrm>
          <a:solidFill>
            <a:schemeClr val="bg1"/>
          </a:solidFill>
        </p:grpSpPr>
        <p:sp>
          <p:nvSpPr>
            <p:cNvPr id="16" name="Forma libre 163">
              <a:extLst>
                <a:ext uri="{FF2B5EF4-FFF2-40B4-BE49-F238E27FC236}">
                  <a16:creationId xmlns:a16="http://schemas.microsoft.com/office/drawing/2014/main" id="{C1FD0DA8-245B-078D-D17A-53C51CD5FDC4}"/>
                </a:ext>
              </a:extLst>
            </p:cNvPr>
            <p:cNvSpPr/>
            <p:nvPr/>
          </p:nvSpPr>
          <p:spPr>
            <a:xfrm>
              <a:off x="11039633" y="364114"/>
              <a:ext cx="132622" cy="141132"/>
            </a:xfrm>
            <a:custGeom>
              <a:avLst/>
              <a:gdLst>
                <a:gd name="connsiteX0" fmla="*/ 236399 w 558508"/>
                <a:gd name="connsiteY0" fmla="*/ 0 h 594344"/>
                <a:gd name="connsiteX1" fmla="*/ 0 w 558508"/>
                <a:gd name="connsiteY1" fmla="*/ 594344 h 594344"/>
                <a:gd name="connsiteX2" fmla="*/ 90961 w 558508"/>
                <a:gd name="connsiteY2" fmla="*/ 594344 h 594344"/>
                <a:gd name="connsiteX3" fmla="*/ 156074 w 558508"/>
                <a:gd name="connsiteY3" fmla="*/ 424519 h 594344"/>
                <a:gd name="connsiteX4" fmla="*/ 399518 w 558508"/>
                <a:gd name="connsiteY4" fmla="*/ 424519 h 594344"/>
                <a:gd name="connsiteX5" fmla="*/ 464272 w 558508"/>
                <a:gd name="connsiteY5" fmla="*/ 594344 h 594344"/>
                <a:gd name="connsiteX6" fmla="*/ 558508 w 558508"/>
                <a:gd name="connsiteY6" fmla="*/ 594344 h 594344"/>
                <a:gd name="connsiteX7" fmla="*/ 321391 w 558508"/>
                <a:gd name="connsiteY7" fmla="*/ 0 h 594344"/>
                <a:gd name="connsiteX8" fmla="*/ 184703 w 558508"/>
                <a:gd name="connsiteY8" fmla="*/ 349822 h 594344"/>
                <a:gd name="connsiteX9" fmla="*/ 253361 w 558508"/>
                <a:gd name="connsiteY9" fmla="*/ 170587 h 594344"/>
                <a:gd name="connsiteX10" fmla="*/ 278042 w 558508"/>
                <a:gd name="connsiteY10" fmla="*/ 106914 h 594344"/>
                <a:gd name="connsiteX11" fmla="*/ 302723 w 558508"/>
                <a:gd name="connsiteY11" fmla="*/ 170587 h 594344"/>
                <a:gd name="connsiteX12" fmla="*/ 371022 w 558508"/>
                <a:gd name="connsiteY12" fmla="*/ 349822 h 5943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58508" h="594344">
                  <a:moveTo>
                    <a:pt x="236399" y="0"/>
                  </a:moveTo>
                  <a:lnTo>
                    <a:pt x="0" y="594344"/>
                  </a:lnTo>
                  <a:lnTo>
                    <a:pt x="90961" y="594344"/>
                  </a:lnTo>
                  <a:lnTo>
                    <a:pt x="156074" y="424519"/>
                  </a:lnTo>
                  <a:lnTo>
                    <a:pt x="399518" y="424519"/>
                  </a:lnTo>
                  <a:lnTo>
                    <a:pt x="464272" y="594344"/>
                  </a:lnTo>
                  <a:lnTo>
                    <a:pt x="558508" y="594344"/>
                  </a:lnTo>
                  <a:lnTo>
                    <a:pt x="321391" y="0"/>
                  </a:lnTo>
                  <a:close/>
                  <a:moveTo>
                    <a:pt x="184703" y="349822"/>
                  </a:moveTo>
                  <a:lnTo>
                    <a:pt x="253361" y="170587"/>
                  </a:lnTo>
                  <a:cubicBezTo>
                    <a:pt x="259586" y="154725"/>
                    <a:pt x="267811" y="133499"/>
                    <a:pt x="278042" y="106914"/>
                  </a:cubicBezTo>
                  <a:cubicBezTo>
                    <a:pt x="288215" y="133530"/>
                    <a:pt x="296441" y="154756"/>
                    <a:pt x="302723" y="170587"/>
                  </a:cubicBezTo>
                  <a:lnTo>
                    <a:pt x="371022" y="349822"/>
                  </a:lnTo>
                  <a:close/>
                </a:path>
              </a:pathLst>
            </a:custGeom>
            <a:grpFill/>
            <a:ln w="448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_tradnl" dirty="0"/>
            </a:p>
          </p:txBody>
        </p:sp>
        <p:sp>
          <p:nvSpPr>
            <p:cNvPr id="17" name="Forma libre 164">
              <a:extLst>
                <a:ext uri="{FF2B5EF4-FFF2-40B4-BE49-F238E27FC236}">
                  <a16:creationId xmlns:a16="http://schemas.microsoft.com/office/drawing/2014/main" id="{93A123E6-8695-A9B2-513A-48843FD07CAC}"/>
                </a:ext>
              </a:extLst>
            </p:cNvPr>
            <p:cNvSpPr/>
            <p:nvPr/>
          </p:nvSpPr>
          <p:spPr>
            <a:xfrm>
              <a:off x="11159160" y="402802"/>
              <a:ext cx="100548" cy="102625"/>
            </a:xfrm>
            <a:custGeom>
              <a:avLst/>
              <a:gdLst>
                <a:gd name="connsiteX0" fmla="*/ 235501 w 423435"/>
                <a:gd name="connsiteY0" fmla="*/ 259891 h 432180"/>
                <a:gd name="connsiteX1" fmla="*/ 225315 w 423435"/>
                <a:gd name="connsiteY1" fmla="*/ 287493 h 432180"/>
                <a:gd name="connsiteX2" fmla="*/ 212571 w 423435"/>
                <a:gd name="connsiteY2" fmla="*/ 316798 h 432180"/>
                <a:gd name="connsiteX3" fmla="*/ 201935 w 423435"/>
                <a:gd name="connsiteY3" fmla="*/ 287493 h 432180"/>
                <a:gd name="connsiteX4" fmla="*/ 191300 w 423435"/>
                <a:gd name="connsiteY4" fmla="*/ 259891 h 432180"/>
                <a:gd name="connsiteX5" fmla="*/ 90961 w 423435"/>
                <a:gd name="connsiteY5" fmla="*/ 0 h 432180"/>
                <a:gd name="connsiteX6" fmla="*/ 0 w 423435"/>
                <a:gd name="connsiteY6" fmla="*/ 0 h 432180"/>
                <a:gd name="connsiteX7" fmla="*/ 173440 w 423435"/>
                <a:gd name="connsiteY7" fmla="*/ 432181 h 432180"/>
                <a:gd name="connsiteX8" fmla="*/ 250848 w 423435"/>
                <a:gd name="connsiteY8" fmla="*/ 432181 h 432180"/>
                <a:gd name="connsiteX9" fmla="*/ 423436 w 423435"/>
                <a:gd name="connsiteY9" fmla="*/ 0 h 432180"/>
                <a:gd name="connsiteX10" fmla="*/ 334988 w 423435"/>
                <a:gd name="connsiteY10" fmla="*/ 0 h 4321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23435" h="432180">
                  <a:moveTo>
                    <a:pt x="235501" y="259891"/>
                  </a:moveTo>
                  <a:cubicBezTo>
                    <a:pt x="232136" y="269525"/>
                    <a:pt x="228725" y="278756"/>
                    <a:pt x="225315" y="287493"/>
                  </a:cubicBezTo>
                  <a:cubicBezTo>
                    <a:pt x="221904" y="296231"/>
                    <a:pt x="217686" y="306044"/>
                    <a:pt x="212571" y="316798"/>
                  </a:cubicBezTo>
                  <a:cubicBezTo>
                    <a:pt x="208590" y="306044"/>
                    <a:pt x="205045" y="296276"/>
                    <a:pt x="201935" y="287493"/>
                  </a:cubicBezTo>
                  <a:cubicBezTo>
                    <a:pt x="198794" y="278532"/>
                    <a:pt x="195249" y="269570"/>
                    <a:pt x="191300" y="259891"/>
                  </a:cubicBezTo>
                  <a:lnTo>
                    <a:pt x="90961" y="0"/>
                  </a:lnTo>
                  <a:lnTo>
                    <a:pt x="0" y="0"/>
                  </a:lnTo>
                  <a:lnTo>
                    <a:pt x="173440" y="432181"/>
                  </a:lnTo>
                  <a:lnTo>
                    <a:pt x="250848" y="432181"/>
                  </a:lnTo>
                  <a:lnTo>
                    <a:pt x="423436" y="0"/>
                  </a:lnTo>
                  <a:lnTo>
                    <a:pt x="334988" y="0"/>
                  </a:lnTo>
                  <a:close/>
                </a:path>
              </a:pathLst>
            </a:custGeom>
            <a:grpFill/>
            <a:ln w="448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_tradnl" dirty="0"/>
            </a:p>
          </p:txBody>
        </p:sp>
        <p:sp>
          <p:nvSpPr>
            <p:cNvPr id="18" name="Forma libre 165">
              <a:extLst>
                <a:ext uri="{FF2B5EF4-FFF2-40B4-BE49-F238E27FC236}">
                  <a16:creationId xmlns:a16="http://schemas.microsoft.com/office/drawing/2014/main" id="{12FEAF43-29E8-48C8-C558-B321A566E176}"/>
                </a:ext>
              </a:extLst>
            </p:cNvPr>
            <p:cNvSpPr/>
            <p:nvPr/>
          </p:nvSpPr>
          <p:spPr>
            <a:xfrm>
              <a:off x="11260890" y="400806"/>
              <a:ext cx="90878" cy="106690"/>
            </a:xfrm>
            <a:custGeom>
              <a:avLst/>
              <a:gdLst>
                <a:gd name="connsiteX0" fmla="*/ 323640 w 382711"/>
                <a:gd name="connsiteY0" fmla="*/ 40354 h 449300"/>
                <a:gd name="connsiteX1" fmla="*/ 262431 w 382711"/>
                <a:gd name="connsiteY1" fmla="*/ 9794 h 449300"/>
                <a:gd name="connsiteX2" fmla="*/ 189734 w 382711"/>
                <a:gd name="connsiteY2" fmla="*/ 26 h 449300"/>
                <a:gd name="connsiteX3" fmla="*/ 84279 w 382711"/>
                <a:gd name="connsiteY3" fmla="*/ 25925 h 449300"/>
                <a:gd name="connsiteX4" fmla="*/ 14679 w 382711"/>
                <a:gd name="connsiteY4" fmla="*/ 104430 h 449300"/>
                <a:gd name="connsiteX5" fmla="*/ 80016 w 382711"/>
                <a:gd name="connsiteY5" fmla="*/ 141935 h 449300"/>
                <a:gd name="connsiteX6" fmla="*/ 120403 w 382711"/>
                <a:gd name="connsiteY6" fmla="*/ 92645 h 449300"/>
                <a:gd name="connsiteX7" fmla="*/ 188029 w 382711"/>
                <a:gd name="connsiteY7" fmla="*/ 74722 h 449300"/>
                <a:gd name="connsiteX8" fmla="*/ 243539 w 382711"/>
                <a:gd name="connsiteY8" fmla="*/ 84938 h 449300"/>
                <a:gd name="connsiteX9" fmla="*/ 283926 w 382711"/>
                <a:gd name="connsiteY9" fmla="*/ 118052 h 449300"/>
                <a:gd name="connsiteX10" fmla="*/ 299228 w 382711"/>
                <a:gd name="connsiteY10" fmla="*/ 178320 h 449300"/>
                <a:gd name="connsiteX11" fmla="*/ 299228 w 382711"/>
                <a:gd name="connsiteY11" fmla="*/ 226445 h 449300"/>
                <a:gd name="connsiteX12" fmla="*/ 289894 w 382711"/>
                <a:gd name="connsiteY12" fmla="*/ 217483 h 449300"/>
                <a:gd name="connsiteX13" fmla="*/ 174253 w 382711"/>
                <a:gd name="connsiteY13" fmla="*/ 182711 h 449300"/>
                <a:gd name="connsiteX14" fmla="*/ 85805 w 382711"/>
                <a:gd name="connsiteY14" fmla="*/ 197991 h 449300"/>
                <a:gd name="connsiteX15" fmla="*/ 22981 w 382711"/>
                <a:gd name="connsiteY15" fmla="*/ 243427 h 449300"/>
                <a:gd name="connsiteX16" fmla="*/ 22577 w 382711"/>
                <a:gd name="connsiteY16" fmla="*/ 388160 h 449300"/>
                <a:gd name="connsiteX17" fmla="*/ 83786 w 382711"/>
                <a:gd name="connsiteY17" fmla="*/ 433596 h 449300"/>
                <a:gd name="connsiteX18" fmla="*/ 170079 w 382711"/>
                <a:gd name="connsiteY18" fmla="*/ 449279 h 449300"/>
                <a:gd name="connsiteX19" fmla="*/ 288234 w 382711"/>
                <a:gd name="connsiteY19" fmla="*/ 413208 h 449300"/>
                <a:gd name="connsiteX20" fmla="*/ 303581 w 382711"/>
                <a:gd name="connsiteY20" fmla="*/ 397077 h 449300"/>
                <a:gd name="connsiteX21" fmla="*/ 303581 w 382711"/>
                <a:gd name="connsiteY21" fmla="*/ 439959 h 449300"/>
                <a:gd name="connsiteX22" fmla="*/ 382650 w 382711"/>
                <a:gd name="connsiteY22" fmla="*/ 439959 h 449300"/>
                <a:gd name="connsiteX23" fmla="*/ 382650 w 382711"/>
                <a:gd name="connsiteY23" fmla="*/ 170658 h 449300"/>
                <a:gd name="connsiteX24" fmla="*/ 366495 w 382711"/>
                <a:gd name="connsiteY24" fmla="*/ 93407 h 449300"/>
                <a:gd name="connsiteX25" fmla="*/ 323640 w 382711"/>
                <a:gd name="connsiteY25" fmla="*/ 40354 h 449300"/>
                <a:gd name="connsiteX26" fmla="*/ 271361 w 382711"/>
                <a:gd name="connsiteY26" fmla="*/ 366786 h 449300"/>
                <a:gd name="connsiteX27" fmla="*/ 194805 w 382711"/>
                <a:gd name="connsiteY27" fmla="*/ 384709 h 449300"/>
                <a:gd name="connsiteX28" fmla="*/ 117038 w 382711"/>
                <a:gd name="connsiteY28" fmla="*/ 366786 h 449300"/>
                <a:gd name="connsiteX29" fmla="*/ 85985 w 382711"/>
                <a:gd name="connsiteY29" fmla="*/ 315032 h 449300"/>
                <a:gd name="connsiteX30" fmla="*/ 117038 w 382711"/>
                <a:gd name="connsiteY30" fmla="*/ 261933 h 449300"/>
                <a:gd name="connsiteX31" fmla="*/ 194805 w 382711"/>
                <a:gd name="connsiteY31" fmla="*/ 244547 h 449300"/>
                <a:gd name="connsiteX32" fmla="*/ 271361 w 382711"/>
                <a:gd name="connsiteY32" fmla="*/ 262471 h 449300"/>
                <a:gd name="connsiteX33" fmla="*/ 301876 w 382711"/>
                <a:gd name="connsiteY33" fmla="*/ 315032 h 449300"/>
                <a:gd name="connsiteX34" fmla="*/ 271361 w 382711"/>
                <a:gd name="connsiteY34" fmla="*/ 366786 h 449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382711" h="449300">
                  <a:moveTo>
                    <a:pt x="323640" y="40354"/>
                  </a:moveTo>
                  <a:cubicBezTo>
                    <a:pt x="305407" y="26310"/>
                    <a:pt x="284622" y="15933"/>
                    <a:pt x="262431" y="9794"/>
                  </a:cubicBezTo>
                  <a:cubicBezTo>
                    <a:pt x="238769" y="3194"/>
                    <a:pt x="214303" y="-91"/>
                    <a:pt x="189734" y="26"/>
                  </a:cubicBezTo>
                  <a:cubicBezTo>
                    <a:pt x="152937" y="-543"/>
                    <a:pt x="116616" y="8378"/>
                    <a:pt x="84279" y="25925"/>
                  </a:cubicBezTo>
                  <a:cubicBezTo>
                    <a:pt x="52872" y="43499"/>
                    <a:pt x="28339" y="71169"/>
                    <a:pt x="14679" y="104430"/>
                  </a:cubicBezTo>
                  <a:lnTo>
                    <a:pt x="80016" y="141935"/>
                  </a:lnTo>
                  <a:cubicBezTo>
                    <a:pt x="87959" y="121677"/>
                    <a:pt x="102090" y="104430"/>
                    <a:pt x="120403" y="92645"/>
                  </a:cubicBezTo>
                  <a:cubicBezTo>
                    <a:pt x="138833" y="80695"/>
                    <a:pt x="161374" y="74722"/>
                    <a:pt x="188029" y="74722"/>
                  </a:cubicBezTo>
                  <a:cubicBezTo>
                    <a:pt x="207020" y="74498"/>
                    <a:pt x="225876" y="77966"/>
                    <a:pt x="243539" y="84938"/>
                  </a:cubicBezTo>
                  <a:cubicBezTo>
                    <a:pt x="260075" y="91592"/>
                    <a:pt x="274175" y="103149"/>
                    <a:pt x="283926" y="118052"/>
                  </a:cubicBezTo>
                  <a:cubicBezTo>
                    <a:pt x="294099" y="133345"/>
                    <a:pt x="299197" y="153438"/>
                    <a:pt x="299228" y="178320"/>
                  </a:cubicBezTo>
                  <a:lnTo>
                    <a:pt x="299228" y="226445"/>
                  </a:lnTo>
                  <a:cubicBezTo>
                    <a:pt x="296280" y="223290"/>
                    <a:pt x="293166" y="220301"/>
                    <a:pt x="289894" y="217483"/>
                  </a:cubicBezTo>
                  <a:cubicBezTo>
                    <a:pt x="263239" y="194303"/>
                    <a:pt x="224692" y="182711"/>
                    <a:pt x="174253" y="182711"/>
                  </a:cubicBezTo>
                  <a:cubicBezTo>
                    <a:pt x="144079" y="182317"/>
                    <a:pt x="114094" y="187497"/>
                    <a:pt x="85805" y="197991"/>
                  </a:cubicBezTo>
                  <a:cubicBezTo>
                    <a:pt x="60971" y="206881"/>
                    <a:pt x="39185" y="222640"/>
                    <a:pt x="22981" y="243427"/>
                  </a:cubicBezTo>
                  <a:cubicBezTo>
                    <a:pt x="-7511" y="286820"/>
                    <a:pt x="-7673" y="344596"/>
                    <a:pt x="22577" y="388160"/>
                  </a:cubicBezTo>
                  <a:cubicBezTo>
                    <a:pt x="38431" y="408610"/>
                    <a:pt x="59603" y="424329"/>
                    <a:pt x="83786" y="433596"/>
                  </a:cubicBezTo>
                  <a:cubicBezTo>
                    <a:pt x="111258" y="444363"/>
                    <a:pt x="140570" y="449687"/>
                    <a:pt x="170079" y="449279"/>
                  </a:cubicBezTo>
                  <a:cubicBezTo>
                    <a:pt x="221088" y="449279"/>
                    <a:pt x="260470" y="437257"/>
                    <a:pt x="288234" y="413208"/>
                  </a:cubicBezTo>
                  <a:cubicBezTo>
                    <a:pt x="293857" y="408337"/>
                    <a:pt x="298995" y="402933"/>
                    <a:pt x="303581" y="397077"/>
                  </a:cubicBezTo>
                  <a:lnTo>
                    <a:pt x="303581" y="439959"/>
                  </a:lnTo>
                  <a:lnTo>
                    <a:pt x="382650" y="439959"/>
                  </a:lnTo>
                  <a:lnTo>
                    <a:pt x="382650" y="170658"/>
                  </a:lnTo>
                  <a:cubicBezTo>
                    <a:pt x="383368" y="144001"/>
                    <a:pt x="377835" y="117550"/>
                    <a:pt x="366495" y="93407"/>
                  </a:cubicBezTo>
                  <a:cubicBezTo>
                    <a:pt x="356407" y="72719"/>
                    <a:pt x="341756" y="54580"/>
                    <a:pt x="323640" y="40354"/>
                  </a:cubicBezTo>
                  <a:close/>
                  <a:moveTo>
                    <a:pt x="271361" y="366786"/>
                  </a:moveTo>
                  <a:cubicBezTo>
                    <a:pt x="250930" y="378736"/>
                    <a:pt x="225410" y="384709"/>
                    <a:pt x="194805" y="384709"/>
                  </a:cubicBezTo>
                  <a:cubicBezTo>
                    <a:pt x="163662" y="384709"/>
                    <a:pt x="137738" y="378736"/>
                    <a:pt x="117038" y="366786"/>
                  </a:cubicBezTo>
                  <a:cubicBezTo>
                    <a:pt x="96337" y="354835"/>
                    <a:pt x="85985" y="337584"/>
                    <a:pt x="85985" y="315032"/>
                  </a:cubicBezTo>
                  <a:cubicBezTo>
                    <a:pt x="85056" y="292793"/>
                    <a:pt x="97185" y="272051"/>
                    <a:pt x="117038" y="261933"/>
                  </a:cubicBezTo>
                  <a:cubicBezTo>
                    <a:pt x="137711" y="250372"/>
                    <a:pt x="163631" y="244579"/>
                    <a:pt x="194805" y="244547"/>
                  </a:cubicBezTo>
                  <a:cubicBezTo>
                    <a:pt x="225468" y="244547"/>
                    <a:pt x="250988" y="250520"/>
                    <a:pt x="271361" y="262471"/>
                  </a:cubicBezTo>
                  <a:cubicBezTo>
                    <a:pt x="290747" y="272741"/>
                    <a:pt x="302585" y="293133"/>
                    <a:pt x="301876" y="315032"/>
                  </a:cubicBezTo>
                  <a:cubicBezTo>
                    <a:pt x="301876" y="337673"/>
                    <a:pt x="291703" y="354925"/>
                    <a:pt x="271361" y="366786"/>
                  </a:cubicBezTo>
                  <a:close/>
                </a:path>
              </a:pathLst>
            </a:custGeom>
            <a:grpFill/>
            <a:ln w="448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_tradnl" dirty="0"/>
            </a:p>
          </p:txBody>
        </p:sp>
        <p:sp>
          <p:nvSpPr>
            <p:cNvPr id="19" name="Forma libre 166">
              <a:extLst>
                <a:ext uri="{FF2B5EF4-FFF2-40B4-BE49-F238E27FC236}">
                  <a16:creationId xmlns:a16="http://schemas.microsoft.com/office/drawing/2014/main" id="{83846EE8-9480-3D77-F04D-937A3352DDDB}"/>
                </a:ext>
              </a:extLst>
            </p:cNvPr>
            <p:cNvSpPr/>
            <p:nvPr/>
          </p:nvSpPr>
          <p:spPr>
            <a:xfrm>
              <a:off x="11371157" y="400803"/>
              <a:ext cx="88040" cy="104474"/>
            </a:xfrm>
            <a:custGeom>
              <a:avLst/>
              <a:gdLst>
                <a:gd name="connsiteX0" fmla="*/ 293300 w 370759"/>
                <a:gd name="connsiteY0" fmla="*/ 20424 h 439968"/>
                <a:gd name="connsiteX1" fmla="*/ 210865 w 370759"/>
                <a:gd name="connsiteY1" fmla="*/ 36 h 439968"/>
                <a:gd name="connsiteX2" fmla="*/ 127937 w 370759"/>
                <a:gd name="connsiteY2" fmla="*/ 23381 h 439968"/>
                <a:gd name="connsiteX3" fmla="*/ 83062 w 370759"/>
                <a:gd name="connsiteY3" fmla="*/ 72313 h 439968"/>
                <a:gd name="connsiteX4" fmla="*/ 83062 w 370759"/>
                <a:gd name="connsiteY4" fmla="*/ 8505 h 439968"/>
                <a:gd name="connsiteX5" fmla="*/ 0 w 370759"/>
                <a:gd name="connsiteY5" fmla="*/ 8505 h 439968"/>
                <a:gd name="connsiteX6" fmla="*/ 0 w 370759"/>
                <a:gd name="connsiteY6" fmla="*/ 439835 h 439968"/>
                <a:gd name="connsiteX7" fmla="*/ 83287 w 370759"/>
                <a:gd name="connsiteY7" fmla="*/ 439835 h 439968"/>
                <a:gd name="connsiteX8" fmla="*/ 83287 w 370759"/>
                <a:gd name="connsiteY8" fmla="*/ 184424 h 439968"/>
                <a:gd name="connsiteX9" fmla="*/ 113488 w 370759"/>
                <a:gd name="connsiteY9" fmla="*/ 103320 h 439968"/>
                <a:gd name="connsiteX10" fmla="*/ 191300 w 370759"/>
                <a:gd name="connsiteY10" fmla="*/ 74015 h 439968"/>
                <a:gd name="connsiteX11" fmla="*/ 260182 w 370759"/>
                <a:gd name="connsiteY11" fmla="*/ 102917 h 439968"/>
                <a:gd name="connsiteX12" fmla="*/ 286524 w 370759"/>
                <a:gd name="connsiteY12" fmla="*/ 181019 h 439968"/>
                <a:gd name="connsiteX13" fmla="*/ 286524 w 370759"/>
                <a:gd name="connsiteY13" fmla="*/ 439969 h 439968"/>
                <a:gd name="connsiteX14" fmla="*/ 370708 w 370759"/>
                <a:gd name="connsiteY14" fmla="*/ 439969 h 439968"/>
                <a:gd name="connsiteX15" fmla="*/ 370708 w 370759"/>
                <a:gd name="connsiteY15" fmla="*/ 167307 h 439968"/>
                <a:gd name="connsiteX16" fmla="*/ 349886 w 370759"/>
                <a:gd name="connsiteY16" fmla="*/ 78586 h 439968"/>
                <a:gd name="connsiteX17" fmla="*/ 293300 w 370759"/>
                <a:gd name="connsiteY17" fmla="*/ 20424 h 4399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70759" h="439968">
                  <a:moveTo>
                    <a:pt x="293300" y="20424"/>
                  </a:moveTo>
                  <a:cubicBezTo>
                    <a:pt x="268111" y="6466"/>
                    <a:pt x="239666" y="-569"/>
                    <a:pt x="210865" y="36"/>
                  </a:cubicBezTo>
                  <a:cubicBezTo>
                    <a:pt x="181589" y="-13"/>
                    <a:pt x="152874" y="8066"/>
                    <a:pt x="127937" y="23381"/>
                  </a:cubicBezTo>
                  <a:cubicBezTo>
                    <a:pt x="108753" y="35256"/>
                    <a:pt x="93227" y="52189"/>
                    <a:pt x="83062" y="72313"/>
                  </a:cubicBezTo>
                  <a:lnTo>
                    <a:pt x="83062" y="8505"/>
                  </a:lnTo>
                  <a:lnTo>
                    <a:pt x="0" y="8505"/>
                  </a:lnTo>
                  <a:lnTo>
                    <a:pt x="0" y="439835"/>
                  </a:lnTo>
                  <a:lnTo>
                    <a:pt x="83287" y="439835"/>
                  </a:lnTo>
                  <a:lnTo>
                    <a:pt x="83287" y="184424"/>
                  </a:lnTo>
                  <a:cubicBezTo>
                    <a:pt x="83287" y="149890"/>
                    <a:pt x="93352" y="122857"/>
                    <a:pt x="113488" y="103320"/>
                  </a:cubicBezTo>
                  <a:cubicBezTo>
                    <a:pt x="133623" y="83784"/>
                    <a:pt x="159560" y="74015"/>
                    <a:pt x="191300" y="74015"/>
                  </a:cubicBezTo>
                  <a:cubicBezTo>
                    <a:pt x="219602" y="74015"/>
                    <a:pt x="242560" y="83649"/>
                    <a:pt x="260182" y="102917"/>
                  </a:cubicBezTo>
                  <a:cubicBezTo>
                    <a:pt x="277805" y="122185"/>
                    <a:pt x="286582" y="148219"/>
                    <a:pt x="286524" y="181019"/>
                  </a:cubicBezTo>
                  <a:lnTo>
                    <a:pt x="286524" y="439969"/>
                  </a:lnTo>
                  <a:lnTo>
                    <a:pt x="370708" y="439969"/>
                  </a:lnTo>
                  <a:lnTo>
                    <a:pt x="370708" y="167307"/>
                  </a:lnTo>
                  <a:cubicBezTo>
                    <a:pt x="371444" y="136447"/>
                    <a:pt x="364278" y="105906"/>
                    <a:pt x="349886" y="78586"/>
                  </a:cubicBezTo>
                  <a:cubicBezTo>
                    <a:pt x="336855" y="54286"/>
                    <a:pt x="317245" y="34135"/>
                    <a:pt x="293300" y="20424"/>
                  </a:cubicBezTo>
                  <a:close/>
                </a:path>
              </a:pathLst>
            </a:custGeom>
            <a:grpFill/>
            <a:ln w="448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_tradnl" dirty="0"/>
            </a:p>
          </p:txBody>
        </p:sp>
        <p:sp>
          <p:nvSpPr>
            <p:cNvPr id="20" name="Forma libre 167">
              <a:extLst>
                <a:ext uri="{FF2B5EF4-FFF2-40B4-BE49-F238E27FC236}">
                  <a16:creationId xmlns:a16="http://schemas.microsoft.com/office/drawing/2014/main" id="{CADD0782-037B-4FEC-6E13-0E2FE7AB33A2}"/>
                </a:ext>
              </a:extLst>
            </p:cNvPr>
            <p:cNvSpPr/>
            <p:nvPr/>
          </p:nvSpPr>
          <p:spPr>
            <a:xfrm>
              <a:off x="11472902" y="400789"/>
              <a:ext cx="98722" cy="140357"/>
            </a:xfrm>
            <a:custGeom>
              <a:avLst/>
              <a:gdLst>
                <a:gd name="connsiteX0" fmla="*/ 331652 w 415746"/>
                <a:gd name="connsiteY0" fmla="*/ 81022 h 591083"/>
                <a:gd name="connsiteX1" fmla="*/ 322273 w 415746"/>
                <a:gd name="connsiteY1" fmla="*/ 65876 h 591083"/>
                <a:gd name="connsiteX2" fmla="*/ 269994 w 415746"/>
                <a:gd name="connsiteY2" fmla="*/ 17931 h 591083"/>
                <a:gd name="connsiteX3" fmla="*/ 192182 w 415746"/>
                <a:gd name="connsiteY3" fmla="*/ 7 h 591083"/>
                <a:gd name="connsiteX4" fmla="*/ 115895 w 415746"/>
                <a:gd name="connsiteY4" fmla="*/ 15287 h 591083"/>
                <a:gd name="connsiteX5" fmla="*/ 54686 w 415746"/>
                <a:gd name="connsiteY5" fmla="*/ 58169 h 591083"/>
                <a:gd name="connsiteX6" fmla="*/ 14299 w 415746"/>
                <a:gd name="connsiteY6" fmla="*/ 123097 h 591083"/>
                <a:gd name="connsiteX7" fmla="*/ 29 w 415746"/>
                <a:gd name="connsiteY7" fmla="*/ 204739 h 591083"/>
                <a:gd name="connsiteX8" fmla="*/ 25518 w 415746"/>
                <a:gd name="connsiteY8" fmla="*/ 309591 h 591083"/>
                <a:gd name="connsiteX9" fmla="*/ 94400 w 415746"/>
                <a:gd name="connsiteY9" fmla="*/ 382630 h 591083"/>
                <a:gd name="connsiteX10" fmla="*/ 192182 w 415746"/>
                <a:gd name="connsiteY10" fmla="*/ 409515 h 591083"/>
                <a:gd name="connsiteX11" fmla="*/ 269994 w 415746"/>
                <a:gd name="connsiteY11" fmla="*/ 391233 h 591083"/>
                <a:gd name="connsiteX12" fmla="*/ 322273 w 415746"/>
                <a:gd name="connsiteY12" fmla="*/ 343288 h 591083"/>
                <a:gd name="connsiteX13" fmla="*/ 331652 w 415746"/>
                <a:gd name="connsiteY13" fmla="*/ 328366 h 591083"/>
                <a:gd name="connsiteX14" fmla="*/ 331652 w 415746"/>
                <a:gd name="connsiteY14" fmla="*/ 389127 h 591083"/>
                <a:gd name="connsiteX15" fmla="*/ 313702 w 415746"/>
                <a:gd name="connsiteY15" fmla="*/ 460015 h 591083"/>
                <a:gd name="connsiteX16" fmla="*/ 266135 w 415746"/>
                <a:gd name="connsiteY16" fmla="*/ 502717 h 591083"/>
                <a:gd name="connsiteX17" fmla="*/ 200663 w 415746"/>
                <a:gd name="connsiteY17" fmla="*/ 517146 h 591083"/>
                <a:gd name="connsiteX18" fmla="*/ 125812 w 415746"/>
                <a:gd name="connsiteY18" fmla="*/ 497206 h 591083"/>
                <a:gd name="connsiteX19" fmla="*/ 70572 w 415746"/>
                <a:gd name="connsiteY19" fmla="*/ 441598 h 591083"/>
                <a:gd name="connsiteX20" fmla="*/ 11876 w 415746"/>
                <a:gd name="connsiteY20" fmla="*/ 488289 h 591083"/>
                <a:gd name="connsiteX21" fmla="*/ 62046 w 415746"/>
                <a:gd name="connsiteY21" fmla="*/ 546854 h 591083"/>
                <a:gd name="connsiteX22" fmla="*/ 127114 w 415746"/>
                <a:gd name="connsiteY22" fmla="*/ 580416 h 591083"/>
                <a:gd name="connsiteX23" fmla="*/ 199811 w 415746"/>
                <a:gd name="connsiteY23" fmla="*/ 591035 h 591083"/>
                <a:gd name="connsiteX24" fmla="*/ 311189 w 415746"/>
                <a:gd name="connsiteY24" fmla="*/ 567242 h 591083"/>
                <a:gd name="connsiteX25" fmla="*/ 387700 w 415746"/>
                <a:gd name="connsiteY25" fmla="*/ 497206 h 591083"/>
                <a:gd name="connsiteX26" fmla="*/ 415747 w 415746"/>
                <a:gd name="connsiteY26" fmla="*/ 384691 h 591083"/>
                <a:gd name="connsiteX27" fmla="*/ 415747 w 415746"/>
                <a:gd name="connsiteY27" fmla="*/ 8566 h 591083"/>
                <a:gd name="connsiteX28" fmla="*/ 331652 w 415746"/>
                <a:gd name="connsiteY28" fmla="*/ 8566 h 591083"/>
                <a:gd name="connsiteX29" fmla="*/ 317202 w 415746"/>
                <a:gd name="connsiteY29" fmla="*/ 271369 h 591083"/>
                <a:gd name="connsiteX30" fmla="*/ 273405 w 415746"/>
                <a:gd name="connsiteY30" fmla="*/ 317209 h 591083"/>
                <a:gd name="connsiteX31" fmla="*/ 145423 w 415746"/>
                <a:gd name="connsiteY31" fmla="*/ 317209 h 591083"/>
                <a:gd name="connsiteX32" fmla="*/ 101221 w 415746"/>
                <a:gd name="connsiteY32" fmla="*/ 271369 h 591083"/>
                <a:gd name="connsiteX33" fmla="*/ 85067 w 415746"/>
                <a:gd name="connsiteY33" fmla="*/ 204694 h 591083"/>
                <a:gd name="connsiteX34" fmla="*/ 101221 w 415746"/>
                <a:gd name="connsiteY34" fmla="*/ 137212 h 591083"/>
                <a:gd name="connsiteX35" fmla="*/ 145423 w 415746"/>
                <a:gd name="connsiteY35" fmla="*/ 91372 h 591083"/>
                <a:gd name="connsiteX36" fmla="*/ 273405 w 415746"/>
                <a:gd name="connsiteY36" fmla="*/ 91372 h 591083"/>
                <a:gd name="connsiteX37" fmla="*/ 317202 w 415746"/>
                <a:gd name="connsiteY37" fmla="*/ 137212 h 591083"/>
                <a:gd name="connsiteX38" fmla="*/ 333447 w 415746"/>
                <a:gd name="connsiteY38" fmla="*/ 204739 h 591083"/>
                <a:gd name="connsiteX39" fmla="*/ 317202 w 415746"/>
                <a:gd name="connsiteY39" fmla="*/ 271369 h 5910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415746" h="591083">
                  <a:moveTo>
                    <a:pt x="331652" y="81022"/>
                  </a:moveTo>
                  <a:cubicBezTo>
                    <a:pt x="328735" y="75869"/>
                    <a:pt x="325594" y="70805"/>
                    <a:pt x="322273" y="65876"/>
                  </a:cubicBezTo>
                  <a:cubicBezTo>
                    <a:pt x="308896" y="45986"/>
                    <a:pt x="290978" y="29554"/>
                    <a:pt x="269994" y="17931"/>
                  </a:cubicBezTo>
                  <a:cubicBezTo>
                    <a:pt x="248724" y="5980"/>
                    <a:pt x="222786" y="7"/>
                    <a:pt x="192182" y="7"/>
                  </a:cubicBezTo>
                  <a:cubicBezTo>
                    <a:pt x="165966" y="-221"/>
                    <a:pt x="139993" y="4981"/>
                    <a:pt x="115895" y="15287"/>
                  </a:cubicBezTo>
                  <a:cubicBezTo>
                    <a:pt x="92749" y="25217"/>
                    <a:pt x="71914" y="39815"/>
                    <a:pt x="54686" y="58169"/>
                  </a:cubicBezTo>
                  <a:cubicBezTo>
                    <a:pt x="37140" y="76998"/>
                    <a:pt x="23423" y="99048"/>
                    <a:pt x="14299" y="123097"/>
                  </a:cubicBezTo>
                  <a:cubicBezTo>
                    <a:pt x="4499" y="149189"/>
                    <a:pt x="-339" y="176877"/>
                    <a:pt x="29" y="204739"/>
                  </a:cubicBezTo>
                  <a:cubicBezTo>
                    <a:pt x="-576" y="241289"/>
                    <a:pt x="8197" y="277387"/>
                    <a:pt x="25518" y="309591"/>
                  </a:cubicBezTo>
                  <a:cubicBezTo>
                    <a:pt x="41668" y="339546"/>
                    <a:pt x="65425" y="364733"/>
                    <a:pt x="94400" y="382630"/>
                  </a:cubicBezTo>
                  <a:cubicBezTo>
                    <a:pt x="123789" y="400647"/>
                    <a:pt x="157696" y="409972"/>
                    <a:pt x="192182" y="409515"/>
                  </a:cubicBezTo>
                  <a:cubicBezTo>
                    <a:pt x="222786" y="409515"/>
                    <a:pt x="248724" y="403421"/>
                    <a:pt x="269994" y="391233"/>
                  </a:cubicBezTo>
                  <a:cubicBezTo>
                    <a:pt x="290856" y="379444"/>
                    <a:pt x="308739" y="363044"/>
                    <a:pt x="322273" y="343288"/>
                  </a:cubicBezTo>
                  <a:cubicBezTo>
                    <a:pt x="325594" y="338448"/>
                    <a:pt x="328735" y="333474"/>
                    <a:pt x="331652" y="328366"/>
                  </a:cubicBezTo>
                  <a:lnTo>
                    <a:pt x="331652" y="389127"/>
                  </a:lnTo>
                  <a:cubicBezTo>
                    <a:pt x="331652" y="417446"/>
                    <a:pt x="325670" y="441074"/>
                    <a:pt x="313702" y="460015"/>
                  </a:cubicBezTo>
                  <a:cubicBezTo>
                    <a:pt x="302232" y="478476"/>
                    <a:pt x="285732" y="493290"/>
                    <a:pt x="266135" y="502717"/>
                  </a:cubicBezTo>
                  <a:cubicBezTo>
                    <a:pt x="245699" y="512450"/>
                    <a:pt x="223303" y="517383"/>
                    <a:pt x="200663" y="517146"/>
                  </a:cubicBezTo>
                  <a:cubicBezTo>
                    <a:pt x="174349" y="517522"/>
                    <a:pt x="148443" y="510622"/>
                    <a:pt x="125812" y="497206"/>
                  </a:cubicBezTo>
                  <a:cubicBezTo>
                    <a:pt x="103196" y="483364"/>
                    <a:pt x="84250" y="464294"/>
                    <a:pt x="70572" y="441598"/>
                  </a:cubicBezTo>
                  <a:lnTo>
                    <a:pt x="11876" y="488289"/>
                  </a:lnTo>
                  <a:cubicBezTo>
                    <a:pt x="24535" y="510944"/>
                    <a:pt x="41592" y="530857"/>
                    <a:pt x="62046" y="546854"/>
                  </a:cubicBezTo>
                  <a:cubicBezTo>
                    <a:pt x="81485" y="561941"/>
                    <a:pt x="103541" y="573318"/>
                    <a:pt x="127114" y="580416"/>
                  </a:cubicBezTo>
                  <a:cubicBezTo>
                    <a:pt x="150696" y="587482"/>
                    <a:pt x="175188" y="591062"/>
                    <a:pt x="199811" y="591035"/>
                  </a:cubicBezTo>
                  <a:cubicBezTo>
                    <a:pt x="238277" y="591788"/>
                    <a:pt x="276398" y="583647"/>
                    <a:pt x="311189" y="567242"/>
                  </a:cubicBezTo>
                  <a:cubicBezTo>
                    <a:pt x="342987" y="551846"/>
                    <a:pt x="369580" y="527501"/>
                    <a:pt x="387700" y="497206"/>
                  </a:cubicBezTo>
                  <a:cubicBezTo>
                    <a:pt x="406399" y="466346"/>
                    <a:pt x="415747" y="428841"/>
                    <a:pt x="415747" y="384691"/>
                  </a:cubicBezTo>
                  <a:lnTo>
                    <a:pt x="415747" y="8566"/>
                  </a:lnTo>
                  <a:lnTo>
                    <a:pt x="331652" y="8566"/>
                  </a:lnTo>
                  <a:close/>
                  <a:moveTo>
                    <a:pt x="317202" y="271369"/>
                  </a:moveTo>
                  <a:cubicBezTo>
                    <a:pt x="306980" y="290292"/>
                    <a:pt x="291853" y="306123"/>
                    <a:pt x="273405" y="317209"/>
                  </a:cubicBezTo>
                  <a:cubicBezTo>
                    <a:pt x="233601" y="339255"/>
                    <a:pt x="185226" y="339255"/>
                    <a:pt x="145423" y="317209"/>
                  </a:cubicBezTo>
                  <a:cubicBezTo>
                    <a:pt x="126773" y="306244"/>
                    <a:pt x="111489" y="290391"/>
                    <a:pt x="101221" y="271369"/>
                  </a:cubicBezTo>
                  <a:cubicBezTo>
                    <a:pt x="90218" y="250887"/>
                    <a:pt x="84654" y="227932"/>
                    <a:pt x="85067" y="204694"/>
                  </a:cubicBezTo>
                  <a:cubicBezTo>
                    <a:pt x="84591" y="181192"/>
                    <a:pt x="90155" y="157958"/>
                    <a:pt x="101221" y="137212"/>
                  </a:cubicBezTo>
                  <a:cubicBezTo>
                    <a:pt x="111489" y="118190"/>
                    <a:pt x="126773" y="102337"/>
                    <a:pt x="145423" y="91372"/>
                  </a:cubicBezTo>
                  <a:cubicBezTo>
                    <a:pt x="185213" y="69268"/>
                    <a:pt x="233615" y="69268"/>
                    <a:pt x="273405" y="91372"/>
                  </a:cubicBezTo>
                  <a:cubicBezTo>
                    <a:pt x="291853" y="102458"/>
                    <a:pt x="306980" y="118289"/>
                    <a:pt x="317202" y="137212"/>
                  </a:cubicBezTo>
                  <a:cubicBezTo>
                    <a:pt x="328291" y="157972"/>
                    <a:pt x="333882" y="181214"/>
                    <a:pt x="333447" y="204739"/>
                  </a:cubicBezTo>
                  <a:cubicBezTo>
                    <a:pt x="333801" y="227968"/>
                    <a:pt x="328210" y="250901"/>
                    <a:pt x="317202" y="271369"/>
                  </a:cubicBezTo>
                  <a:close/>
                </a:path>
              </a:pathLst>
            </a:custGeom>
            <a:grpFill/>
            <a:ln w="448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_tradnl" dirty="0"/>
            </a:p>
          </p:txBody>
        </p:sp>
        <p:sp>
          <p:nvSpPr>
            <p:cNvPr id="21" name="Forma libre 168">
              <a:extLst>
                <a:ext uri="{FF2B5EF4-FFF2-40B4-BE49-F238E27FC236}">
                  <a16:creationId xmlns:a16="http://schemas.microsoft.com/office/drawing/2014/main" id="{C8BF0CED-7EAB-7C03-74A4-6FC14083F0C4}"/>
                </a:ext>
              </a:extLst>
            </p:cNvPr>
            <p:cNvSpPr/>
            <p:nvPr/>
          </p:nvSpPr>
          <p:spPr>
            <a:xfrm>
              <a:off x="11591573" y="400808"/>
              <a:ext cx="53503" cy="104437"/>
            </a:xfrm>
            <a:custGeom>
              <a:avLst/>
              <a:gdLst>
                <a:gd name="connsiteX0" fmla="*/ 132200 w 225314"/>
                <a:gd name="connsiteY0" fmla="*/ 19551 h 439813"/>
                <a:gd name="connsiteX1" fmla="*/ 83287 w 225314"/>
                <a:gd name="connsiteY1" fmla="*/ 79192 h 439813"/>
                <a:gd name="connsiteX2" fmla="*/ 83287 w 225314"/>
                <a:gd name="connsiteY2" fmla="*/ 8483 h 439813"/>
                <a:gd name="connsiteX3" fmla="*/ 0 w 225314"/>
                <a:gd name="connsiteY3" fmla="*/ 8483 h 439813"/>
                <a:gd name="connsiteX4" fmla="*/ 0 w 225314"/>
                <a:gd name="connsiteY4" fmla="*/ 439813 h 439813"/>
                <a:gd name="connsiteX5" fmla="*/ 83287 w 225314"/>
                <a:gd name="connsiteY5" fmla="*/ 439813 h 439813"/>
                <a:gd name="connsiteX6" fmla="*/ 83287 w 225314"/>
                <a:gd name="connsiteY6" fmla="*/ 209720 h 439813"/>
                <a:gd name="connsiteX7" fmla="*/ 111379 w 225314"/>
                <a:gd name="connsiteY7" fmla="*/ 121402 h 439813"/>
                <a:gd name="connsiteX8" fmla="*/ 182774 w 225314"/>
                <a:gd name="connsiteY8" fmla="*/ 88153 h 439813"/>
                <a:gd name="connsiteX9" fmla="*/ 225315 w 225314"/>
                <a:gd name="connsiteY9" fmla="*/ 88153 h 439813"/>
                <a:gd name="connsiteX10" fmla="*/ 225315 w 225314"/>
                <a:gd name="connsiteY10" fmla="*/ 14 h 439813"/>
                <a:gd name="connsiteX11" fmla="*/ 200634 w 225314"/>
                <a:gd name="connsiteY11" fmla="*/ 14 h 439813"/>
                <a:gd name="connsiteX12" fmla="*/ 132200 w 225314"/>
                <a:gd name="connsiteY12" fmla="*/ 19551 h 4398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25314" h="439813">
                  <a:moveTo>
                    <a:pt x="132200" y="19551"/>
                  </a:moveTo>
                  <a:cubicBezTo>
                    <a:pt x="112065" y="32425"/>
                    <a:pt x="95762" y="52306"/>
                    <a:pt x="83287" y="79192"/>
                  </a:cubicBezTo>
                  <a:lnTo>
                    <a:pt x="83287" y="8483"/>
                  </a:lnTo>
                  <a:lnTo>
                    <a:pt x="0" y="8483"/>
                  </a:lnTo>
                  <a:lnTo>
                    <a:pt x="0" y="439813"/>
                  </a:lnTo>
                  <a:lnTo>
                    <a:pt x="83287" y="439813"/>
                  </a:lnTo>
                  <a:lnTo>
                    <a:pt x="83287" y="209720"/>
                  </a:lnTo>
                  <a:cubicBezTo>
                    <a:pt x="83287" y="172945"/>
                    <a:pt x="92652" y="143506"/>
                    <a:pt x="111379" y="121402"/>
                  </a:cubicBezTo>
                  <a:cubicBezTo>
                    <a:pt x="128749" y="99893"/>
                    <a:pt x="155109" y="87616"/>
                    <a:pt x="182774" y="88153"/>
                  </a:cubicBezTo>
                  <a:lnTo>
                    <a:pt x="225315" y="88153"/>
                  </a:lnTo>
                  <a:lnTo>
                    <a:pt x="225315" y="14"/>
                  </a:lnTo>
                  <a:lnTo>
                    <a:pt x="200634" y="14"/>
                  </a:lnTo>
                  <a:cubicBezTo>
                    <a:pt x="176393" y="-357"/>
                    <a:pt x="152582" y="6440"/>
                    <a:pt x="132200" y="19551"/>
                  </a:cubicBezTo>
                  <a:close/>
                </a:path>
              </a:pathLst>
            </a:custGeom>
            <a:grpFill/>
            <a:ln w="448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_tradnl" dirty="0"/>
            </a:p>
          </p:txBody>
        </p:sp>
        <p:sp>
          <p:nvSpPr>
            <p:cNvPr id="22" name="Forma libre 169">
              <a:extLst>
                <a:ext uri="{FF2B5EF4-FFF2-40B4-BE49-F238E27FC236}">
                  <a16:creationId xmlns:a16="http://schemas.microsoft.com/office/drawing/2014/main" id="{AF7629E1-9C8F-4C58-0077-6DA49D87BE27}"/>
                </a:ext>
              </a:extLst>
            </p:cNvPr>
            <p:cNvSpPr/>
            <p:nvPr/>
          </p:nvSpPr>
          <p:spPr>
            <a:xfrm>
              <a:off x="11656200" y="402823"/>
              <a:ext cx="19788" cy="102412"/>
            </a:xfrm>
            <a:custGeom>
              <a:avLst/>
              <a:gdLst>
                <a:gd name="connsiteX0" fmla="*/ 0 w 83331"/>
                <a:gd name="connsiteY0" fmla="*/ 0 h 431284"/>
                <a:gd name="connsiteX1" fmla="*/ 83332 w 83331"/>
                <a:gd name="connsiteY1" fmla="*/ 0 h 431284"/>
                <a:gd name="connsiteX2" fmla="*/ 83332 w 83331"/>
                <a:gd name="connsiteY2" fmla="*/ 431285 h 431284"/>
                <a:gd name="connsiteX3" fmla="*/ 0 w 83331"/>
                <a:gd name="connsiteY3" fmla="*/ 431285 h 4312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3331" h="431284">
                  <a:moveTo>
                    <a:pt x="0" y="0"/>
                  </a:moveTo>
                  <a:lnTo>
                    <a:pt x="83332" y="0"/>
                  </a:lnTo>
                  <a:lnTo>
                    <a:pt x="83332" y="431285"/>
                  </a:lnTo>
                  <a:lnTo>
                    <a:pt x="0" y="431285"/>
                  </a:lnTo>
                  <a:close/>
                </a:path>
              </a:pathLst>
            </a:custGeom>
            <a:grpFill/>
            <a:ln w="448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_tradnl" dirty="0"/>
            </a:p>
          </p:txBody>
        </p:sp>
        <p:sp>
          <p:nvSpPr>
            <p:cNvPr id="23" name="Forma libre 170">
              <a:extLst>
                <a:ext uri="{FF2B5EF4-FFF2-40B4-BE49-F238E27FC236}">
                  <a16:creationId xmlns:a16="http://schemas.microsoft.com/office/drawing/2014/main" id="{072AFD74-FC17-FAD8-FC93-EC92274D723F}"/>
                </a:ext>
              </a:extLst>
            </p:cNvPr>
            <p:cNvSpPr/>
            <p:nvPr/>
          </p:nvSpPr>
          <p:spPr>
            <a:xfrm>
              <a:off x="11652553" y="359481"/>
              <a:ext cx="27284" cy="26014"/>
            </a:xfrm>
            <a:custGeom>
              <a:avLst/>
              <a:gdLst>
                <a:gd name="connsiteX0" fmla="*/ 97841 w 114900"/>
                <a:gd name="connsiteY0" fmla="*/ 14850 h 109551"/>
                <a:gd name="connsiteX1" fmla="*/ 57005 w 114900"/>
                <a:gd name="connsiteY1" fmla="*/ 19 h 109551"/>
                <a:gd name="connsiteX2" fmla="*/ 16618 w 114900"/>
                <a:gd name="connsiteY2" fmla="*/ 14850 h 109551"/>
                <a:gd name="connsiteX3" fmla="*/ 59 w 114900"/>
                <a:gd name="connsiteY3" fmla="*/ 55178 h 109551"/>
                <a:gd name="connsiteX4" fmla="*/ 16618 w 114900"/>
                <a:gd name="connsiteY4" fmla="*/ 94655 h 109551"/>
                <a:gd name="connsiteX5" fmla="*/ 57005 w 114900"/>
                <a:gd name="connsiteY5" fmla="*/ 109531 h 109551"/>
                <a:gd name="connsiteX6" fmla="*/ 97841 w 114900"/>
                <a:gd name="connsiteY6" fmla="*/ 94655 h 109551"/>
                <a:gd name="connsiteX7" fmla="*/ 114848 w 114900"/>
                <a:gd name="connsiteY7" fmla="*/ 55178 h 109551"/>
                <a:gd name="connsiteX8" fmla="*/ 97841 w 114900"/>
                <a:gd name="connsiteY8" fmla="*/ 14850 h 1095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900" h="109551">
                  <a:moveTo>
                    <a:pt x="97841" y="14850"/>
                  </a:moveTo>
                  <a:cubicBezTo>
                    <a:pt x="86564" y="4984"/>
                    <a:pt x="71998" y="-308"/>
                    <a:pt x="57005" y="19"/>
                  </a:cubicBezTo>
                  <a:cubicBezTo>
                    <a:pt x="42143" y="-358"/>
                    <a:pt x="27697" y="4948"/>
                    <a:pt x="16618" y="14850"/>
                  </a:cubicBezTo>
                  <a:cubicBezTo>
                    <a:pt x="5390" y="25183"/>
                    <a:pt x="-672" y="39952"/>
                    <a:pt x="59" y="55178"/>
                  </a:cubicBezTo>
                  <a:cubicBezTo>
                    <a:pt x="-560" y="70140"/>
                    <a:pt x="5507" y="84600"/>
                    <a:pt x="16618" y="94655"/>
                  </a:cubicBezTo>
                  <a:cubicBezTo>
                    <a:pt x="27675" y="104598"/>
                    <a:pt x="42129" y="109921"/>
                    <a:pt x="57005" y="109531"/>
                  </a:cubicBezTo>
                  <a:cubicBezTo>
                    <a:pt x="72007" y="109868"/>
                    <a:pt x="86582" y="104558"/>
                    <a:pt x="97841" y="94655"/>
                  </a:cubicBezTo>
                  <a:cubicBezTo>
                    <a:pt x="109181" y="84730"/>
                    <a:pt x="115432" y="70225"/>
                    <a:pt x="114848" y="55178"/>
                  </a:cubicBezTo>
                  <a:cubicBezTo>
                    <a:pt x="115544" y="39867"/>
                    <a:pt x="109297" y="25053"/>
                    <a:pt x="97841" y="14850"/>
                  </a:cubicBezTo>
                  <a:close/>
                </a:path>
              </a:pathLst>
            </a:custGeom>
            <a:grpFill/>
            <a:ln w="448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_tradnl" dirty="0"/>
            </a:p>
          </p:txBody>
        </p:sp>
        <p:sp>
          <p:nvSpPr>
            <p:cNvPr id="24" name="Forma libre 171">
              <a:extLst>
                <a:ext uri="{FF2B5EF4-FFF2-40B4-BE49-F238E27FC236}">
                  <a16:creationId xmlns:a16="http://schemas.microsoft.com/office/drawing/2014/main" id="{E2789D59-58F0-4732-E9E8-2F1651A3B434}"/>
                </a:ext>
              </a:extLst>
            </p:cNvPr>
            <p:cNvSpPr/>
            <p:nvPr/>
          </p:nvSpPr>
          <p:spPr>
            <a:xfrm>
              <a:off x="11690901" y="364114"/>
              <a:ext cx="101331" cy="143125"/>
            </a:xfrm>
            <a:custGeom>
              <a:avLst/>
              <a:gdLst>
                <a:gd name="connsiteX0" fmla="*/ 343402 w 426734"/>
                <a:gd name="connsiteY0" fmla="*/ 0 h 602739"/>
                <a:gd name="connsiteX1" fmla="*/ 343402 w 426734"/>
                <a:gd name="connsiteY1" fmla="*/ 240354 h 602739"/>
                <a:gd name="connsiteX2" fmla="*/ 335370 w 426734"/>
                <a:gd name="connsiteY2" fmla="*/ 227136 h 602739"/>
                <a:gd name="connsiteX3" fmla="*/ 279680 w 426734"/>
                <a:gd name="connsiteY3" fmla="*/ 174486 h 602739"/>
                <a:gd name="connsiteX4" fmla="*/ 198009 w 426734"/>
                <a:gd name="connsiteY4" fmla="*/ 154546 h 602739"/>
                <a:gd name="connsiteX5" fmla="*/ 119389 w 426734"/>
                <a:gd name="connsiteY5" fmla="*/ 170677 h 602739"/>
                <a:gd name="connsiteX6" fmla="*/ 56564 w 426734"/>
                <a:gd name="connsiteY6" fmla="*/ 216919 h 602739"/>
                <a:gd name="connsiteX7" fmla="*/ 14876 w 426734"/>
                <a:gd name="connsiteY7" fmla="*/ 287852 h 602739"/>
                <a:gd name="connsiteX8" fmla="*/ 23 w 426734"/>
                <a:gd name="connsiteY8" fmla="*/ 378679 h 602739"/>
                <a:gd name="connsiteX9" fmla="*/ 25960 w 426734"/>
                <a:gd name="connsiteY9" fmla="*/ 495451 h 602739"/>
                <a:gd name="connsiteX10" fmla="*/ 96862 w 426734"/>
                <a:gd name="connsiteY10" fmla="*/ 574270 h 602739"/>
                <a:gd name="connsiteX11" fmla="*/ 198009 w 426734"/>
                <a:gd name="connsiteY11" fmla="*/ 602723 h 602739"/>
                <a:gd name="connsiteX12" fmla="*/ 280084 w 426734"/>
                <a:gd name="connsiteY12" fmla="*/ 582783 h 602739"/>
                <a:gd name="connsiteX13" fmla="*/ 335773 w 426734"/>
                <a:gd name="connsiteY13" fmla="*/ 530133 h 602739"/>
                <a:gd name="connsiteX14" fmla="*/ 343402 w 426734"/>
                <a:gd name="connsiteY14" fmla="*/ 517407 h 602739"/>
                <a:gd name="connsiteX15" fmla="*/ 343402 w 426734"/>
                <a:gd name="connsiteY15" fmla="*/ 594254 h 602739"/>
                <a:gd name="connsiteX16" fmla="*/ 426734 w 426734"/>
                <a:gd name="connsiteY16" fmla="*/ 594254 h 602739"/>
                <a:gd name="connsiteX17" fmla="*/ 426734 w 426734"/>
                <a:gd name="connsiteY17" fmla="*/ 0 h 602739"/>
                <a:gd name="connsiteX18" fmla="*/ 308983 w 426734"/>
                <a:gd name="connsiteY18" fmla="*/ 488416 h 602739"/>
                <a:gd name="connsiteX19" fmla="*/ 267340 w 426734"/>
                <a:gd name="connsiteY19" fmla="*/ 518124 h 602739"/>
                <a:gd name="connsiteX20" fmla="*/ 215061 w 426734"/>
                <a:gd name="connsiteY20" fmla="*/ 528341 h 602739"/>
                <a:gd name="connsiteX21" fmla="*/ 120824 w 426734"/>
                <a:gd name="connsiteY21" fmla="*/ 488864 h 602739"/>
                <a:gd name="connsiteX22" fmla="*/ 84028 w 426734"/>
                <a:gd name="connsiteY22" fmla="*/ 378679 h 602739"/>
                <a:gd name="connsiteX23" fmla="*/ 93765 w 426734"/>
                <a:gd name="connsiteY23" fmla="*/ 315947 h 602739"/>
                <a:gd name="connsiteX24" fmla="*/ 121004 w 426734"/>
                <a:gd name="connsiteY24" fmla="*/ 269256 h 602739"/>
                <a:gd name="connsiteX25" fmla="*/ 162244 w 426734"/>
                <a:gd name="connsiteY25" fmla="*/ 239951 h 602739"/>
                <a:gd name="connsiteX26" fmla="*/ 214972 w 426734"/>
                <a:gd name="connsiteY26" fmla="*/ 230183 h 602739"/>
                <a:gd name="connsiteX27" fmla="*/ 308490 w 426734"/>
                <a:gd name="connsiteY27" fmla="*/ 269256 h 602739"/>
                <a:gd name="connsiteX28" fmla="*/ 345063 w 426734"/>
                <a:gd name="connsiteY28" fmla="*/ 378769 h 602739"/>
                <a:gd name="connsiteX29" fmla="*/ 335684 w 426734"/>
                <a:gd name="connsiteY29" fmla="*/ 441188 h 602739"/>
                <a:gd name="connsiteX30" fmla="*/ 308983 w 426734"/>
                <a:gd name="connsiteY30" fmla="*/ 488192 h 602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426734" h="602739">
                  <a:moveTo>
                    <a:pt x="343402" y="0"/>
                  </a:moveTo>
                  <a:lnTo>
                    <a:pt x="343402" y="240354"/>
                  </a:lnTo>
                  <a:cubicBezTo>
                    <a:pt x="340889" y="235874"/>
                    <a:pt x="338197" y="231393"/>
                    <a:pt x="335370" y="227136"/>
                  </a:cubicBezTo>
                  <a:cubicBezTo>
                    <a:pt x="321099" y="205551"/>
                    <a:pt x="302028" y="187534"/>
                    <a:pt x="279680" y="174486"/>
                  </a:cubicBezTo>
                  <a:cubicBezTo>
                    <a:pt x="256974" y="161222"/>
                    <a:pt x="229735" y="154577"/>
                    <a:pt x="198009" y="154546"/>
                  </a:cubicBezTo>
                  <a:cubicBezTo>
                    <a:pt x="170949" y="154281"/>
                    <a:pt x="144159" y="159779"/>
                    <a:pt x="119389" y="170677"/>
                  </a:cubicBezTo>
                  <a:cubicBezTo>
                    <a:pt x="95381" y="181413"/>
                    <a:pt x="73931" y="197186"/>
                    <a:pt x="56564" y="216919"/>
                  </a:cubicBezTo>
                  <a:cubicBezTo>
                    <a:pt x="38300" y="237711"/>
                    <a:pt x="24165" y="261782"/>
                    <a:pt x="14876" y="287852"/>
                  </a:cubicBezTo>
                  <a:cubicBezTo>
                    <a:pt x="4644" y="317022"/>
                    <a:pt x="-381" y="347770"/>
                    <a:pt x="23" y="378679"/>
                  </a:cubicBezTo>
                  <a:cubicBezTo>
                    <a:pt x="23" y="422829"/>
                    <a:pt x="8683" y="461755"/>
                    <a:pt x="25960" y="495451"/>
                  </a:cubicBezTo>
                  <a:cubicBezTo>
                    <a:pt x="41935" y="527691"/>
                    <a:pt x="66482" y="554948"/>
                    <a:pt x="96862" y="574270"/>
                  </a:cubicBezTo>
                  <a:cubicBezTo>
                    <a:pt x="127107" y="593318"/>
                    <a:pt x="162244" y="603198"/>
                    <a:pt x="198009" y="602723"/>
                  </a:cubicBezTo>
                  <a:cubicBezTo>
                    <a:pt x="229780" y="602723"/>
                    <a:pt x="257153" y="596078"/>
                    <a:pt x="280084" y="582783"/>
                  </a:cubicBezTo>
                  <a:cubicBezTo>
                    <a:pt x="302611" y="569937"/>
                    <a:pt x="321683" y="551879"/>
                    <a:pt x="335773" y="530133"/>
                  </a:cubicBezTo>
                  <a:cubicBezTo>
                    <a:pt x="338466" y="526011"/>
                    <a:pt x="340979" y="521754"/>
                    <a:pt x="343402" y="517407"/>
                  </a:cubicBezTo>
                  <a:lnTo>
                    <a:pt x="343402" y="594254"/>
                  </a:lnTo>
                  <a:lnTo>
                    <a:pt x="426734" y="594254"/>
                  </a:lnTo>
                  <a:lnTo>
                    <a:pt x="426734" y="0"/>
                  </a:lnTo>
                  <a:close/>
                  <a:moveTo>
                    <a:pt x="308983" y="488416"/>
                  </a:moveTo>
                  <a:cubicBezTo>
                    <a:pt x="297540" y="501339"/>
                    <a:pt x="283315" y="511497"/>
                    <a:pt x="267340" y="518124"/>
                  </a:cubicBezTo>
                  <a:cubicBezTo>
                    <a:pt x="250781" y="525011"/>
                    <a:pt x="233011" y="528489"/>
                    <a:pt x="215061" y="528341"/>
                  </a:cubicBezTo>
                  <a:cubicBezTo>
                    <a:pt x="176469" y="528341"/>
                    <a:pt x="145057" y="515180"/>
                    <a:pt x="120824" y="488864"/>
                  </a:cubicBezTo>
                  <a:cubicBezTo>
                    <a:pt x="96593" y="462548"/>
                    <a:pt x="84342" y="425818"/>
                    <a:pt x="84028" y="378679"/>
                  </a:cubicBezTo>
                  <a:cubicBezTo>
                    <a:pt x="83624" y="357364"/>
                    <a:pt x="86944" y="336147"/>
                    <a:pt x="93765" y="315947"/>
                  </a:cubicBezTo>
                  <a:cubicBezTo>
                    <a:pt x="99734" y="298772"/>
                    <a:pt x="108978" y="282914"/>
                    <a:pt x="121004" y="269256"/>
                  </a:cubicBezTo>
                  <a:cubicBezTo>
                    <a:pt x="132313" y="256445"/>
                    <a:pt x="146403" y="246417"/>
                    <a:pt x="162244" y="239951"/>
                  </a:cubicBezTo>
                  <a:cubicBezTo>
                    <a:pt x="179027" y="233275"/>
                    <a:pt x="196932" y="229954"/>
                    <a:pt x="214972" y="230183"/>
                  </a:cubicBezTo>
                  <a:cubicBezTo>
                    <a:pt x="252935" y="230183"/>
                    <a:pt x="284123" y="243209"/>
                    <a:pt x="308490" y="269256"/>
                  </a:cubicBezTo>
                  <a:cubicBezTo>
                    <a:pt x="332856" y="295304"/>
                    <a:pt x="345063" y="331809"/>
                    <a:pt x="345063" y="378769"/>
                  </a:cubicBezTo>
                  <a:cubicBezTo>
                    <a:pt x="345377" y="399946"/>
                    <a:pt x="342191" y="421033"/>
                    <a:pt x="335684" y="441188"/>
                  </a:cubicBezTo>
                  <a:cubicBezTo>
                    <a:pt x="330074" y="458497"/>
                    <a:pt x="320965" y="474489"/>
                    <a:pt x="308983" y="488192"/>
                  </a:cubicBezTo>
                  <a:close/>
                </a:path>
              </a:pathLst>
            </a:custGeom>
            <a:grpFill/>
            <a:ln w="448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_tradnl" dirty="0"/>
            </a:p>
          </p:txBody>
        </p:sp>
        <p:sp>
          <p:nvSpPr>
            <p:cNvPr id="25" name="Forma libre 172">
              <a:extLst>
                <a:ext uri="{FF2B5EF4-FFF2-40B4-BE49-F238E27FC236}">
                  <a16:creationId xmlns:a16="http://schemas.microsoft.com/office/drawing/2014/main" id="{C4746732-66B2-8492-8ACF-6A72E811A146}"/>
                </a:ext>
              </a:extLst>
            </p:cNvPr>
            <p:cNvSpPr/>
            <p:nvPr/>
          </p:nvSpPr>
          <p:spPr>
            <a:xfrm>
              <a:off x="10866114" y="301762"/>
              <a:ext cx="134370" cy="215067"/>
            </a:xfrm>
            <a:custGeom>
              <a:avLst/>
              <a:gdLst>
                <a:gd name="connsiteX0" fmla="*/ 0 w 565867"/>
                <a:gd name="connsiteY0" fmla="*/ 645695 h 905704"/>
                <a:gd name="connsiteX1" fmla="*/ 75165 w 565867"/>
                <a:gd name="connsiteY1" fmla="*/ 828336 h 905704"/>
                <a:gd name="connsiteX2" fmla="*/ 374837 w 565867"/>
                <a:gd name="connsiteY2" fmla="*/ 877357 h 905704"/>
                <a:gd name="connsiteX3" fmla="*/ 464900 w 565867"/>
                <a:gd name="connsiteY3" fmla="*/ 0 h 905704"/>
                <a:gd name="connsiteX4" fmla="*/ 0 w 565867"/>
                <a:gd name="connsiteY4" fmla="*/ 645695 h 9057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65867" h="905704">
                  <a:moveTo>
                    <a:pt x="0" y="645695"/>
                  </a:moveTo>
                  <a:cubicBezTo>
                    <a:pt x="-58" y="714091"/>
                    <a:pt x="26961" y="779741"/>
                    <a:pt x="75165" y="828336"/>
                  </a:cubicBezTo>
                  <a:cubicBezTo>
                    <a:pt x="168145" y="921180"/>
                    <a:pt x="294377" y="921000"/>
                    <a:pt x="374837" y="877357"/>
                  </a:cubicBezTo>
                  <a:cubicBezTo>
                    <a:pt x="473561" y="823989"/>
                    <a:pt x="694927" y="663932"/>
                    <a:pt x="464900" y="0"/>
                  </a:cubicBezTo>
                  <a:cubicBezTo>
                    <a:pt x="464810" y="313393"/>
                    <a:pt x="0" y="345252"/>
                    <a:pt x="0" y="645695"/>
                  </a:cubicBezTo>
                  <a:close/>
                </a:path>
              </a:pathLst>
            </a:custGeom>
            <a:grpFill/>
            <a:ln w="448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_tradnl" dirty="0"/>
            </a:p>
          </p:txBody>
        </p:sp>
        <p:sp>
          <p:nvSpPr>
            <p:cNvPr id="26" name="Forma libre 173">
              <a:extLst>
                <a:ext uri="{FF2B5EF4-FFF2-40B4-BE49-F238E27FC236}">
                  <a16:creationId xmlns:a16="http://schemas.microsoft.com/office/drawing/2014/main" id="{4180AA63-8673-2997-88B2-2A1EBD53F3A3}"/>
                </a:ext>
              </a:extLst>
            </p:cNvPr>
            <p:cNvSpPr/>
            <p:nvPr/>
          </p:nvSpPr>
          <p:spPr>
            <a:xfrm>
              <a:off x="10787879" y="301762"/>
              <a:ext cx="128488" cy="215058"/>
            </a:xfrm>
            <a:custGeom>
              <a:avLst/>
              <a:gdLst>
                <a:gd name="connsiteX0" fmla="*/ 541097 w 541096"/>
                <a:gd name="connsiteY0" fmla="*/ 274364 h 905666"/>
                <a:gd name="connsiteX1" fmla="*/ 464810 w 541096"/>
                <a:gd name="connsiteY1" fmla="*/ 0 h 905666"/>
                <a:gd name="connsiteX2" fmla="*/ 0 w 541096"/>
                <a:gd name="connsiteY2" fmla="*/ 645695 h 905666"/>
                <a:gd name="connsiteX3" fmla="*/ 75075 w 541096"/>
                <a:gd name="connsiteY3" fmla="*/ 828336 h 905666"/>
                <a:gd name="connsiteX4" fmla="*/ 374792 w 541096"/>
                <a:gd name="connsiteY4" fmla="*/ 877357 h 905666"/>
                <a:gd name="connsiteX5" fmla="*/ 541097 w 541096"/>
                <a:gd name="connsiteY5" fmla="*/ 274364 h 9056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41096" h="905666">
                  <a:moveTo>
                    <a:pt x="541097" y="274364"/>
                  </a:moveTo>
                  <a:cubicBezTo>
                    <a:pt x="525840" y="192230"/>
                    <a:pt x="501383" y="108124"/>
                    <a:pt x="464810" y="0"/>
                  </a:cubicBezTo>
                  <a:cubicBezTo>
                    <a:pt x="464810" y="313393"/>
                    <a:pt x="0" y="345252"/>
                    <a:pt x="0" y="645695"/>
                  </a:cubicBezTo>
                  <a:cubicBezTo>
                    <a:pt x="-81" y="714082"/>
                    <a:pt x="26902" y="779727"/>
                    <a:pt x="75075" y="828336"/>
                  </a:cubicBezTo>
                  <a:cubicBezTo>
                    <a:pt x="168055" y="921180"/>
                    <a:pt x="295274" y="920911"/>
                    <a:pt x="374792" y="877357"/>
                  </a:cubicBezTo>
                  <a:cubicBezTo>
                    <a:pt x="189640" y="680601"/>
                    <a:pt x="254977" y="452838"/>
                    <a:pt x="541097" y="274364"/>
                  </a:cubicBezTo>
                  <a:close/>
                </a:path>
              </a:pathLst>
            </a:custGeom>
            <a:grpFill/>
            <a:ln w="448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_tradnl" dirty="0"/>
            </a:p>
          </p:txBody>
        </p:sp>
        <p:sp>
          <p:nvSpPr>
            <p:cNvPr id="27" name="Forma libre 174">
              <a:extLst>
                <a:ext uri="{FF2B5EF4-FFF2-40B4-BE49-F238E27FC236}">
                  <a16:creationId xmlns:a16="http://schemas.microsoft.com/office/drawing/2014/main" id="{C8DA5ED7-A419-0A7C-CDBA-F5ED2F2CC7A4}"/>
                </a:ext>
              </a:extLst>
            </p:cNvPr>
            <p:cNvSpPr/>
            <p:nvPr/>
          </p:nvSpPr>
          <p:spPr>
            <a:xfrm>
              <a:off x="10709665" y="301762"/>
              <a:ext cx="128477" cy="265750"/>
            </a:xfrm>
            <a:custGeom>
              <a:avLst/>
              <a:gdLst>
                <a:gd name="connsiteX0" fmla="*/ 541052 w 541051"/>
                <a:gd name="connsiteY0" fmla="*/ 274364 h 1119144"/>
                <a:gd name="connsiteX1" fmla="*/ 464765 w 541051"/>
                <a:gd name="connsiteY1" fmla="*/ 0 h 1119144"/>
                <a:gd name="connsiteX2" fmla="*/ 0 w 541051"/>
                <a:gd name="connsiteY2" fmla="*/ 645695 h 1119144"/>
                <a:gd name="connsiteX3" fmla="*/ 124975 w 541051"/>
                <a:gd name="connsiteY3" fmla="*/ 867633 h 1119144"/>
                <a:gd name="connsiteX4" fmla="*/ 112949 w 541051"/>
                <a:gd name="connsiteY4" fmla="*/ 1119145 h 1119144"/>
                <a:gd name="connsiteX5" fmla="*/ 172587 w 541051"/>
                <a:gd name="connsiteY5" fmla="*/ 1109242 h 1119144"/>
                <a:gd name="connsiteX6" fmla="*/ 163164 w 541051"/>
                <a:gd name="connsiteY6" fmla="*/ 886901 h 1119144"/>
                <a:gd name="connsiteX7" fmla="*/ 374567 w 541051"/>
                <a:gd name="connsiteY7" fmla="*/ 877446 h 1119144"/>
                <a:gd name="connsiteX8" fmla="*/ 541052 w 541051"/>
                <a:gd name="connsiteY8" fmla="*/ 274364 h 11191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41051" h="1119144">
                  <a:moveTo>
                    <a:pt x="541052" y="274364"/>
                  </a:moveTo>
                  <a:cubicBezTo>
                    <a:pt x="525795" y="192230"/>
                    <a:pt x="501293" y="108124"/>
                    <a:pt x="464765" y="0"/>
                  </a:cubicBezTo>
                  <a:cubicBezTo>
                    <a:pt x="464765" y="313393"/>
                    <a:pt x="0" y="345252"/>
                    <a:pt x="0" y="645695"/>
                  </a:cubicBezTo>
                  <a:cubicBezTo>
                    <a:pt x="0" y="799793"/>
                    <a:pt x="124975" y="867633"/>
                    <a:pt x="124975" y="867633"/>
                  </a:cubicBezTo>
                  <a:cubicBezTo>
                    <a:pt x="105536" y="950023"/>
                    <a:pt x="101457" y="1035281"/>
                    <a:pt x="112949" y="1119145"/>
                  </a:cubicBezTo>
                  <a:lnTo>
                    <a:pt x="172587" y="1109242"/>
                  </a:lnTo>
                  <a:cubicBezTo>
                    <a:pt x="143464" y="1007974"/>
                    <a:pt x="161324" y="897700"/>
                    <a:pt x="163164" y="886901"/>
                  </a:cubicBezTo>
                  <a:cubicBezTo>
                    <a:pt x="239450" y="917416"/>
                    <a:pt x="318160" y="908364"/>
                    <a:pt x="374567" y="877446"/>
                  </a:cubicBezTo>
                  <a:cubicBezTo>
                    <a:pt x="189505" y="680601"/>
                    <a:pt x="254842" y="452883"/>
                    <a:pt x="541052" y="274364"/>
                  </a:cubicBezTo>
                  <a:close/>
                </a:path>
              </a:pathLst>
            </a:custGeom>
            <a:grpFill/>
            <a:ln w="448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_tradnl" dirty="0"/>
            </a:p>
          </p:txBody>
        </p:sp>
        <p:sp>
          <p:nvSpPr>
            <p:cNvPr id="28" name="Forma libre 176">
              <a:extLst>
                <a:ext uri="{FF2B5EF4-FFF2-40B4-BE49-F238E27FC236}">
                  <a16:creationId xmlns:a16="http://schemas.microsoft.com/office/drawing/2014/main" id="{6917F09A-1395-1042-8179-B55B2CF3A9F7}"/>
                </a:ext>
              </a:extLst>
            </p:cNvPr>
            <p:cNvSpPr/>
            <p:nvPr/>
          </p:nvSpPr>
          <p:spPr>
            <a:xfrm>
              <a:off x="11053102" y="570151"/>
              <a:ext cx="55069" cy="59585"/>
            </a:xfrm>
            <a:custGeom>
              <a:avLst/>
              <a:gdLst>
                <a:gd name="connsiteX0" fmla="*/ 62600 w 231911"/>
                <a:gd name="connsiteY0" fmla="*/ 176367 h 250929"/>
                <a:gd name="connsiteX1" fmla="*/ 168593 w 231911"/>
                <a:gd name="connsiteY1" fmla="*/ 176367 h 250929"/>
                <a:gd name="connsiteX2" fmla="*/ 197448 w 231911"/>
                <a:gd name="connsiteY2" fmla="*/ 250929 h 250929"/>
                <a:gd name="connsiteX3" fmla="*/ 231911 w 231911"/>
                <a:gd name="connsiteY3" fmla="*/ 250929 h 250929"/>
                <a:gd name="connsiteX4" fmla="*/ 131393 w 231911"/>
                <a:gd name="connsiteY4" fmla="*/ 0 h 250929"/>
                <a:gd name="connsiteX5" fmla="*/ 100519 w 231911"/>
                <a:gd name="connsiteY5" fmla="*/ 0 h 250929"/>
                <a:gd name="connsiteX6" fmla="*/ 0 w 231911"/>
                <a:gd name="connsiteY6" fmla="*/ 250929 h 250929"/>
                <a:gd name="connsiteX7" fmla="*/ 33746 w 231911"/>
                <a:gd name="connsiteY7" fmla="*/ 250929 h 250929"/>
                <a:gd name="connsiteX8" fmla="*/ 105186 w 231911"/>
                <a:gd name="connsiteY8" fmla="*/ 66317 h 250929"/>
                <a:gd name="connsiteX9" fmla="*/ 115597 w 231911"/>
                <a:gd name="connsiteY9" fmla="*/ 39790 h 250929"/>
                <a:gd name="connsiteX10" fmla="*/ 126008 w 231911"/>
                <a:gd name="connsiteY10" fmla="*/ 66317 h 250929"/>
                <a:gd name="connsiteX11" fmla="*/ 157420 w 231911"/>
                <a:gd name="connsiteY11" fmla="*/ 148048 h 250929"/>
                <a:gd name="connsiteX12" fmla="*/ 73549 w 231911"/>
                <a:gd name="connsiteY12" fmla="*/ 148048 h 2509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31911" h="250929">
                  <a:moveTo>
                    <a:pt x="62600" y="176367"/>
                  </a:moveTo>
                  <a:lnTo>
                    <a:pt x="168593" y="176367"/>
                  </a:lnTo>
                  <a:lnTo>
                    <a:pt x="197448" y="250929"/>
                  </a:lnTo>
                  <a:lnTo>
                    <a:pt x="231911" y="250929"/>
                  </a:lnTo>
                  <a:lnTo>
                    <a:pt x="131393" y="0"/>
                  </a:lnTo>
                  <a:lnTo>
                    <a:pt x="100519" y="0"/>
                  </a:lnTo>
                  <a:lnTo>
                    <a:pt x="0" y="250929"/>
                  </a:lnTo>
                  <a:lnTo>
                    <a:pt x="33746" y="250929"/>
                  </a:lnTo>
                  <a:close/>
                  <a:moveTo>
                    <a:pt x="105186" y="66317"/>
                  </a:moveTo>
                  <a:cubicBezTo>
                    <a:pt x="107789" y="59596"/>
                    <a:pt x="111289" y="50768"/>
                    <a:pt x="115597" y="39790"/>
                  </a:cubicBezTo>
                  <a:lnTo>
                    <a:pt x="126008" y="66317"/>
                  </a:lnTo>
                  <a:lnTo>
                    <a:pt x="157420" y="148048"/>
                  </a:lnTo>
                  <a:lnTo>
                    <a:pt x="73549" y="148048"/>
                  </a:lnTo>
                  <a:close/>
                </a:path>
              </a:pathLst>
            </a:custGeom>
            <a:grpFill/>
            <a:ln w="448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_tradnl" dirty="0"/>
            </a:p>
          </p:txBody>
        </p:sp>
        <p:sp>
          <p:nvSpPr>
            <p:cNvPr id="29" name="Forma libre 177">
              <a:extLst>
                <a:ext uri="{FF2B5EF4-FFF2-40B4-BE49-F238E27FC236}">
                  <a16:creationId xmlns:a16="http://schemas.microsoft.com/office/drawing/2014/main" id="{2193F351-6716-CBB8-9AA3-70BF5E0A9920}"/>
                </a:ext>
              </a:extLst>
            </p:cNvPr>
            <p:cNvSpPr/>
            <p:nvPr/>
          </p:nvSpPr>
          <p:spPr>
            <a:xfrm>
              <a:off x="11132978" y="586021"/>
              <a:ext cx="60316" cy="43715"/>
            </a:xfrm>
            <a:custGeom>
              <a:avLst/>
              <a:gdLst>
                <a:gd name="connsiteX0" fmla="*/ 212301 w 254008"/>
                <a:gd name="connsiteY0" fmla="*/ 39454 h 184096"/>
                <a:gd name="connsiteX1" fmla="*/ 223116 w 254008"/>
                <a:gd name="connsiteY1" fmla="*/ 73688 h 184096"/>
                <a:gd name="connsiteX2" fmla="*/ 223116 w 254008"/>
                <a:gd name="connsiteY2" fmla="*/ 184097 h 184096"/>
                <a:gd name="connsiteX3" fmla="*/ 253990 w 254008"/>
                <a:gd name="connsiteY3" fmla="*/ 184097 h 184096"/>
                <a:gd name="connsiteX4" fmla="*/ 253990 w 254008"/>
                <a:gd name="connsiteY4" fmla="*/ 68311 h 184096"/>
                <a:gd name="connsiteX5" fmla="*/ 245733 w 254008"/>
                <a:gd name="connsiteY5" fmla="*/ 32464 h 184096"/>
                <a:gd name="connsiteX6" fmla="*/ 223296 w 254008"/>
                <a:gd name="connsiteY6" fmla="*/ 8625 h 184096"/>
                <a:gd name="connsiteX7" fmla="*/ 190223 w 254008"/>
                <a:gd name="connsiteY7" fmla="*/ 22 h 184096"/>
                <a:gd name="connsiteX8" fmla="*/ 154907 w 254008"/>
                <a:gd name="connsiteY8" fmla="*/ 10418 h 184096"/>
                <a:gd name="connsiteX9" fmla="*/ 135521 w 254008"/>
                <a:gd name="connsiteY9" fmla="*/ 34256 h 184096"/>
                <a:gd name="connsiteX10" fmla="*/ 80774 w 254008"/>
                <a:gd name="connsiteY10" fmla="*/ 22 h 184096"/>
                <a:gd name="connsiteX11" fmla="*/ 48779 w 254008"/>
                <a:gd name="connsiteY11" fmla="*/ 8984 h 184096"/>
                <a:gd name="connsiteX12" fmla="*/ 30829 w 254008"/>
                <a:gd name="connsiteY12" fmla="*/ 29282 h 184096"/>
                <a:gd name="connsiteX13" fmla="*/ 30829 w 254008"/>
                <a:gd name="connsiteY13" fmla="*/ 3069 h 184096"/>
                <a:gd name="connsiteX14" fmla="*/ 0 w 254008"/>
                <a:gd name="connsiteY14" fmla="*/ 3069 h 184096"/>
                <a:gd name="connsiteX15" fmla="*/ 0 w 254008"/>
                <a:gd name="connsiteY15" fmla="*/ 184097 h 184096"/>
                <a:gd name="connsiteX16" fmla="*/ 30829 w 254008"/>
                <a:gd name="connsiteY16" fmla="*/ 184097 h 184096"/>
                <a:gd name="connsiteX17" fmla="*/ 30829 w 254008"/>
                <a:gd name="connsiteY17" fmla="*/ 74046 h 184096"/>
                <a:gd name="connsiteX18" fmla="*/ 36438 w 254008"/>
                <a:gd name="connsiteY18" fmla="*/ 48953 h 184096"/>
                <a:gd name="connsiteX19" fmla="*/ 51516 w 254008"/>
                <a:gd name="connsiteY19" fmla="*/ 33001 h 184096"/>
                <a:gd name="connsiteX20" fmla="*/ 73549 w 254008"/>
                <a:gd name="connsiteY20" fmla="*/ 27445 h 184096"/>
                <a:gd name="connsiteX21" fmla="*/ 101057 w 254008"/>
                <a:gd name="connsiteY21" fmla="*/ 39454 h 184096"/>
                <a:gd name="connsiteX22" fmla="*/ 111603 w 254008"/>
                <a:gd name="connsiteY22" fmla="*/ 73688 h 184096"/>
                <a:gd name="connsiteX23" fmla="*/ 111603 w 254008"/>
                <a:gd name="connsiteY23" fmla="*/ 184097 h 184096"/>
                <a:gd name="connsiteX24" fmla="*/ 142521 w 254008"/>
                <a:gd name="connsiteY24" fmla="*/ 184097 h 184096"/>
                <a:gd name="connsiteX25" fmla="*/ 142521 w 254008"/>
                <a:gd name="connsiteY25" fmla="*/ 74046 h 184096"/>
                <a:gd name="connsiteX26" fmla="*/ 154548 w 254008"/>
                <a:gd name="connsiteY26" fmla="*/ 39633 h 184096"/>
                <a:gd name="connsiteX27" fmla="*/ 185242 w 254008"/>
                <a:gd name="connsiteY27" fmla="*/ 27445 h 184096"/>
                <a:gd name="connsiteX28" fmla="*/ 212301 w 254008"/>
                <a:gd name="connsiteY28" fmla="*/ 39454 h 18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254008" h="184096">
                  <a:moveTo>
                    <a:pt x="212301" y="39454"/>
                  </a:moveTo>
                  <a:cubicBezTo>
                    <a:pt x="219513" y="47430"/>
                    <a:pt x="223116" y="58842"/>
                    <a:pt x="223116" y="73688"/>
                  </a:cubicBezTo>
                  <a:lnTo>
                    <a:pt x="223116" y="184097"/>
                  </a:lnTo>
                  <a:lnTo>
                    <a:pt x="253990" y="184097"/>
                  </a:lnTo>
                  <a:lnTo>
                    <a:pt x="253990" y="68311"/>
                  </a:lnTo>
                  <a:cubicBezTo>
                    <a:pt x="254268" y="55863"/>
                    <a:pt x="251432" y="43540"/>
                    <a:pt x="245733" y="32464"/>
                  </a:cubicBezTo>
                  <a:cubicBezTo>
                    <a:pt x="240554" y="22632"/>
                    <a:pt x="232800" y="14392"/>
                    <a:pt x="223296" y="8625"/>
                  </a:cubicBezTo>
                  <a:cubicBezTo>
                    <a:pt x="213275" y="2773"/>
                    <a:pt x="201828" y="-202"/>
                    <a:pt x="190223" y="22"/>
                  </a:cubicBezTo>
                  <a:cubicBezTo>
                    <a:pt x="177699" y="44"/>
                    <a:pt x="165443" y="3651"/>
                    <a:pt x="154907" y="10418"/>
                  </a:cubicBezTo>
                  <a:cubicBezTo>
                    <a:pt x="146085" y="16122"/>
                    <a:pt x="139299" y="24465"/>
                    <a:pt x="135521" y="34256"/>
                  </a:cubicBezTo>
                  <a:cubicBezTo>
                    <a:pt x="125842" y="12878"/>
                    <a:pt x="104261" y="-619"/>
                    <a:pt x="80774" y="22"/>
                  </a:cubicBezTo>
                  <a:cubicBezTo>
                    <a:pt x="69475" y="-81"/>
                    <a:pt x="58377" y="3024"/>
                    <a:pt x="48779" y="8984"/>
                  </a:cubicBezTo>
                  <a:cubicBezTo>
                    <a:pt x="41047" y="13980"/>
                    <a:pt x="34836" y="21001"/>
                    <a:pt x="30829" y="29282"/>
                  </a:cubicBezTo>
                  <a:lnTo>
                    <a:pt x="30829" y="3069"/>
                  </a:lnTo>
                  <a:lnTo>
                    <a:pt x="0" y="3069"/>
                  </a:lnTo>
                  <a:lnTo>
                    <a:pt x="0" y="184097"/>
                  </a:lnTo>
                  <a:lnTo>
                    <a:pt x="30829" y="184097"/>
                  </a:lnTo>
                  <a:lnTo>
                    <a:pt x="30829" y="74046"/>
                  </a:lnTo>
                  <a:cubicBezTo>
                    <a:pt x="30577" y="65344"/>
                    <a:pt x="32507" y="56723"/>
                    <a:pt x="36438" y="48953"/>
                  </a:cubicBezTo>
                  <a:cubicBezTo>
                    <a:pt x="39831" y="42303"/>
                    <a:pt x="45063" y="36765"/>
                    <a:pt x="51516" y="33001"/>
                  </a:cubicBezTo>
                  <a:cubicBezTo>
                    <a:pt x="58220" y="29192"/>
                    <a:pt x="65835" y="27270"/>
                    <a:pt x="73549" y="27445"/>
                  </a:cubicBezTo>
                  <a:cubicBezTo>
                    <a:pt x="84059" y="27113"/>
                    <a:pt x="94165" y="31522"/>
                    <a:pt x="101057" y="39454"/>
                  </a:cubicBezTo>
                  <a:cubicBezTo>
                    <a:pt x="108089" y="47430"/>
                    <a:pt x="111603" y="58842"/>
                    <a:pt x="111603" y="73688"/>
                  </a:cubicBezTo>
                  <a:lnTo>
                    <a:pt x="111603" y="184097"/>
                  </a:lnTo>
                  <a:lnTo>
                    <a:pt x="142521" y="184097"/>
                  </a:lnTo>
                  <a:lnTo>
                    <a:pt x="142521" y="74046"/>
                  </a:lnTo>
                  <a:cubicBezTo>
                    <a:pt x="142521" y="59111"/>
                    <a:pt x="146529" y="47640"/>
                    <a:pt x="154548" y="39633"/>
                  </a:cubicBezTo>
                  <a:cubicBezTo>
                    <a:pt x="162621" y="31460"/>
                    <a:pt x="173754" y="27037"/>
                    <a:pt x="185242" y="27445"/>
                  </a:cubicBezTo>
                  <a:cubicBezTo>
                    <a:pt x="195599" y="27234"/>
                    <a:pt x="205516" y="31634"/>
                    <a:pt x="212301" y="39454"/>
                  </a:cubicBezTo>
                  <a:close/>
                </a:path>
              </a:pathLst>
            </a:custGeom>
            <a:grpFill/>
            <a:ln w="448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_tradnl" dirty="0"/>
            </a:p>
          </p:txBody>
        </p:sp>
        <p:sp>
          <p:nvSpPr>
            <p:cNvPr id="30" name="Forma libre 178">
              <a:extLst>
                <a:ext uri="{FF2B5EF4-FFF2-40B4-BE49-F238E27FC236}">
                  <a16:creationId xmlns:a16="http://schemas.microsoft.com/office/drawing/2014/main" id="{86EBB5A1-782A-F636-0666-3D67759B724A}"/>
                </a:ext>
              </a:extLst>
            </p:cNvPr>
            <p:cNvSpPr/>
            <p:nvPr/>
          </p:nvSpPr>
          <p:spPr>
            <a:xfrm>
              <a:off x="11200328" y="585980"/>
              <a:ext cx="40248" cy="44572"/>
            </a:xfrm>
            <a:custGeom>
              <a:avLst/>
              <a:gdLst>
                <a:gd name="connsiteX0" fmla="*/ 129442 w 169496"/>
                <a:gd name="connsiteY0" fmla="*/ 11305 h 187705"/>
                <a:gd name="connsiteX1" fmla="*/ 86721 w 169496"/>
                <a:gd name="connsiteY1" fmla="*/ 13 h 187705"/>
                <a:gd name="connsiteX2" fmla="*/ 51899 w 169496"/>
                <a:gd name="connsiteY2" fmla="*/ 6645 h 187705"/>
                <a:gd name="connsiteX3" fmla="*/ 24436 w 169496"/>
                <a:gd name="connsiteY3" fmla="*/ 25465 h 187705"/>
                <a:gd name="connsiteX4" fmla="*/ 6486 w 169496"/>
                <a:gd name="connsiteY4" fmla="*/ 54859 h 187705"/>
                <a:gd name="connsiteX5" fmla="*/ 24 w 169496"/>
                <a:gd name="connsiteY5" fmla="*/ 93574 h 187705"/>
                <a:gd name="connsiteX6" fmla="*/ 11512 w 169496"/>
                <a:gd name="connsiteY6" fmla="*/ 142864 h 187705"/>
                <a:gd name="connsiteX7" fmla="*/ 87799 w 169496"/>
                <a:gd name="connsiteY7" fmla="*/ 187673 h 187705"/>
                <a:gd name="connsiteX8" fmla="*/ 117775 w 169496"/>
                <a:gd name="connsiteY8" fmla="*/ 183192 h 187705"/>
                <a:gd name="connsiteX9" fmla="*/ 144699 w 169496"/>
                <a:gd name="connsiteY9" fmla="*/ 169032 h 187705"/>
                <a:gd name="connsiteX10" fmla="*/ 166239 w 169496"/>
                <a:gd name="connsiteY10" fmla="*/ 142506 h 187705"/>
                <a:gd name="connsiteX11" fmla="*/ 142904 w 169496"/>
                <a:gd name="connsiteY11" fmla="*/ 128167 h 187705"/>
                <a:gd name="connsiteX12" fmla="*/ 128186 w 169496"/>
                <a:gd name="connsiteY12" fmla="*/ 146449 h 187705"/>
                <a:gd name="connsiteX13" fmla="*/ 109697 w 169496"/>
                <a:gd name="connsiteY13" fmla="*/ 156844 h 187705"/>
                <a:gd name="connsiteX14" fmla="*/ 88337 w 169496"/>
                <a:gd name="connsiteY14" fmla="*/ 160071 h 187705"/>
                <a:gd name="connsiteX15" fmla="*/ 58899 w 169496"/>
                <a:gd name="connsiteY15" fmla="*/ 152543 h 187705"/>
                <a:gd name="connsiteX16" fmla="*/ 38616 w 169496"/>
                <a:gd name="connsiteY16" fmla="*/ 130138 h 187705"/>
                <a:gd name="connsiteX17" fmla="*/ 31212 w 169496"/>
                <a:gd name="connsiteY17" fmla="*/ 100564 h 187705"/>
                <a:gd name="connsiteX18" fmla="*/ 169111 w 169496"/>
                <a:gd name="connsiteY18" fmla="*/ 100564 h 187705"/>
                <a:gd name="connsiteX19" fmla="*/ 169470 w 169496"/>
                <a:gd name="connsiteY19" fmla="*/ 96084 h 187705"/>
                <a:gd name="connsiteX20" fmla="*/ 169470 w 169496"/>
                <a:gd name="connsiteY20" fmla="*/ 91603 h 187705"/>
                <a:gd name="connsiteX21" fmla="*/ 158700 w 169496"/>
                <a:gd name="connsiteY21" fmla="*/ 43209 h 187705"/>
                <a:gd name="connsiteX22" fmla="*/ 129442 w 169496"/>
                <a:gd name="connsiteY22" fmla="*/ 11305 h 187705"/>
                <a:gd name="connsiteX23" fmla="*/ 46155 w 169496"/>
                <a:gd name="connsiteY23" fmla="*/ 44285 h 187705"/>
                <a:gd name="connsiteX24" fmla="*/ 63566 w 169496"/>
                <a:gd name="connsiteY24" fmla="*/ 30842 h 187705"/>
                <a:gd name="connsiteX25" fmla="*/ 86363 w 169496"/>
                <a:gd name="connsiteY25" fmla="*/ 26361 h 187705"/>
                <a:gd name="connsiteX26" fmla="*/ 123698 w 169496"/>
                <a:gd name="connsiteY26" fmla="*/ 42671 h 187705"/>
                <a:gd name="connsiteX27" fmla="*/ 137475 w 169496"/>
                <a:gd name="connsiteY27" fmla="*/ 76905 h 187705"/>
                <a:gd name="connsiteX28" fmla="*/ 32334 w 169496"/>
                <a:gd name="connsiteY28" fmla="*/ 76905 h 187705"/>
                <a:gd name="connsiteX29" fmla="*/ 35026 w 169496"/>
                <a:gd name="connsiteY29" fmla="*/ 65255 h 187705"/>
                <a:gd name="connsiteX30" fmla="*/ 46155 w 169496"/>
                <a:gd name="connsiteY30" fmla="*/ 44285 h 1877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169496" h="187705">
                  <a:moveTo>
                    <a:pt x="129442" y="11305"/>
                  </a:moveTo>
                  <a:cubicBezTo>
                    <a:pt x="116532" y="3647"/>
                    <a:pt x="101736" y="-260"/>
                    <a:pt x="86721" y="13"/>
                  </a:cubicBezTo>
                  <a:cubicBezTo>
                    <a:pt x="74785" y="-139"/>
                    <a:pt x="62943" y="2119"/>
                    <a:pt x="51899" y="6645"/>
                  </a:cubicBezTo>
                  <a:cubicBezTo>
                    <a:pt x="41519" y="10920"/>
                    <a:pt x="32163" y="17337"/>
                    <a:pt x="24436" y="25465"/>
                  </a:cubicBezTo>
                  <a:cubicBezTo>
                    <a:pt x="16511" y="33938"/>
                    <a:pt x="10404" y="43944"/>
                    <a:pt x="6486" y="54859"/>
                  </a:cubicBezTo>
                  <a:cubicBezTo>
                    <a:pt x="2016" y="67271"/>
                    <a:pt x="-173" y="80387"/>
                    <a:pt x="24" y="93574"/>
                  </a:cubicBezTo>
                  <a:cubicBezTo>
                    <a:pt x="-348" y="110705"/>
                    <a:pt x="3601" y="127656"/>
                    <a:pt x="11512" y="142864"/>
                  </a:cubicBezTo>
                  <a:cubicBezTo>
                    <a:pt x="26240" y="171165"/>
                    <a:pt x="55870" y="188569"/>
                    <a:pt x="87799" y="187673"/>
                  </a:cubicBezTo>
                  <a:cubicBezTo>
                    <a:pt x="97958" y="187677"/>
                    <a:pt x="108059" y="186167"/>
                    <a:pt x="117775" y="183192"/>
                  </a:cubicBezTo>
                  <a:cubicBezTo>
                    <a:pt x="127522" y="180114"/>
                    <a:pt x="136640" y="175314"/>
                    <a:pt x="144699" y="169032"/>
                  </a:cubicBezTo>
                  <a:cubicBezTo>
                    <a:pt x="153692" y="161827"/>
                    <a:pt x="161038" y="152780"/>
                    <a:pt x="166239" y="142506"/>
                  </a:cubicBezTo>
                  <a:lnTo>
                    <a:pt x="142904" y="128167"/>
                  </a:lnTo>
                  <a:cubicBezTo>
                    <a:pt x="139036" y="135027"/>
                    <a:pt x="134064" y="141202"/>
                    <a:pt x="128186" y="146449"/>
                  </a:cubicBezTo>
                  <a:cubicBezTo>
                    <a:pt x="122801" y="151140"/>
                    <a:pt x="116509" y="154680"/>
                    <a:pt x="109697" y="156844"/>
                  </a:cubicBezTo>
                  <a:cubicBezTo>
                    <a:pt x="102787" y="159009"/>
                    <a:pt x="95580" y="160097"/>
                    <a:pt x="88337" y="160071"/>
                  </a:cubicBezTo>
                  <a:cubicBezTo>
                    <a:pt x="78016" y="160313"/>
                    <a:pt x="67834" y="157705"/>
                    <a:pt x="58899" y="152543"/>
                  </a:cubicBezTo>
                  <a:cubicBezTo>
                    <a:pt x="50162" y="147125"/>
                    <a:pt x="43135" y="139360"/>
                    <a:pt x="38616" y="130138"/>
                  </a:cubicBezTo>
                  <a:cubicBezTo>
                    <a:pt x="34147" y="120890"/>
                    <a:pt x="31625" y="110826"/>
                    <a:pt x="31212" y="100564"/>
                  </a:cubicBezTo>
                  <a:lnTo>
                    <a:pt x="169111" y="100564"/>
                  </a:lnTo>
                  <a:cubicBezTo>
                    <a:pt x="169371" y="99086"/>
                    <a:pt x="169492" y="97585"/>
                    <a:pt x="169470" y="96084"/>
                  </a:cubicBezTo>
                  <a:lnTo>
                    <a:pt x="169470" y="91603"/>
                  </a:lnTo>
                  <a:cubicBezTo>
                    <a:pt x="169847" y="74840"/>
                    <a:pt x="166149" y="58234"/>
                    <a:pt x="158700" y="43209"/>
                  </a:cubicBezTo>
                  <a:cubicBezTo>
                    <a:pt x="152117" y="30058"/>
                    <a:pt x="141984" y="19008"/>
                    <a:pt x="129442" y="11305"/>
                  </a:cubicBezTo>
                  <a:close/>
                  <a:moveTo>
                    <a:pt x="46155" y="44285"/>
                  </a:moveTo>
                  <a:cubicBezTo>
                    <a:pt x="50777" y="38455"/>
                    <a:pt x="56754" y="33844"/>
                    <a:pt x="63566" y="30842"/>
                  </a:cubicBezTo>
                  <a:cubicBezTo>
                    <a:pt x="70769" y="27768"/>
                    <a:pt x="78532" y="26245"/>
                    <a:pt x="86363" y="26361"/>
                  </a:cubicBezTo>
                  <a:cubicBezTo>
                    <a:pt x="100615" y="25994"/>
                    <a:pt x="114297" y="31971"/>
                    <a:pt x="123698" y="42671"/>
                  </a:cubicBezTo>
                  <a:cubicBezTo>
                    <a:pt x="131713" y="52395"/>
                    <a:pt x="136523" y="64350"/>
                    <a:pt x="137475" y="76905"/>
                  </a:cubicBezTo>
                  <a:lnTo>
                    <a:pt x="32334" y="76905"/>
                  </a:lnTo>
                  <a:cubicBezTo>
                    <a:pt x="32939" y="72962"/>
                    <a:pt x="33841" y="69068"/>
                    <a:pt x="35026" y="65255"/>
                  </a:cubicBezTo>
                  <a:cubicBezTo>
                    <a:pt x="37378" y="57629"/>
                    <a:pt x="41156" y="50513"/>
                    <a:pt x="46155" y="44285"/>
                  </a:cubicBezTo>
                  <a:close/>
                </a:path>
              </a:pathLst>
            </a:custGeom>
            <a:grpFill/>
            <a:ln w="448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_tradnl" dirty="0"/>
            </a:p>
          </p:txBody>
        </p:sp>
        <p:sp>
          <p:nvSpPr>
            <p:cNvPr id="31" name="Forma libre 179">
              <a:extLst>
                <a:ext uri="{FF2B5EF4-FFF2-40B4-BE49-F238E27FC236}">
                  <a16:creationId xmlns:a16="http://schemas.microsoft.com/office/drawing/2014/main" id="{DEFD7BBE-AAB2-69BB-B906-7ED9424922AE}"/>
                </a:ext>
              </a:extLst>
            </p:cNvPr>
            <p:cNvSpPr/>
            <p:nvPr/>
          </p:nvSpPr>
          <p:spPr>
            <a:xfrm>
              <a:off x="11247880" y="586021"/>
              <a:ext cx="60316" cy="43758"/>
            </a:xfrm>
            <a:custGeom>
              <a:avLst/>
              <a:gdLst>
                <a:gd name="connsiteX0" fmla="*/ 30694 w 254008"/>
                <a:gd name="connsiteY0" fmla="*/ 74047 h 184276"/>
                <a:gd name="connsiteX1" fmla="*/ 36258 w 254008"/>
                <a:gd name="connsiteY1" fmla="*/ 48954 h 184276"/>
                <a:gd name="connsiteX2" fmla="*/ 51336 w 254008"/>
                <a:gd name="connsiteY2" fmla="*/ 33002 h 184276"/>
                <a:gd name="connsiteX3" fmla="*/ 73415 w 254008"/>
                <a:gd name="connsiteY3" fmla="*/ 27446 h 184276"/>
                <a:gd name="connsiteX4" fmla="*/ 100878 w 254008"/>
                <a:gd name="connsiteY4" fmla="*/ 39454 h 184276"/>
                <a:gd name="connsiteX5" fmla="*/ 111468 w 254008"/>
                <a:gd name="connsiteY5" fmla="*/ 73688 h 184276"/>
                <a:gd name="connsiteX6" fmla="*/ 111468 w 254008"/>
                <a:gd name="connsiteY6" fmla="*/ 184097 h 184276"/>
                <a:gd name="connsiteX7" fmla="*/ 142342 w 254008"/>
                <a:gd name="connsiteY7" fmla="*/ 184097 h 184276"/>
                <a:gd name="connsiteX8" fmla="*/ 142342 w 254008"/>
                <a:gd name="connsiteY8" fmla="*/ 74047 h 184276"/>
                <a:gd name="connsiteX9" fmla="*/ 154368 w 254008"/>
                <a:gd name="connsiteY9" fmla="*/ 39634 h 184276"/>
                <a:gd name="connsiteX10" fmla="*/ 185062 w 254008"/>
                <a:gd name="connsiteY10" fmla="*/ 27446 h 184276"/>
                <a:gd name="connsiteX11" fmla="*/ 212346 w 254008"/>
                <a:gd name="connsiteY11" fmla="*/ 39454 h 184276"/>
                <a:gd name="connsiteX12" fmla="*/ 223116 w 254008"/>
                <a:gd name="connsiteY12" fmla="*/ 73688 h 184276"/>
                <a:gd name="connsiteX13" fmla="*/ 223116 w 254008"/>
                <a:gd name="connsiteY13" fmla="*/ 184097 h 184276"/>
                <a:gd name="connsiteX14" fmla="*/ 253990 w 254008"/>
                <a:gd name="connsiteY14" fmla="*/ 184097 h 184276"/>
                <a:gd name="connsiteX15" fmla="*/ 253990 w 254008"/>
                <a:gd name="connsiteY15" fmla="*/ 68311 h 184276"/>
                <a:gd name="connsiteX16" fmla="*/ 245733 w 254008"/>
                <a:gd name="connsiteY16" fmla="*/ 32464 h 184276"/>
                <a:gd name="connsiteX17" fmla="*/ 223296 w 254008"/>
                <a:gd name="connsiteY17" fmla="*/ 8626 h 184276"/>
                <a:gd name="connsiteX18" fmla="*/ 190268 w 254008"/>
                <a:gd name="connsiteY18" fmla="*/ 23 h 184276"/>
                <a:gd name="connsiteX19" fmla="*/ 154907 w 254008"/>
                <a:gd name="connsiteY19" fmla="*/ 10418 h 184276"/>
                <a:gd name="connsiteX20" fmla="*/ 135521 w 254008"/>
                <a:gd name="connsiteY20" fmla="*/ 34257 h 184276"/>
                <a:gd name="connsiteX21" fmla="*/ 54509 w 254008"/>
                <a:gd name="connsiteY21" fmla="*/ 6040 h 184276"/>
                <a:gd name="connsiteX22" fmla="*/ 48823 w 254008"/>
                <a:gd name="connsiteY22" fmla="*/ 9164 h 184276"/>
                <a:gd name="connsiteX23" fmla="*/ 30874 w 254008"/>
                <a:gd name="connsiteY23" fmla="*/ 29462 h 184276"/>
                <a:gd name="connsiteX24" fmla="*/ 30874 w 254008"/>
                <a:gd name="connsiteY24" fmla="*/ 3249 h 184276"/>
                <a:gd name="connsiteX25" fmla="*/ 0 w 254008"/>
                <a:gd name="connsiteY25" fmla="*/ 3249 h 184276"/>
                <a:gd name="connsiteX26" fmla="*/ 0 w 254008"/>
                <a:gd name="connsiteY26" fmla="*/ 184276 h 184276"/>
                <a:gd name="connsiteX27" fmla="*/ 30874 w 254008"/>
                <a:gd name="connsiteY27" fmla="*/ 184276 h 1842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254008" h="184276">
                  <a:moveTo>
                    <a:pt x="30694" y="74047"/>
                  </a:moveTo>
                  <a:cubicBezTo>
                    <a:pt x="30429" y="65349"/>
                    <a:pt x="32341" y="56724"/>
                    <a:pt x="36258" y="48954"/>
                  </a:cubicBezTo>
                  <a:cubicBezTo>
                    <a:pt x="39651" y="42304"/>
                    <a:pt x="44883" y="36766"/>
                    <a:pt x="51336" y="33002"/>
                  </a:cubicBezTo>
                  <a:cubicBezTo>
                    <a:pt x="58059" y="29189"/>
                    <a:pt x="65687" y="27271"/>
                    <a:pt x="73415" y="27446"/>
                  </a:cubicBezTo>
                  <a:cubicBezTo>
                    <a:pt x="83911" y="27118"/>
                    <a:pt x="93998" y="31532"/>
                    <a:pt x="100878" y="39454"/>
                  </a:cubicBezTo>
                  <a:cubicBezTo>
                    <a:pt x="107937" y="47430"/>
                    <a:pt x="111468" y="58843"/>
                    <a:pt x="111468" y="73688"/>
                  </a:cubicBezTo>
                  <a:lnTo>
                    <a:pt x="111468" y="184097"/>
                  </a:lnTo>
                  <a:lnTo>
                    <a:pt x="142342" y="184097"/>
                  </a:lnTo>
                  <a:lnTo>
                    <a:pt x="142342" y="74047"/>
                  </a:lnTo>
                  <a:cubicBezTo>
                    <a:pt x="142342" y="59112"/>
                    <a:pt x="146349" y="47641"/>
                    <a:pt x="154368" y="39634"/>
                  </a:cubicBezTo>
                  <a:cubicBezTo>
                    <a:pt x="162441" y="31460"/>
                    <a:pt x="173575" y="27038"/>
                    <a:pt x="185062" y="27446"/>
                  </a:cubicBezTo>
                  <a:cubicBezTo>
                    <a:pt x="195496" y="27186"/>
                    <a:pt x="205498" y="31590"/>
                    <a:pt x="212346" y="39454"/>
                  </a:cubicBezTo>
                  <a:cubicBezTo>
                    <a:pt x="219526" y="47430"/>
                    <a:pt x="223116" y="58843"/>
                    <a:pt x="223116" y="73688"/>
                  </a:cubicBezTo>
                  <a:lnTo>
                    <a:pt x="223116" y="184097"/>
                  </a:lnTo>
                  <a:lnTo>
                    <a:pt x="253990" y="184097"/>
                  </a:lnTo>
                  <a:lnTo>
                    <a:pt x="253990" y="68311"/>
                  </a:lnTo>
                  <a:cubicBezTo>
                    <a:pt x="254268" y="55863"/>
                    <a:pt x="251432" y="43541"/>
                    <a:pt x="245733" y="32464"/>
                  </a:cubicBezTo>
                  <a:cubicBezTo>
                    <a:pt x="240554" y="22633"/>
                    <a:pt x="232800" y="14393"/>
                    <a:pt x="223296" y="8626"/>
                  </a:cubicBezTo>
                  <a:cubicBezTo>
                    <a:pt x="213288" y="2778"/>
                    <a:pt x="201859" y="-197"/>
                    <a:pt x="190268" y="23"/>
                  </a:cubicBezTo>
                  <a:cubicBezTo>
                    <a:pt x="177725" y="36"/>
                    <a:pt x="165457" y="3643"/>
                    <a:pt x="154907" y="10418"/>
                  </a:cubicBezTo>
                  <a:cubicBezTo>
                    <a:pt x="146098" y="16136"/>
                    <a:pt x="139317" y="24475"/>
                    <a:pt x="135521" y="34257"/>
                  </a:cubicBezTo>
                  <a:cubicBezTo>
                    <a:pt x="120955" y="4127"/>
                    <a:pt x="84683" y="-8509"/>
                    <a:pt x="54509" y="6040"/>
                  </a:cubicBezTo>
                  <a:cubicBezTo>
                    <a:pt x="52557" y="6977"/>
                    <a:pt x="50659" y="8021"/>
                    <a:pt x="48823" y="9164"/>
                  </a:cubicBezTo>
                  <a:cubicBezTo>
                    <a:pt x="41082" y="14151"/>
                    <a:pt x="34867" y="21172"/>
                    <a:pt x="30874" y="29462"/>
                  </a:cubicBezTo>
                  <a:lnTo>
                    <a:pt x="30874" y="3249"/>
                  </a:lnTo>
                  <a:lnTo>
                    <a:pt x="0" y="3249"/>
                  </a:lnTo>
                  <a:lnTo>
                    <a:pt x="0" y="184276"/>
                  </a:lnTo>
                  <a:lnTo>
                    <a:pt x="30874" y="184276"/>
                  </a:lnTo>
                  <a:close/>
                </a:path>
              </a:pathLst>
            </a:custGeom>
            <a:grpFill/>
            <a:ln w="448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_tradnl" dirty="0"/>
            </a:p>
          </p:txBody>
        </p:sp>
        <p:sp>
          <p:nvSpPr>
            <p:cNvPr id="32" name="Forma libre 180">
              <a:extLst>
                <a:ext uri="{FF2B5EF4-FFF2-40B4-BE49-F238E27FC236}">
                  <a16:creationId xmlns:a16="http://schemas.microsoft.com/office/drawing/2014/main" id="{BDB892FB-31C8-E45F-0D82-7670F1CE3A8A}"/>
                </a:ext>
              </a:extLst>
            </p:cNvPr>
            <p:cNvSpPr/>
            <p:nvPr/>
          </p:nvSpPr>
          <p:spPr>
            <a:xfrm>
              <a:off x="11317356" y="570151"/>
              <a:ext cx="42287" cy="60361"/>
            </a:xfrm>
            <a:custGeom>
              <a:avLst/>
              <a:gdLst>
                <a:gd name="connsiteX0" fmla="*/ 153830 w 178083"/>
                <a:gd name="connsiteY0" fmla="*/ 227987 h 254195"/>
                <a:gd name="connsiteX1" fmla="*/ 171780 w 178083"/>
                <a:gd name="connsiteY1" fmla="*/ 198234 h 254195"/>
                <a:gd name="connsiteX2" fmla="*/ 178062 w 178083"/>
                <a:gd name="connsiteY2" fmla="*/ 160236 h 254195"/>
                <a:gd name="connsiteX3" fmla="*/ 167113 w 178083"/>
                <a:gd name="connsiteY3" fmla="*/ 111484 h 254195"/>
                <a:gd name="connsiteX4" fmla="*/ 137137 w 178083"/>
                <a:gd name="connsiteY4" fmla="*/ 78505 h 254195"/>
                <a:gd name="connsiteX5" fmla="*/ 94057 w 178083"/>
                <a:gd name="connsiteY5" fmla="*/ 66675 h 254195"/>
                <a:gd name="connsiteX6" fmla="*/ 59953 w 178083"/>
                <a:gd name="connsiteY6" fmla="*/ 74741 h 254195"/>
                <a:gd name="connsiteX7" fmla="*/ 36079 w 178083"/>
                <a:gd name="connsiteY7" fmla="*/ 96249 h 254195"/>
                <a:gd name="connsiteX8" fmla="*/ 30874 w 178083"/>
                <a:gd name="connsiteY8" fmla="*/ 104628 h 254195"/>
                <a:gd name="connsiteX9" fmla="*/ 30874 w 178083"/>
                <a:gd name="connsiteY9" fmla="*/ 0 h 254195"/>
                <a:gd name="connsiteX10" fmla="*/ 0 w 178083"/>
                <a:gd name="connsiteY10" fmla="*/ 0 h 254195"/>
                <a:gd name="connsiteX11" fmla="*/ 0 w 178083"/>
                <a:gd name="connsiteY11" fmla="*/ 250929 h 254195"/>
                <a:gd name="connsiteX12" fmla="*/ 30874 w 178083"/>
                <a:gd name="connsiteY12" fmla="*/ 250929 h 254195"/>
                <a:gd name="connsiteX13" fmla="*/ 30874 w 178083"/>
                <a:gd name="connsiteY13" fmla="*/ 216337 h 254195"/>
                <a:gd name="connsiteX14" fmla="*/ 35900 w 178083"/>
                <a:gd name="connsiteY14" fmla="*/ 224582 h 254195"/>
                <a:gd name="connsiteX15" fmla="*/ 94236 w 178083"/>
                <a:gd name="connsiteY15" fmla="*/ 254156 h 254195"/>
                <a:gd name="connsiteX16" fmla="*/ 127444 w 178083"/>
                <a:gd name="connsiteY16" fmla="*/ 247345 h 254195"/>
                <a:gd name="connsiteX17" fmla="*/ 153830 w 178083"/>
                <a:gd name="connsiteY17" fmla="*/ 227987 h 254195"/>
                <a:gd name="connsiteX18" fmla="*/ 88493 w 178083"/>
                <a:gd name="connsiteY18" fmla="*/ 226195 h 254195"/>
                <a:gd name="connsiteX19" fmla="*/ 46311 w 178083"/>
                <a:gd name="connsiteY19" fmla="*/ 208809 h 254195"/>
                <a:gd name="connsiteX20" fmla="*/ 29976 w 178083"/>
                <a:gd name="connsiteY20" fmla="*/ 160236 h 254195"/>
                <a:gd name="connsiteX21" fmla="*/ 34464 w 178083"/>
                <a:gd name="connsiteY21" fmla="*/ 132813 h 254195"/>
                <a:gd name="connsiteX22" fmla="*/ 46670 w 178083"/>
                <a:gd name="connsiteY22" fmla="*/ 112022 h 254195"/>
                <a:gd name="connsiteX23" fmla="*/ 65158 w 178083"/>
                <a:gd name="connsiteY23" fmla="*/ 98938 h 254195"/>
                <a:gd name="connsiteX24" fmla="*/ 88672 w 178083"/>
                <a:gd name="connsiteY24" fmla="*/ 94457 h 254195"/>
                <a:gd name="connsiteX25" fmla="*/ 130495 w 178083"/>
                <a:gd name="connsiteY25" fmla="*/ 111843 h 254195"/>
                <a:gd name="connsiteX26" fmla="*/ 146830 w 178083"/>
                <a:gd name="connsiteY26" fmla="*/ 160057 h 254195"/>
                <a:gd name="connsiteX27" fmla="*/ 142701 w 178083"/>
                <a:gd name="connsiteY27" fmla="*/ 187838 h 254195"/>
                <a:gd name="connsiteX28" fmla="*/ 130675 w 178083"/>
                <a:gd name="connsiteY28" fmla="*/ 208630 h 254195"/>
                <a:gd name="connsiteX29" fmla="*/ 112007 w 178083"/>
                <a:gd name="connsiteY29" fmla="*/ 221535 h 254195"/>
                <a:gd name="connsiteX30" fmla="*/ 88268 w 178083"/>
                <a:gd name="connsiteY30" fmla="*/ 226374 h 2541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178083" h="254195">
                  <a:moveTo>
                    <a:pt x="153830" y="227987"/>
                  </a:moveTo>
                  <a:cubicBezTo>
                    <a:pt x="161701" y="219335"/>
                    <a:pt x="167795" y="209226"/>
                    <a:pt x="171780" y="198234"/>
                  </a:cubicBezTo>
                  <a:cubicBezTo>
                    <a:pt x="176083" y="186033"/>
                    <a:pt x="178210" y="173173"/>
                    <a:pt x="178062" y="160236"/>
                  </a:cubicBezTo>
                  <a:cubicBezTo>
                    <a:pt x="178399" y="143343"/>
                    <a:pt x="174643" y="126616"/>
                    <a:pt x="167113" y="111484"/>
                  </a:cubicBezTo>
                  <a:cubicBezTo>
                    <a:pt x="160323" y="97965"/>
                    <a:pt x="149957" y="86557"/>
                    <a:pt x="137137" y="78505"/>
                  </a:cubicBezTo>
                  <a:cubicBezTo>
                    <a:pt x="124195" y="70551"/>
                    <a:pt x="109252" y="66447"/>
                    <a:pt x="94057" y="66675"/>
                  </a:cubicBezTo>
                  <a:cubicBezTo>
                    <a:pt x="82179" y="66357"/>
                    <a:pt x="70426" y="69140"/>
                    <a:pt x="59953" y="74741"/>
                  </a:cubicBezTo>
                  <a:cubicBezTo>
                    <a:pt x="50470" y="80015"/>
                    <a:pt x="42308" y="87368"/>
                    <a:pt x="36079" y="96249"/>
                  </a:cubicBezTo>
                  <a:cubicBezTo>
                    <a:pt x="34177" y="98933"/>
                    <a:pt x="32440" y="101734"/>
                    <a:pt x="30874" y="104628"/>
                  </a:cubicBezTo>
                  <a:lnTo>
                    <a:pt x="30874" y="0"/>
                  </a:lnTo>
                  <a:lnTo>
                    <a:pt x="0" y="0"/>
                  </a:lnTo>
                  <a:lnTo>
                    <a:pt x="0" y="250929"/>
                  </a:lnTo>
                  <a:lnTo>
                    <a:pt x="30874" y="250929"/>
                  </a:lnTo>
                  <a:lnTo>
                    <a:pt x="30874" y="216337"/>
                  </a:lnTo>
                  <a:cubicBezTo>
                    <a:pt x="32395" y="219178"/>
                    <a:pt x="34069" y="221929"/>
                    <a:pt x="35900" y="224582"/>
                  </a:cubicBezTo>
                  <a:cubicBezTo>
                    <a:pt x="48972" y="243787"/>
                    <a:pt x="70996" y="254953"/>
                    <a:pt x="94236" y="254156"/>
                  </a:cubicBezTo>
                  <a:cubicBezTo>
                    <a:pt x="105662" y="254259"/>
                    <a:pt x="116983" y="251933"/>
                    <a:pt x="127444" y="247345"/>
                  </a:cubicBezTo>
                  <a:cubicBezTo>
                    <a:pt x="137460" y="242738"/>
                    <a:pt x="146435" y="236151"/>
                    <a:pt x="153830" y="227987"/>
                  </a:cubicBezTo>
                  <a:close/>
                  <a:moveTo>
                    <a:pt x="88493" y="226195"/>
                  </a:moveTo>
                  <a:cubicBezTo>
                    <a:pt x="72580" y="226732"/>
                    <a:pt x="57211" y="220401"/>
                    <a:pt x="46311" y="208809"/>
                  </a:cubicBezTo>
                  <a:cubicBezTo>
                    <a:pt x="35393" y="197217"/>
                    <a:pt x="29945" y="181028"/>
                    <a:pt x="29976" y="160236"/>
                  </a:cubicBezTo>
                  <a:cubicBezTo>
                    <a:pt x="29873" y="150907"/>
                    <a:pt x="31390" y="141627"/>
                    <a:pt x="34464" y="132813"/>
                  </a:cubicBezTo>
                  <a:cubicBezTo>
                    <a:pt x="37111" y="125142"/>
                    <a:pt x="41258" y="118076"/>
                    <a:pt x="46670" y="112022"/>
                  </a:cubicBezTo>
                  <a:cubicBezTo>
                    <a:pt x="51731" y="106287"/>
                    <a:pt x="58063" y="101810"/>
                    <a:pt x="65158" y="98938"/>
                  </a:cubicBezTo>
                  <a:cubicBezTo>
                    <a:pt x="72630" y="95927"/>
                    <a:pt x="80617" y="94408"/>
                    <a:pt x="88672" y="94457"/>
                  </a:cubicBezTo>
                  <a:cubicBezTo>
                    <a:pt x="104472" y="93964"/>
                    <a:pt x="119716" y="100300"/>
                    <a:pt x="130495" y="111843"/>
                  </a:cubicBezTo>
                  <a:cubicBezTo>
                    <a:pt x="141355" y="123403"/>
                    <a:pt x="146798" y="139476"/>
                    <a:pt x="146830" y="160057"/>
                  </a:cubicBezTo>
                  <a:cubicBezTo>
                    <a:pt x="146951" y="169480"/>
                    <a:pt x="145555" y="178859"/>
                    <a:pt x="142701" y="187838"/>
                  </a:cubicBezTo>
                  <a:cubicBezTo>
                    <a:pt x="140228" y="195550"/>
                    <a:pt x="136127" y="202639"/>
                    <a:pt x="130675" y="208630"/>
                  </a:cubicBezTo>
                  <a:cubicBezTo>
                    <a:pt x="125438" y="214204"/>
                    <a:pt x="119075" y="218600"/>
                    <a:pt x="112007" y="221535"/>
                  </a:cubicBezTo>
                  <a:cubicBezTo>
                    <a:pt x="104499" y="224725"/>
                    <a:pt x="96427" y="226370"/>
                    <a:pt x="88268" y="226374"/>
                  </a:cubicBezTo>
                  <a:close/>
                </a:path>
              </a:pathLst>
            </a:custGeom>
            <a:grpFill/>
            <a:ln w="448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_tradnl" dirty="0"/>
            </a:p>
          </p:txBody>
        </p:sp>
        <p:sp>
          <p:nvSpPr>
            <p:cNvPr id="33" name="Forma libre 181">
              <a:extLst>
                <a:ext uri="{FF2B5EF4-FFF2-40B4-BE49-F238E27FC236}">
                  <a16:creationId xmlns:a16="http://schemas.microsoft.com/office/drawing/2014/main" id="{58B2E314-60FC-EB33-A432-10C829940F12}"/>
                </a:ext>
              </a:extLst>
            </p:cNvPr>
            <p:cNvSpPr/>
            <p:nvPr/>
          </p:nvSpPr>
          <p:spPr>
            <a:xfrm>
              <a:off x="11364832" y="585980"/>
              <a:ext cx="40291" cy="44572"/>
            </a:xfrm>
            <a:custGeom>
              <a:avLst/>
              <a:gdLst>
                <a:gd name="connsiteX0" fmla="*/ 128320 w 169675"/>
                <a:gd name="connsiteY0" fmla="*/ 146628 h 187705"/>
                <a:gd name="connsiteX1" fmla="*/ 109832 w 169675"/>
                <a:gd name="connsiteY1" fmla="*/ 157024 h 187705"/>
                <a:gd name="connsiteX2" fmla="*/ 88472 w 169675"/>
                <a:gd name="connsiteY2" fmla="*/ 160250 h 187705"/>
                <a:gd name="connsiteX3" fmla="*/ 59034 w 169675"/>
                <a:gd name="connsiteY3" fmla="*/ 152722 h 187705"/>
                <a:gd name="connsiteX4" fmla="*/ 38751 w 169675"/>
                <a:gd name="connsiteY4" fmla="*/ 130318 h 187705"/>
                <a:gd name="connsiteX5" fmla="*/ 31346 w 169675"/>
                <a:gd name="connsiteY5" fmla="*/ 100744 h 187705"/>
                <a:gd name="connsiteX6" fmla="*/ 169291 w 169675"/>
                <a:gd name="connsiteY6" fmla="*/ 100744 h 187705"/>
                <a:gd name="connsiteX7" fmla="*/ 169650 w 169675"/>
                <a:gd name="connsiteY7" fmla="*/ 96263 h 187705"/>
                <a:gd name="connsiteX8" fmla="*/ 169650 w 169675"/>
                <a:gd name="connsiteY8" fmla="*/ 91782 h 187705"/>
                <a:gd name="connsiteX9" fmla="*/ 158880 w 169675"/>
                <a:gd name="connsiteY9" fmla="*/ 43388 h 187705"/>
                <a:gd name="connsiteX10" fmla="*/ 129442 w 169675"/>
                <a:gd name="connsiteY10" fmla="*/ 11305 h 187705"/>
                <a:gd name="connsiteX11" fmla="*/ 86721 w 169675"/>
                <a:gd name="connsiteY11" fmla="*/ 13 h 187705"/>
                <a:gd name="connsiteX12" fmla="*/ 51899 w 169675"/>
                <a:gd name="connsiteY12" fmla="*/ 6645 h 187705"/>
                <a:gd name="connsiteX13" fmla="*/ 24436 w 169675"/>
                <a:gd name="connsiteY13" fmla="*/ 25465 h 187705"/>
                <a:gd name="connsiteX14" fmla="*/ 6486 w 169675"/>
                <a:gd name="connsiteY14" fmla="*/ 54859 h 187705"/>
                <a:gd name="connsiteX15" fmla="*/ 24 w 169675"/>
                <a:gd name="connsiteY15" fmla="*/ 93574 h 187705"/>
                <a:gd name="connsiteX16" fmla="*/ 11512 w 169675"/>
                <a:gd name="connsiteY16" fmla="*/ 142864 h 187705"/>
                <a:gd name="connsiteX17" fmla="*/ 87799 w 169675"/>
                <a:gd name="connsiteY17" fmla="*/ 187673 h 187705"/>
                <a:gd name="connsiteX18" fmla="*/ 117775 w 169675"/>
                <a:gd name="connsiteY18" fmla="*/ 183192 h 187705"/>
                <a:gd name="connsiteX19" fmla="*/ 144699 w 169675"/>
                <a:gd name="connsiteY19" fmla="*/ 169032 h 187705"/>
                <a:gd name="connsiteX20" fmla="*/ 166239 w 169675"/>
                <a:gd name="connsiteY20" fmla="*/ 142506 h 187705"/>
                <a:gd name="connsiteX21" fmla="*/ 142904 w 169675"/>
                <a:gd name="connsiteY21" fmla="*/ 128167 h 187705"/>
                <a:gd name="connsiteX22" fmla="*/ 128320 w 169675"/>
                <a:gd name="connsiteY22" fmla="*/ 146628 h 187705"/>
                <a:gd name="connsiteX23" fmla="*/ 46110 w 169675"/>
                <a:gd name="connsiteY23" fmla="*/ 44285 h 187705"/>
                <a:gd name="connsiteX24" fmla="*/ 63521 w 169675"/>
                <a:gd name="connsiteY24" fmla="*/ 30842 h 187705"/>
                <a:gd name="connsiteX25" fmla="*/ 86318 w 169675"/>
                <a:gd name="connsiteY25" fmla="*/ 26361 h 187705"/>
                <a:gd name="connsiteX26" fmla="*/ 123653 w 169675"/>
                <a:gd name="connsiteY26" fmla="*/ 42671 h 187705"/>
                <a:gd name="connsiteX27" fmla="*/ 137430 w 169675"/>
                <a:gd name="connsiteY27" fmla="*/ 76905 h 187705"/>
                <a:gd name="connsiteX28" fmla="*/ 32289 w 169675"/>
                <a:gd name="connsiteY28" fmla="*/ 76905 h 187705"/>
                <a:gd name="connsiteX29" fmla="*/ 34981 w 169675"/>
                <a:gd name="connsiteY29" fmla="*/ 65255 h 187705"/>
                <a:gd name="connsiteX30" fmla="*/ 46110 w 169675"/>
                <a:gd name="connsiteY30" fmla="*/ 44285 h 1877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169675" h="187705">
                  <a:moveTo>
                    <a:pt x="128320" y="146628"/>
                  </a:moveTo>
                  <a:cubicBezTo>
                    <a:pt x="122935" y="151319"/>
                    <a:pt x="116644" y="154859"/>
                    <a:pt x="109832" y="157024"/>
                  </a:cubicBezTo>
                  <a:cubicBezTo>
                    <a:pt x="102921" y="159188"/>
                    <a:pt x="95714" y="160277"/>
                    <a:pt x="88472" y="160250"/>
                  </a:cubicBezTo>
                  <a:cubicBezTo>
                    <a:pt x="78151" y="160496"/>
                    <a:pt x="67964" y="157893"/>
                    <a:pt x="59034" y="152722"/>
                  </a:cubicBezTo>
                  <a:cubicBezTo>
                    <a:pt x="50288" y="147318"/>
                    <a:pt x="43256" y="139553"/>
                    <a:pt x="38751" y="130318"/>
                  </a:cubicBezTo>
                  <a:cubicBezTo>
                    <a:pt x="34259" y="121078"/>
                    <a:pt x="31737" y="111005"/>
                    <a:pt x="31346" y="100744"/>
                  </a:cubicBezTo>
                  <a:lnTo>
                    <a:pt x="169291" y="100744"/>
                  </a:lnTo>
                  <a:cubicBezTo>
                    <a:pt x="169551" y="99265"/>
                    <a:pt x="169672" y="97764"/>
                    <a:pt x="169650" y="96263"/>
                  </a:cubicBezTo>
                  <a:lnTo>
                    <a:pt x="169650" y="91782"/>
                  </a:lnTo>
                  <a:cubicBezTo>
                    <a:pt x="170027" y="75019"/>
                    <a:pt x="166329" y="58413"/>
                    <a:pt x="158880" y="43388"/>
                  </a:cubicBezTo>
                  <a:cubicBezTo>
                    <a:pt x="152274" y="30147"/>
                    <a:pt x="142074" y="19030"/>
                    <a:pt x="129442" y="11305"/>
                  </a:cubicBezTo>
                  <a:cubicBezTo>
                    <a:pt x="116532" y="3647"/>
                    <a:pt x="101736" y="-260"/>
                    <a:pt x="86721" y="13"/>
                  </a:cubicBezTo>
                  <a:cubicBezTo>
                    <a:pt x="74785" y="-143"/>
                    <a:pt x="62938" y="2115"/>
                    <a:pt x="51899" y="6645"/>
                  </a:cubicBezTo>
                  <a:cubicBezTo>
                    <a:pt x="41519" y="10920"/>
                    <a:pt x="32163" y="17337"/>
                    <a:pt x="24436" y="25465"/>
                  </a:cubicBezTo>
                  <a:cubicBezTo>
                    <a:pt x="16502" y="33934"/>
                    <a:pt x="10390" y="43940"/>
                    <a:pt x="6486" y="54859"/>
                  </a:cubicBezTo>
                  <a:cubicBezTo>
                    <a:pt x="2016" y="67271"/>
                    <a:pt x="-173" y="80387"/>
                    <a:pt x="24" y="93574"/>
                  </a:cubicBezTo>
                  <a:cubicBezTo>
                    <a:pt x="-348" y="110705"/>
                    <a:pt x="3601" y="127656"/>
                    <a:pt x="11512" y="142864"/>
                  </a:cubicBezTo>
                  <a:cubicBezTo>
                    <a:pt x="26240" y="171165"/>
                    <a:pt x="55870" y="188569"/>
                    <a:pt x="87799" y="187673"/>
                  </a:cubicBezTo>
                  <a:cubicBezTo>
                    <a:pt x="97958" y="187677"/>
                    <a:pt x="108059" y="186167"/>
                    <a:pt x="117775" y="183192"/>
                  </a:cubicBezTo>
                  <a:cubicBezTo>
                    <a:pt x="127522" y="180114"/>
                    <a:pt x="136640" y="175314"/>
                    <a:pt x="144699" y="169032"/>
                  </a:cubicBezTo>
                  <a:cubicBezTo>
                    <a:pt x="153670" y="161805"/>
                    <a:pt x="161011" y="152767"/>
                    <a:pt x="166239" y="142506"/>
                  </a:cubicBezTo>
                  <a:lnTo>
                    <a:pt x="142904" y="128167"/>
                  </a:lnTo>
                  <a:cubicBezTo>
                    <a:pt x="139077" y="135072"/>
                    <a:pt x="134154" y="141305"/>
                    <a:pt x="128320" y="146628"/>
                  </a:cubicBezTo>
                  <a:close/>
                  <a:moveTo>
                    <a:pt x="46110" y="44285"/>
                  </a:moveTo>
                  <a:cubicBezTo>
                    <a:pt x="50723" y="38446"/>
                    <a:pt x="56700" y="33831"/>
                    <a:pt x="63521" y="30842"/>
                  </a:cubicBezTo>
                  <a:cubicBezTo>
                    <a:pt x="70724" y="27768"/>
                    <a:pt x="78487" y="26245"/>
                    <a:pt x="86318" y="26361"/>
                  </a:cubicBezTo>
                  <a:cubicBezTo>
                    <a:pt x="100570" y="25994"/>
                    <a:pt x="114252" y="31971"/>
                    <a:pt x="123653" y="42671"/>
                  </a:cubicBezTo>
                  <a:cubicBezTo>
                    <a:pt x="131668" y="52395"/>
                    <a:pt x="136478" y="64350"/>
                    <a:pt x="137430" y="76905"/>
                  </a:cubicBezTo>
                  <a:lnTo>
                    <a:pt x="32289" y="76905"/>
                  </a:lnTo>
                  <a:cubicBezTo>
                    <a:pt x="32877" y="72958"/>
                    <a:pt x="33774" y="69059"/>
                    <a:pt x="34981" y="65255"/>
                  </a:cubicBezTo>
                  <a:cubicBezTo>
                    <a:pt x="37319" y="57620"/>
                    <a:pt x="41098" y="50504"/>
                    <a:pt x="46110" y="44285"/>
                  </a:cubicBezTo>
                  <a:close/>
                </a:path>
              </a:pathLst>
            </a:custGeom>
            <a:grpFill/>
            <a:ln w="448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_tradnl" dirty="0"/>
            </a:p>
          </p:txBody>
        </p:sp>
        <p:sp>
          <p:nvSpPr>
            <p:cNvPr id="34" name="Forma libre 182">
              <a:extLst>
                <a:ext uri="{FF2B5EF4-FFF2-40B4-BE49-F238E27FC236}">
                  <a16:creationId xmlns:a16="http://schemas.microsoft.com/office/drawing/2014/main" id="{0B8A7E6D-A690-5ADB-0412-ACA950D67A3E}"/>
                </a:ext>
              </a:extLst>
            </p:cNvPr>
            <p:cNvSpPr/>
            <p:nvPr/>
          </p:nvSpPr>
          <p:spPr>
            <a:xfrm>
              <a:off x="11412320" y="585982"/>
              <a:ext cx="21908" cy="43711"/>
            </a:xfrm>
            <a:custGeom>
              <a:avLst/>
              <a:gdLst>
                <a:gd name="connsiteX0" fmla="*/ 30873 w 92261"/>
                <a:gd name="connsiteY0" fmla="*/ 87113 h 184079"/>
                <a:gd name="connsiteX1" fmla="*/ 43259 w 92261"/>
                <a:gd name="connsiteY1" fmla="*/ 47502 h 184079"/>
                <a:gd name="connsiteX2" fmla="*/ 75030 w 92261"/>
                <a:gd name="connsiteY2" fmla="*/ 32626 h 184079"/>
                <a:gd name="connsiteX3" fmla="*/ 92262 w 92261"/>
                <a:gd name="connsiteY3" fmla="*/ 32626 h 184079"/>
                <a:gd name="connsiteX4" fmla="*/ 92262 w 92261"/>
                <a:gd name="connsiteY4" fmla="*/ 5 h 184079"/>
                <a:gd name="connsiteX5" fmla="*/ 81492 w 92261"/>
                <a:gd name="connsiteY5" fmla="*/ 5 h 184079"/>
                <a:gd name="connsiteX6" fmla="*/ 51875 w 92261"/>
                <a:gd name="connsiteY6" fmla="*/ 8608 h 184079"/>
                <a:gd name="connsiteX7" fmla="*/ 30873 w 92261"/>
                <a:gd name="connsiteY7" fmla="*/ 34418 h 184079"/>
                <a:gd name="connsiteX8" fmla="*/ 30873 w 92261"/>
                <a:gd name="connsiteY8" fmla="*/ 3052 h 184079"/>
                <a:gd name="connsiteX9" fmla="*/ 0 w 92261"/>
                <a:gd name="connsiteY9" fmla="*/ 3052 h 184079"/>
                <a:gd name="connsiteX10" fmla="*/ 0 w 92261"/>
                <a:gd name="connsiteY10" fmla="*/ 184080 h 184079"/>
                <a:gd name="connsiteX11" fmla="*/ 30873 w 92261"/>
                <a:gd name="connsiteY11" fmla="*/ 184080 h 1840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92261" h="184079">
                  <a:moveTo>
                    <a:pt x="30873" y="87113"/>
                  </a:moveTo>
                  <a:cubicBezTo>
                    <a:pt x="30146" y="72860"/>
                    <a:pt x="34540" y="58812"/>
                    <a:pt x="43259" y="47502"/>
                  </a:cubicBezTo>
                  <a:cubicBezTo>
                    <a:pt x="50928" y="37841"/>
                    <a:pt x="62690" y="32335"/>
                    <a:pt x="75030" y="32626"/>
                  </a:cubicBezTo>
                  <a:lnTo>
                    <a:pt x="92262" y="32626"/>
                  </a:lnTo>
                  <a:lnTo>
                    <a:pt x="92262" y="5"/>
                  </a:lnTo>
                  <a:lnTo>
                    <a:pt x="81492" y="5"/>
                  </a:lnTo>
                  <a:cubicBezTo>
                    <a:pt x="70982" y="-138"/>
                    <a:pt x="60670" y="2859"/>
                    <a:pt x="51875" y="8608"/>
                  </a:cubicBezTo>
                  <a:cubicBezTo>
                    <a:pt x="42577" y="15061"/>
                    <a:pt x="35294" y="24009"/>
                    <a:pt x="30873" y="34418"/>
                  </a:cubicBezTo>
                  <a:lnTo>
                    <a:pt x="30873" y="3052"/>
                  </a:lnTo>
                  <a:lnTo>
                    <a:pt x="0" y="3052"/>
                  </a:lnTo>
                  <a:lnTo>
                    <a:pt x="0" y="184080"/>
                  </a:lnTo>
                  <a:lnTo>
                    <a:pt x="30873" y="184080"/>
                  </a:lnTo>
                  <a:close/>
                </a:path>
              </a:pathLst>
            </a:custGeom>
            <a:grpFill/>
            <a:ln w="448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_tradnl" dirty="0"/>
            </a:p>
          </p:txBody>
        </p:sp>
        <p:sp>
          <p:nvSpPr>
            <p:cNvPr id="35" name="Forma libre 183">
              <a:extLst>
                <a:ext uri="{FF2B5EF4-FFF2-40B4-BE49-F238E27FC236}">
                  <a16:creationId xmlns:a16="http://schemas.microsoft.com/office/drawing/2014/main" id="{FC6C2BC1-2A97-E6EE-1095-56C51D0D0CEA}"/>
                </a:ext>
              </a:extLst>
            </p:cNvPr>
            <p:cNvSpPr/>
            <p:nvPr/>
          </p:nvSpPr>
          <p:spPr>
            <a:xfrm>
              <a:off x="11457752" y="585980"/>
              <a:ext cx="43316" cy="44610"/>
            </a:xfrm>
            <a:custGeom>
              <a:avLst/>
              <a:gdLst>
                <a:gd name="connsiteX0" fmla="*/ 127644 w 182416"/>
                <a:gd name="connsiteY0" fmla="*/ 181041 h 187864"/>
                <a:gd name="connsiteX1" fmla="*/ 156544 w 182416"/>
                <a:gd name="connsiteY1" fmla="*/ 161683 h 187864"/>
                <a:gd name="connsiteX2" fmla="*/ 175570 w 182416"/>
                <a:gd name="connsiteY2" fmla="*/ 131930 h 187864"/>
                <a:gd name="connsiteX3" fmla="*/ 182391 w 182416"/>
                <a:gd name="connsiteY3" fmla="*/ 93574 h 187864"/>
                <a:gd name="connsiteX4" fmla="*/ 170544 w 182416"/>
                <a:gd name="connsiteY4" fmla="*/ 44643 h 187864"/>
                <a:gd name="connsiteX5" fmla="*/ 138055 w 182416"/>
                <a:gd name="connsiteY5" fmla="*/ 11842 h 187864"/>
                <a:gd name="connsiteX6" fmla="*/ 91206 w 182416"/>
                <a:gd name="connsiteY6" fmla="*/ 13 h 187864"/>
                <a:gd name="connsiteX7" fmla="*/ 55307 w 182416"/>
                <a:gd name="connsiteY7" fmla="*/ 6645 h 187864"/>
                <a:gd name="connsiteX8" fmla="*/ 26228 w 182416"/>
                <a:gd name="connsiteY8" fmla="*/ 25823 h 187864"/>
                <a:gd name="connsiteX9" fmla="*/ 6842 w 182416"/>
                <a:gd name="connsiteY9" fmla="*/ 55755 h 187864"/>
                <a:gd name="connsiteX10" fmla="*/ 21 w 182416"/>
                <a:gd name="connsiteY10" fmla="*/ 93574 h 187864"/>
                <a:gd name="connsiteX11" fmla="*/ 11868 w 182416"/>
                <a:gd name="connsiteY11" fmla="*/ 142863 h 187864"/>
                <a:gd name="connsiteX12" fmla="*/ 44357 w 182416"/>
                <a:gd name="connsiteY12" fmla="*/ 176022 h 187864"/>
                <a:gd name="connsiteX13" fmla="*/ 91206 w 182416"/>
                <a:gd name="connsiteY13" fmla="*/ 187851 h 187864"/>
                <a:gd name="connsiteX14" fmla="*/ 127644 w 182416"/>
                <a:gd name="connsiteY14" fmla="*/ 181041 h 187864"/>
                <a:gd name="connsiteX15" fmla="*/ 39331 w 182416"/>
                <a:gd name="connsiteY15" fmla="*/ 129242 h 187864"/>
                <a:gd name="connsiteX16" fmla="*/ 31613 w 182416"/>
                <a:gd name="connsiteY16" fmla="*/ 93395 h 187864"/>
                <a:gd name="connsiteX17" fmla="*/ 36101 w 182416"/>
                <a:gd name="connsiteY17" fmla="*/ 65792 h 187864"/>
                <a:gd name="connsiteX18" fmla="*/ 48665 w 182416"/>
                <a:gd name="connsiteY18" fmla="*/ 45001 h 187864"/>
                <a:gd name="connsiteX19" fmla="*/ 67692 w 182416"/>
                <a:gd name="connsiteY19" fmla="*/ 32096 h 187864"/>
                <a:gd name="connsiteX20" fmla="*/ 91206 w 182416"/>
                <a:gd name="connsiteY20" fmla="*/ 27615 h 187864"/>
                <a:gd name="connsiteX21" fmla="*/ 121901 w 182416"/>
                <a:gd name="connsiteY21" fmla="*/ 35502 h 187864"/>
                <a:gd name="connsiteX22" fmla="*/ 143261 w 182416"/>
                <a:gd name="connsiteY22" fmla="*/ 57906 h 187864"/>
                <a:gd name="connsiteX23" fmla="*/ 151159 w 182416"/>
                <a:gd name="connsiteY23" fmla="*/ 93036 h 187864"/>
                <a:gd name="connsiteX24" fmla="*/ 146671 w 182416"/>
                <a:gd name="connsiteY24" fmla="*/ 120818 h 187864"/>
                <a:gd name="connsiteX25" fmla="*/ 134106 w 182416"/>
                <a:gd name="connsiteY25" fmla="*/ 141788 h 187864"/>
                <a:gd name="connsiteX26" fmla="*/ 115080 w 182416"/>
                <a:gd name="connsiteY26" fmla="*/ 154872 h 187864"/>
                <a:gd name="connsiteX27" fmla="*/ 91206 w 182416"/>
                <a:gd name="connsiteY27" fmla="*/ 159353 h 187864"/>
                <a:gd name="connsiteX28" fmla="*/ 60692 w 182416"/>
                <a:gd name="connsiteY28" fmla="*/ 151467 h 187864"/>
                <a:gd name="connsiteX29" fmla="*/ 39331 w 182416"/>
                <a:gd name="connsiteY29" fmla="*/ 129242 h 1878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182416" h="187864">
                  <a:moveTo>
                    <a:pt x="127644" y="181041"/>
                  </a:moveTo>
                  <a:cubicBezTo>
                    <a:pt x="138513" y="176649"/>
                    <a:pt x="148354" y="170058"/>
                    <a:pt x="156544" y="161683"/>
                  </a:cubicBezTo>
                  <a:cubicBezTo>
                    <a:pt x="164801" y="153125"/>
                    <a:pt x="171267" y="143011"/>
                    <a:pt x="175570" y="131930"/>
                  </a:cubicBezTo>
                  <a:cubicBezTo>
                    <a:pt x="180246" y="119688"/>
                    <a:pt x="182562" y="106676"/>
                    <a:pt x="182391" y="93574"/>
                  </a:cubicBezTo>
                  <a:cubicBezTo>
                    <a:pt x="182782" y="76511"/>
                    <a:pt x="178698" y="59645"/>
                    <a:pt x="170544" y="44643"/>
                  </a:cubicBezTo>
                  <a:cubicBezTo>
                    <a:pt x="162929" y="30940"/>
                    <a:pt x="151693" y="19594"/>
                    <a:pt x="138055" y="11842"/>
                  </a:cubicBezTo>
                  <a:cubicBezTo>
                    <a:pt x="123763" y="3822"/>
                    <a:pt x="107595" y="-260"/>
                    <a:pt x="91206" y="13"/>
                  </a:cubicBezTo>
                  <a:cubicBezTo>
                    <a:pt x="78924" y="-81"/>
                    <a:pt x="66741" y="2168"/>
                    <a:pt x="55307" y="6645"/>
                  </a:cubicBezTo>
                  <a:cubicBezTo>
                    <a:pt x="44366" y="10919"/>
                    <a:pt x="34458" y="17453"/>
                    <a:pt x="26228" y="25823"/>
                  </a:cubicBezTo>
                  <a:cubicBezTo>
                    <a:pt x="17765" y="34354"/>
                    <a:pt x="11164" y="44548"/>
                    <a:pt x="6842" y="55755"/>
                  </a:cubicBezTo>
                  <a:cubicBezTo>
                    <a:pt x="2216" y="67822"/>
                    <a:pt x="-100" y="80651"/>
                    <a:pt x="21" y="93574"/>
                  </a:cubicBezTo>
                  <a:cubicBezTo>
                    <a:pt x="-333" y="110744"/>
                    <a:pt x="3746" y="127723"/>
                    <a:pt x="11868" y="142863"/>
                  </a:cubicBezTo>
                  <a:cubicBezTo>
                    <a:pt x="19403" y="156714"/>
                    <a:pt x="30653" y="168198"/>
                    <a:pt x="44357" y="176022"/>
                  </a:cubicBezTo>
                  <a:cubicBezTo>
                    <a:pt x="58650" y="184043"/>
                    <a:pt x="74818" y="188125"/>
                    <a:pt x="91206" y="187851"/>
                  </a:cubicBezTo>
                  <a:cubicBezTo>
                    <a:pt x="103682" y="187973"/>
                    <a:pt x="116058" y="185660"/>
                    <a:pt x="127644" y="181041"/>
                  </a:cubicBezTo>
                  <a:close/>
                  <a:moveTo>
                    <a:pt x="39331" y="129242"/>
                  </a:moveTo>
                  <a:cubicBezTo>
                    <a:pt x="33893" y="118093"/>
                    <a:pt x="31241" y="105793"/>
                    <a:pt x="31613" y="93395"/>
                  </a:cubicBezTo>
                  <a:cubicBezTo>
                    <a:pt x="31456" y="84003"/>
                    <a:pt x="32973" y="74655"/>
                    <a:pt x="36101" y="65792"/>
                  </a:cubicBezTo>
                  <a:cubicBezTo>
                    <a:pt x="38838" y="58085"/>
                    <a:pt x="43110" y="51010"/>
                    <a:pt x="48665" y="45001"/>
                  </a:cubicBezTo>
                  <a:cubicBezTo>
                    <a:pt x="53956" y="39324"/>
                    <a:pt x="60458" y="34914"/>
                    <a:pt x="67692" y="32096"/>
                  </a:cubicBezTo>
                  <a:cubicBezTo>
                    <a:pt x="75177" y="29130"/>
                    <a:pt x="83156" y="27611"/>
                    <a:pt x="91206" y="27615"/>
                  </a:cubicBezTo>
                  <a:cubicBezTo>
                    <a:pt x="101967" y="27409"/>
                    <a:pt x="112576" y="30138"/>
                    <a:pt x="121901" y="35502"/>
                  </a:cubicBezTo>
                  <a:cubicBezTo>
                    <a:pt x="130983" y="40825"/>
                    <a:pt x="138383" y="48590"/>
                    <a:pt x="143261" y="57906"/>
                  </a:cubicBezTo>
                  <a:cubicBezTo>
                    <a:pt x="148776" y="68781"/>
                    <a:pt x="151486" y="80853"/>
                    <a:pt x="151159" y="93036"/>
                  </a:cubicBezTo>
                  <a:cubicBezTo>
                    <a:pt x="151307" y="102486"/>
                    <a:pt x="149786" y="111892"/>
                    <a:pt x="146671" y="120818"/>
                  </a:cubicBezTo>
                  <a:cubicBezTo>
                    <a:pt x="143956" y="128587"/>
                    <a:pt x="139680" y="135725"/>
                    <a:pt x="134106" y="141788"/>
                  </a:cubicBezTo>
                  <a:cubicBezTo>
                    <a:pt x="128789" y="147474"/>
                    <a:pt x="122296" y="151937"/>
                    <a:pt x="115080" y="154872"/>
                  </a:cubicBezTo>
                  <a:cubicBezTo>
                    <a:pt x="107491" y="157901"/>
                    <a:pt x="99383" y="159425"/>
                    <a:pt x="91206" y="159353"/>
                  </a:cubicBezTo>
                  <a:cubicBezTo>
                    <a:pt x="80513" y="159488"/>
                    <a:pt x="69976" y="156768"/>
                    <a:pt x="60692" y="151467"/>
                  </a:cubicBezTo>
                  <a:cubicBezTo>
                    <a:pt x="51591" y="146246"/>
                    <a:pt x="44182" y="138535"/>
                    <a:pt x="39331" y="129242"/>
                  </a:cubicBezTo>
                  <a:close/>
                </a:path>
              </a:pathLst>
            </a:custGeom>
            <a:grpFill/>
            <a:ln w="448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_tradnl" dirty="0"/>
            </a:p>
          </p:txBody>
        </p:sp>
        <p:sp>
          <p:nvSpPr>
            <p:cNvPr id="36" name="Forma libre 184">
              <a:extLst>
                <a:ext uri="{FF2B5EF4-FFF2-40B4-BE49-F238E27FC236}">
                  <a16:creationId xmlns:a16="http://schemas.microsoft.com/office/drawing/2014/main" id="{CCC320A4-01A0-06CF-DBFA-F6A5793EDF6E}"/>
                </a:ext>
              </a:extLst>
            </p:cNvPr>
            <p:cNvSpPr/>
            <p:nvPr/>
          </p:nvSpPr>
          <p:spPr>
            <a:xfrm>
              <a:off x="11503119" y="569640"/>
              <a:ext cx="24636" cy="60096"/>
            </a:xfrm>
            <a:custGeom>
              <a:avLst/>
              <a:gdLst>
                <a:gd name="connsiteX0" fmla="*/ 30156 w 103749"/>
                <a:gd name="connsiteY0" fmla="*/ 253080 h 253080"/>
                <a:gd name="connsiteX1" fmla="*/ 61029 w 103749"/>
                <a:gd name="connsiteY1" fmla="*/ 253080 h 253080"/>
                <a:gd name="connsiteX2" fmla="*/ 61029 w 103749"/>
                <a:gd name="connsiteY2" fmla="*/ 98221 h 253080"/>
                <a:gd name="connsiteX3" fmla="*/ 103750 w 103749"/>
                <a:gd name="connsiteY3" fmla="*/ 98221 h 253080"/>
                <a:gd name="connsiteX4" fmla="*/ 103750 w 103749"/>
                <a:gd name="connsiteY4" fmla="*/ 72053 h 253080"/>
                <a:gd name="connsiteX5" fmla="*/ 61029 w 103749"/>
                <a:gd name="connsiteY5" fmla="*/ 72053 h 253080"/>
                <a:gd name="connsiteX6" fmla="*/ 61029 w 103749"/>
                <a:gd name="connsiteY6" fmla="*/ 54846 h 253080"/>
                <a:gd name="connsiteX7" fmla="*/ 66773 w 103749"/>
                <a:gd name="connsiteY7" fmla="*/ 34413 h 253080"/>
                <a:gd name="connsiteX8" fmla="*/ 85441 w 103749"/>
                <a:gd name="connsiteY8" fmla="*/ 27244 h 253080"/>
                <a:gd name="connsiteX9" fmla="*/ 103750 w 103749"/>
                <a:gd name="connsiteY9" fmla="*/ 27244 h 253080"/>
                <a:gd name="connsiteX10" fmla="*/ 103750 w 103749"/>
                <a:gd name="connsiteY10" fmla="*/ 0 h 253080"/>
                <a:gd name="connsiteX11" fmla="*/ 82210 w 103749"/>
                <a:gd name="connsiteY11" fmla="*/ 0 h 253080"/>
                <a:gd name="connsiteX12" fmla="*/ 43259 w 103749"/>
                <a:gd name="connsiteY12" fmla="*/ 14877 h 253080"/>
                <a:gd name="connsiteX13" fmla="*/ 30156 w 103749"/>
                <a:gd name="connsiteY13" fmla="*/ 53412 h 253080"/>
                <a:gd name="connsiteX14" fmla="*/ 30156 w 103749"/>
                <a:gd name="connsiteY14" fmla="*/ 72053 h 253080"/>
                <a:gd name="connsiteX15" fmla="*/ 0 w 103749"/>
                <a:gd name="connsiteY15" fmla="*/ 72053 h 253080"/>
                <a:gd name="connsiteX16" fmla="*/ 0 w 103749"/>
                <a:gd name="connsiteY16" fmla="*/ 98221 h 253080"/>
                <a:gd name="connsiteX17" fmla="*/ 30156 w 103749"/>
                <a:gd name="connsiteY17" fmla="*/ 98221 h 2530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03749" h="253080">
                  <a:moveTo>
                    <a:pt x="30156" y="253080"/>
                  </a:moveTo>
                  <a:lnTo>
                    <a:pt x="61029" y="253080"/>
                  </a:lnTo>
                  <a:lnTo>
                    <a:pt x="61029" y="98221"/>
                  </a:lnTo>
                  <a:lnTo>
                    <a:pt x="103750" y="98221"/>
                  </a:lnTo>
                  <a:lnTo>
                    <a:pt x="103750" y="72053"/>
                  </a:lnTo>
                  <a:lnTo>
                    <a:pt x="61029" y="72053"/>
                  </a:lnTo>
                  <a:lnTo>
                    <a:pt x="61029" y="54846"/>
                  </a:lnTo>
                  <a:cubicBezTo>
                    <a:pt x="60558" y="47582"/>
                    <a:pt x="62587" y="40373"/>
                    <a:pt x="66773" y="34413"/>
                  </a:cubicBezTo>
                  <a:cubicBezTo>
                    <a:pt x="71526" y="29233"/>
                    <a:pt x="78436" y="26581"/>
                    <a:pt x="85441" y="27244"/>
                  </a:cubicBezTo>
                  <a:lnTo>
                    <a:pt x="103750" y="27244"/>
                  </a:lnTo>
                  <a:lnTo>
                    <a:pt x="103750" y="0"/>
                  </a:lnTo>
                  <a:lnTo>
                    <a:pt x="82210" y="0"/>
                  </a:lnTo>
                  <a:cubicBezTo>
                    <a:pt x="64978" y="0"/>
                    <a:pt x="51996" y="4960"/>
                    <a:pt x="43259" y="14877"/>
                  </a:cubicBezTo>
                  <a:cubicBezTo>
                    <a:pt x="34217" y="25631"/>
                    <a:pt x="29541" y="39382"/>
                    <a:pt x="30156" y="53412"/>
                  </a:cubicBezTo>
                  <a:lnTo>
                    <a:pt x="30156" y="72053"/>
                  </a:lnTo>
                  <a:lnTo>
                    <a:pt x="0" y="72053"/>
                  </a:lnTo>
                  <a:lnTo>
                    <a:pt x="0" y="98221"/>
                  </a:lnTo>
                  <a:lnTo>
                    <a:pt x="30156" y="98221"/>
                  </a:lnTo>
                  <a:close/>
                </a:path>
              </a:pathLst>
            </a:custGeom>
            <a:grpFill/>
            <a:ln w="448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_tradnl" dirty="0"/>
            </a:p>
          </p:txBody>
        </p:sp>
        <p:sp>
          <p:nvSpPr>
            <p:cNvPr id="37" name="Forma libre 185">
              <a:extLst>
                <a:ext uri="{FF2B5EF4-FFF2-40B4-BE49-F238E27FC236}">
                  <a16:creationId xmlns:a16="http://schemas.microsoft.com/office/drawing/2014/main" id="{4C4C1724-41C5-9378-57A5-089A64A1A98E}"/>
                </a:ext>
              </a:extLst>
            </p:cNvPr>
            <p:cNvSpPr/>
            <p:nvPr/>
          </p:nvSpPr>
          <p:spPr>
            <a:xfrm>
              <a:off x="11549397" y="572619"/>
              <a:ext cx="25489" cy="57124"/>
            </a:xfrm>
            <a:custGeom>
              <a:avLst/>
              <a:gdLst>
                <a:gd name="connsiteX0" fmla="*/ 33746 w 107340"/>
                <a:gd name="connsiteY0" fmla="*/ 187122 h 240566"/>
                <a:gd name="connsiteX1" fmla="*/ 39490 w 107340"/>
                <a:gd name="connsiteY1" fmla="*/ 214903 h 240566"/>
                <a:gd name="connsiteX2" fmla="*/ 56901 w 107340"/>
                <a:gd name="connsiteY2" fmla="*/ 233723 h 240566"/>
                <a:gd name="connsiteX3" fmla="*/ 85800 w 107340"/>
                <a:gd name="connsiteY3" fmla="*/ 240534 h 240566"/>
                <a:gd name="connsiteX4" fmla="*/ 107340 w 107340"/>
                <a:gd name="connsiteY4" fmla="*/ 240534 h 240566"/>
                <a:gd name="connsiteX5" fmla="*/ 107340 w 107340"/>
                <a:gd name="connsiteY5" fmla="*/ 213290 h 240566"/>
                <a:gd name="connsiteX6" fmla="*/ 88672 w 107340"/>
                <a:gd name="connsiteY6" fmla="*/ 213290 h 240566"/>
                <a:gd name="connsiteX7" fmla="*/ 70363 w 107340"/>
                <a:gd name="connsiteY7" fmla="*/ 205941 h 240566"/>
                <a:gd name="connsiteX8" fmla="*/ 64619 w 107340"/>
                <a:gd name="connsiteY8" fmla="*/ 184612 h 240566"/>
                <a:gd name="connsiteX9" fmla="*/ 64619 w 107340"/>
                <a:gd name="connsiteY9" fmla="*/ 85675 h 240566"/>
                <a:gd name="connsiteX10" fmla="*/ 107340 w 107340"/>
                <a:gd name="connsiteY10" fmla="*/ 85675 h 240566"/>
                <a:gd name="connsiteX11" fmla="*/ 107340 w 107340"/>
                <a:gd name="connsiteY11" fmla="*/ 59506 h 240566"/>
                <a:gd name="connsiteX12" fmla="*/ 64619 w 107340"/>
                <a:gd name="connsiteY12" fmla="*/ 59506 h 240566"/>
                <a:gd name="connsiteX13" fmla="*/ 64619 w 107340"/>
                <a:gd name="connsiteY13" fmla="*/ 0 h 240566"/>
                <a:gd name="connsiteX14" fmla="*/ 33746 w 107340"/>
                <a:gd name="connsiteY14" fmla="*/ 20074 h 240566"/>
                <a:gd name="connsiteX15" fmla="*/ 33746 w 107340"/>
                <a:gd name="connsiteY15" fmla="*/ 59506 h 240566"/>
                <a:gd name="connsiteX16" fmla="*/ 0 w 107340"/>
                <a:gd name="connsiteY16" fmla="*/ 59506 h 240566"/>
                <a:gd name="connsiteX17" fmla="*/ 0 w 107340"/>
                <a:gd name="connsiteY17" fmla="*/ 85675 h 240566"/>
                <a:gd name="connsiteX18" fmla="*/ 33746 w 107340"/>
                <a:gd name="connsiteY18" fmla="*/ 85675 h 2405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07340" h="240566">
                  <a:moveTo>
                    <a:pt x="33746" y="187122"/>
                  </a:moveTo>
                  <a:cubicBezTo>
                    <a:pt x="33539" y="196697"/>
                    <a:pt x="35500" y="206192"/>
                    <a:pt x="39490" y="214903"/>
                  </a:cubicBezTo>
                  <a:cubicBezTo>
                    <a:pt x="43232" y="222807"/>
                    <a:pt x="49308" y="229376"/>
                    <a:pt x="56901" y="233723"/>
                  </a:cubicBezTo>
                  <a:cubicBezTo>
                    <a:pt x="65755" y="238522"/>
                    <a:pt x="75730" y="240874"/>
                    <a:pt x="85800" y="240534"/>
                  </a:cubicBezTo>
                  <a:lnTo>
                    <a:pt x="107340" y="240534"/>
                  </a:lnTo>
                  <a:lnTo>
                    <a:pt x="107340" y="213290"/>
                  </a:lnTo>
                  <a:lnTo>
                    <a:pt x="88672" y="213290"/>
                  </a:lnTo>
                  <a:cubicBezTo>
                    <a:pt x="81743" y="213895"/>
                    <a:pt x="74945" y="211166"/>
                    <a:pt x="70363" y="205941"/>
                  </a:cubicBezTo>
                  <a:cubicBezTo>
                    <a:pt x="66123" y="199668"/>
                    <a:pt x="64099" y="192163"/>
                    <a:pt x="64619" y="184612"/>
                  </a:cubicBezTo>
                  <a:lnTo>
                    <a:pt x="64619" y="85675"/>
                  </a:lnTo>
                  <a:lnTo>
                    <a:pt x="107340" y="85675"/>
                  </a:lnTo>
                  <a:lnTo>
                    <a:pt x="107340" y="59506"/>
                  </a:lnTo>
                  <a:lnTo>
                    <a:pt x="64619" y="59506"/>
                  </a:lnTo>
                  <a:lnTo>
                    <a:pt x="64619" y="0"/>
                  </a:lnTo>
                  <a:lnTo>
                    <a:pt x="33746" y="20074"/>
                  </a:lnTo>
                  <a:lnTo>
                    <a:pt x="33746" y="59506"/>
                  </a:lnTo>
                  <a:lnTo>
                    <a:pt x="0" y="59506"/>
                  </a:lnTo>
                  <a:lnTo>
                    <a:pt x="0" y="85675"/>
                  </a:lnTo>
                  <a:lnTo>
                    <a:pt x="33746" y="85675"/>
                  </a:lnTo>
                  <a:close/>
                </a:path>
              </a:pathLst>
            </a:custGeom>
            <a:grpFill/>
            <a:ln w="448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_tradnl" dirty="0"/>
            </a:p>
          </p:txBody>
        </p:sp>
        <p:sp>
          <p:nvSpPr>
            <p:cNvPr id="38" name="Forma libre 186">
              <a:extLst>
                <a:ext uri="{FF2B5EF4-FFF2-40B4-BE49-F238E27FC236}">
                  <a16:creationId xmlns:a16="http://schemas.microsoft.com/office/drawing/2014/main" id="{8DA4B888-47BF-2041-1016-6E8539B40C25}"/>
                </a:ext>
              </a:extLst>
            </p:cNvPr>
            <p:cNvSpPr/>
            <p:nvPr/>
          </p:nvSpPr>
          <p:spPr>
            <a:xfrm>
              <a:off x="11580533" y="570151"/>
              <a:ext cx="36554" cy="59585"/>
            </a:xfrm>
            <a:custGeom>
              <a:avLst/>
              <a:gdLst>
                <a:gd name="connsiteX0" fmla="*/ 79697 w 153939"/>
                <a:gd name="connsiteY0" fmla="*/ 94278 h 250929"/>
                <a:gd name="connsiteX1" fmla="*/ 111109 w 153939"/>
                <a:gd name="connsiteY1" fmla="*/ 107183 h 250929"/>
                <a:gd name="connsiteX2" fmla="*/ 123136 w 153939"/>
                <a:gd name="connsiteY2" fmla="*/ 142313 h 250929"/>
                <a:gd name="connsiteX3" fmla="*/ 123136 w 153939"/>
                <a:gd name="connsiteY3" fmla="*/ 250929 h 250929"/>
                <a:gd name="connsiteX4" fmla="*/ 153920 w 153939"/>
                <a:gd name="connsiteY4" fmla="*/ 250929 h 250929"/>
                <a:gd name="connsiteX5" fmla="*/ 153920 w 153939"/>
                <a:gd name="connsiteY5" fmla="*/ 137653 h 250929"/>
                <a:gd name="connsiteX6" fmla="*/ 145304 w 153939"/>
                <a:gd name="connsiteY6" fmla="*/ 100013 h 250929"/>
                <a:gd name="connsiteX7" fmla="*/ 121251 w 153939"/>
                <a:gd name="connsiteY7" fmla="*/ 75279 h 250929"/>
                <a:gd name="connsiteX8" fmla="*/ 86069 w 153939"/>
                <a:gd name="connsiteY8" fmla="*/ 66675 h 250929"/>
                <a:gd name="connsiteX9" fmla="*/ 50888 w 153939"/>
                <a:gd name="connsiteY9" fmla="*/ 76175 h 250929"/>
                <a:gd name="connsiteX10" fmla="*/ 30784 w 153939"/>
                <a:gd name="connsiteY10" fmla="*/ 97952 h 250929"/>
                <a:gd name="connsiteX11" fmla="*/ 30784 w 153939"/>
                <a:gd name="connsiteY11" fmla="*/ 0 h 250929"/>
                <a:gd name="connsiteX12" fmla="*/ 0 w 153939"/>
                <a:gd name="connsiteY12" fmla="*/ 0 h 250929"/>
                <a:gd name="connsiteX13" fmla="*/ 0 w 153939"/>
                <a:gd name="connsiteY13" fmla="*/ 250929 h 250929"/>
                <a:gd name="connsiteX14" fmla="*/ 30874 w 153939"/>
                <a:gd name="connsiteY14" fmla="*/ 250929 h 250929"/>
                <a:gd name="connsiteX15" fmla="*/ 30874 w 153939"/>
                <a:gd name="connsiteY15" fmla="*/ 143388 h 250929"/>
                <a:gd name="connsiteX16" fmla="*/ 44336 w 153939"/>
                <a:gd name="connsiteY16" fmla="*/ 107541 h 250929"/>
                <a:gd name="connsiteX17" fmla="*/ 79697 w 153939"/>
                <a:gd name="connsiteY17" fmla="*/ 94278 h 2509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53939" h="250929">
                  <a:moveTo>
                    <a:pt x="79697" y="94278"/>
                  </a:moveTo>
                  <a:cubicBezTo>
                    <a:pt x="91548" y="93825"/>
                    <a:pt x="103010" y="98535"/>
                    <a:pt x="111109" y="107183"/>
                  </a:cubicBezTo>
                  <a:cubicBezTo>
                    <a:pt x="119550" y="116879"/>
                    <a:pt x="123867" y="129484"/>
                    <a:pt x="123136" y="142313"/>
                  </a:cubicBezTo>
                  <a:lnTo>
                    <a:pt x="123136" y="250929"/>
                  </a:lnTo>
                  <a:lnTo>
                    <a:pt x="153920" y="250929"/>
                  </a:lnTo>
                  <a:lnTo>
                    <a:pt x="153920" y="137653"/>
                  </a:lnTo>
                  <a:cubicBezTo>
                    <a:pt x="154216" y="124586"/>
                    <a:pt x="151254" y="111655"/>
                    <a:pt x="145304" y="100013"/>
                  </a:cubicBezTo>
                  <a:cubicBezTo>
                    <a:pt x="139896" y="89586"/>
                    <a:pt x="131527" y="80983"/>
                    <a:pt x="121251" y="75279"/>
                  </a:cubicBezTo>
                  <a:cubicBezTo>
                    <a:pt x="110468" y="69413"/>
                    <a:pt x="98347" y="66451"/>
                    <a:pt x="86069" y="66675"/>
                  </a:cubicBezTo>
                  <a:cubicBezTo>
                    <a:pt x="73702" y="66644"/>
                    <a:pt x="61554" y="69924"/>
                    <a:pt x="50888" y="76175"/>
                  </a:cubicBezTo>
                  <a:cubicBezTo>
                    <a:pt x="42209" y="81328"/>
                    <a:pt x="35222" y="88896"/>
                    <a:pt x="30784" y="97952"/>
                  </a:cubicBezTo>
                  <a:lnTo>
                    <a:pt x="30784" y="0"/>
                  </a:lnTo>
                  <a:lnTo>
                    <a:pt x="0" y="0"/>
                  </a:lnTo>
                  <a:lnTo>
                    <a:pt x="0" y="250929"/>
                  </a:lnTo>
                  <a:lnTo>
                    <a:pt x="30874" y="250929"/>
                  </a:lnTo>
                  <a:lnTo>
                    <a:pt x="30874" y="143388"/>
                  </a:lnTo>
                  <a:cubicBezTo>
                    <a:pt x="30142" y="130084"/>
                    <a:pt x="35025" y="117085"/>
                    <a:pt x="44336" y="107541"/>
                  </a:cubicBezTo>
                  <a:cubicBezTo>
                    <a:pt x="53854" y="98543"/>
                    <a:pt x="66603" y="93762"/>
                    <a:pt x="79697" y="94278"/>
                  </a:cubicBezTo>
                  <a:close/>
                </a:path>
              </a:pathLst>
            </a:custGeom>
            <a:grpFill/>
            <a:ln w="448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_tradnl" dirty="0"/>
            </a:p>
          </p:txBody>
        </p:sp>
        <p:sp>
          <p:nvSpPr>
            <p:cNvPr id="39" name="Forma libre 187">
              <a:extLst>
                <a:ext uri="{FF2B5EF4-FFF2-40B4-BE49-F238E27FC236}">
                  <a16:creationId xmlns:a16="http://schemas.microsoft.com/office/drawing/2014/main" id="{D147C3AA-626A-E32A-FB9F-6F0AB39B9DB3}"/>
                </a:ext>
              </a:extLst>
            </p:cNvPr>
            <p:cNvSpPr/>
            <p:nvPr/>
          </p:nvSpPr>
          <p:spPr>
            <a:xfrm>
              <a:off x="11624195" y="585938"/>
              <a:ext cx="40290" cy="44572"/>
            </a:xfrm>
            <a:custGeom>
              <a:avLst/>
              <a:gdLst>
                <a:gd name="connsiteX0" fmla="*/ 158880 w 169671"/>
                <a:gd name="connsiteY0" fmla="*/ 43388 h 187705"/>
                <a:gd name="connsiteX1" fmla="*/ 129442 w 169671"/>
                <a:gd name="connsiteY1" fmla="*/ 11305 h 187705"/>
                <a:gd name="connsiteX2" fmla="*/ 86722 w 169671"/>
                <a:gd name="connsiteY2" fmla="*/ 13 h 187705"/>
                <a:gd name="connsiteX3" fmla="*/ 51899 w 169671"/>
                <a:gd name="connsiteY3" fmla="*/ 6645 h 187705"/>
                <a:gd name="connsiteX4" fmla="*/ 24436 w 169671"/>
                <a:gd name="connsiteY4" fmla="*/ 25465 h 187705"/>
                <a:gd name="connsiteX5" fmla="*/ 6486 w 169671"/>
                <a:gd name="connsiteY5" fmla="*/ 54859 h 187705"/>
                <a:gd name="connsiteX6" fmla="*/ 24 w 169671"/>
                <a:gd name="connsiteY6" fmla="*/ 93574 h 187705"/>
                <a:gd name="connsiteX7" fmla="*/ 11512 w 169671"/>
                <a:gd name="connsiteY7" fmla="*/ 142864 h 187705"/>
                <a:gd name="connsiteX8" fmla="*/ 87799 w 169671"/>
                <a:gd name="connsiteY8" fmla="*/ 187673 h 187705"/>
                <a:gd name="connsiteX9" fmla="*/ 117775 w 169671"/>
                <a:gd name="connsiteY9" fmla="*/ 183192 h 187705"/>
                <a:gd name="connsiteX10" fmla="*/ 144699 w 169671"/>
                <a:gd name="connsiteY10" fmla="*/ 169032 h 187705"/>
                <a:gd name="connsiteX11" fmla="*/ 166239 w 169671"/>
                <a:gd name="connsiteY11" fmla="*/ 142505 h 187705"/>
                <a:gd name="connsiteX12" fmla="*/ 142905 w 169671"/>
                <a:gd name="connsiteY12" fmla="*/ 128167 h 187705"/>
                <a:gd name="connsiteX13" fmla="*/ 128186 w 169671"/>
                <a:gd name="connsiteY13" fmla="*/ 146449 h 187705"/>
                <a:gd name="connsiteX14" fmla="*/ 109697 w 169671"/>
                <a:gd name="connsiteY14" fmla="*/ 156844 h 187705"/>
                <a:gd name="connsiteX15" fmla="*/ 88337 w 169671"/>
                <a:gd name="connsiteY15" fmla="*/ 160071 h 187705"/>
                <a:gd name="connsiteX16" fmla="*/ 58899 w 169671"/>
                <a:gd name="connsiteY16" fmla="*/ 152543 h 187705"/>
                <a:gd name="connsiteX17" fmla="*/ 38616 w 169671"/>
                <a:gd name="connsiteY17" fmla="*/ 130138 h 187705"/>
                <a:gd name="connsiteX18" fmla="*/ 31212 w 169671"/>
                <a:gd name="connsiteY18" fmla="*/ 100564 h 187705"/>
                <a:gd name="connsiteX19" fmla="*/ 169291 w 169671"/>
                <a:gd name="connsiteY19" fmla="*/ 100564 h 187705"/>
                <a:gd name="connsiteX20" fmla="*/ 169650 w 169671"/>
                <a:gd name="connsiteY20" fmla="*/ 96084 h 187705"/>
                <a:gd name="connsiteX21" fmla="*/ 169650 w 169671"/>
                <a:gd name="connsiteY21" fmla="*/ 91603 h 187705"/>
                <a:gd name="connsiteX22" fmla="*/ 158880 w 169671"/>
                <a:gd name="connsiteY22" fmla="*/ 43388 h 187705"/>
                <a:gd name="connsiteX23" fmla="*/ 46155 w 169671"/>
                <a:gd name="connsiteY23" fmla="*/ 44285 h 187705"/>
                <a:gd name="connsiteX24" fmla="*/ 63567 w 169671"/>
                <a:gd name="connsiteY24" fmla="*/ 30842 h 187705"/>
                <a:gd name="connsiteX25" fmla="*/ 86363 w 169671"/>
                <a:gd name="connsiteY25" fmla="*/ 26361 h 187705"/>
                <a:gd name="connsiteX26" fmla="*/ 123698 w 169671"/>
                <a:gd name="connsiteY26" fmla="*/ 42671 h 187705"/>
                <a:gd name="connsiteX27" fmla="*/ 137475 w 169671"/>
                <a:gd name="connsiteY27" fmla="*/ 76905 h 187705"/>
                <a:gd name="connsiteX28" fmla="*/ 32334 w 169671"/>
                <a:gd name="connsiteY28" fmla="*/ 76905 h 187705"/>
                <a:gd name="connsiteX29" fmla="*/ 35026 w 169671"/>
                <a:gd name="connsiteY29" fmla="*/ 65255 h 187705"/>
                <a:gd name="connsiteX30" fmla="*/ 46335 w 169671"/>
                <a:gd name="connsiteY30" fmla="*/ 44464 h 1877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169671" h="187705">
                  <a:moveTo>
                    <a:pt x="158880" y="43388"/>
                  </a:moveTo>
                  <a:cubicBezTo>
                    <a:pt x="152279" y="30147"/>
                    <a:pt x="142074" y="19030"/>
                    <a:pt x="129442" y="11305"/>
                  </a:cubicBezTo>
                  <a:cubicBezTo>
                    <a:pt x="116532" y="3647"/>
                    <a:pt x="101737" y="-260"/>
                    <a:pt x="86722" y="13"/>
                  </a:cubicBezTo>
                  <a:cubicBezTo>
                    <a:pt x="74785" y="-143"/>
                    <a:pt x="62938" y="2115"/>
                    <a:pt x="51899" y="6645"/>
                  </a:cubicBezTo>
                  <a:cubicBezTo>
                    <a:pt x="41520" y="10920"/>
                    <a:pt x="32163" y="17336"/>
                    <a:pt x="24436" y="25465"/>
                  </a:cubicBezTo>
                  <a:cubicBezTo>
                    <a:pt x="16502" y="33934"/>
                    <a:pt x="10390" y="43939"/>
                    <a:pt x="6486" y="54859"/>
                  </a:cubicBezTo>
                  <a:cubicBezTo>
                    <a:pt x="2017" y="67271"/>
                    <a:pt x="-173" y="80387"/>
                    <a:pt x="24" y="93574"/>
                  </a:cubicBezTo>
                  <a:cubicBezTo>
                    <a:pt x="-348" y="110705"/>
                    <a:pt x="3601" y="127656"/>
                    <a:pt x="11512" y="142864"/>
                  </a:cubicBezTo>
                  <a:cubicBezTo>
                    <a:pt x="26240" y="171165"/>
                    <a:pt x="55870" y="188569"/>
                    <a:pt x="87799" y="187673"/>
                  </a:cubicBezTo>
                  <a:cubicBezTo>
                    <a:pt x="97958" y="187677"/>
                    <a:pt x="108060" y="186167"/>
                    <a:pt x="117775" y="183192"/>
                  </a:cubicBezTo>
                  <a:cubicBezTo>
                    <a:pt x="127522" y="180113"/>
                    <a:pt x="136640" y="175314"/>
                    <a:pt x="144699" y="169032"/>
                  </a:cubicBezTo>
                  <a:cubicBezTo>
                    <a:pt x="153683" y="161818"/>
                    <a:pt x="161025" y="152776"/>
                    <a:pt x="166239" y="142505"/>
                  </a:cubicBezTo>
                  <a:lnTo>
                    <a:pt x="142905" y="128167"/>
                  </a:lnTo>
                  <a:cubicBezTo>
                    <a:pt x="139023" y="135018"/>
                    <a:pt x="134051" y="141193"/>
                    <a:pt x="128186" y="146449"/>
                  </a:cubicBezTo>
                  <a:cubicBezTo>
                    <a:pt x="122801" y="151140"/>
                    <a:pt x="116509" y="154680"/>
                    <a:pt x="109697" y="156844"/>
                  </a:cubicBezTo>
                  <a:cubicBezTo>
                    <a:pt x="102787" y="159009"/>
                    <a:pt x="95580" y="160097"/>
                    <a:pt x="88337" y="160071"/>
                  </a:cubicBezTo>
                  <a:cubicBezTo>
                    <a:pt x="78016" y="160312"/>
                    <a:pt x="67834" y="157705"/>
                    <a:pt x="58899" y="152543"/>
                  </a:cubicBezTo>
                  <a:cubicBezTo>
                    <a:pt x="50154" y="147139"/>
                    <a:pt x="43122" y="139373"/>
                    <a:pt x="38616" y="130138"/>
                  </a:cubicBezTo>
                  <a:cubicBezTo>
                    <a:pt x="34124" y="120899"/>
                    <a:pt x="31602" y="110830"/>
                    <a:pt x="31212" y="100564"/>
                  </a:cubicBezTo>
                  <a:lnTo>
                    <a:pt x="169291" y="100564"/>
                  </a:lnTo>
                  <a:cubicBezTo>
                    <a:pt x="169551" y="99086"/>
                    <a:pt x="169672" y="97585"/>
                    <a:pt x="169650" y="96084"/>
                  </a:cubicBezTo>
                  <a:lnTo>
                    <a:pt x="169650" y="91603"/>
                  </a:lnTo>
                  <a:cubicBezTo>
                    <a:pt x="169995" y="74902"/>
                    <a:pt x="166302" y="58359"/>
                    <a:pt x="158880" y="43388"/>
                  </a:cubicBezTo>
                  <a:close/>
                  <a:moveTo>
                    <a:pt x="46155" y="44285"/>
                  </a:moveTo>
                  <a:cubicBezTo>
                    <a:pt x="50768" y="38446"/>
                    <a:pt x="56746" y="33831"/>
                    <a:pt x="63567" y="30842"/>
                  </a:cubicBezTo>
                  <a:cubicBezTo>
                    <a:pt x="70769" y="27768"/>
                    <a:pt x="78532" y="26245"/>
                    <a:pt x="86363" y="26361"/>
                  </a:cubicBezTo>
                  <a:cubicBezTo>
                    <a:pt x="100615" y="25994"/>
                    <a:pt x="114297" y="31971"/>
                    <a:pt x="123698" y="42671"/>
                  </a:cubicBezTo>
                  <a:cubicBezTo>
                    <a:pt x="131713" y="52395"/>
                    <a:pt x="136524" y="64350"/>
                    <a:pt x="137475" y="76905"/>
                  </a:cubicBezTo>
                  <a:lnTo>
                    <a:pt x="32334" y="76905"/>
                  </a:lnTo>
                  <a:cubicBezTo>
                    <a:pt x="32940" y="72962"/>
                    <a:pt x="33842" y="69068"/>
                    <a:pt x="35026" y="65255"/>
                  </a:cubicBezTo>
                  <a:cubicBezTo>
                    <a:pt x="37441" y="57673"/>
                    <a:pt x="41277" y="50616"/>
                    <a:pt x="46335" y="44464"/>
                  </a:cubicBezTo>
                  <a:close/>
                </a:path>
              </a:pathLst>
            </a:custGeom>
            <a:grpFill/>
            <a:ln w="448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_tradnl" dirty="0"/>
            </a:p>
          </p:txBody>
        </p:sp>
        <p:sp>
          <p:nvSpPr>
            <p:cNvPr id="40" name="Forma libre 188">
              <a:extLst>
                <a:ext uri="{FF2B5EF4-FFF2-40B4-BE49-F238E27FC236}">
                  <a16:creationId xmlns:a16="http://schemas.microsoft.com/office/drawing/2014/main" id="{5B37220D-F507-82CD-086D-3CFD56C148E6}"/>
                </a:ext>
              </a:extLst>
            </p:cNvPr>
            <p:cNvSpPr/>
            <p:nvPr/>
          </p:nvSpPr>
          <p:spPr>
            <a:xfrm>
              <a:off x="11058558" y="660592"/>
              <a:ext cx="7672" cy="59585"/>
            </a:xfrm>
            <a:custGeom>
              <a:avLst/>
              <a:gdLst>
                <a:gd name="connsiteX0" fmla="*/ 0 w 32309"/>
                <a:gd name="connsiteY0" fmla="*/ 0 h 250929"/>
                <a:gd name="connsiteX1" fmla="*/ 32310 w 32309"/>
                <a:gd name="connsiteY1" fmla="*/ 0 h 250929"/>
                <a:gd name="connsiteX2" fmla="*/ 32310 w 32309"/>
                <a:gd name="connsiteY2" fmla="*/ 250929 h 250929"/>
                <a:gd name="connsiteX3" fmla="*/ 0 w 32309"/>
                <a:gd name="connsiteY3" fmla="*/ 250929 h 2509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2309" h="250929">
                  <a:moveTo>
                    <a:pt x="0" y="0"/>
                  </a:moveTo>
                  <a:lnTo>
                    <a:pt x="32310" y="0"/>
                  </a:lnTo>
                  <a:lnTo>
                    <a:pt x="32310" y="250929"/>
                  </a:lnTo>
                  <a:lnTo>
                    <a:pt x="0" y="250929"/>
                  </a:lnTo>
                  <a:close/>
                </a:path>
              </a:pathLst>
            </a:custGeom>
            <a:grpFill/>
            <a:ln w="448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_tradnl" dirty="0"/>
            </a:p>
          </p:txBody>
        </p:sp>
        <p:sp>
          <p:nvSpPr>
            <p:cNvPr id="41" name="Forma libre 189">
              <a:extLst>
                <a:ext uri="{FF2B5EF4-FFF2-40B4-BE49-F238E27FC236}">
                  <a16:creationId xmlns:a16="http://schemas.microsoft.com/office/drawing/2014/main" id="{827B75B9-4E9B-A809-C5EF-F97E62F83353}"/>
                </a:ext>
              </a:extLst>
            </p:cNvPr>
            <p:cNvSpPr/>
            <p:nvPr/>
          </p:nvSpPr>
          <p:spPr>
            <a:xfrm>
              <a:off x="11076630" y="660593"/>
              <a:ext cx="42415" cy="60361"/>
            </a:xfrm>
            <a:custGeom>
              <a:avLst/>
              <a:gdLst>
                <a:gd name="connsiteX0" fmla="*/ 137136 w 178621"/>
                <a:gd name="connsiteY0" fmla="*/ 78505 h 254195"/>
                <a:gd name="connsiteX1" fmla="*/ 94057 w 178621"/>
                <a:gd name="connsiteY1" fmla="*/ 66675 h 254195"/>
                <a:gd name="connsiteX2" fmla="*/ 59952 w 178621"/>
                <a:gd name="connsiteY2" fmla="*/ 74741 h 254195"/>
                <a:gd name="connsiteX3" fmla="*/ 36079 w 178621"/>
                <a:gd name="connsiteY3" fmla="*/ 96249 h 254195"/>
                <a:gd name="connsiteX4" fmla="*/ 30874 w 178621"/>
                <a:gd name="connsiteY4" fmla="*/ 104628 h 254195"/>
                <a:gd name="connsiteX5" fmla="*/ 30874 w 178621"/>
                <a:gd name="connsiteY5" fmla="*/ 0 h 254195"/>
                <a:gd name="connsiteX6" fmla="*/ 0 w 178621"/>
                <a:gd name="connsiteY6" fmla="*/ 0 h 254195"/>
                <a:gd name="connsiteX7" fmla="*/ 0 w 178621"/>
                <a:gd name="connsiteY7" fmla="*/ 250929 h 254195"/>
                <a:gd name="connsiteX8" fmla="*/ 30874 w 178621"/>
                <a:gd name="connsiteY8" fmla="*/ 250929 h 254195"/>
                <a:gd name="connsiteX9" fmla="*/ 30874 w 178621"/>
                <a:gd name="connsiteY9" fmla="*/ 216337 h 254195"/>
                <a:gd name="connsiteX10" fmla="*/ 35900 w 178621"/>
                <a:gd name="connsiteY10" fmla="*/ 224582 h 254195"/>
                <a:gd name="connsiteX11" fmla="*/ 94236 w 178621"/>
                <a:gd name="connsiteY11" fmla="*/ 254156 h 254195"/>
                <a:gd name="connsiteX12" fmla="*/ 127444 w 178621"/>
                <a:gd name="connsiteY12" fmla="*/ 247345 h 254195"/>
                <a:gd name="connsiteX13" fmla="*/ 154368 w 178621"/>
                <a:gd name="connsiteY13" fmla="*/ 227987 h 254195"/>
                <a:gd name="connsiteX14" fmla="*/ 172318 w 178621"/>
                <a:gd name="connsiteY14" fmla="*/ 198234 h 254195"/>
                <a:gd name="connsiteX15" fmla="*/ 178600 w 178621"/>
                <a:gd name="connsiteY15" fmla="*/ 160236 h 254195"/>
                <a:gd name="connsiteX16" fmla="*/ 167651 w 178621"/>
                <a:gd name="connsiteY16" fmla="*/ 111484 h 254195"/>
                <a:gd name="connsiteX17" fmla="*/ 137136 w 178621"/>
                <a:gd name="connsiteY17" fmla="*/ 78505 h 254195"/>
                <a:gd name="connsiteX18" fmla="*/ 142701 w 178621"/>
                <a:gd name="connsiteY18" fmla="*/ 188018 h 254195"/>
                <a:gd name="connsiteX19" fmla="*/ 130675 w 178621"/>
                <a:gd name="connsiteY19" fmla="*/ 208809 h 254195"/>
                <a:gd name="connsiteX20" fmla="*/ 112007 w 178621"/>
                <a:gd name="connsiteY20" fmla="*/ 221714 h 254195"/>
                <a:gd name="connsiteX21" fmla="*/ 88672 w 178621"/>
                <a:gd name="connsiteY21" fmla="*/ 226195 h 254195"/>
                <a:gd name="connsiteX22" fmla="*/ 46490 w 178621"/>
                <a:gd name="connsiteY22" fmla="*/ 208809 h 254195"/>
                <a:gd name="connsiteX23" fmla="*/ 30156 w 178621"/>
                <a:gd name="connsiteY23" fmla="*/ 160236 h 254195"/>
                <a:gd name="connsiteX24" fmla="*/ 34643 w 178621"/>
                <a:gd name="connsiteY24" fmla="*/ 132813 h 254195"/>
                <a:gd name="connsiteX25" fmla="*/ 46849 w 178621"/>
                <a:gd name="connsiteY25" fmla="*/ 112022 h 254195"/>
                <a:gd name="connsiteX26" fmla="*/ 65337 w 178621"/>
                <a:gd name="connsiteY26" fmla="*/ 98938 h 254195"/>
                <a:gd name="connsiteX27" fmla="*/ 88851 w 178621"/>
                <a:gd name="connsiteY27" fmla="*/ 94457 h 254195"/>
                <a:gd name="connsiteX28" fmla="*/ 130675 w 178621"/>
                <a:gd name="connsiteY28" fmla="*/ 111843 h 254195"/>
                <a:gd name="connsiteX29" fmla="*/ 147009 w 178621"/>
                <a:gd name="connsiteY29" fmla="*/ 160057 h 254195"/>
                <a:gd name="connsiteX30" fmla="*/ 142701 w 178621"/>
                <a:gd name="connsiteY30" fmla="*/ 188018 h 2541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178621" h="254195">
                  <a:moveTo>
                    <a:pt x="137136" y="78505"/>
                  </a:moveTo>
                  <a:cubicBezTo>
                    <a:pt x="124195" y="70551"/>
                    <a:pt x="109252" y="66447"/>
                    <a:pt x="94057" y="66675"/>
                  </a:cubicBezTo>
                  <a:cubicBezTo>
                    <a:pt x="82179" y="66357"/>
                    <a:pt x="70426" y="69140"/>
                    <a:pt x="59952" y="74741"/>
                  </a:cubicBezTo>
                  <a:cubicBezTo>
                    <a:pt x="50470" y="80015"/>
                    <a:pt x="42308" y="87368"/>
                    <a:pt x="36079" y="96249"/>
                  </a:cubicBezTo>
                  <a:cubicBezTo>
                    <a:pt x="34176" y="98933"/>
                    <a:pt x="32435" y="101734"/>
                    <a:pt x="30874" y="104628"/>
                  </a:cubicBezTo>
                  <a:lnTo>
                    <a:pt x="30874" y="0"/>
                  </a:lnTo>
                  <a:lnTo>
                    <a:pt x="0" y="0"/>
                  </a:lnTo>
                  <a:lnTo>
                    <a:pt x="0" y="250929"/>
                  </a:lnTo>
                  <a:lnTo>
                    <a:pt x="30874" y="250929"/>
                  </a:lnTo>
                  <a:lnTo>
                    <a:pt x="30874" y="216337"/>
                  </a:lnTo>
                  <a:cubicBezTo>
                    <a:pt x="32395" y="219178"/>
                    <a:pt x="34073" y="221929"/>
                    <a:pt x="35900" y="224582"/>
                  </a:cubicBezTo>
                  <a:cubicBezTo>
                    <a:pt x="48972" y="243787"/>
                    <a:pt x="70996" y="254953"/>
                    <a:pt x="94236" y="254156"/>
                  </a:cubicBezTo>
                  <a:cubicBezTo>
                    <a:pt x="105661" y="254259"/>
                    <a:pt x="116983" y="251933"/>
                    <a:pt x="127444" y="247345"/>
                  </a:cubicBezTo>
                  <a:cubicBezTo>
                    <a:pt x="137648" y="242801"/>
                    <a:pt x="146816" y="236210"/>
                    <a:pt x="154368" y="227987"/>
                  </a:cubicBezTo>
                  <a:cubicBezTo>
                    <a:pt x="162239" y="219335"/>
                    <a:pt x="168333" y="209226"/>
                    <a:pt x="172318" y="198234"/>
                  </a:cubicBezTo>
                  <a:cubicBezTo>
                    <a:pt x="176622" y="186033"/>
                    <a:pt x="178749" y="173173"/>
                    <a:pt x="178600" y="160236"/>
                  </a:cubicBezTo>
                  <a:cubicBezTo>
                    <a:pt x="178937" y="143343"/>
                    <a:pt x="175181" y="126616"/>
                    <a:pt x="167651" y="111484"/>
                  </a:cubicBezTo>
                  <a:cubicBezTo>
                    <a:pt x="160714" y="97894"/>
                    <a:pt x="150155" y="86481"/>
                    <a:pt x="137136" y="78505"/>
                  </a:cubicBezTo>
                  <a:close/>
                  <a:moveTo>
                    <a:pt x="142701" y="188018"/>
                  </a:moveTo>
                  <a:cubicBezTo>
                    <a:pt x="140228" y="195729"/>
                    <a:pt x="136127" y="202818"/>
                    <a:pt x="130675" y="208809"/>
                  </a:cubicBezTo>
                  <a:cubicBezTo>
                    <a:pt x="125438" y="214383"/>
                    <a:pt x="119075" y="218779"/>
                    <a:pt x="112007" y="221714"/>
                  </a:cubicBezTo>
                  <a:cubicBezTo>
                    <a:pt x="104598" y="224730"/>
                    <a:pt x="96669" y="226249"/>
                    <a:pt x="88672" y="226195"/>
                  </a:cubicBezTo>
                  <a:cubicBezTo>
                    <a:pt x="72759" y="226737"/>
                    <a:pt x="57385" y="220401"/>
                    <a:pt x="46490" y="208809"/>
                  </a:cubicBezTo>
                  <a:cubicBezTo>
                    <a:pt x="35572" y="197217"/>
                    <a:pt x="30124" y="181028"/>
                    <a:pt x="30156" y="160236"/>
                  </a:cubicBezTo>
                  <a:cubicBezTo>
                    <a:pt x="30052" y="150907"/>
                    <a:pt x="31569" y="141627"/>
                    <a:pt x="34643" y="132813"/>
                  </a:cubicBezTo>
                  <a:cubicBezTo>
                    <a:pt x="37291" y="125142"/>
                    <a:pt x="41437" y="118076"/>
                    <a:pt x="46849" y="112022"/>
                  </a:cubicBezTo>
                  <a:cubicBezTo>
                    <a:pt x="51911" y="106287"/>
                    <a:pt x="58243" y="101810"/>
                    <a:pt x="65337" y="98938"/>
                  </a:cubicBezTo>
                  <a:cubicBezTo>
                    <a:pt x="72809" y="95927"/>
                    <a:pt x="80797" y="94408"/>
                    <a:pt x="88851" y="94457"/>
                  </a:cubicBezTo>
                  <a:cubicBezTo>
                    <a:pt x="104652" y="93964"/>
                    <a:pt x="119896" y="100300"/>
                    <a:pt x="130675" y="111843"/>
                  </a:cubicBezTo>
                  <a:cubicBezTo>
                    <a:pt x="141534" y="123403"/>
                    <a:pt x="146977" y="139476"/>
                    <a:pt x="147009" y="160057"/>
                  </a:cubicBezTo>
                  <a:cubicBezTo>
                    <a:pt x="147090" y="169548"/>
                    <a:pt x="145636" y="178989"/>
                    <a:pt x="142701" y="188018"/>
                  </a:cubicBezTo>
                  <a:close/>
                </a:path>
              </a:pathLst>
            </a:custGeom>
            <a:grpFill/>
            <a:ln w="448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_tradnl" dirty="0"/>
            </a:p>
          </p:txBody>
        </p:sp>
        <p:sp>
          <p:nvSpPr>
            <p:cNvPr id="42" name="Forma libre 190">
              <a:extLst>
                <a:ext uri="{FF2B5EF4-FFF2-40B4-BE49-F238E27FC236}">
                  <a16:creationId xmlns:a16="http://schemas.microsoft.com/office/drawing/2014/main" id="{46E17CDD-E45E-7C7D-5C9B-44852DF38F36}"/>
                </a:ext>
              </a:extLst>
            </p:cNvPr>
            <p:cNvSpPr/>
            <p:nvPr/>
          </p:nvSpPr>
          <p:spPr>
            <a:xfrm>
              <a:off x="11124192" y="676422"/>
              <a:ext cx="40248" cy="44572"/>
            </a:xfrm>
            <a:custGeom>
              <a:avLst/>
              <a:gdLst>
                <a:gd name="connsiteX0" fmla="*/ 129442 w 169496"/>
                <a:gd name="connsiteY0" fmla="*/ 11305 h 187705"/>
                <a:gd name="connsiteX1" fmla="*/ 86722 w 169496"/>
                <a:gd name="connsiteY1" fmla="*/ 13 h 187705"/>
                <a:gd name="connsiteX2" fmla="*/ 51899 w 169496"/>
                <a:gd name="connsiteY2" fmla="*/ 6645 h 187705"/>
                <a:gd name="connsiteX3" fmla="*/ 24436 w 169496"/>
                <a:gd name="connsiteY3" fmla="*/ 25465 h 187705"/>
                <a:gd name="connsiteX4" fmla="*/ 6486 w 169496"/>
                <a:gd name="connsiteY4" fmla="*/ 54859 h 187705"/>
                <a:gd name="connsiteX5" fmla="*/ 24 w 169496"/>
                <a:gd name="connsiteY5" fmla="*/ 93574 h 187705"/>
                <a:gd name="connsiteX6" fmla="*/ 11512 w 169496"/>
                <a:gd name="connsiteY6" fmla="*/ 142864 h 187705"/>
                <a:gd name="connsiteX7" fmla="*/ 87799 w 169496"/>
                <a:gd name="connsiteY7" fmla="*/ 187673 h 187705"/>
                <a:gd name="connsiteX8" fmla="*/ 117775 w 169496"/>
                <a:gd name="connsiteY8" fmla="*/ 183192 h 187705"/>
                <a:gd name="connsiteX9" fmla="*/ 144699 w 169496"/>
                <a:gd name="connsiteY9" fmla="*/ 169032 h 187705"/>
                <a:gd name="connsiteX10" fmla="*/ 166239 w 169496"/>
                <a:gd name="connsiteY10" fmla="*/ 142506 h 187705"/>
                <a:gd name="connsiteX11" fmla="*/ 142905 w 169496"/>
                <a:gd name="connsiteY11" fmla="*/ 128167 h 187705"/>
                <a:gd name="connsiteX12" fmla="*/ 128186 w 169496"/>
                <a:gd name="connsiteY12" fmla="*/ 146449 h 187705"/>
                <a:gd name="connsiteX13" fmla="*/ 109697 w 169496"/>
                <a:gd name="connsiteY13" fmla="*/ 156844 h 187705"/>
                <a:gd name="connsiteX14" fmla="*/ 88337 w 169496"/>
                <a:gd name="connsiteY14" fmla="*/ 160071 h 187705"/>
                <a:gd name="connsiteX15" fmla="*/ 58899 w 169496"/>
                <a:gd name="connsiteY15" fmla="*/ 152543 h 187705"/>
                <a:gd name="connsiteX16" fmla="*/ 38616 w 169496"/>
                <a:gd name="connsiteY16" fmla="*/ 130138 h 187705"/>
                <a:gd name="connsiteX17" fmla="*/ 31212 w 169496"/>
                <a:gd name="connsiteY17" fmla="*/ 100564 h 187705"/>
                <a:gd name="connsiteX18" fmla="*/ 169111 w 169496"/>
                <a:gd name="connsiteY18" fmla="*/ 100564 h 187705"/>
                <a:gd name="connsiteX19" fmla="*/ 169470 w 169496"/>
                <a:gd name="connsiteY19" fmla="*/ 96084 h 187705"/>
                <a:gd name="connsiteX20" fmla="*/ 169470 w 169496"/>
                <a:gd name="connsiteY20" fmla="*/ 91603 h 187705"/>
                <a:gd name="connsiteX21" fmla="*/ 158700 w 169496"/>
                <a:gd name="connsiteY21" fmla="*/ 43209 h 187705"/>
                <a:gd name="connsiteX22" fmla="*/ 129442 w 169496"/>
                <a:gd name="connsiteY22" fmla="*/ 11305 h 187705"/>
                <a:gd name="connsiteX23" fmla="*/ 46155 w 169496"/>
                <a:gd name="connsiteY23" fmla="*/ 44285 h 187705"/>
                <a:gd name="connsiteX24" fmla="*/ 63566 w 169496"/>
                <a:gd name="connsiteY24" fmla="*/ 30842 h 187705"/>
                <a:gd name="connsiteX25" fmla="*/ 86363 w 169496"/>
                <a:gd name="connsiteY25" fmla="*/ 26361 h 187705"/>
                <a:gd name="connsiteX26" fmla="*/ 123698 w 169496"/>
                <a:gd name="connsiteY26" fmla="*/ 42671 h 187705"/>
                <a:gd name="connsiteX27" fmla="*/ 137475 w 169496"/>
                <a:gd name="connsiteY27" fmla="*/ 76905 h 187705"/>
                <a:gd name="connsiteX28" fmla="*/ 32334 w 169496"/>
                <a:gd name="connsiteY28" fmla="*/ 76905 h 187705"/>
                <a:gd name="connsiteX29" fmla="*/ 35026 w 169496"/>
                <a:gd name="connsiteY29" fmla="*/ 65255 h 187705"/>
                <a:gd name="connsiteX30" fmla="*/ 46155 w 169496"/>
                <a:gd name="connsiteY30" fmla="*/ 44285 h 1877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169496" h="187705">
                  <a:moveTo>
                    <a:pt x="129442" y="11305"/>
                  </a:moveTo>
                  <a:cubicBezTo>
                    <a:pt x="116532" y="3647"/>
                    <a:pt x="101737" y="-260"/>
                    <a:pt x="86722" y="13"/>
                  </a:cubicBezTo>
                  <a:cubicBezTo>
                    <a:pt x="74785" y="-143"/>
                    <a:pt x="62938" y="2115"/>
                    <a:pt x="51899" y="6645"/>
                  </a:cubicBezTo>
                  <a:cubicBezTo>
                    <a:pt x="41524" y="10920"/>
                    <a:pt x="32163" y="17337"/>
                    <a:pt x="24436" y="25465"/>
                  </a:cubicBezTo>
                  <a:cubicBezTo>
                    <a:pt x="16502" y="33934"/>
                    <a:pt x="10390" y="43940"/>
                    <a:pt x="6486" y="54859"/>
                  </a:cubicBezTo>
                  <a:cubicBezTo>
                    <a:pt x="2017" y="67271"/>
                    <a:pt x="-173" y="80387"/>
                    <a:pt x="24" y="93574"/>
                  </a:cubicBezTo>
                  <a:cubicBezTo>
                    <a:pt x="-348" y="110705"/>
                    <a:pt x="3601" y="127656"/>
                    <a:pt x="11512" y="142864"/>
                  </a:cubicBezTo>
                  <a:cubicBezTo>
                    <a:pt x="26240" y="171165"/>
                    <a:pt x="55870" y="188569"/>
                    <a:pt x="87799" y="187673"/>
                  </a:cubicBezTo>
                  <a:cubicBezTo>
                    <a:pt x="97958" y="187677"/>
                    <a:pt x="108059" y="186167"/>
                    <a:pt x="117775" y="183192"/>
                  </a:cubicBezTo>
                  <a:cubicBezTo>
                    <a:pt x="127522" y="180114"/>
                    <a:pt x="136640" y="175314"/>
                    <a:pt x="144699" y="169032"/>
                  </a:cubicBezTo>
                  <a:cubicBezTo>
                    <a:pt x="153670" y="161805"/>
                    <a:pt x="161011" y="152767"/>
                    <a:pt x="166239" y="142506"/>
                  </a:cubicBezTo>
                  <a:lnTo>
                    <a:pt x="142905" y="128167"/>
                  </a:lnTo>
                  <a:cubicBezTo>
                    <a:pt x="139023" y="135018"/>
                    <a:pt x="134051" y="141193"/>
                    <a:pt x="128186" y="146449"/>
                  </a:cubicBezTo>
                  <a:cubicBezTo>
                    <a:pt x="122801" y="151140"/>
                    <a:pt x="116509" y="154680"/>
                    <a:pt x="109697" y="156844"/>
                  </a:cubicBezTo>
                  <a:cubicBezTo>
                    <a:pt x="102787" y="159009"/>
                    <a:pt x="95580" y="160097"/>
                    <a:pt x="88337" y="160071"/>
                  </a:cubicBezTo>
                  <a:cubicBezTo>
                    <a:pt x="78016" y="160317"/>
                    <a:pt x="67829" y="157714"/>
                    <a:pt x="58899" y="152543"/>
                  </a:cubicBezTo>
                  <a:cubicBezTo>
                    <a:pt x="50153" y="147139"/>
                    <a:pt x="43121" y="139373"/>
                    <a:pt x="38616" y="130138"/>
                  </a:cubicBezTo>
                  <a:cubicBezTo>
                    <a:pt x="34106" y="120908"/>
                    <a:pt x="31584" y="110830"/>
                    <a:pt x="31212" y="100564"/>
                  </a:cubicBezTo>
                  <a:lnTo>
                    <a:pt x="169111" y="100564"/>
                  </a:lnTo>
                  <a:cubicBezTo>
                    <a:pt x="169371" y="99086"/>
                    <a:pt x="169493" y="97585"/>
                    <a:pt x="169470" y="96084"/>
                  </a:cubicBezTo>
                  <a:lnTo>
                    <a:pt x="169470" y="91603"/>
                  </a:lnTo>
                  <a:cubicBezTo>
                    <a:pt x="169847" y="74840"/>
                    <a:pt x="166149" y="58234"/>
                    <a:pt x="158700" y="43209"/>
                  </a:cubicBezTo>
                  <a:cubicBezTo>
                    <a:pt x="152117" y="30058"/>
                    <a:pt x="141985" y="19008"/>
                    <a:pt x="129442" y="11305"/>
                  </a:cubicBezTo>
                  <a:close/>
                  <a:moveTo>
                    <a:pt x="46155" y="44285"/>
                  </a:moveTo>
                  <a:cubicBezTo>
                    <a:pt x="50768" y="38446"/>
                    <a:pt x="56745" y="33831"/>
                    <a:pt x="63566" y="30842"/>
                  </a:cubicBezTo>
                  <a:cubicBezTo>
                    <a:pt x="70769" y="27768"/>
                    <a:pt x="78532" y="26245"/>
                    <a:pt x="86363" y="26361"/>
                  </a:cubicBezTo>
                  <a:cubicBezTo>
                    <a:pt x="100615" y="25994"/>
                    <a:pt x="114297" y="31971"/>
                    <a:pt x="123698" y="42671"/>
                  </a:cubicBezTo>
                  <a:cubicBezTo>
                    <a:pt x="131695" y="52404"/>
                    <a:pt x="136505" y="64354"/>
                    <a:pt x="137475" y="76905"/>
                  </a:cubicBezTo>
                  <a:lnTo>
                    <a:pt x="32334" y="76905"/>
                  </a:lnTo>
                  <a:cubicBezTo>
                    <a:pt x="32922" y="72958"/>
                    <a:pt x="33819" y="69059"/>
                    <a:pt x="35026" y="65255"/>
                  </a:cubicBezTo>
                  <a:cubicBezTo>
                    <a:pt x="37364" y="57620"/>
                    <a:pt x="41143" y="50504"/>
                    <a:pt x="46155" y="44285"/>
                  </a:cubicBezTo>
                  <a:close/>
                </a:path>
              </a:pathLst>
            </a:custGeom>
            <a:grpFill/>
            <a:ln w="448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_tradnl" dirty="0"/>
            </a:p>
          </p:txBody>
        </p:sp>
        <p:sp>
          <p:nvSpPr>
            <p:cNvPr id="43" name="Forma libre 191">
              <a:extLst>
                <a:ext uri="{FF2B5EF4-FFF2-40B4-BE49-F238E27FC236}">
                  <a16:creationId xmlns:a16="http://schemas.microsoft.com/office/drawing/2014/main" id="{ED705986-F1BB-D5BF-B957-2D7DAA74DDD1}"/>
                </a:ext>
              </a:extLst>
            </p:cNvPr>
            <p:cNvSpPr/>
            <p:nvPr/>
          </p:nvSpPr>
          <p:spPr>
            <a:xfrm>
              <a:off x="11171669" y="676424"/>
              <a:ext cx="21908" cy="43668"/>
            </a:xfrm>
            <a:custGeom>
              <a:avLst/>
              <a:gdLst>
                <a:gd name="connsiteX0" fmla="*/ 51965 w 92261"/>
                <a:gd name="connsiteY0" fmla="*/ 8607 h 183899"/>
                <a:gd name="connsiteX1" fmla="*/ 30964 w 92261"/>
                <a:gd name="connsiteY1" fmla="*/ 34238 h 183899"/>
                <a:gd name="connsiteX2" fmla="*/ 30964 w 92261"/>
                <a:gd name="connsiteY2" fmla="*/ 2872 h 183899"/>
                <a:gd name="connsiteX3" fmla="*/ 0 w 92261"/>
                <a:gd name="connsiteY3" fmla="*/ 2872 h 183899"/>
                <a:gd name="connsiteX4" fmla="*/ 0 w 92261"/>
                <a:gd name="connsiteY4" fmla="*/ 183899 h 183899"/>
                <a:gd name="connsiteX5" fmla="*/ 30874 w 92261"/>
                <a:gd name="connsiteY5" fmla="*/ 183899 h 183899"/>
                <a:gd name="connsiteX6" fmla="*/ 30874 w 92261"/>
                <a:gd name="connsiteY6" fmla="*/ 87112 h 183899"/>
                <a:gd name="connsiteX7" fmla="*/ 43259 w 92261"/>
                <a:gd name="connsiteY7" fmla="*/ 47501 h 183899"/>
                <a:gd name="connsiteX8" fmla="*/ 75030 w 92261"/>
                <a:gd name="connsiteY8" fmla="*/ 32625 h 183899"/>
                <a:gd name="connsiteX9" fmla="*/ 92262 w 92261"/>
                <a:gd name="connsiteY9" fmla="*/ 32625 h 183899"/>
                <a:gd name="connsiteX10" fmla="*/ 92262 w 92261"/>
                <a:gd name="connsiteY10" fmla="*/ 4 h 183899"/>
                <a:gd name="connsiteX11" fmla="*/ 81492 w 92261"/>
                <a:gd name="connsiteY11" fmla="*/ 4 h 183899"/>
                <a:gd name="connsiteX12" fmla="*/ 51965 w 92261"/>
                <a:gd name="connsiteY12" fmla="*/ 8607 h 1838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2261" h="183899">
                  <a:moveTo>
                    <a:pt x="51965" y="8607"/>
                  </a:moveTo>
                  <a:cubicBezTo>
                    <a:pt x="42667" y="14983"/>
                    <a:pt x="35384" y="23874"/>
                    <a:pt x="30964" y="34238"/>
                  </a:cubicBezTo>
                  <a:lnTo>
                    <a:pt x="30964" y="2872"/>
                  </a:lnTo>
                  <a:lnTo>
                    <a:pt x="0" y="2872"/>
                  </a:lnTo>
                  <a:lnTo>
                    <a:pt x="0" y="183899"/>
                  </a:lnTo>
                  <a:lnTo>
                    <a:pt x="30874" y="183899"/>
                  </a:lnTo>
                  <a:lnTo>
                    <a:pt x="30874" y="87112"/>
                  </a:lnTo>
                  <a:cubicBezTo>
                    <a:pt x="30147" y="72858"/>
                    <a:pt x="34540" y="58811"/>
                    <a:pt x="43259" y="47501"/>
                  </a:cubicBezTo>
                  <a:cubicBezTo>
                    <a:pt x="50928" y="37840"/>
                    <a:pt x="62690" y="32333"/>
                    <a:pt x="75030" y="32625"/>
                  </a:cubicBezTo>
                  <a:lnTo>
                    <a:pt x="92262" y="32625"/>
                  </a:lnTo>
                  <a:lnTo>
                    <a:pt x="92262" y="4"/>
                  </a:lnTo>
                  <a:lnTo>
                    <a:pt x="81492" y="4"/>
                  </a:lnTo>
                  <a:cubicBezTo>
                    <a:pt x="71014" y="-122"/>
                    <a:pt x="60733" y="2876"/>
                    <a:pt x="51965" y="8607"/>
                  </a:cubicBezTo>
                  <a:close/>
                </a:path>
              </a:pathLst>
            </a:custGeom>
            <a:grpFill/>
            <a:ln w="448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_tradnl" dirty="0"/>
            </a:p>
          </p:txBody>
        </p:sp>
        <p:sp>
          <p:nvSpPr>
            <p:cNvPr id="44" name="Forma libre 192">
              <a:extLst>
                <a:ext uri="{FF2B5EF4-FFF2-40B4-BE49-F238E27FC236}">
                  <a16:creationId xmlns:a16="http://schemas.microsoft.com/office/drawing/2014/main" id="{5D158397-DEF8-2A6B-844F-29A9E7A26C00}"/>
                </a:ext>
              </a:extLst>
            </p:cNvPr>
            <p:cNvSpPr/>
            <p:nvPr/>
          </p:nvSpPr>
          <p:spPr>
            <a:xfrm>
              <a:off x="11195191" y="660635"/>
              <a:ext cx="42331" cy="60361"/>
            </a:xfrm>
            <a:custGeom>
              <a:avLst/>
              <a:gdLst>
                <a:gd name="connsiteX0" fmla="*/ 147755 w 178269"/>
                <a:gd name="connsiteY0" fmla="*/ 104270 h 254195"/>
                <a:gd name="connsiteX1" fmla="*/ 142729 w 178269"/>
                <a:gd name="connsiteY1" fmla="*/ 96070 h 254195"/>
                <a:gd name="connsiteX2" fmla="*/ 84392 w 178269"/>
                <a:gd name="connsiteY2" fmla="*/ 66496 h 254195"/>
                <a:gd name="connsiteX3" fmla="*/ 51364 w 178269"/>
                <a:gd name="connsiteY3" fmla="*/ 73128 h 254195"/>
                <a:gd name="connsiteX4" fmla="*/ 24440 w 178269"/>
                <a:gd name="connsiteY4" fmla="*/ 92306 h 254195"/>
                <a:gd name="connsiteX5" fmla="*/ 6490 w 178269"/>
                <a:gd name="connsiteY5" fmla="*/ 122059 h 254195"/>
                <a:gd name="connsiteX6" fmla="*/ 28 w 178269"/>
                <a:gd name="connsiteY6" fmla="*/ 160057 h 254195"/>
                <a:gd name="connsiteX7" fmla="*/ 11336 w 178269"/>
                <a:gd name="connsiteY7" fmla="*/ 209347 h 254195"/>
                <a:gd name="connsiteX8" fmla="*/ 41492 w 178269"/>
                <a:gd name="connsiteY8" fmla="*/ 242326 h 254195"/>
                <a:gd name="connsiteX9" fmla="*/ 84033 w 178269"/>
                <a:gd name="connsiteY9" fmla="*/ 254156 h 254195"/>
                <a:gd name="connsiteX10" fmla="*/ 142370 w 178269"/>
                <a:gd name="connsiteY10" fmla="*/ 224582 h 254195"/>
                <a:gd name="connsiteX11" fmla="*/ 147396 w 178269"/>
                <a:gd name="connsiteY11" fmla="*/ 216382 h 254195"/>
                <a:gd name="connsiteX12" fmla="*/ 147396 w 178269"/>
                <a:gd name="connsiteY12" fmla="*/ 250929 h 254195"/>
                <a:gd name="connsiteX13" fmla="*/ 178269 w 178269"/>
                <a:gd name="connsiteY13" fmla="*/ 250929 h 254195"/>
                <a:gd name="connsiteX14" fmla="*/ 178269 w 178269"/>
                <a:gd name="connsiteY14" fmla="*/ 0 h 254195"/>
                <a:gd name="connsiteX15" fmla="*/ 147755 w 178269"/>
                <a:gd name="connsiteY15" fmla="*/ 0 h 254195"/>
                <a:gd name="connsiteX16" fmla="*/ 132318 w 178269"/>
                <a:gd name="connsiteY16" fmla="*/ 208630 h 254195"/>
                <a:gd name="connsiteX17" fmla="*/ 113830 w 178269"/>
                <a:gd name="connsiteY17" fmla="*/ 221535 h 254195"/>
                <a:gd name="connsiteX18" fmla="*/ 90315 w 178269"/>
                <a:gd name="connsiteY18" fmla="*/ 226016 h 254195"/>
                <a:gd name="connsiteX19" fmla="*/ 48133 w 178269"/>
                <a:gd name="connsiteY19" fmla="*/ 208630 h 254195"/>
                <a:gd name="connsiteX20" fmla="*/ 31799 w 178269"/>
                <a:gd name="connsiteY20" fmla="*/ 160057 h 254195"/>
                <a:gd name="connsiteX21" fmla="*/ 36286 w 178269"/>
                <a:gd name="connsiteY21" fmla="*/ 132634 h 254195"/>
                <a:gd name="connsiteX22" fmla="*/ 48492 w 178269"/>
                <a:gd name="connsiteY22" fmla="*/ 111843 h 254195"/>
                <a:gd name="connsiteX23" fmla="*/ 66981 w 178269"/>
                <a:gd name="connsiteY23" fmla="*/ 98759 h 254195"/>
                <a:gd name="connsiteX24" fmla="*/ 90495 w 178269"/>
                <a:gd name="connsiteY24" fmla="*/ 94278 h 254195"/>
                <a:gd name="connsiteX25" fmla="*/ 132318 w 178269"/>
                <a:gd name="connsiteY25" fmla="*/ 111664 h 254195"/>
                <a:gd name="connsiteX26" fmla="*/ 148652 w 178269"/>
                <a:gd name="connsiteY26" fmla="*/ 159878 h 254195"/>
                <a:gd name="connsiteX27" fmla="*/ 144524 w 178269"/>
                <a:gd name="connsiteY27" fmla="*/ 187659 h 254195"/>
                <a:gd name="connsiteX28" fmla="*/ 132094 w 178269"/>
                <a:gd name="connsiteY28" fmla="*/ 208630 h 2541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178269" h="254195">
                  <a:moveTo>
                    <a:pt x="147755" y="104270"/>
                  </a:moveTo>
                  <a:cubicBezTo>
                    <a:pt x="146229" y="101447"/>
                    <a:pt x="144551" y="98709"/>
                    <a:pt x="142729" y="96070"/>
                  </a:cubicBezTo>
                  <a:cubicBezTo>
                    <a:pt x="129657" y="76865"/>
                    <a:pt x="107633" y="65699"/>
                    <a:pt x="84392" y="66496"/>
                  </a:cubicBezTo>
                  <a:cubicBezTo>
                    <a:pt x="73043" y="66411"/>
                    <a:pt x="61797" y="68670"/>
                    <a:pt x="51364" y="73128"/>
                  </a:cubicBezTo>
                  <a:cubicBezTo>
                    <a:pt x="41084" y="77457"/>
                    <a:pt x="31884" y="84008"/>
                    <a:pt x="24440" y="92306"/>
                  </a:cubicBezTo>
                  <a:cubicBezTo>
                    <a:pt x="16623" y="100999"/>
                    <a:pt x="10528" y="111094"/>
                    <a:pt x="6490" y="122059"/>
                  </a:cubicBezTo>
                  <a:cubicBezTo>
                    <a:pt x="2061" y="134234"/>
                    <a:pt x="-129" y="147107"/>
                    <a:pt x="28" y="160057"/>
                  </a:cubicBezTo>
                  <a:cubicBezTo>
                    <a:pt x="-371" y="177170"/>
                    <a:pt x="3515" y="194116"/>
                    <a:pt x="11336" y="209347"/>
                  </a:cubicBezTo>
                  <a:cubicBezTo>
                    <a:pt x="18301" y="222803"/>
                    <a:pt x="28703" y="234180"/>
                    <a:pt x="41492" y="242326"/>
                  </a:cubicBezTo>
                  <a:cubicBezTo>
                    <a:pt x="54241" y="250266"/>
                    <a:pt x="69009" y="254371"/>
                    <a:pt x="84033" y="254156"/>
                  </a:cubicBezTo>
                  <a:cubicBezTo>
                    <a:pt x="107273" y="254953"/>
                    <a:pt x="129298" y="243787"/>
                    <a:pt x="142370" y="224582"/>
                  </a:cubicBezTo>
                  <a:cubicBezTo>
                    <a:pt x="144183" y="221934"/>
                    <a:pt x="145861" y="219196"/>
                    <a:pt x="147396" y="216382"/>
                  </a:cubicBezTo>
                  <a:lnTo>
                    <a:pt x="147396" y="250929"/>
                  </a:lnTo>
                  <a:lnTo>
                    <a:pt x="178269" y="250929"/>
                  </a:lnTo>
                  <a:lnTo>
                    <a:pt x="178269" y="0"/>
                  </a:lnTo>
                  <a:lnTo>
                    <a:pt x="147755" y="0"/>
                  </a:lnTo>
                  <a:close/>
                  <a:moveTo>
                    <a:pt x="132318" y="208630"/>
                  </a:moveTo>
                  <a:cubicBezTo>
                    <a:pt x="127121" y="214168"/>
                    <a:pt x="120826" y="218564"/>
                    <a:pt x="113830" y="221535"/>
                  </a:cubicBezTo>
                  <a:cubicBezTo>
                    <a:pt x="106372" y="224586"/>
                    <a:pt x="98375" y="226110"/>
                    <a:pt x="90315" y="226016"/>
                  </a:cubicBezTo>
                  <a:cubicBezTo>
                    <a:pt x="74407" y="226544"/>
                    <a:pt x="59038" y="220208"/>
                    <a:pt x="48133" y="208630"/>
                  </a:cubicBezTo>
                  <a:cubicBezTo>
                    <a:pt x="37242" y="197038"/>
                    <a:pt x="31799" y="180848"/>
                    <a:pt x="31799" y="160057"/>
                  </a:cubicBezTo>
                  <a:cubicBezTo>
                    <a:pt x="31696" y="150728"/>
                    <a:pt x="33212" y="141448"/>
                    <a:pt x="36286" y="132634"/>
                  </a:cubicBezTo>
                  <a:cubicBezTo>
                    <a:pt x="38952" y="124972"/>
                    <a:pt x="43098" y="117906"/>
                    <a:pt x="48492" y="111843"/>
                  </a:cubicBezTo>
                  <a:cubicBezTo>
                    <a:pt x="53554" y="106107"/>
                    <a:pt x="59886" y="101631"/>
                    <a:pt x="66981" y="98759"/>
                  </a:cubicBezTo>
                  <a:cubicBezTo>
                    <a:pt x="74452" y="95748"/>
                    <a:pt x="82440" y="94229"/>
                    <a:pt x="90495" y="94278"/>
                  </a:cubicBezTo>
                  <a:cubicBezTo>
                    <a:pt x="106295" y="93771"/>
                    <a:pt x="121544" y="100112"/>
                    <a:pt x="132318" y="111664"/>
                  </a:cubicBezTo>
                  <a:cubicBezTo>
                    <a:pt x="143209" y="123224"/>
                    <a:pt x="148652" y="139297"/>
                    <a:pt x="148652" y="159878"/>
                  </a:cubicBezTo>
                  <a:cubicBezTo>
                    <a:pt x="148773" y="169301"/>
                    <a:pt x="147378" y="178680"/>
                    <a:pt x="144524" y="187659"/>
                  </a:cubicBezTo>
                  <a:cubicBezTo>
                    <a:pt x="141975" y="195478"/>
                    <a:pt x="137730" y="202639"/>
                    <a:pt x="132094" y="208630"/>
                  </a:cubicBezTo>
                  <a:close/>
                </a:path>
              </a:pathLst>
            </a:custGeom>
            <a:grpFill/>
            <a:ln w="448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_tradnl" dirty="0"/>
            </a:p>
          </p:txBody>
        </p:sp>
        <p:sp>
          <p:nvSpPr>
            <p:cNvPr id="45" name="Forma libre 193">
              <a:extLst>
                <a:ext uri="{FF2B5EF4-FFF2-40B4-BE49-F238E27FC236}">
                  <a16:creationId xmlns:a16="http://schemas.microsoft.com/office/drawing/2014/main" id="{2513C3E8-A21A-CFE9-B3DF-4CA774B2CF87}"/>
                </a:ext>
              </a:extLst>
            </p:cNvPr>
            <p:cNvSpPr/>
            <p:nvPr/>
          </p:nvSpPr>
          <p:spPr>
            <a:xfrm>
              <a:off x="11246974" y="676424"/>
              <a:ext cx="21908" cy="43711"/>
            </a:xfrm>
            <a:custGeom>
              <a:avLst/>
              <a:gdLst>
                <a:gd name="connsiteX0" fmla="*/ 51875 w 92261"/>
                <a:gd name="connsiteY0" fmla="*/ 8609 h 184079"/>
                <a:gd name="connsiteX1" fmla="*/ 30874 w 92261"/>
                <a:gd name="connsiteY1" fmla="*/ 34418 h 184079"/>
                <a:gd name="connsiteX2" fmla="*/ 30874 w 92261"/>
                <a:gd name="connsiteY2" fmla="*/ 3052 h 184079"/>
                <a:gd name="connsiteX3" fmla="*/ 0 w 92261"/>
                <a:gd name="connsiteY3" fmla="*/ 3052 h 184079"/>
                <a:gd name="connsiteX4" fmla="*/ 0 w 92261"/>
                <a:gd name="connsiteY4" fmla="*/ 184080 h 184079"/>
                <a:gd name="connsiteX5" fmla="*/ 30874 w 92261"/>
                <a:gd name="connsiteY5" fmla="*/ 184080 h 184079"/>
                <a:gd name="connsiteX6" fmla="*/ 30874 w 92261"/>
                <a:gd name="connsiteY6" fmla="*/ 87114 h 184079"/>
                <a:gd name="connsiteX7" fmla="*/ 43259 w 92261"/>
                <a:gd name="connsiteY7" fmla="*/ 47503 h 184079"/>
                <a:gd name="connsiteX8" fmla="*/ 75030 w 92261"/>
                <a:gd name="connsiteY8" fmla="*/ 32626 h 184079"/>
                <a:gd name="connsiteX9" fmla="*/ 92262 w 92261"/>
                <a:gd name="connsiteY9" fmla="*/ 32626 h 184079"/>
                <a:gd name="connsiteX10" fmla="*/ 92262 w 92261"/>
                <a:gd name="connsiteY10" fmla="*/ 5 h 184079"/>
                <a:gd name="connsiteX11" fmla="*/ 81492 w 92261"/>
                <a:gd name="connsiteY11" fmla="*/ 5 h 184079"/>
                <a:gd name="connsiteX12" fmla="*/ 51875 w 92261"/>
                <a:gd name="connsiteY12" fmla="*/ 8609 h 1840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2261" h="184079">
                  <a:moveTo>
                    <a:pt x="51875" y="8609"/>
                  </a:moveTo>
                  <a:cubicBezTo>
                    <a:pt x="42550" y="15034"/>
                    <a:pt x="35263" y="23991"/>
                    <a:pt x="30874" y="34418"/>
                  </a:cubicBezTo>
                  <a:lnTo>
                    <a:pt x="30874" y="3052"/>
                  </a:lnTo>
                  <a:lnTo>
                    <a:pt x="0" y="3052"/>
                  </a:lnTo>
                  <a:lnTo>
                    <a:pt x="0" y="184080"/>
                  </a:lnTo>
                  <a:lnTo>
                    <a:pt x="30874" y="184080"/>
                  </a:lnTo>
                  <a:lnTo>
                    <a:pt x="30874" y="87114"/>
                  </a:lnTo>
                  <a:cubicBezTo>
                    <a:pt x="30147" y="72860"/>
                    <a:pt x="34540" y="58812"/>
                    <a:pt x="43259" y="47503"/>
                  </a:cubicBezTo>
                  <a:cubicBezTo>
                    <a:pt x="50928" y="37842"/>
                    <a:pt x="62690" y="32335"/>
                    <a:pt x="75030" y="32626"/>
                  </a:cubicBezTo>
                  <a:lnTo>
                    <a:pt x="92262" y="32626"/>
                  </a:lnTo>
                  <a:lnTo>
                    <a:pt x="92262" y="5"/>
                  </a:lnTo>
                  <a:lnTo>
                    <a:pt x="81492" y="5"/>
                  </a:lnTo>
                  <a:cubicBezTo>
                    <a:pt x="70982" y="-143"/>
                    <a:pt x="60666" y="2855"/>
                    <a:pt x="51875" y="8609"/>
                  </a:cubicBezTo>
                  <a:close/>
                </a:path>
              </a:pathLst>
            </a:custGeom>
            <a:grpFill/>
            <a:ln w="448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_tradnl" dirty="0"/>
            </a:p>
          </p:txBody>
        </p:sp>
        <p:sp>
          <p:nvSpPr>
            <p:cNvPr id="46" name="Forma libre 194">
              <a:extLst>
                <a:ext uri="{FF2B5EF4-FFF2-40B4-BE49-F238E27FC236}">
                  <a16:creationId xmlns:a16="http://schemas.microsoft.com/office/drawing/2014/main" id="{22121700-2EAA-FF42-A7B0-FED7DE402A16}"/>
                </a:ext>
              </a:extLst>
            </p:cNvPr>
            <p:cNvSpPr/>
            <p:nvPr/>
          </p:nvSpPr>
          <p:spPr>
            <a:xfrm>
              <a:off x="11270401" y="676422"/>
              <a:ext cx="43316" cy="44610"/>
            </a:xfrm>
            <a:custGeom>
              <a:avLst/>
              <a:gdLst>
                <a:gd name="connsiteX0" fmla="*/ 137876 w 182416"/>
                <a:gd name="connsiteY0" fmla="*/ 11842 h 187864"/>
                <a:gd name="connsiteX1" fmla="*/ 91027 w 182416"/>
                <a:gd name="connsiteY1" fmla="*/ 13 h 187864"/>
                <a:gd name="connsiteX2" fmla="*/ 55127 w 182416"/>
                <a:gd name="connsiteY2" fmla="*/ 6645 h 187864"/>
                <a:gd name="connsiteX3" fmla="*/ 26049 w 182416"/>
                <a:gd name="connsiteY3" fmla="*/ 25823 h 187864"/>
                <a:gd name="connsiteX4" fmla="*/ 6842 w 182416"/>
                <a:gd name="connsiteY4" fmla="*/ 55755 h 187864"/>
                <a:gd name="connsiteX5" fmla="*/ 21 w 182416"/>
                <a:gd name="connsiteY5" fmla="*/ 93574 h 187864"/>
                <a:gd name="connsiteX6" fmla="*/ 11868 w 182416"/>
                <a:gd name="connsiteY6" fmla="*/ 142863 h 187864"/>
                <a:gd name="connsiteX7" fmla="*/ 44357 w 182416"/>
                <a:gd name="connsiteY7" fmla="*/ 176022 h 187864"/>
                <a:gd name="connsiteX8" fmla="*/ 91206 w 182416"/>
                <a:gd name="connsiteY8" fmla="*/ 187851 h 187864"/>
                <a:gd name="connsiteX9" fmla="*/ 127644 w 182416"/>
                <a:gd name="connsiteY9" fmla="*/ 181041 h 187864"/>
                <a:gd name="connsiteX10" fmla="*/ 156544 w 182416"/>
                <a:gd name="connsiteY10" fmla="*/ 161683 h 187864"/>
                <a:gd name="connsiteX11" fmla="*/ 175571 w 182416"/>
                <a:gd name="connsiteY11" fmla="*/ 131930 h 187864"/>
                <a:gd name="connsiteX12" fmla="*/ 182391 w 182416"/>
                <a:gd name="connsiteY12" fmla="*/ 93574 h 187864"/>
                <a:gd name="connsiteX13" fmla="*/ 170544 w 182416"/>
                <a:gd name="connsiteY13" fmla="*/ 44643 h 187864"/>
                <a:gd name="connsiteX14" fmla="*/ 137876 w 182416"/>
                <a:gd name="connsiteY14" fmla="*/ 11842 h 187864"/>
                <a:gd name="connsiteX15" fmla="*/ 146492 w 182416"/>
                <a:gd name="connsiteY15" fmla="*/ 121355 h 187864"/>
                <a:gd name="connsiteX16" fmla="*/ 133927 w 182416"/>
                <a:gd name="connsiteY16" fmla="*/ 142326 h 187864"/>
                <a:gd name="connsiteX17" fmla="*/ 114900 w 182416"/>
                <a:gd name="connsiteY17" fmla="*/ 155410 h 187864"/>
                <a:gd name="connsiteX18" fmla="*/ 91027 w 182416"/>
                <a:gd name="connsiteY18" fmla="*/ 159891 h 187864"/>
                <a:gd name="connsiteX19" fmla="*/ 60512 w 182416"/>
                <a:gd name="connsiteY19" fmla="*/ 152004 h 187864"/>
                <a:gd name="connsiteX20" fmla="*/ 39152 w 182416"/>
                <a:gd name="connsiteY20" fmla="*/ 129242 h 187864"/>
                <a:gd name="connsiteX21" fmla="*/ 31433 w 182416"/>
                <a:gd name="connsiteY21" fmla="*/ 93395 h 187864"/>
                <a:gd name="connsiteX22" fmla="*/ 35921 w 182416"/>
                <a:gd name="connsiteY22" fmla="*/ 65792 h 187864"/>
                <a:gd name="connsiteX23" fmla="*/ 48486 w 182416"/>
                <a:gd name="connsiteY23" fmla="*/ 45001 h 187864"/>
                <a:gd name="connsiteX24" fmla="*/ 67513 w 182416"/>
                <a:gd name="connsiteY24" fmla="*/ 32096 h 187864"/>
                <a:gd name="connsiteX25" fmla="*/ 91027 w 182416"/>
                <a:gd name="connsiteY25" fmla="*/ 27615 h 187864"/>
                <a:gd name="connsiteX26" fmla="*/ 121721 w 182416"/>
                <a:gd name="connsiteY26" fmla="*/ 35502 h 187864"/>
                <a:gd name="connsiteX27" fmla="*/ 143081 w 182416"/>
                <a:gd name="connsiteY27" fmla="*/ 57906 h 187864"/>
                <a:gd name="connsiteX28" fmla="*/ 150979 w 182416"/>
                <a:gd name="connsiteY28" fmla="*/ 93036 h 187864"/>
                <a:gd name="connsiteX29" fmla="*/ 146492 w 182416"/>
                <a:gd name="connsiteY29" fmla="*/ 121355 h 1878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182416" h="187864">
                  <a:moveTo>
                    <a:pt x="137876" y="11842"/>
                  </a:moveTo>
                  <a:cubicBezTo>
                    <a:pt x="123583" y="3822"/>
                    <a:pt x="107415" y="-260"/>
                    <a:pt x="91027" y="13"/>
                  </a:cubicBezTo>
                  <a:cubicBezTo>
                    <a:pt x="78745" y="-81"/>
                    <a:pt x="66561" y="2173"/>
                    <a:pt x="55127" y="6645"/>
                  </a:cubicBezTo>
                  <a:cubicBezTo>
                    <a:pt x="44187" y="10919"/>
                    <a:pt x="34279" y="17453"/>
                    <a:pt x="26049" y="25823"/>
                  </a:cubicBezTo>
                  <a:cubicBezTo>
                    <a:pt x="17648" y="34372"/>
                    <a:pt x="11110" y="44562"/>
                    <a:pt x="6842" y="55755"/>
                  </a:cubicBezTo>
                  <a:cubicBezTo>
                    <a:pt x="2216" y="67822"/>
                    <a:pt x="-100" y="80651"/>
                    <a:pt x="21" y="93574"/>
                  </a:cubicBezTo>
                  <a:cubicBezTo>
                    <a:pt x="-333" y="110749"/>
                    <a:pt x="3746" y="127723"/>
                    <a:pt x="11868" y="142863"/>
                  </a:cubicBezTo>
                  <a:cubicBezTo>
                    <a:pt x="19403" y="156714"/>
                    <a:pt x="30653" y="168198"/>
                    <a:pt x="44357" y="176022"/>
                  </a:cubicBezTo>
                  <a:cubicBezTo>
                    <a:pt x="58650" y="184043"/>
                    <a:pt x="74818" y="188125"/>
                    <a:pt x="91206" y="187851"/>
                  </a:cubicBezTo>
                  <a:cubicBezTo>
                    <a:pt x="103682" y="187973"/>
                    <a:pt x="116058" y="185660"/>
                    <a:pt x="127644" y="181041"/>
                  </a:cubicBezTo>
                  <a:cubicBezTo>
                    <a:pt x="138513" y="176649"/>
                    <a:pt x="148354" y="170058"/>
                    <a:pt x="156544" y="161683"/>
                  </a:cubicBezTo>
                  <a:cubicBezTo>
                    <a:pt x="164801" y="153125"/>
                    <a:pt x="171267" y="143011"/>
                    <a:pt x="175571" y="131930"/>
                  </a:cubicBezTo>
                  <a:cubicBezTo>
                    <a:pt x="180246" y="119688"/>
                    <a:pt x="182562" y="106676"/>
                    <a:pt x="182391" y="93574"/>
                  </a:cubicBezTo>
                  <a:cubicBezTo>
                    <a:pt x="182782" y="76511"/>
                    <a:pt x="178698" y="59645"/>
                    <a:pt x="170544" y="44643"/>
                  </a:cubicBezTo>
                  <a:cubicBezTo>
                    <a:pt x="162884" y="30918"/>
                    <a:pt x="151581" y="19567"/>
                    <a:pt x="137876" y="11842"/>
                  </a:cubicBezTo>
                  <a:close/>
                  <a:moveTo>
                    <a:pt x="146492" y="121355"/>
                  </a:moveTo>
                  <a:cubicBezTo>
                    <a:pt x="143777" y="129125"/>
                    <a:pt x="139500" y="136263"/>
                    <a:pt x="133927" y="142326"/>
                  </a:cubicBezTo>
                  <a:cubicBezTo>
                    <a:pt x="128609" y="148012"/>
                    <a:pt x="122116" y="152475"/>
                    <a:pt x="114900" y="155410"/>
                  </a:cubicBezTo>
                  <a:cubicBezTo>
                    <a:pt x="107312" y="158439"/>
                    <a:pt x="99203" y="159962"/>
                    <a:pt x="91027" y="159891"/>
                  </a:cubicBezTo>
                  <a:cubicBezTo>
                    <a:pt x="80333" y="160025"/>
                    <a:pt x="69797" y="157305"/>
                    <a:pt x="60512" y="152004"/>
                  </a:cubicBezTo>
                  <a:cubicBezTo>
                    <a:pt x="51335" y="146641"/>
                    <a:pt x="43918" y="138732"/>
                    <a:pt x="39152" y="129242"/>
                  </a:cubicBezTo>
                  <a:cubicBezTo>
                    <a:pt x="33713" y="118093"/>
                    <a:pt x="31061" y="105793"/>
                    <a:pt x="31433" y="93395"/>
                  </a:cubicBezTo>
                  <a:cubicBezTo>
                    <a:pt x="31276" y="84003"/>
                    <a:pt x="32793" y="74655"/>
                    <a:pt x="35921" y="65792"/>
                  </a:cubicBezTo>
                  <a:cubicBezTo>
                    <a:pt x="38658" y="58085"/>
                    <a:pt x="42930" y="51010"/>
                    <a:pt x="48486" y="45001"/>
                  </a:cubicBezTo>
                  <a:cubicBezTo>
                    <a:pt x="53776" y="39324"/>
                    <a:pt x="60279" y="34914"/>
                    <a:pt x="67513" y="32096"/>
                  </a:cubicBezTo>
                  <a:cubicBezTo>
                    <a:pt x="74998" y="29130"/>
                    <a:pt x="82976" y="27611"/>
                    <a:pt x="91027" y="27615"/>
                  </a:cubicBezTo>
                  <a:cubicBezTo>
                    <a:pt x="101788" y="27409"/>
                    <a:pt x="112396" y="30138"/>
                    <a:pt x="121721" y="35502"/>
                  </a:cubicBezTo>
                  <a:cubicBezTo>
                    <a:pt x="130804" y="40825"/>
                    <a:pt x="138203" y="48590"/>
                    <a:pt x="143081" y="57906"/>
                  </a:cubicBezTo>
                  <a:cubicBezTo>
                    <a:pt x="148596" y="68781"/>
                    <a:pt x="151307" y="80853"/>
                    <a:pt x="150979" y="93036"/>
                  </a:cubicBezTo>
                  <a:cubicBezTo>
                    <a:pt x="151190" y="102666"/>
                    <a:pt x="149669" y="112259"/>
                    <a:pt x="146492" y="121355"/>
                  </a:cubicBezTo>
                  <a:close/>
                </a:path>
              </a:pathLst>
            </a:custGeom>
            <a:grpFill/>
            <a:ln w="448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_tradnl" dirty="0"/>
            </a:p>
          </p:txBody>
        </p:sp>
        <p:sp>
          <p:nvSpPr>
            <p:cNvPr id="47" name="Forma libre 195">
              <a:extLst>
                <a:ext uri="{FF2B5EF4-FFF2-40B4-BE49-F238E27FC236}">
                  <a16:creationId xmlns:a16="http://schemas.microsoft.com/office/drawing/2014/main" id="{45081265-C8FF-48EB-D1A6-1F4981C01D21}"/>
                </a:ext>
              </a:extLst>
            </p:cNvPr>
            <p:cNvSpPr/>
            <p:nvPr/>
          </p:nvSpPr>
          <p:spPr>
            <a:xfrm>
              <a:off x="11320849" y="660550"/>
              <a:ext cx="15772" cy="59591"/>
            </a:xfrm>
            <a:custGeom>
              <a:avLst/>
              <a:gdLst>
                <a:gd name="connsiteX0" fmla="*/ 35907 w 66422"/>
                <a:gd name="connsiteY0" fmla="*/ 217592 h 250952"/>
                <a:gd name="connsiteX1" fmla="*/ 31420 w 66422"/>
                <a:gd name="connsiteY1" fmla="*/ 200743 h 250952"/>
                <a:gd name="connsiteX2" fmla="*/ 31420 w 66422"/>
                <a:gd name="connsiteY2" fmla="*/ 0 h 250952"/>
                <a:gd name="connsiteX3" fmla="*/ 8 w 66422"/>
                <a:gd name="connsiteY3" fmla="*/ 0 h 250952"/>
                <a:gd name="connsiteX4" fmla="*/ 8 w 66422"/>
                <a:gd name="connsiteY4" fmla="*/ 202536 h 250952"/>
                <a:gd name="connsiteX5" fmla="*/ 5034 w 66422"/>
                <a:gd name="connsiteY5" fmla="*/ 227450 h 250952"/>
                <a:gd name="connsiteX6" fmla="*/ 20830 w 66422"/>
                <a:gd name="connsiteY6" fmla="*/ 244656 h 250952"/>
                <a:gd name="connsiteX7" fmla="*/ 47036 w 66422"/>
                <a:gd name="connsiteY7" fmla="*/ 250929 h 250952"/>
                <a:gd name="connsiteX8" fmla="*/ 66422 w 66422"/>
                <a:gd name="connsiteY8" fmla="*/ 250929 h 250952"/>
                <a:gd name="connsiteX9" fmla="*/ 66422 w 66422"/>
                <a:gd name="connsiteY9" fmla="*/ 223865 h 250952"/>
                <a:gd name="connsiteX10" fmla="*/ 51344 w 66422"/>
                <a:gd name="connsiteY10" fmla="*/ 223865 h 250952"/>
                <a:gd name="connsiteX11" fmla="*/ 35907 w 66422"/>
                <a:gd name="connsiteY11" fmla="*/ 217592 h 2509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66422" h="250952">
                  <a:moveTo>
                    <a:pt x="35907" y="217592"/>
                  </a:moveTo>
                  <a:cubicBezTo>
                    <a:pt x="32609" y="212618"/>
                    <a:pt x="31030" y="206699"/>
                    <a:pt x="31420" y="200743"/>
                  </a:cubicBezTo>
                  <a:lnTo>
                    <a:pt x="31420" y="0"/>
                  </a:lnTo>
                  <a:lnTo>
                    <a:pt x="8" y="0"/>
                  </a:lnTo>
                  <a:lnTo>
                    <a:pt x="8" y="202536"/>
                  </a:lnTo>
                  <a:cubicBezTo>
                    <a:pt x="-131" y="211103"/>
                    <a:pt x="1583" y="219604"/>
                    <a:pt x="5034" y="227450"/>
                  </a:cubicBezTo>
                  <a:cubicBezTo>
                    <a:pt x="8373" y="234691"/>
                    <a:pt x="13896" y="240704"/>
                    <a:pt x="20830" y="244656"/>
                  </a:cubicBezTo>
                  <a:cubicBezTo>
                    <a:pt x="28849" y="249038"/>
                    <a:pt x="37895" y="251203"/>
                    <a:pt x="47036" y="250929"/>
                  </a:cubicBezTo>
                  <a:lnTo>
                    <a:pt x="66422" y="250929"/>
                  </a:lnTo>
                  <a:lnTo>
                    <a:pt x="66422" y="223865"/>
                  </a:lnTo>
                  <a:lnTo>
                    <a:pt x="51344" y="223865"/>
                  </a:lnTo>
                  <a:cubicBezTo>
                    <a:pt x="45502" y="224290"/>
                    <a:pt x="39794" y="221969"/>
                    <a:pt x="35907" y="217592"/>
                  </a:cubicBezTo>
                  <a:close/>
                </a:path>
              </a:pathLst>
            </a:custGeom>
            <a:grpFill/>
            <a:ln w="448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_tradnl" dirty="0"/>
            </a:p>
          </p:txBody>
        </p:sp>
        <p:sp>
          <p:nvSpPr>
            <p:cNvPr id="48" name="Forma libre 196">
              <a:extLst>
                <a:ext uri="{FF2B5EF4-FFF2-40B4-BE49-F238E27FC236}">
                  <a16:creationId xmlns:a16="http://schemas.microsoft.com/office/drawing/2014/main" id="{85CAB449-2EF6-E595-2650-C8CB49B9F71C}"/>
                </a:ext>
              </a:extLst>
            </p:cNvPr>
            <p:cNvSpPr/>
            <p:nvPr/>
          </p:nvSpPr>
          <p:spPr>
            <a:xfrm>
              <a:off x="11339877" y="676379"/>
              <a:ext cx="37776" cy="44683"/>
            </a:xfrm>
            <a:custGeom>
              <a:avLst/>
              <a:gdLst>
                <a:gd name="connsiteX0" fmla="*/ 134285 w 159083"/>
                <a:gd name="connsiteY0" fmla="*/ 16505 h 188171"/>
                <a:gd name="connsiteX1" fmla="*/ 108797 w 159083"/>
                <a:gd name="connsiteY1" fmla="*/ 3958 h 188171"/>
                <a:gd name="connsiteX2" fmla="*/ 79179 w 159083"/>
                <a:gd name="connsiteY2" fmla="*/ 15 h 188171"/>
                <a:gd name="connsiteX3" fmla="*/ 35023 w 159083"/>
                <a:gd name="connsiteY3" fmla="*/ 11127 h 188171"/>
                <a:gd name="connsiteX4" fmla="*/ 6662 w 159083"/>
                <a:gd name="connsiteY4" fmla="*/ 44107 h 188171"/>
                <a:gd name="connsiteX5" fmla="*/ 31074 w 159083"/>
                <a:gd name="connsiteY5" fmla="*/ 57549 h 188171"/>
                <a:gd name="connsiteX6" fmla="*/ 49024 w 159083"/>
                <a:gd name="connsiteY6" fmla="*/ 35862 h 188171"/>
                <a:gd name="connsiteX7" fmla="*/ 78820 w 159083"/>
                <a:gd name="connsiteY7" fmla="*/ 27796 h 188171"/>
                <a:gd name="connsiteX8" fmla="*/ 103232 w 159083"/>
                <a:gd name="connsiteY8" fmla="*/ 32277 h 188171"/>
                <a:gd name="connsiteX9" fmla="*/ 121182 w 159083"/>
                <a:gd name="connsiteY9" fmla="*/ 46975 h 188171"/>
                <a:gd name="connsiteX10" fmla="*/ 128182 w 159083"/>
                <a:gd name="connsiteY10" fmla="*/ 74398 h 188171"/>
                <a:gd name="connsiteX11" fmla="*/ 128182 w 159083"/>
                <a:gd name="connsiteY11" fmla="*/ 96802 h 188171"/>
                <a:gd name="connsiteX12" fmla="*/ 122797 w 159083"/>
                <a:gd name="connsiteY12" fmla="*/ 91380 h 188171"/>
                <a:gd name="connsiteX13" fmla="*/ 73435 w 159083"/>
                <a:gd name="connsiteY13" fmla="*/ 76683 h 188171"/>
                <a:gd name="connsiteX14" fmla="*/ 36997 w 159083"/>
                <a:gd name="connsiteY14" fmla="*/ 83135 h 188171"/>
                <a:gd name="connsiteX15" fmla="*/ 10073 w 159083"/>
                <a:gd name="connsiteY15" fmla="*/ 101955 h 188171"/>
                <a:gd name="connsiteX16" fmla="*/ 21 w 159083"/>
                <a:gd name="connsiteY16" fmla="*/ 132246 h 188171"/>
                <a:gd name="connsiteX17" fmla="*/ 9893 w 159083"/>
                <a:gd name="connsiteY17" fmla="*/ 162716 h 188171"/>
                <a:gd name="connsiteX18" fmla="*/ 36279 w 159083"/>
                <a:gd name="connsiteY18" fmla="*/ 181715 h 188171"/>
                <a:gd name="connsiteX19" fmla="*/ 72179 w 159083"/>
                <a:gd name="connsiteY19" fmla="*/ 188167 h 188171"/>
                <a:gd name="connsiteX20" fmla="*/ 122439 w 159083"/>
                <a:gd name="connsiteY20" fmla="*/ 173111 h 188171"/>
                <a:gd name="connsiteX21" fmla="*/ 128900 w 159083"/>
                <a:gd name="connsiteY21" fmla="*/ 166300 h 188171"/>
                <a:gd name="connsiteX22" fmla="*/ 128900 w 159083"/>
                <a:gd name="connsiteY22" fmla="*/ 184582 h 188171"/>
                <a:gd name="connsiteX23" fmla="*/ 159056 w 159083"/>
                <a:gd name="connsiteY23" fmla="*/ 184582 h 188171"/>
                <a:gd name="connsiteX24" fmla="*/ 159056 w 159083"/>
                <a:gd name="connsiteY24" fmla="*/ 71171 h 188171"/>
                <a:gd name="connsiteX25" fmla="*/ 152235 w 159083"/>
                <a:gd name="connsiteY25" fmla="*/ 38730 h 188171"/>
                <a:gd name="connsiteX26" fmla="*/ 134285 w 159083"/>
                <a:gd name="connsiteY26" fmla="*/ 16505 h 188171"/>
                <a:gd name="connsiteX27" fmla="*/ 115258 w 159083"/>
                <a:gd name="connsiteY27" fmla="*/ 155412 h 188171"/>
                <a:gd name="connsiteX28" fmla="*/ 80975 w 159083"/>
                <a:gd name="connsiteY28" fmla="*/ 163477 h 188171"/>
                <a:gd name="connsiteX29" fmla="*/ 45972 w 159083"/>
                <a:gd name="connsiteY29" fmla="*/ 155591 h 188171"/>
                <a:gd name="connsiteX30" fmla="*/ 34808 w 159083"/>
                <a:gd name="connsiteY30" fmla="*/ 119242 h 188171"/>
                <a:gd name="connsiteX31" fmla="*/ 45972 w 159083"/>
                <a:gd name="connsiteY31" fmla="*/ 108094 h 188171"/>
                <a:gd name="connsiteX32" fmla="*/ 80975 w 159083"/>
                <a:gd name="connsiteY32" fmla="*/ 100387 h 188171"/>
                <a:gd name="connsiteX33" fmla="*/ 115258 w 159083"/>
                <a:gd name="connsiteY33" fmla="*/ 108452 h 188171"/>
                <a:gd name="connsiteX34" fmla="*/ 125656 w 159083"/>
                <a:gd name="connsiteY34" fmla="*/ 145030 h 188171"/>
                <a:gd name="connsiteX35" fmla="*/ 115258 w 159083"/>
                <a:gd name="connsiteY35" fmla="*/ 155412 h 1881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159083" h="188171">
                  <a:moveTo>
                    <a:pt x="134285" y="16505"/>
                  </a:moveTo>
                  <a:cubicBezTo>
                    <a:pt x="126679" y="10715"/>
                    <a:pt x="118023" y="6458"/>
                    <a:pt x="108797" y="3958"/>
                  </a:cubicBezTo>
                  <a:cubicBezTo>
                    <a:pt x="99153" y="1296"/>
                    <a:pt x="89186" y="-30"/>
                    <a:pt x="79179" y="15"/>
                  </a:cubicBezTo>
                  <a:cubicBezTo>
                    <a:pt x="63734" y="-272"/>
                    <a:pt x="48490" y="3564"/>
                    <a:pt x="35023" y="11127"/>
                  </a:cubicBezTo>
                  <a:cubicBezTo>
                    <a:pt x="22059" y="18548"/>
                    <a:pt x="12047" y="30189"/>
                    <a:pt x="6662" y="44107"/>
                  </a:cubicBezTo>
                  <a:lnTo>
                    <a:pt x="31074" y="57549"/>
                  </a:lnTo>
                  <a:cubicBezTo>
                    <a:pt x="34570" y="48583"/>
                    <a:pt x="40865" y="40979"/>
                    <a:pt x="49024" y="35862"/>
                  </a:cubicBezTo>
                  <a:cubicBezTo>
                    <a:pt x="57954" y="30328"/>
                    <a:pt x="68311" y="27523"/>
                    <a:pt x="78820" y="27796"/>
                  </a:cubicBezTo>
                  <a:cubicBezTo>
                    <a:pt x="87172" y="27693"/>
                    <a:pt x="95465" y="29217"/>
                    <a:pt x="103232" y="32277"/>
                  </a:cubicBezTo>
                  <a:cubicBezTo>
                    <a:pt x="110556" y="35266"/>
                    <a:pt x="116811" y="40388"/>
                    <a:pt x="121182" y="46975"/>
                  </a:cubicBezTo>
                  <a:cubicBezTo>
                    <a:pt x="126235" y="55201"/>
                    <a:pt x="128676" y="64759"/>
                    <a:pt x="128182" y="74398"/>
                  </a:cubicBezTo>
                  <a:lnTo>
                    <a:pt x="128182" y="96802"/>
                  </a:lnTo>
                  <a:cubicBezTo>
                    <a:pt x="126535" y="94853"/>
                    <a:pt x="124736" y="93038"/>
                    <a:pt x="122797" y="91380"/>
                  </a:cubicBezTo>
                  <a:cubicBezTo>
                    <a:pt x="111309" y="81554"/>
                    <a:pt x="94854" y="76651"/>
                    <a:pt x="73435" y="76683"/>
                  </a:cubicBezTo>
                  <a:cubicBezTo>
                    <a:pt x="60992" y="76553"/>
                    <a:pt x="48638" y="78744"/>
                    <a:pt x="36997" y="83135"/>
                  </a:cubicBezTo>
                  <a:cubicBezTo>
                    <a:pt x="26510" y="86913"/>
                    <a:pt x="17217" y="93405"/>
                    <a:pt x="10073" y="101955"/>
                  </a:cubicBezTo>
                  <a:cubicBezTo>
                    <a:pt x="3252" y="110554"/>
                    <a:pt x="-307" y="121281"/>
                    <a:pt x="21" y="132246"/>
                  </a:cubicBezTo>
                  <a:cubicBezTo>
                    <a:pt x="-293" y="143233"/>
                    <a:pt x="3194" y="153996"/>
                    <a:pt x="9893" y="162716"/>
                  </a:cubicBezTo>
                  <a:cubicBezTo>
                    <a:pt x="16817" y="171301"/>
                    <a:pt x="25931" y="177866"/>
                    <a:pt x="36279" y="181715"/>
                  </a:cubicBezTo>
                  <a:cubicBezTo>
                    <a:pt x="47731" y="186097"/>
                    <a:pt x="59915" y="188288"/>
                    <a:pt x="72179" y="188167"/>
                  </a:cubicBezTo>
                  <a:cubicBezTo>
                    <a:pt x="93957" y="188167"/>
                    <a:pt x="110713" y="183149"/>
                    <a:pt x="122439" y="173111"/>
                  </a:cubicBezTo>
                  <a:cubicBezTo>
                    <a:pt x="124794" y="171041"/>
                    <a:pt x="126957" y="168765"/>
                    <a:pt x="128900" y="166300"/>
                  </a:cubicBezTo>
                  <a:lnTo>
                    <a:pt x="128900" y="184582"/>
                  </a:lnTo>
                  <a:lnTo>
                    <a:pt x="159056" y="184582"/>
                  </a:lnTo>
                  <a:lnTo>
                    <a:pt x="159056" y="71171"/>
                  </a:lnTo>
                  <a:cubicBezTo>
                    <a:pt x="159370" y="59974"/>
                    <a:pt x="157032" y="48857"/>
                    <a:pt x="152235" y="38730"/>
                  </a:cubicBezTo>
                  <a:cubicBezTo>
                    <a:pt x="148044" y="30041"/>
                    <a:pt x="141901" y="22437"/>
                    <a:pt x="134285" y="16505"/>
                  </a:cubicBezTo>
                  <a:close/>
                  <a:moveTo>
                    <a:pt x="115258" y="155412"/>
                  </a:moveTo>
                  <a:cubicBezTo>
                    <a:pt x="104758" y="161107"/>
                    <a:pt x="92920" y="163894"/>
                    <a:pt x="80975" y="163477"/>
                  </a:cubicBezTo>
                  <a:cubicBezTo>
                    <a:pt x="68822" y="163872"/>
                    <a:pt x="56774" y="161156"/>
                    <a:pt x="45972" y="155591"/>
                  </a:cubicBezTo>
                  <a:cubicBezTo>
                    <a:pt x="32837" y="148632"/>
                    <a:pt x="27839" y="132358"/>
                    <a:pt x="34808" y="119242"/>
                  </a:cubicBezTo>
                  <a:cubicBezTo>
                    <a:pt x="37330" y="114493"/>
                    <a:pt x="41220" y="110612"/>
                    <a:pt x="45972" y="108094"/>
                  </a:cubicBezTo>
                  <a:cubicBezTo>
                    <a:pt x="56810" y="102632"/>
                    <a:pt x="68845" y="99983"/>
                    <a:pt x="80975" y="100387"/>
                  </a:cubicBezTo>
                  <a:cubicBezTo>
                    <a:pt x="92920" y="99970"/>
                    <a:pt x="104758" y="102757"/>
                    <a:pt x="115258" y="108452"/>
                  </a:cubicBezTo>
                  <a:cubicBezTo>
                    <a:pt x="128245" y="115684"/>
                    <a:pt x="132899" y="132062"/>
                    <a:pt x="125656" y="145030"/>
                  </a:cubicBezTo>
                  <a:cubicBezTo>
                    <a:pt x="123224" y="149385"/>
                    <a:pt x="119620" y="152983"/>
                    <a:pt x="115258" y="155412"/>
                  </a:cubicBezTo>
                  <a:close/>
                </a:path>
              </a:pathLst>
            </a:custGeom>
            <a:grpFill/>
            <a:ln w="448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_tradnl" dirty="0"/>
            </a:p>
          </p:txBody>
        </p:sp>
        <p:sp>
          <p:nvSpPr>
            <p:cNvPr id="49" name="Forma libre 197">
              <a:extLst>
                <a:ext uri="{FF2B5EF4-FFF2-40B4-BE49-F238E27FC236}">
                  <a16:creationId xmlns:a16="http://schemas.microsoft.com/office/drawing/2014/main" id="{A77B2955-C9A4-7846-51BF-C303ADABC7A6}"/>
                </a:ext>
              </a:extLst>
            </p:cNvPr>
            <p:cNvSpPr/>
            <p:nvPr/>
          </p:nvSpPr>
          <p:spPr>
            <a:xfrm>
              <a:off x="11404928" y="659740"/>
              <a:ext cx="57295" cy="61209"/>
            </a:xfrm>
            <a:custGeom>
              <a:avLst/>
              <a:gdLst>
                <a:gd name="connsiteX0" fmla="*/ 240337 w 241285"/>
                <a:gd name="connsiteY0" fmla="*/ 122425 h 257768"/>
                <a:gd name="connsiteX1" fmla="*/ 122586 w 241285"/>
                <a:gd name="connsiteY1" fmla="*/ 122425 h 257768"/>
                <a:gd name="connsiteX2" fmla="*/ 122586 w 241285"/>
                <a:gd name="connsiteY2" fmla="*/ 150744 h 257768"/>
                <a:gd name="connsiteX3" fmla="*/ 206456 w 241285"/>
                <a:gd name="connsiteY3" fmla="*/ 150744 h 257768"/>
                <a:gd name="connsiteX4" fmla="*/ 196180 w 241285"/>
                <a:gd name="connsiteY4" fmla="*/ 186591 h 257768"/>
                <a:gd name="connsiteX5" fmla="*/ 166922 w 241285"/>
                <a:gd name="connsiteY5" fmla="*/ 217061 h 257768"/>
                <a:gd name="connsiteX6" fmla="*/ 122586 w 241285"/>
                <a:gd name="connsiteY6" fmla="*/ 227636 h 257768"/>
                <a:gd name="connsiteX7" fmla="*/ 77711 w 241285"/>
                <a:gd name="connsiteY7" fmla="*/ 215807 h 257768"/>
                <a:gd name="connsiteX8" fmla="*/ 45402 w 241285"/>
                <a:gd name="connsiteY8" fmla="*/ 181931 h 257768"/>
                <a:gd name="connsiteX9" fmla="*/ 33375 w 241285"/>
                <a:gd name="connsiteY9" fmla="*/ 129057 h 257768"/>
                <a:gd name="connsiteX10" fmla="*/ 40196 w 241285"/>
                <a:gd name="connsiteY10" fmla="*/ 87474 h 257768"/>
                <a:gd name="connsiteX11" fmla="*/ 59223 w 241285"/>
                <a:gd name="connsiteY11" fmla="*/ 56467 h 257768"/>
                <a:gd name="connsiteX12" fmla="*/ 87763 w 241285"/>
                <a:gd name="connsiteY12" fmla="*/ 37109 h 257768"/>
                <a:gd name="connsiteX13" fmla="*/ 123663 w 241285"/>
                <a:gd name="connsiteY13" fmla="*/ 30478 h 257768"/>
                <a:gd name="connsiteX14" fmla="*/ 171050 w 241285"/>
                <a:gd name="connsiteY14" fmla="*/ 43382 h 257768"/>
                <a:gd name="connsiteX15" fmla="*/ 204796 w 241285"/>
                <a:gd name="connsiteY15" fmla="*/ 82456 h 257768"/>
                <a:gd name="connsiteX16" fmla="*/ 231721 w 241285"/>
                <a:gd name="connsiteY16" fmla="*/ 66325 h 257768"/>
                <a:gd name="connsiteX17" fmla="*/ 204078 w 241285"/>
                <a:gd name="connsiteY17" fmla="*/ 29044 h 257768"/>
                <a:gd name="connsiteX18" fmla="*/ 166563 w 241285"/>
                <a:gd name="connsiteY18" fmla="*/ 7177 h 257768"/>
                <a:gd name="connsiteX19" fmla="*/ 124022 w 241285"/>
                <a:gd name="connsiteY19" fmla="*/ 7 h 257768"/>
                <a:gd name="connsiteX20" fmla="*/ 74660 w 241285"/>
                <a:gd name="connsiteY20" fmla="*/ 8969 h 257768"/>
                <a:gd name="connsiteX21" fmla="*/ 35350 w 241285"/>
                <a:gd name="connsiteY21" fmla="*/ 34958 h 257768"/>
                <a:gd name="connsiteX22" fmla="*/ 9323 w 241285"/>
                <a:gd name="connsiteY22" fmla="*/ 75824 h 257768"/>
                <a:gd name="connsiteX23" fmla="*/ 9323 w 241285"/>
                <a:gd name="connsiteY23" fmla="*/ 182290 h 257768"/>
                <a:gd name="connsiteX24" fmla="*/ 74660 w 241285"/>
                <a:gd name="connsiteY24" fmla="*/ 248786 h 257768"/>
                <a:gd name="connsiteX25" fmla="*/ 123124 w 241285"/>
                <a:gd name="connsiteY25" fmla="*/ 257748 h 257768"/>
                <a:gd name="connsiteX26" fmla="*/ 184333 w 241285"/>
                <a:gd name="connsiteY26" fmla="*/ 242871 h 257768"/>
                <a:gd name="connsiteX27" fmla="*/ 226156 w 241285"/>
                <a:gd name="connsiteY27" fmla="*/ 200213 h 257768"/>
                <a:gd name="connsiteX28" fmla="*/ 241234 w 241285"/>
                <a:gd name="connsiteY28" fmla="*/ 133717 h 257768"/>
                <a:gd name="connsiteX29" fmla="*/ 241234 w 241285"/>
                <a:gd name="connsiteY29" fmla="*/ 127981 h 257768"/>
                <a:gd name="connsiteX30" fmla="*/ 240337 w 241285"/>
                <a:gd name="connsiteY30" fmla="*/ 122425 h 2577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241285" h="257768">
                  <a:moveTo>
                    <a:pt x="240337" y="122425"/>
                  </a:moveTo>
                  <a:lnTo>
                    <a:pt x="122586" y="122425"/>
                  </a:lnTo>
                  <a:lnTo>
                    <a:pt x="122586" y="150744"/>
                  </a:lnTo>
                  <a:lnTo>
                    <a:pt x="206456" y="150744"/>
                  </a:lnTo>
                  <a:cubicBezTo>
                    <a:pt x="205290" y="163228"/>
                    <a:pt x="201807" y="175385"/>
                    <a:pt x="196180" y="186591"/>
                  </a:cubicBezTo>
                  <a:cubicBezTo>
                    <a:pt x="189651" y="199407"/>
                    <a:pt x="179469" y="210008"/>
                    <a:pt x="166922" y="217061"/>
                  </a:cubicBezTo>
                  <a:cubicBezTo>
                    <a:pt x="153307" y="224361"/>
                    <a:pt x="138032" y="228004"/>
                    <a:pt x="122586" y="227636"/>
                  </a:cubicBezTo>
                  <a:cubicBezTo>
                    <a:pt x="106835" y="227793"/>
                    <a:pt x="91331" y="223707"/>
                    <a:pt x="77711" y="215807"/>
                  </a:cubicBezTo>
                  <a:cubicBezTo>
                    <a:pt x="63984" y="207750"/>
                    <a:pt x="52793" y="196015"/>
                    <a:pt x="45402" y="181931"/>
                  </a:cubicBezTo>
                  <a:cubicBezTo>
                    <a:pt x="36997" y="165599"/>
                    <a:pt x="32859" y="147411"/>
                    <a:pt x="33375" y="129057"/>
                  </a:cubicBezTo>
                  <a:cubicBezTo>
                    <a:pt x="33128" y="114897"/>
                    <a:pt x="35440" y="100814"/>
                    <a:pt x="40196" y="87474"/>
                  </a:cubicBezTo>
                  <a:cubicBezTo>
                    <a:pt x="44320" y="75932"/>
                    <a:pt x="50796" y="65375"/>
                    <a:pt x="59223" y="56467"/>
                  </a:cubicBezTo>
                  <a:cubicBezTo>
                    <a:pt x="67229" y="48038"/>
                    <a:pt x="76967" y="41433"/>
                    <a:pt x="87763" y="37109"/>
                  </a:cubicBezTo>
                  <a:cubicBezTo>
                    <a:pt x="99179" y="32566"/>
                    <a:pt x="111376" y="30312"/>
                    <a:pt x="123663" y="30478"/>
                  </a:cubicBezTo>
                  <a:cubicBezTo>
                    <a:pt x="140365" y="30209"/>
                    <a:pt x="156798" y="34685"/>
                    <a:pt x="171050" y="43382"/>
                  </a:cubicBezTo>
                  <a:cubicBezTo>
                    <a:pt x="185783" y="52949"/>
                    <a:pt x="197486" y="66499"/>
                    <a:pt x="204796" y="82456"/>
                  </a:cubicBezTo>
                  <a:lnTo>
                    <a:pt x="231721" y="66325"/>
                  </a:lnTo>
                  <a:cubicBezTo>
                    <a:pt x="225348" y="52026"/>
                    <a:pt x="215912" y="39300"/>
                    <a:pt x="204078" y="29044"/>
                  </a:cubicBezTo>
                  <a:cubicBezTo>
                    <a:pt x="193043" y="19490"/>
                    <a:pt x="180321" y="12074"/>
                    <a:pt x="166563" y="7177"/>
                  </a:cubicBezTo>
                  <a:cubicBezTo>
                    <a:pt x="152899" y="2369"/>
                    <a:pt x="138507" y="-55"/>
                    <a:pt x="124022" y="7"/>
                  </a:cubicBezTo>
                  <a:cubicBezTo>
                    <a:pt x="107145" y="-172"/>
                    <a:pt x="90393" y="2871"/>
                    <a:pt x="74660" y="8969"/>
                  </a:cubicBezTo>
                  <a:cubicBezTo>
                    <a:pt x="59856" y="14741"/>
                    <a:pt x="46452" y="23599"/>
                    <a:pt x="35350" y="34958"/>
                  </a:cubicBezTo>
                  <a:cubicBezTo>
                    <a:pt x="23970" y="46662"/>
                    <a:pt x="15112" y="60571"/>
                    <a:pt x="9323" y="75824"/>
                  </a:cubicBezTo>
                  <a:cubicBezTo>
                    <a:pt x="-3108" y="110228"/>
                    <a:pt x="-3108" y="147886"/>
                    <a:pt x="9323" y="182290"/>
                  </a:cubicBezTo>
                  <a:cubicBezTo>
                    <a:pt x="20775" y="212639"/>
                    <a:pt x="44491" y="236773"/>
                    <a:pt x="74660" y="248786"/>
                  </a:cubicBezTo>
                  <a:cubicBezTo>
                    <a:pt x="90083" y="254867"/>
                    <a:pt x="106543" y="257914"/>
                    <a:pt x="123124" y="257748"/>
                  </a:cubicBezTo>
                  <a:cubicBezTo>
                    <a:pt x="144471" y="258138"/>
                    <a:pt x="165553" y="253012"/>
                    <a:pt x="184333" y="242871"/>
                  </a:cubicBezTo>
                  <a:cubicBezTo>
                    <a:pt x="202108" y="232982"/>
                    <a:pt x="216634" y="218168"/>
                    <a:pt x="226156" y="200213"/>
                  </a:cubicBezTo>
                  <a:cubicBezTo>
                    <a:pt x="236684" y="179660"/>
                    <a:pt x="241867" y="156794"/>
                    <a:pt x="241234" y="133717"/>
                  </a:cubicBezTo>
                  <a:cubicBezTo>
                    <a:pt x="241234" y="131790"/>
                    <a:pt x="241234" y="129863"/>
                    <a:pt x="241234" y="127981"/>
                  </a:cubicBezTo>
                  <a:cubicBezTo>
                    <a:pt x="241234" y="126100"/>
                    <a:pt x="240337" y="124128"/>
                    <a:pt x="240337" y="122425"/>
                  </a:cubicBezTo>
                  <a:close/>
                </a:path>
              </a:pathLst>
            </a:custGeom>
            <a:grpFill/>
            <a:ln w="448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_tradnl" dirty="0"/>
            </a:p>
          </p:txBody>
        </p:sp>
        <p:sp>
          <p:nvSpPr>
            <p:cNvPr id="50" name="Forma libre 198">
              <a:extLst>
                <a:ext uri="{FF2B5EF4-FFF2-40B4-BE49-F238E27FC236}">
                  <a16:creationId xmlns:a16="http://schemas.microsoft.com/office/drawing/2014/main" id="{70A394C2-5243-BFA7-0EDE-35F6E4682443}"/>
                </a:ext>
              </a:extLst>
            </p:cNvPr>
            <p:cNvSpPr/>
            <p:nvPr/>
          </p:nvSpPr>
          <p:spPr>
            <a:xfrm>
              <a:off x="11469819" y="676423"/>
              <a:ext cx="21908" cy="43712"/>
            </a:xfrm>
            <a:custGeom>
              <a:avLst/>
              <a:gdLst>
                <a:gd name="connsiteX0" fmla="*/ 51875 w 92261"/>
                <a:gd name="connsiteY0" fmla="*/ 8611 h 184082"/>
                <a:gd name="connsiteX1" fmla="*/ 30874 w 92261"/>
                <a:gd name="connsiteY1" fmla="*/ 34421 h 184082"/>
                <a:gd name="connsiteX2" fmla="*/ 30874 w 92261"/>
                <a:gd name="connsiteY2" fmla="*/ 3055 h 184082"/>
                <a:gd name="connsiteX3" fmla="*/ 0 w 92261"/>
                <a:gd name="connsiteY3" fmla="*/ 3055 h 184082"/>
                <a:gd name="connsiteX4" fmla="*/ 0 w 92261"/>
                <a:gd name="connsiteY4" fmla="*/ 184082 h 184082"/>
                <a:gd name="connsiteX5" fmla="*/ 30874 w 92261"/>
                <a:gd name="connsiteY5" fmla="*/ 184082 h 184082"/>
                <a:gd name="connsiteX6" fmla="*/ 30874 w 92261"/>
                <a:gd name="connsiteY6" fmla="*/ 87116 h 184082"/>
                <a:gd name="connsiteX7" fmla="*/ 43259 w 92261"/>
                <a:gd name="connsiteY7" fmla="*/ 47505 h 184082"/>
                <a:gd name="connsiteX8" fmla="*/ 75030 w 92261"/>
                <a:gd name="connsiteY8" fmla="*/ 32629 h 184082"/>
                <a:gd name="connsiteX9" fmla="*/ 92262 w 92261"/>
                <a:gd name="connsiteY9" fmla="*/ 32629 h 184082"/>
                <a:gd name="connsiteX10" fmla="*/ 92262 w 92261"/>
                <a:gd name="connsiteY10" fmla="*/ 8 h 184082"/>
                <a:gd name="connsiteX11" fmla="*/ 81672 w 92261"/>
                <a:gd name="connsiteY11" fmla="*/ 8 h 184082"/>
                <a:gd name="connsiteX12" fmla="*/ 51875 w 92261"/>
                <a:gd name="connsiteY12" fmla="*/ 8611 h 1840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2261" h="184082">
                  <a:moveTo>
                    <a:pt x="51875" y="8611"/>
                  </a:moveTo>
                  <a:cubicBezTo>
                    <a:pt x="42550" y="15036"/>
                    <a:pt x="35263" y="23994"/>
                    <a:pt x="30874" y="34421"/>
                  </a:cubicBezTo>
                  <a:lnTo>
                    <a:pt x="30874" y="3055"/>
                  </a:lnTo>
                  <a:lnTo>
                    <a:pt x="0" y="3055"/>
                  </a:lnTo>
                  <a:lnTo>
                    <a:pt x="0" y="184082"/>
                  </a:lnTo>
                  <a:lnTo>
                    <a:pt x="30874" y="184082"/>
                  </a:lnTo>
                  <a:lnTo>
                    <a:pt x="30874" y="87116"/>
                  </a:lnTo>
                  <a:cubicBezTo>
                    <a:pt x="30147" y="72862"/>
                    <a:pt x="34540" y="58815"/>
                    <a:pt x="43259" y="47505"/>
                  </a:cubicBezTo>
                  <a:cubicBezTo>
                    <a:pt x="50928" y="37844"/>
                    <a:pt x="62690" y="32337"/>
                    <a:pt x="75030" y="32629"/>
                  </a:cubicBezTo>
                  <a:lnTo>
                    <a:pt x="92262" y="32629"/>
                  </a:lnTo>
                  <a:lnTo>
                    <a:pt x="92262" y="8"/>
                  </a:lnTo>
                  <a:lnTo>
                    <a:pt x="81672" y="8"/>
                  </a:lnTo>
                  <a:cubicBezTo>
                    <a:pt x="71099" y="-172"/>
                    <a:pt x="60720" y="2826"/>
                    <a:pt x="51875" y="8611"/>
                  </a:cubicBezTo>
                  <a:close/>
                </a:path>
              </a:pathLst>
            </a:custGeom>
            <a:grpFill/>
            <a:ln w="448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_tradnl" dirty="0"/>
            </a:p>
          </p:txBody>
        </p:sp>
        <p:sp>
          <p:nvSpPr>
            <p:cNvPr id="51" name="Forma libre 199">
              <a:extLst>
                <a:ext uri="{FF2B5EF4-FFF2-40B4-BE49-F238E27FC236}">
                  <a16:creationId xmlns:a16="http://schemas.microsoft.com/office/drawing/2014/main" id="{A4B1D2C2-DB57-36BA-ED4E-AA1904C95973}"/>
                </a:ext>
              </a:extLst>
            </p:cNvPr>
            <p:cNvSpPr/>
            <p:nvPr/>
          </p:nvSpPr>
          <p:spPr>
            <a:xfrm>
              <a:off x="11493246" y="676422"/>
              <a:ext cx="43316" cy="44610"/>
            </a:xfrm>
            <a:custGeom>
              <a:avLst/>
              <a:gdLst>
                <a:gd name="connsiteX0" fmla="*/ 137876 w 182416"/>
                <a:gd name="connsiteY0" fmla="*/ 11843 h 187865"/>
                <a:gd name="connsiteX1" fmla="*/ 91027 w 182416"/>
                <a:gd name="connsiteY1" fmla="*/ 14 h 187865"/>
                <a:gd name="connsiteX2" fmla="*/ 55127 w 182416"/>
                <a:gd name="connsiteY2" fmla="*/ 6645 h 187865"/>
                <a:gd name="connsiteX3" fmla="*/ 26049 w 182416"/>
                <a:gd name="connsiteY3" fmla="*/ 25824 h 187865"/>
                <a:gd name="connsiteX4" fmla="*/ 6842 w 182416"/>
                <a:gd name="connsiteY4" fmla="*/ 55756 h 187865"/>
                <a:gd name="connsiteX5" fmla="*/ 21 w 182416"/>
                <a:gd name="connsiteY5" fmla="*/ 93575 h 187865"/>
                <a:gd name="connsiteX6" fmla="*/ 11868 w 182416"/>
                <a:gd name="connsiteY6" fmla="*/ 142864 h 187865"/>
                <a:gd name="connsiteX7" fmla="*/ 44357 w 182416"/>
                <a:gd name="connsiteY7" fmla="*/ 176023 h 187865"/>
                <a:gd name="connsiteX8" fmla="*/ 91206 w 182416"/>
                <a:gd name="connsiteY8" fmla="*/ 187852 h 187865"/>
                <a:gd name="connsiteX9" fmla="*/ 127644 w 182416"/>
                <a:gd name="connsiteY9" fmla="*/ 181041 h 187865"/>
                <a:gd name="connsiteX10" fmla="*/ 156544 w 182416"/>
                <a:gd name="connsiteY10" fmla="*/ 161684 h 187865"/>
                <a:gd name="connsiteX11" fmla="*/ 175570 w 182416"/>
                <a:gd name="connsiteY11" fmla="*/ 131931 h 187865"/>
                <a:gd name="connsiteX12" fmla="*/ 182391 w 182416"/>
                <a:gd name="connsiteY12" fmla="*/ 93575 h 187865"/>
                <a:gd name="connsiteX13" fmla="*/ 170544 w 182416"/>
                <a:gd name="connsiteY13" fmla="*/ 44643 h 187865"/>
                <a:gd name="connsiteX14" fmla="*/ 137876 w 182416"/>
                <a:gd name="connsiteY14" fmla="*/ 11843 h 187865"/>
                <a:gd name="connsiteX15" fmla="*/ 146492 w 182416"/>
                <a:gd name="connsiteY15" fmla="*/ 121356 h 187865"/>
                <a:gd name="connsiteX16" fmla="*/ 133927 w 182416"/>
                <a:gd name="connsiteY16" fmla="*/ 142327 h 187865"/>
                <a:gd name="connsiteX17" fmla="*/ 114900 w 182416"/>
                <a:gd name="connsiteY17" fmla="*/ 155411 h 187865"/>
                <a:gd name="connsiteX18" fmla="*/ 91027 w 182416"/>
                <a:gd name="connsiteY18" fmla="*/ 159892 h 187865"/>
                <a:gd name="connsiteX19" fmla="*/ 60512 w 182416"/>
                <a:gd name="connsiteY19" fmla="*/ 152005 h 187865"/>
                <a:gd name="connsiteX20" fmla="*/ 39152 w 182416"/>
                <a:gd name="connsiteY20" fmla="*/ 129242 h 187865"/>
                <a:gd name="connsiteX21" fmla="*/ 31433 w 182416"/>
                <a:gd name="connsiteY21" fmla="*/ 93395 h 187865"/>
                <a:gd name="connsiteX22" fmla="*/ 35921 w 182416"/>
                <a:gd name="connsiteY22" fmla="*/ 65793 h 187865"/>
                <a:gd name="connsiteX23" fmla="*/ 48486 w 182416"/>
                <a:gd name="connsiteY23" fmla="*/ 45002 h 187865"/>
                <a:gd name="connsiteX24" fmla="*/ 67513 w 182416"/>
                <a:gd name="connsiteY24" fmla="*/ 32097 h 187865"/>
                <a:gd name="connsiteX25" fmla="*/ 91027 w 182416"/>
                <a:gd name="connsiteY25" fmla="*/ 27616 h 187865"/>
                <a:gd name="connsiteX26" fmla="*/ 121721 w 182416"/>
                <a:gd name="connsiteY26" fmla="*/ 35502 h 187865"/>
                <a:gd name="connsiteX27" fmla="*/ 143081 w 182416"/>
                <a:gd name="connsiteY27" fmla="*/ 57907 h 187865"/>
                <a:gd name="connsiteX28" fmla="*/ 150979 w 182416"/>
                <a:gd name="connsiteY28" fmla="*/ 93037 h 187865"/>
                <a:gd name="connsiteX29" fmla="*/ 146492 w 182416"/>
                <a:gd name="connsiteY29" fmla="*/ 121356 h 1878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182416" h="187865">
                  <a:moveTo>
                    <a:pt x="137876" y="11843"/>
                  </a:moveTo>
                  <a:cubicBezTo>
                    <a:pt x="123588" y="3814"/>
                    <a:pt x="107420" y="-269"/>
                    <a:pt x="91027" y="14"/>
                  </a:cubicBezTo>
                  <a:cubicBezTo>
                    <a:pt x="78745" y="-80"/>
                    <a:pt x="66561" y="2174"/>
                    <a:pt x="55127" y="6645"/>
                  </a:cubicBezTo>
                  <a:cubicBezTo>
                    <a:pt x="44187" y="10920"/>
                    <a:pt x="34279" y="17453"/>
                    <a:pt x="26049" y="25824"/>
                  </a:cubicBezTo>
                  <a:cubicBezTo>
                    <a:pt x="17666" y="34387"/>
                    <a:pt x="11128" y="44572"/>
                    <a:pt x="6842" y="55756"/>
                  </a:cubicBezTo>
                  <a:cubicBezTo>
                    <a:pt x="2216" y="67823"/>
                    <a:pt x="-100" y="80652"/>
                    <a:pt x="21" y="93575"/>
                  </a:cubicBezTo>
                  <a:cubicBezTo>
                    <a:pt x="-333" y="110750"/>
                    <a:pt x="3746" y="127723"/>
                    <a:pt x="11868" y="142864"/>
                  </a:cubicBezTo>
                  <a:cubicBezTo>
                    <a:pt x="19416" y="156706"/>
                    <a:pt x="30662" y="168186"/>
                    <a:pt x="44357" y="176023"/>
                  </a:cubicBezTo>
                  <a:cubicBezTo>
                    <a:pt x="58650" y="184044"/>
                    <a:pt x="74818" y="188126"/>
                    <a:pt x="91206" y="187852"/>
                  </a:cubicBezTo>
                  <a:cubicBezTo>
                    <a:pt x="103682" y="187978"/>
                    <a:pt x="116058" y="185666"/>
                    <a:pt x="127644" y="181041"/>
                  </a:cubicBezTo>
                  <a:cubicBezTo>
                    <a:pt x="138513" y="176650"/>
                    <a:pt x="148354" y="170059"/>
                    <a:pt x="156544" y="161684"/>
                  </a:cubicBezTo>
                  <a:cubicBezTo>
                    <a:pt x="164814" y="153139"/>
                    <a:pt x="171285" y="143021"/>
                    <a:pt x="175570" y="131931"/>
                  </a:cubicBezTo>
                  <a:cubicBezTo>
                    <a:pt x="180264" y="119694"/>
                    <a:pt x="182580" y="106677"/>
                    <a:pt x="182391" y="93575"/>
                  </a:cubicBezTo>
                  <a:cubicBezTo>
                    <a:pt x="182782" y="76511"/>
                    <a:pt x="178698" y="59645"/>
                    <a:pt x="170544" y="44643"/>
                  </a:cubicBezTo>
                  <a:cubicBezTo>
                    <a:pt x="162884" y="30918"/>
                    <a:pt x="151581" y="19568"/>
                    <a:pt x="137876" y="11843"/>
                  </a:cubicBezTo>
                  <a:close/>
                  <a:moveTo>
                    <a:pt x="146492" y="121356"/>
                  </a:moveTo>
                  <a:cubicBezTo>
                    <a:pt x="143795" y="129135"/>
                    <a:pt x="139518" y="136277"/>
                    <a:pt x="133927" y="142327"/>
                  </a:cubicBezTo>
                  <a:cubicBezTo>
                    <a:pt x="128609" y="148013"/>
                    <a:pt x="122116" y="152476"/>
                    <a:pt x="114900" y="155411"/>
                  </a:cubicBezTo>
                  <a:cubicBezTo>
                    <a:pt x="107312" y="158440"/>
                    <a:pt x="99203" y="159963"/>
                    <a:pt x="91027" y="159892"/>
                  </a:cubicBezTo>
                  <a:cubicBezTo>
                    <a:pt x="80333" y="160022"/>
                    <a:pt x="69797" y="157302"/>
                    <a:pt x="60512" y="152005"/>
                  </a:cubicBezTo>
                  <a:cubicBezTo>
                    <a:pt x="51349" y="146628"/>
                    <a:pt x="43931" y="138724"/>
                    <a:pt x="39152" y="129242"/>
                  </a:cubicBezTo>
                  <a:cubicBezTo>
                    <a:pt x="33731" y="118085"/>
                    <a:pt x="31083" y="105789"/>
                    <a:pt x="31433" y="93395"/>
                  </a:cubicBezTo>
                  <a:cubicBezTo>
                    <a:pt x="31299" y="84003"/>
                    <a:pt x="32816" y="74661"/>
                    <a:pt x="35921" y="65793"/>
                  </a:cubicBezTo>
                  <a:cubicBezTo>
                    <a:pt x="38658" y="58086"/>
                    <a:pt x="42930" y="51011"/>
                    <a:pt x="48486" y="45002"/>
                  </a:cubicBezTo>
                  <a:cubicBezTo>
                    <a:pt x="53786" y="39334"/>
                    <a:pt x="60283" y="34924"/>
                    <a:pt x="67513" y="32097"/>
                  </a:cubicBezTo>
                  <a:cubicBezTo>
                    <a:pt x="74998" y="29135"/>
                    <a:pt x="82976" y="27616"/>
                    <a:pt x="91027" y="27616"/>
                  </a:cubicBezTo>
                  <a:cubicBezTo>
                    <a:pt x="101788" y="27410"/>
                    <a:pt x="112396" y="30139"/>
                    <a:pt x="121721" y="35502"/>
                  </a:cubicBezTo>
                  <a:cubicBezTo>
                    <a:pt x="130804" y="40826"/>
                    <a:pt x="138203" y="48591"/>
                    <a:pt x="143081" y="57907"/>
                  </a:cubicBezTo>
                  <a:cubicBezTo>
                    <a:pt x="148614" y="68773"/>
                    <a:pt x="151329" y="80853"/>
                    <a:pt x="150979" y="93037"/>
                  </a:cubicBezTo>
                  <a:cubicBezTo>
                    <a:pt x="151190" y="102666"/>
                    <a:pt x="149669" y="112260"/>
                    <a:pt x="146492" y="121356"/>
                  </a:cubicBezTo>
                  <a:close/>
                </a:path>
              </a:pathLst>
            </a:custGeom>
            <a:grpFill/>
            <a:ln w="448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_tradnl" dirty="0"/>
            </a:p>
          </p:txBody>
        </p:sp>
        <p:sp>
          <p:nvSpPr>
            <p:cNvPr id="52" name="Forma libre 200">
              <a:extLst>
                <a:ext uri="{FF2B5EF4-FFF2-40B4-BE49-F238E27FC236}">
                  <a16:creationId xmlns:a16="http://schemas.microsoft.com/office/drawing/2014/main" id="{CBC52ED6-346A-B486-8B2F-986C62B7AFAE}"/>
                </a:ext>
              </a:extLst>
            </p:cNvPr>
            <p:cNvSpPr/>
            <p:nvPr/>
          </p:nvSpPr>
          <p:spPr>
            <a:xfrm>
              <a:off x="11543133" y="677191"/>
              <a:ext cx="36588" cy="43797"/>
            </a:xfrm>
            <a:custGeom>
              <a:avLst/>
              <a:gdLst>
                <a:gd name="connsiteX0" fmla="*/ 123174 w 154081"/>
                <a:gd name="connsiteY0" fmla="*/ 105390 h 184441"/>
                <a:gd name="connsiteX1" fmla="*/ 110429 w 154081"/>
                <a:gd name="connsiteY1" fmla="*/ 143567 h 184441"/>
                <a:gd name="connsiteX2" fmla="*/ 77222 w 154081"/>
                <a:gd name="connsiteY2" fmla="*/ 156293 h 184441"/>
                <a:gd name="connsiteX3" fmla="*/ 44015 w 154081"/>
                <a:gd name="connsiteY3" fmla="*/ 143567 h 184441"/>
                <a:gd name="connsiteX4" fmla="*/ 30912 w 154081"/>
                <a:gd name="connsiteY4" fmla="*/ 105390 h 184441"/>
                <a:gd name="connsiteX5" fmla="*/ 30912 w 154081"/>
                <a:gd name="connsiteY5" fmla="*/ 0 h 184441"/>
                <a:gd name="connsiteX6" fmla="*/ 38 w 154081"/>
                <a:gd name="connsiteY6" fmla="*/ 0 h 184441"/>
                <a:gd name="connsiteX7" fmla="*/ 38 w 154081"/>
                <a:gd name="connsiteY7" fmla="*/ 107900 h 184441"/>
                <a:gd name="connsiteX8" fmla="*/ 10090 w 154081"/>
                <a:gd name="connsiteY8" fmla="*/ 149482 h 184441"/>
                <a:gd name="connsiteX9" fmla="*/ 37733 w 154081"/>
                <a:gd name="connsiteY9" fmla="*/ 175471 h 184441"/>
                <a:gd name="connsiteX10" fmla="*/ 77222 w 154081"/>
                <a:gd name="connsiteY10" fmla="*/ 184433 h 184441"/>
                <a:gd name="connsiteX11" fmla="*/ 116712 w 154081"/>
                <a:gd name="connsiteY11" fmla="*/ 175471 h 184441"/>
                <a:gd name="connsiteX12" fmla="*/ 143995 w 154081"/>
                <a:gd name="connsiteY12" fmla="*/ 149482 h 184441"/>
                <a:gd name="connsiteX13" fmla="*/ 154047 w 154081"/>
                <a:gd name="connsiteY13" fmla="*/ 107900 h 184441"/>
                <a:gd name="connsiteX14" fmla="*/ 154047 w 154081"/>
                <a:gd name="connsiteY14" fmla="*/ 0 h 184441"/>
                <a:gd name="connsiteX15" fmla="*/ 123174 w 154081"/>
                <a:gd name="connsiteY15" fmla="*/ 0 h 1844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54081" h="184441">
                  <a:moveTo>
                    <a:pt x="123174" y="105390"/>
                  </a:moveTo>
                  <a:cubicBezTo>
                    <a:pt x="123174" y="122328"/>
                    <a:pt x="118924" y="135054"/>
                    <a:pt x="110429" y="143567"/>
                  </a:cubicBezTo>
                  <a:cubicBezTo>
                    <a:pt x="101589" y="152198"/>
                    <a:pt x="89576" y="156800"/>
                    <a:pt x="77222" y="156293"/>
                  </a:cubicBezTo>
                  <a:cubicBezTo>
                    <a:pt x="64886" y="156705"/>
                    <a:pt x="52909" y="152113"/>
                    <a:pt x="44015" y="143567"/>
                  </a:cubicBezTo>
                  <a:cubicBezTo>
                    <a:pt x="35278" y="135054"/>
                    <a:pt x="30912" y="122328"/>
                    <a:pt x="30912" y="105390"/>
                  </a:cubicBezTo>
                  <a:lnTo>
                    <a:pt x="30912" y="0"/>
                  </a:lnTo>
                  <a:lnTo>
                    <a:pt x="38" y="0"/>
                  </a:lnTo>
                  <a:lnTo>
                    <a:pt x="38" y="107900"/>
                  </a:lnTo>
                  <a:cubicBezTo>
                    <a:pt x="-406" y="122409"/>
                    <a:pt x="3067" y="136770"/>
                    <a:pt x="10090" y="149482"/>
                  </a:cubicBezTo>
                  <a:cubicBezTo>
                    <a:pt x="16507" y="160698"/>
                    <a:pt x="26132" y="169749"/>
                    <a:pt x="37733" y="175471"/>
                  </a:cubicBezTo>
                  <a:cubicBezTo>
                    <a:pt x="50010" y="181507"/>
                    <a:pt x="63535" y="184577"/>
                    <a:pt x="77222" y="184433"/>
                  </a:cubicBezTo>
                  <a:cubicBezTo>
                    <a:pt x="90913" y="184621"/>
                    <a:pt x="104447" y="181552"/>
                    <a:pt x="116712" y="175471"/>
                  </a:cubicBezTo>
                  <a:cubicBezTo>
                    <a:pt x="128146" y="169646"/>
                    <a:pt x="137628" y="160613"/>
                    <a:pt x="143995" y="149482"/>
                  </a:cubicBezTo>
                  <a:cubicBezTo>
                    <a:pt x="150996" y="136765"/>
                    <a:pt x="154469" y="122409"/>
                    <a:pt x="154047" y="107900"/>
                  </a:cubicBezTo>
                  <a:lnTo>
                    <a:pt x="154047" y="0"/>
                  </a:lnTo>
                  <a:lnTo>
                    <a:pt x="123174" y="0"/>
                  </a:lnTo>
                  <a:close/>
                </a:path>
              </a:pathLst>
            </a:custGeom>
            <a:grpFill/>
            <a:ln w="448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_tradnl" dirty="0"/>
            </a:p>
          </p:txBody>
        </p:sp>
        <p:sp>
          <p:nvSpPr>
            <p:cNvPr id="53" name="Forma libre 201">
              <a:extLst>
                <a:ext uri="{FF2B5EF4-FFF2-40B4-BE49-F238E27FC236}">
                  <a16:creationId xmlns:a16="http://schemas.microsoft.com/office/drawing/2014/main" id="{95E0E51E-BE66-4634-0D1E-921C18BBE1E9}"/>
                </a:ext>
              </a:extLst>
            </p:cNvPr>
            <p:cNvSpPr/>
            <p:nvPr/>
          </p:nvSpPr>
          <p:spPr>
            <a:xfrm>
              <a:off x="11588738" y="676416"/>
              <a:ext cx="42330" cy="57807"/>
            </a:xfrm>
            <a:custGeom>
              <a:avLst/>
              <a:gdLst>
                <a:gd name="connsiteX0" fmla="*/ 137316 w 178264"/>
                <a:gd name="connsiteY0" fmla="*/ 11870 h 243441"/>
                <a:gd name="connsiteX1" fmla="*/ 94236 w 178264"/>
                <a:gd name="connsiteY1" fmla="*/ 40 h 243441"/>
                <a:gd name="connsiteX2" fmla="*/ 35900 w 178264"/>
                <a:gd name="connsiteY2" fmla="*/ 29614 h 243441"/>
                <a:gd name="connsiteX3" fmla="*/ 30874 w 178264"/>
                <a:gd name="connsiteY3" fmla="*/ 37814 h 243441"/>
                <a:gd name="connsiteX4" fmla="*/ 30874 w 178264"/>
                <a:gd name="connsiteY4" fmla="*/ 3266 h 243441"/>
                <a:gd name="connsiteX5" fmla="*/ 0 w 178264"/>
                <a:gd name="connsiteY5" fmla="*/ 3266 h 243441"/>
                <a:gd name="connsiteX6" fmla="*/ 0 w 178264"/>
                <a:gd name="connsiteY6" fmla="*/ 243442 h 243441"/>
                <a:gd name="connsiteX7" fmla="*/ 30874 w 178264"/>
                <a:gd name="connsiteY7" fmla="*/ 243442 h 243441"/>
                <a:gd name="connsiteX8" fmla="*/ 30874 w 178264"/>
                <a:gd name="connsiteY8" fmla="*/ 149343 h 243441"/>
                <a:gd name="connsiteX9" fmla="*/ 36079 w 178264"/>
                <a:gd name="connsiteY9" fmla="*/ 157767 h 243441"/>
                <a:gd name="connsiteX10" fmla="*/ 59952 w 178264"/>
                <a:gd name="connsiteY10" fmla="*/ 179275 h 243441"/>
                <a:gd name="connsiteX11" fmla="*/ 94057 w 178264"/>
                <a:gd name="connsiteY11" fmla="*/ 187341 h 243441"/>
                <a:gd name="connsiteX12" fmla="*/ 154009 w 178264"/>
                <a:gd name="connsiteY12" fmla="*/ 161173 h 243441"/>
                <a:gd name="connsiteX13" fmla="*/ 171959 w 178264"/>
                <a:gd name="connsiteY13" fmla="*/ 131419 h 243441"/>
                <a:gd name="connsiteX14" fmla="*/ 178241 w 178264"/>
                <a:gd name="connsiteY14" fmla="*/ 93422 h 243441"/>
                <a:gd name="connsiteX15" fmla="*/ 167292 w 178264"/>
                <a:gd name="connsiteY15" fmla="*/ 44670 h 243441"/>
                <a:gd name="connsiteX16" fmla="*/ 137316 w 178264"/>
                <a:gd name="connsiteY16" fmla="*/ 11870 h 243441"/>
                <a:gd name="connsiteX17" fmla="*/ 142880 w 178264"/>
                <a:gd name="connsiteY17" fmla="*/ 121562 h 243441"/>
                <a:gd name="connsiteX18" fmla="*/ 130854 w 178264"/>
                <a:gd name="connsiteY18" fmla="*/ 142353 h 243441"/>
                <a:gd name="connsiteX19" fmla="*/ 112186 w 178264"/>
                <a:gd name="connsiteY19" fmla="*/ 155258 h 243441"/>
                <a:gd name="connsiteX20" fmla="*/ 88851 w 178264"/>
                <a:gd name="connsiteY20" fmla="*/ 159739 h 243441"/>
                <a:gd name="connsiteX21" fmla="*/ 46669 w 178264"/>
                <a:gd name="connsiteY21" fmla="*/ 142353 h 243441"/>
                <a:gd name="connsiteX22" fmla="*/ 30335 w 178264"/>
                <a:gd name="connsiteY22" fmla="*/ 94139 h 243441"/>
                <a:gd name="connsiteX23" fmla="*/ 34822 w 178264"/>
                <a:gd name="connsiteY23" fmla="*/ 66536 h 243441"/>
                <a:gd name="connsiteX24" fmla="*/ 47028 w 178264"/>
                <a:gd name="connsiteY24" fmla="*/ 45745 h 243441"/>
                <a:gd name="connsiteX25" fmla="*/ 65517 w 178264"/>
                <a:gd name="connsiteY25" fmla="*/ 32661 h 243441"/>
                <a:gd name="connsiteX26" fmla="*/ 89031 w 178264"/>
                <a:gd name="connsiteY26" fmla="*/ 28180 h 243441"/>
                <a:gd name="connsiteX27" fmla="*/ 130854 w 178264"/>
                <a:gd name="connsiteY27" fmla="*/ 45745 h 243441"/>
                <a:gd name="connsiteX28" fmla="*/ 147188 w 178264"/>
                <a:gd name="connsiteY28" fmla="*/ 94139 h 243441"/>
                <a:gd name="connsiteX29" fmla="*/ 142656 w 178264"/>
                <a:gd name="connsiteY29" fmla="*/ 121562 h 2434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178264" h="243441">
                  <a:moveTo>
                    <a:pt x="137316" y="11870"/>
                  </a:moveTo>
                  <a:cubicBezTo>
                    <a:pt x="124374" y="3916"/>
                    <a:pt x="109431" y="-188"/>
                    <a:pt x="94236" y="40"/>
                  </a:cubicBezTo>
                  <a:cubicBezTo>
                    <a:pt x="70996" y="-757"/>
                    <a:pt x="48971" y="10409"/>
                    <a:pt x="35900" y="29614"/>
                  </a:cubicBezTo>
                  <a:cubicBezTo>
                    <a:pt x="34078" y="32253"/>
                    <a:pt x="32399" y="34991"/>
                    <a:pt x="30874" y="37814"/>
                  </a:cubicBezTo>
                  <a:lnTo>
                    <a:pt x="30874" y="3266"/>
                  </a:lnTo>
                  <a:lnTo>
                    <a:pt x="0" y="3266"/>
                  </a:lnTo>
                  <a:lnTo>
                    <a:pt x="0" y="243442"/>
                  </a:lnTo>
                  <a:lnTo>
                    <a:pt x="30874" y="243442"/>
                  </a:lnTo>
                  <a:lnTo>
                    <a:pt x="30874" y="149343"/>
                  </a:lnTo>
                  <a:cubicBezTo>
                    <a:pt x="32462" y="152242"/>
                    <a:pt x="34199" y="155052"/>
                    <a:pt x="36079" y="157767"/>
                  </a:cubicBezTo>
                  <a:cubicBezTo>
                    <a:pt x="42317" y="166635"/>
                    <a:pt x="50479" y="173988"/>
                    <a:pt x="59952" y="179275"/>
                  </a:cubicBezTo>
                  <a:cubicBezTo>
                    <a:pt x="70426" y="184872"/>
                    <a:pt x="82179" y="187650"/>
                    <a:pt x="94057" y="187341"/>
                  </a:cubicBezTo>
                  <a:cubicBezTo>
                    <a:pt x="116880" y="187623"/>
                    <a:pt x="138716" y="178092"/>
                    <a:pt x="154009" y="161173"/>
                  </a:cubicBezTo>
                  <a:cubicBezTo>
                    <a:pt x="161912" y="152542"/>
                    <a:pt x="168015" y="142429"/>
                    <a:pt x="171959" y="131419"/>
                  </a:cubicBezTo>
                  <a:cubicBezTo>
                    <a:pt x="176263" y="119218"/>
                    <a:pt x="178390" y="106358"/>
                    <a:pt x="178241" y="93422"/>
                  </a:cubicBezTo>
                  <a:cubicBezTo>
                    <a:pt x="178600" y="76524"/>
                    <a:pt x="174840" y="59797"/>
                    <a:pt x="167292" y="44670"/>
                  </a:cubicBezTo>
                  <a:cubicBezTo>
                    <a:pt x="160493" y="31205"/>
                    <a:pt x="150123" y="19859"/>
                    <a:pt x="137316" y="11870"/>
                  </a:cubicBezTo>
                  <a:close/>
                  <a:moveTo>
                    <a:pt x="142880" y="121562"/>
                  </a:moveTo>
                  <a:cubicBezTo>
                    <a:pt x="140376" y="129255"/>
                    <a:pt x="136275" y="136340"/>
                    <a:pt x="130854" y="142353"/>
                  </a:cubicBezTo>
                  <a:cubicBezTo>
                    <a:pt x="125698" y="148021"/>
                    <a:pt x="119312" y="152435"/>
                    <a:pt x="112186" y="155258"/>
                  </a:cubicBezTo>
                  <a:cubicBezTo>
                    <a:pt x="104768" y="158233"/>
                    <a:pt x="96848" y="159757"/>
                    <a:pt x="88851" y="159739"/>
                  </a:cubicBezTo>
                  <a:cubicBezTo>
                    <a:pt x="72944" y="160267"/>
                    <a:pt x="57574" y="153932"/>
                    <a:pt x="46669" y="142353"/>
                  </a:cubicBezTo>
                  <a:cubicBezTo>
                    <a:pt x="35778" y="130761"/>
                    <a:pt x="30335" y="114692"/>
                    <a:pt x="30335" y="94139"/>
                  </a:cubicBezTo>
                  <a:cubicBezTo>
                    <a:pt x="30245" y="84751"/>
                    <a:pt x="31762" y="75413"/>
                    <a:pt x="34822" y="66536"/>
                  </a:cubicBezTo>
                  <a:cubicBezTo>
                    <a:pt x="37434" y="58852"/>
                    <a:pt x="41585" y="51776"/>
                    <a:pt x="47028" y="45745"/>
                  </a:cubicBezTo>
                  <a:cubicBezTo>
                    <a:pt x="52162" y="40090"/>
                    <a:pt x="58471" y="35623"/>
                    <a:pt x="65517" y="32661"/>
                  </a:cubicBezTo>
                  <a:cubicBezTo>
                    <a:pt x="72970" y="29587"/>
                    <a:pt x="80967" y="28064"/>
                    <a:pt x="89031" y="28180"/>
                  </a:cubicBezTo>
                  <a:cubicBezTo>
                    <a:pt x="104867" y="27678"/>
                    <a:pt x="120138" y="34090"/>
                    <a:pt x="130854" y="45745"/>
                  </a:cubicBezTo>
                  <a:cubicBezTo>
                    <a:pt x="141745" y="57454"/>
                    <a:pt x="147188" y="73585"/>
                    <a:pt x="147188" y="94139"/>
                  </a:cubicBezTo>
                  <a:cubicBezTo>
                    <a:pt x="147166" y="103463"/>
                    <a:pt x="145636" y="112725"/>
                    <a:pt x="142656" y="121562"/>
                  </a:cubicBezTo>
                  <a:close/>
                </a:path>
              </a:pathLst>
            </a:custGeom>
            <a:grpFill/>
            <a:ln w="448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_tradnl" dirty="0"/>
            </a:p>
          </p:txBody>
        </p:sp>
      </p:grpSp>
    </p:spTree>
    <p:extLst>
      <p:ext uri="{BB962C8B-B14F-4D97-AF65-F5344CB8AC3E}">
        <p14:creationId xmlns:p14="http://schemas.microsoft.com/office/powerpoint/2010/main" val="5895942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dic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uadroTexto 5">
            <a:extLst>
              <a:ext uri="{FF2B5EF4-FFF2-40B4-BE49-F238E27FC236}">
                <a16:creationId xmlns:a16="http://schemas.microsoft.com/office/drawing/2014/main" id="{D41108A7-22C2-2125-A431-639A6BAF9B8F}"/>
              </a:ext>
            </a:extLst>
          </p:cNvPr>
          <p:cNvSpPr txBox="1"/>
          <p:nvPr userDrawn="1"/>
        </p:nvSpPr>
        <p:spPr>
          <a:xfrm>
            <a:off x="556627" y="5290086"/>
            <a:ext cx="45719" cy="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l"/>
            <a:endParaRPr lang="en-GB" sz="1000" dirty="0">
              <a:solidFill>
                <a:schemeClr val="accent4"/>
              </a:solidFill>
              <a:latin typeface="+mn-lt"/>
              <a:ea typeface="IberPangea Text Light" panose="020B0404000000000000" pitchFamily="34" charset="0"/>
              <a:cs typeface="IberPangea Text Light" panose="020B0404000000000000" pitchFamily="34" charset="0"/>
            </a:endParaRPr>
          </a:p>
        </p:txBody>
      </p:sp>
      <p:sp>
        <p:nvSpPr>
          <p:cNvPr id="7" name="Title 15">
            <a:extLst>
              <a:ext uri="{FF2B5EF4-FFF2-40B4-BE49-F238E27FC236}">
                <a16:creationId xmlns:a16="http://schemas.microsoft.com/office/drawing/2014/main" id="{88DDA645-DFE3-0120-5D65-E9A55900513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06827" y="372392"/>
            <a:ext cx="8556017" cy="1027784"/>
          </a:xfrm>
          <a:prstGeom prst="rect">
            <a:avLst/>
          </a:prstGeom>
        </p:spPr>
        <p:txBody>
          <a:bodyPr lIns="0" anchor="t" anchorCtr="0"/>
          <a:lstStyle>
            <a:lvl1pPr>
              <a:lnSpc>
                <a:spcPts val="5999"/>
              </a:lnSpc>
              <a:defRPr sz="5999" spc="-150">
                <a:solidFill>
                  <a:schemeClr val="accent1"/>
                </a:solidFill>
              </a:defRPr>
            </a:lvl1pPr>
          </a:lstStyle>
          <a:p>
            <a:r>
              <a:rPr lang="es-ES" dirty="0"/>
              <a:t>Click to edit</a:t>
            </a:r>
            <a:endParaRPr lang="en-GB" dirty="0"/>
          </a:p>
        </p:txBody>
      </p:sp>
      <p:sp>
        <p:nvSpPr>
          <p:cNvPr id="8" name="Text Placeholder 5">
            <a:extLst>
              <a:ext uri="{FF2B5EF4-FFF2-40B4-BE49-F238E27FC236}">
                <a16:creationId xmlns:a16="http://schemas.microsoft.com/office/drawing/2014/main" id="{9137C613-CCF4-D76E-F7B3-A2C8E2E1383D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406828" y="2313700"/>
            <a:ext cx="8594926" cy="270326"/>
          </a:xfrm>
          <a:prstGeom prst="rect">
            <a:avLst/>
          </a:prstGeom>
        </p:spPr>
        <p:txBody>
          <a:bodyPr lIns="0"/>
          <a:lstStyle>
            <a:lvl1pPr>
              <a:buClr>
                <a:schemeClr val="accent3"/>
              </a:buClr>
              <a:defRPr sz="800" b="0" i="0">
                <a:solidFill>
                  <a:schemeClr val="tx1"/>
                </a:solidFill>
                <a:latin typeface="+mn-lt"/>
                <a:ea typeface="IberPangea Text" panose="020B0504000000000000" pitchFamily="34" charset="0"/>
                <a:cs typeface="IberPangea Text" panose="020B0504000000000000" pitchFamily="34" charset="0"/>
              </a:defRPr>
            </a:lvl1pPr>
            <a:lvl2pPr>
              <a:buClr>
                <a:schemeClr val="accent3"/>
              </a:buClr>
              <a:defRPr sz="800" b="0" i="0">
                <a:solidFill>
                  <a:schemeClr val="tx1"/>
                </a:solidFill>
                <a:latin typeface="IberPangea Text" panose="020B0504000000000000" pitchFamily="34" charset="0"/>
                <a:ea typeface="IberPangea Text" panose="020B0504000000000000" pitchFamily="34" charset="0"/>
                <a:cs typeface="IberPangea Text" panose="020B0504000000000000" pitchFamily="34" charset="0"/>
              </a:defRPr>
            </a:lvl2pPr>
            <a:lvl3pPr>
              <a:buClr>
                <a:schemeClr val="accent3"/>
              </a:buClr>
              <a:defRPr sz="800" b="0" i="0">
                <a:solidFill>
                  <a:schemeClr val="tx1"/>
                </a:solidFill>
                <a:latin typeface="IberPangea Text" panose="020B0504000000000000" pitchFamily="34" charset="0"/>
                <a:ea typeface="IberPangea Text" panose="020B0504000000000000" pitchFamily="34" charset="0"/>
                <a:cs typeface="IberPangea Text" panose="020B0504000000000000" pitchFamily="34" charset="0"/>
              </a:defRPr>
            </a:lvl3pPr>
            <a:lvl4pPr>
              <a:buClr>
                <a:schemeClr val="accent3"/>
              </a:buClr>
              <a:defRPr sz="800" b="0" i="0">
                <a:solidFill>
                  <a:schemeClr val="tx1"/>
                </a:solidFill>
                <a:latin typeface="IberPangea Text" panose="020B0504000000000000" pitchFamily="34" charset="0"/>
                <a:ea typeface="IberPangea Text" panose="020B0504000000000000" pitchFamily="34" charset="0"/>
                <a:cs typeface="IberPangea Text" panose="020B0504000000000000" pitchFamily="34" charset="0"/>
              </a:defRPr>
            </a:lvl4pPr>
            <a:lvl5pPr>
              <a:lnSpc>
                <a:spcPct val="100000"/>
              </a:lnSpc>
              <a:buClr>
                <a:schemeClr val="accent3"/>
              </a:buClr>
              <a:defRPr sz="800" b="0" i="0">
                <a:solidFill>
                  <a:schemeClr val="tx1"/>
                </a:solidFill>
                <a:latin typeface="IberPangea Text" panose="020B0504000000000000" pitchFamily="34" charset="0"/>
                <a:ea typeface="IberPangea Text" panose="020B0504000000000000" pitchFamily="34" charset="0"/>
                <a:cs typeface="IberPangea Text" panose="020B0504000000000000" pitchFamily="34" charset="0"/>
              </a:defRPr>
            </a:lvl5pPr>
          </a:lstStyle>
          <a:p>
            <a:pPr lvl="0"/>
            <a:r>
              <a:rPr lang="es-ES" dirty="0"/>
              <a:t>Click to edit</a:t>
            </a:r>
            <a:endParaRPr lang="en-GB" dirty="0"/>
          </a:p>
        </p:txBody>
      </p:sp>
      <p:sp>
        <p:nvSpPr>
          <p:cNvPr id="9" name="Text Placeholder 5">
            <a:extLst>
              <a:ext uri="{FF2B5EF4-FFF2-40B4-BE49-F238E27FC236}">
                <a16:creationId xmlns:a16="http://schemas.microsoft.com/office/drawing/2014/main" id="{BACD1420-EBD9-1702-3AB2-A3326C4B9698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406828" y="2051340"/>
            <a:ext cx="8594926" cy="270326"/>
          </a:xfrm>
          <a:prstGeom prst="rect">
            <a:avLst/>
          </a:prstGeom>
        </p:spPr>
        <p:txBody>
          <a:bodyPr lIns="0"/>
          <a:lstStyle>
            <a:lvl1pPr>
              <a:lnSpc>
                <a:spcPct val="100000"/>
              </a:lnSpc>
              <a:spcBef>
                <a:spcPts val="0"/>
              </a:spcBef>
              <a:defRPr sz="1300" b="0" i="0">
                <a:solidFill>
                  <a:schemeClr val="accent1"/>
                </a:solidFill>
                <a:latin typeface="+mn-lt"/>
                <a:ea typeface="IberPangea Text" panose="020B0504000000000000" pitchFamily="34" charset="0"/>
                <a:cs typeface="IberPangea Text" panose="020B0504000000000000" pitchFamily="34" charset="0"/>
              </a:defRPr>
            </a:lvl1pPr>
            <a:lvl2pPr>
              <a:defRPr sz="1300" b="0" i="0">
                <a:solidFill>
                  <a:schemeClr val="tx2"/>
                </a:solidFill>
                <a:latin typeface="IberPangea Text" panose="020B0504000000000000" pitchFamily="34" charset="0"/>
                <a:ea typeface="IberPangea Text" panose="020B0504000000000000" pitchFamily="34" charset="0"/>
                <a:cs typeface="IberPangea Text" panose="020B0504000000000000" pitchFamily="34" charset="0"/>
              </a:defRPr>
            </a:lvl2pPr>
            <a:lvl3pPr>
              <a:defRPr sz="1300" b="0" i="0">
                <a:solidFill>
                  <a:schemeClr val="tx2"/>
                </a:solidFill>
                <a:latin typeface="IberPangea Text" panose="020B0504000000000000" pitchFamily="34" charset="0"/>
                <a:ea typeface="IberPangea Text" panose="020B0504000000000000" pitchFamily="34" charset="0"/>
                <a:cs typeface="IberPangea Text" panose="020B0504000000000000" pitchFamily="34" charset="0"/>
              </a:defRPr>
            </a:lvl3pPr>
            <a:lvl4pPr>
              <a:defRPr sz="1300" b="0" i="0">
                <a:solidFill>
                  <a:schemeClr val="tx2"/>
                </a:solidFill>
                <a:latin typeface="IberPangea Text" panose="020B0504000000000000" pitchFamily="34" charset="0"/>
                <a:ea typeface="IberPangea Text" panose="020B0504000000000000" pitchFamily="34" charset="0"/>
                <a:cs typeface="IberPangea Text" panose="020B0504000000000000" pitchFamily="34" charset="0"/>
              </a:defRPr>
            </a:lvl4pPr>
            <a:lvl5pPr>
              <a:lnSpc>
                <a:spcPct val="100000"/>
              </a:lnSpc>
              <a:defRPr sz="1300" b="0" i="0">
                <a:solidFill>
                  <a:schemeClr val="tx2"/>
                </a:solidFill>
                <a:latin typeface="IberPangea Text" panose="020B0504000000000000" pitchFamily="34" charset="0"/>
                <a:ea typeface="IberPangea Text" panose="020B0504000000000000" pitchFamily="34" charset="0"/>
                <a:cs typeface="IberPangea Text" panose="020B0504000000000000" pitchFamily="34" charset="0"/>
              </a:defRPr>
            </a:lvl5pPr>
          </a:lstStyle>
          <a:p>
            <a:pPr lvl="0"/>
            <a:r>
              <a:rPr lang="es-ES" dirty="0"/>
              <a:t>Click to edit</a:t>
            </a:r>
          </a:p>
        </p:txBody>
      </p:sp>
      <p:sp>
        <p:nvSpPr>
          <p:cNvPr id="10" name="Text Placeholder 5">
            <a:extLst>
              <a:ext uri="{FF2B5EF4-FFF2-40B4-BE49-F238E27FC236}">
                <a16:creationId xmlns:a16="http://schemas.microsoft.com/office/drawing/2014/main" id="{335EDF17-0112-C583-D96B-E0F83C0A4BF0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406828" y="2977204"/>
            <a:ext cx="8594926" cy="270326"/>
          </a:xfrm>
          <a:prstGeom prst="rect">
            <a:avLst/>
          </a:prstGeom>
        </p:spPr>
        <p:txBody>
          <a:bodyPr lIns="0"/>
          <a:lstStyle>
            <a:lvl1pPr>
              <a:buClr>
                <a:schemeClr val="accent3"/>
              </a:buClr>
              <a:defRPr sz="800" b="0" i="0">
                <a:solidFill>
                  <a:schemeClr val="tx1"/>
                </a:solidFill>
                <a:latin typeface="+mn-lt"/>
                <a:ea typeface="IberPangea Text" panose="020B0504000000000000" pitchFamily="34" charset="0"/>
                <a:cs typeface="IberPangea Text" panose="020B0504000000000000" pitchFamily="34" charset="0"/>
              </a:defRPr>
            </a:lvl1pPr>
            <a:lvl2pPr>
              <a:buClr>
                <a:schemeClr val="accent3"/>
              </a:buClr>
              <a:defRPr sz="800" b="0" i="0">
                <a:solidFill>
                  <a:schemeClr val="tx1"/>
                </a:solidFill>
                <a:latin typeface="IberPangea Text" panose="020B0504000000000000" pitchFamily="34" charset="0"/>
                <a:ea typeface="IberPangea Text" panose="020B0504000000000000" pitchFamily="34" charset="0"/>
                <a:cs typeface="IberPangea Text" panose="020B0504000000000000" pitchFamily="34" charset="0"/>
              </a:defRPr>
            </a:lvl2pPr>
            <a:lvl3pPr>
              <a:buClr>
                <a:schemeClr val="accent3"/>
              </a:buClr>
              <a:defRPr sz="800" b="0" i="0">
                <a:solidFill>
                  <a:schemeClr val="tx1"/>
                </a:solidFill>
                <a:latin typeface="IberPangea Text" panose="020B0504000000000000" pitchFamily="34" charset="0"/>
                <a:ea typeface="IberPangea Text" panose="020B0504000000000000" pitchFamily="34" charset="0"/>
                <a:cs typeface="IberPangea Text" panose="020B0504000000000000" pitchFamily="34" charset="0"/>
              </a:defRPr>
            </a:lvl3pPr>
            <a:lvl4pPr>
              <a:buClr>
                <a:schemeClr val="accent3"/>
              </a:buClr>
              <a:defRPr sz="800" b="0" i="0">
                <a:solidFill>
                  <a:schemeClr val="tx1"/>
                </a:solidFill>
                <a:latin typeface="IberPangea Text" panose="020B0504000000000000" pitchFamily="34" charset="0"/>
                <a:ea typeface="IberPangea Text" panose="020B0504000000000000" pitchFamily="34" charset="0"/>
                <a:cs typeface="IberPangea Text" panose="020B0504000000000000" pitchFamily="34" charset="0"/>
              </a:defRPr>
            </a:lvl4pPr>
            <a:lvl5pPr>
              <a:lnSpc>
                <a:spcPct val="100000"/>
              </a:lnSpc>
              <a:buClr>
                <a:schemeClr val="accent3"/>
              </a:buClr>
              <a:defRPr sz="800" b="0" i="0">
                <a:solidFill>
                  <a:schemeClr val="tx1"/>
                </a:solidFill>
                <a:latin typeface="IberPangea Text" panose="020B0504000000000000" pitchFamily="34" charset="0"/>
                <a:ea typeface="IberPangea Text" panose="020B0504000000000000" pitchFamily="34" charset="0"/>
                <a:cs typeface="IberPangea Text" panose="020B0504000000000000" pitchFamily="34" charset="0"/>
              </a:defRPr>
            </a:lvl5pPr>
          </a:lstStyle>
          <a:p>
            <a:pPr lvl="0"/>
            <a:r>
              <a:rPr lang="es-ES" dirty="0"/>
              <a:t>Click to edit</a:t>
            </a:r>
            <a:endParaRPr lang="en-GB" dirty="0"/>
          </a:p>
        </p:txBody>
      </p:sp>
      <p:sp>
        <p:nvSpPr>
          <p:cNvPr id="11" name="Text Placeholder 5">
            <a:extLst>
              <a:ext uri="{FF2B5EF4-FFF2-40B4-BE49-F238E27FC236}">
                <a16:creationId xmlns:a16="http://schemas.microsoft.com/office/drawing/2014/main" id="{86496F35-2A01-B8C6-2401-D1C2311A2960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406828" y="2714844"/>
            <a:ext cx="8594926" cy="270326"/>
          </a:xfrm>
          <a:prstGeom prst="rect">
            <a:avLst/>
          </a:prstGeom>
        </p:spPr>
        <p:txBody>
          <a:bodyPr lIns="0"/>
          <a:lstStyle>
            <a:lvl1pPr>
              <a:lnSpc>
                <a:spcPct val="100000"/>
              </a:lnSpc>
              <a:spcBef>
                <a:spcPts val="0"/>
              </a:spcBef>
              <a:defRPr sz="1300" b="0" i="0">
                <a:solidFill>
                  <a:schemeClr val="accent1"/>
                </a:solidFill>
                <a:latin typeface="+mn-lt"/>
                <a:ea typeface="IberPangea Text" panose="020B0504000000000000" pitchFamily="34" charset="0"/>
                <a:cs typeface="IberPangea Text" panose="020B0504000000000000" pitchFamily="34" charset="0"/>
              </a:defRPr>
            </a:lvl1pPr>
            <a:lvl2pPr>
              <a:defRPr sz="1300" b="0" i="0">
                <a:solidFill>
                  <a:schemeClr val="tx2"/>
                </a:solidFill>
                <a:latin typeface="IberPangea Text" panose="020B0504000000000000" pitchFamily="34" charset="0"/>
                <a:ea typeface="IberPangea Text" panose="020B0504000000000000" pitchFamily="34" charset="0"/>
                <a:cs typeface="IberPangea Text" panose="020B0504000000000000" pitchFamily="34" charset="0"/>
              </a:defRPr>
            </a:lvl2pPr>
            <a:lvl3pPr>
              <a:defRPr sz="1300" b="0" i="0">
                <a:solidFill>
                  <a:schemeClr val="tx2"/>
                </a:solidFill>
                <a:latin typeface="IberPangea Text" panose="020B0504000000000000" pitchFamily="34" charset="0"/>
                <a:ea typeface="IberPangea Text" panose="020B0504000000000000" pitchFamily="34" charset="0"/>
                <a:cs typeface="IberPangea Text" panose="020B0504000000000000" pitchFamily="34" charset="0"/>
              </a:defRPr>
            </a:lvl3pPr>
            <a:lvl4pPr>
              <a:defRPr sz="1300" b="0" i="0">
                <a:solidFill>
                  <a:schemeClr val="tx2"/>
                </a:solidFill>
                <a:latin typeface="IberPangea Text" panose="020B0504000000000000" pitchFamily="34" charset="0"/>
                <a:ea typeface="IberPangea Text" panose="020B0504000000000000" pitchFamily="34" charset="0"/>
                <a:cs typeface="IberPangea Text" panose="020B0504000000000000" pitchFamily="34" charset="0"/>
              </a:defRPr>
            </a:lvl4pPr>
            <a:lvl5pPr>
              <a:lnSpc>
                <a:spcPct val="100000"/>
              </a:lnSpc>
              <a:defRPr sz="1300" b="0" i="0">
                <a:solidFill>
                  <a:schemeClr val="tx2"/>
                </a:solidFill>
                <a:latin typeface="IberPangea Text" panose="020B0504000000000000" pitchFamily="34" charset="0"/>
                <a:ea typeface="IberPangea Text" panose="020B0504000000000000" pitchFamily="34" charset="0"/>
                <a:cs typeface="IberPangea Text" panose="020B0504000000000000" pitchFamily="34" charset="0"/>
              </a:defRPr>
            </a:lvl5pPr>
          </a:lstStyle>
          <a:p>
            <a:pPr lvl="0"/>
            <a:r>
              <a:rPr lang="es-ES" dirty="0"/>
              <a:t>Click to edit</a:t>
            </a:r>
          </a:p>
        </p:txBody>
      </p:sp>
      <p:sp>
        <p:nvSpPr>
          <p:cNvPr id="12" name="Text Placeholder 5">
            <a:extLst>
              <a:ext uri="{FF2B5EF4-FFF2-40B4-BE49-F238E27FC236}">
                <a16:creationId xmlns:a16="http://schemas.microsoft.com/office/drawing/2014/main" id="{7B7A9172-25FA-8ED7-4122-82128FF9F9C0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06828" y="3625148"/>
            <a:ext cx="8594926" cy="270326"/>
          </a:xfrm>
          <a:prstGeom prst="rect">
            <a:avLst/>
          </a:prstGeom>
        </p:spPr>
        <p:txBody>
          <a:bodyPr lIns="0"/>
          <a:lstStyle>
            <a:lvl1pPr>
              <a:buClr>
                <a:schemeClr val="accent3"/>
              </a:buClr>
              <a:defRPr sz="800" b="0" i="0">
                <a:solidFill>
                  <a:schemeClr val="tx1"/>
                </a:solidFill>
                <a:latin typeface="+mn-lt"/>
                <a:ea typeface="IberPangea Text" panose="020B0504000000000000" pitchFamily="34" charset="0"/>
                <a:cs typeface="IberPangea Text" panose="020B0504000000000000" pitchFamily="34" charset="0"/>
              </a:defRPr>
            </a:lvl1pPr>
            <a:lvl2pPr>
              <a:buClr>
                <a:schemeClr val="accent3"/>
              </a:buClr>
              <a:defRPr sz="800" b="0" i="0">
                <a:solidFill>
                  <a:schemeClr val="tx1"/>
                </a:solidFill>
                <a:latin typeface="IberPangea Text" panose="020B0504000000000000" pitchFamily="34" charset="0"/>
                <a:ea typeface="IberPangea Text" panose="020B0504000000000000" pitchFamily="34" charset="0"/>
                <a:cs typeface="IberPangea Text" panose="020B0504000000000000" pitchFamily="34" charset="0"/>
              </a:defRPr>
            </a:lvl2pPr>
            <a:lvl3pPr>
              <a:buClr>
                <a:schemeClr val="accent3"/>
              </a:buClr>
              <a:defRPr sz="800" b="0" i="0">
                <a:solidFill>
                  <a:schemeClr val="tx1"/>
                </a:solidFill>
                <a:latin typeface="IberPangea Text" panose="020B0504000000000000" pitchFamily="34" charset="0"/>
                <a:ea typeface="IberPangea Text" panose="020B0504000000000000" pitchFamily="34" charset="0"/>
                <a:cs typeface="IberPangea Text" panose="020B0504000000000000" pitchFamily="34" charset="0"/>
              </a:defRPr>
            </a:lvl3pPr>
            <a:lvl4pPr>
              <a:buClr>
                <a:schemeClr val="accent3"/>
              </a:buClr>
              <a:defRPr sz="800" b="0" i="0">
                <a:solidFill>
                  <a:schemeClr val="tx1"/>
                </a:solidFill>
                <a:latin typeface="IberPangea Text" panose="020B0504000000000000" pitchFamily="34" charset="0"/>
                <a:ea typeface="IberPangea Text" panose="020B0504000000000000" pitchFamily="34" charset="0"/>
                <a:cs typeface="IberPangea Text" panose="020B0504000000000000" pitchFamily="34" charset="0"/>
              </a:defRPr>
            </a:lvl4pPr>
            <a:lvl5pPr>
              <a:lnSpc>
                <a:spcPct val="100000"/>
              </a:lnSpc>
              <a:buClr>
                <a:schemeClr val="accent3"/>
              </a:buClr>
              <a:defRPr sz="800" b="0" i="0">
                <a:solidFill>
                  <a:schemeClr val="tx1"/>
                </a:solidFill>
                <a:latin typeface="IberPangea Text" panose="020B0504000000000000" pitchFamily="34" charset="0"/>
                <a:ea typeface="IberPangea Text" panose="020B0504000000000000" pitchFamily="34" charset="0"/>
                <a:cs typeface="IberPangea Text" panose="020B0504000000000000" pitchFamily="34" charset="0"/>
              </a:defRPr>
            </a:lvl5pPr>
          </a:lstStyle>
          <a:p>
            <a:pPr lvl="0"/>
            <a:r>
              <a:rPr lang="es-ES" dirty="0"/>
              <a:t>Click to edit</a:t>
            </a:r>
            <a:endParaRPr lang="en-GB" dirty="0"/>
          </a:p>
        </p:txBody>
      </p:sp>
      <p:sp>
        <p:nvSpPr>
          <p:cNvPr id="13" name="Text Placeholder 5">
            <a:extLst>
              <a:ext uri="{FF2B5EF4-FFF2-40B4-BE49-F238E27FC236}">
                <a16:creationId xmlns:a16="http://schemas.microsoft.com/office/drawing/2014/main" id="{AB2DBFBD-C9C2-BB45-1154-B108913D4E71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406828" y="3362790"/>
            <a:ext cx="8594926" cy="270326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>
              <a:defRPr lang="es-ES" sz="1300" dirty="0">
                <a:solidFill>
                  <a:schemeClr val="accent1"/>
                </a:solidFill>
                <a:latin typeface="+mn-lt"/>
                <a:ea typeface="IberPangea Text" panose="020B0504000000000000" pitchFamily="34" charset="0"/>
                <a:cs typeface="IberPangea Text" panose="020B0504000000000000" pitchFamily="34" charset="0"/>
              </a:defRPr>
            </a:lvl1pPr>
          </a:lstStyle>
          <a:p>
            <a:pPr lvl="0"/>
            <a:r>
              <a:rPr lang="es-ES" dirty="0"/>
              <a:t>Click to edit</a:t>
            </a:r>
          </a:p>
        </p:txBody>
      </p:sp>
      <p:sp>
        <p:nvSpPr>
          <p:cNvPr id="14" name="Text Placeholder 5">
            <a:extLst>
              <a:ext uri="{FF2B5EF4-FFF2-40B4-BE49-F238E27FC236}">
                <a16:creationId xmlns:a16="http://schemas.microsoft.com/office/drawing/2014/main" id="{D3C615B4-05A8-26FF-316B-F5278BEEE111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406828" y="4294617"/>
            <a:ext cx="8594926" cy="270326"/>
          </a:xfrm>
          <a:prstGeom prst="rect">
            <a:avLst/>
          </a:prstGeom>
        </p:spPr>
        <p:txBody>
          <a:bodyPr lIns="0"/>
          <a:lstStyle>
            <a:lvl1pPr>
              <a:buClr>
                <a:schemeClr val="accent3"/>
              </a:buClr>
              <a:defRPr sz="800" b="0" i="0">
                <a:solidFill>
                  <a:schemeClr val="tx1"/>
                </a:solidFill>
                <a:latin typeface="+mn-lt"/>
                <a:ea typeface="IberPangea Text" panose="020B0504000000000000" pitchFamily="34" charset="0"/>
                <a:cs typeface="IberPangea Text" panose="020B0504000000000000" pitchFamily="34" charset="0"/>
              </a:defRPr>
            </a:lvl1pPr>
            <a:lvl2pPr>
              <a:buClr>
                <a:schemeClr val="accent3"/>
              </a:buClr>
              <a:defRPr sz="800" b="0" i="0">
                <a:solidFill>
                  <a:schemeClr val="tx1"/>
                </a:solidFill>
                <a:latin typeface="IberPangea Text" panose="020B0504000000000000" pitchFamily="34" charset="0"/>
                <a:ea typeface="IberPangea Text" panose="020B0504000000000000" pitchFamily="34" charset="0"/>
                <a:cs typeface="IberPangea Text" panose="020B0504000000000000" pitchFamily="34" charset="0"/>
              </a:defRPr>
            </a:lvl2pPr>
            <a:lvl3pPr>
              <a:buClr>
                <a:schemeClr val="accent3"/>
              </a:buClr>
              <a:defRPr sz="800" b="0" i="0">
                <a:solidFill>
                  <a:schemeClr val="tx1"/>
                </a:solidFill>
                <a:latin typeface="IberPangea Text" panose="020B0504000000000000" pitchFamily="34" charset="0"/>
                <a:ea typeface="IberPangea Text" panose="020B0504000000000000" pitchFamily="34" charset="0"/>
                <a:cs typeface="IberPangea Text" panose="020B0504000000000000" pitchFamily="34" charset="0"/>
              </a:defRPr>
            </a:lvl3pPr>
            <a:lvl4pPr>
              <a:buClr>
                <a:schemeClr val="accent3"/>
              </a:buClr>
              <a:defRPr sz="800" b="0" i="0">
                <a:solidFill>
                  <a:schemeClr val="tx1"/>
                </a:solidFill>
                <a:latin typeface="IberPangea Text" panose="020B0504000000000000" pitchFamily="34" charset="0"/>
                <a:ea typeface="IberPangea Text" panose="020B0504000000000000" pitchFamily="34" charset="0"/>
                <a:cs typeface="IberPangea Text" panose="020B0504000000000000" pitchFamily="34" charset="0"/>
              </a:defRPr>
            </a:lvl4pPr>
            <a:lvl5pPr>
              <a:lnSpc>
                <a:spcPct val="100000"/>
              </a:lnSpc>
              <a:buClr>
                <a:schemeClr val="accent3"/>
              </a:buClr>
              <a:defRPr sz="800" b="0" i="0">
                <a:solidFill>
                  <a:schemeClr val="tx1"/>
                </a:solidFill>
                <a:latin typeface="IberPangea Text" panose="020B0504000000000000" pitchFamily="34" charset="0"/>
                <a:ea typeface="IberPangea Text" panose="020B0504000000000000" pitchFamily="34" charset="0"/>
                <a:cs typeface="IberPangea Text" panose="020B0504000000000000" pitchFamily="34" charset="0"/>
              </a:defRPr>
            </a:lvl5pPr>
          </a:lstStyle>
          <a:p>
            <a:pPr lvl="0"/>
            <a:r>
              <a:rPr lang="es-ES" dirty="0"/>
              <a:t>Click to edit</a:t>
            </a:r>
            <a:endParaRPr lang="en-GB" dirty="0"/>
          </a:p>
        </p:txBody>
      </p:sp>
      <p:sp>
        <p:nvSpPr>
          <p:cNvPr id="15" name="Text Placeholder 5">
            <a:extLst>
              <a:ext uri="{FF2B5EF4-FFF2-40B4-BE49-F238E27FC236}">
                <a16:creationId xmlns:a16="http://schemas.microsoft.com/office/drawing/2014/main" id="{FB3CD0E1-CD61-6D43-454C-F1285658DB59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406828" y="4032259"/>
            <a:ext cx="8594926" cy="270326"/>
          </a:xfrm>
          <a:prstGeom prst="rect">
            <a:avLst/>
          </a:prstGeom>
        </p:spPr>
        <p:txBody>
          <a:bodyPr lIns="0"/>
          <a:lstStyle>
            <a:lvl1pPr>
              <a:lnSpc>
                <a:spcPct val="100000"/>
              </a:lnSpc>
              <a:spcBef>
                <a:spcPts val="0"/>
              </a:spcBef>
              <a:defRPr sz="1300" b="0" i="0">
                <a:solidFill>
                  <a:schemeClr val="accent1"/>
                </a:solidFill>
                <a:latin typeface="+mn-lt"/>
                <a:ea typeface="IberPangea Text" panose="020B0504000000000000" pitchFamily="34" charset="0"/>
                <a:cs typeface="IberPangea Text" panose="020B0504000000000000" pitchFamily="34" charset="0"/>
              </a:defRPr>
            </a:lvl1pPr>
            <a:lvl2pPr>
              <a:defRPr sz="1300" b="0" i="0">
                <a:solidFill>
                  <a:schemeClr val="tx2"/>
                </a:solidFill>
                <a:latin typeface="IberPangea Text" panose="020B0504000000000000" pitchFamily="34" charset="0"/>
                <a:ea typeface="IberPangea Text" panose="020B0504000000000000" pitchFamily="34" charset="0"/>
                <a:cs typeface="IberPangea Text" panose="020B0504000000000000" pitchFamily="34" charset="0"/>
              </a:defRPr>
            </a:lvl2pPr>
            <a:lvl3pPr>
              <a:defRPr sz="1300" b="0" i="0">
                <a:solidFill>
                  <a:schemeClr val="tx2"/>
                </a:solidFill>
                <a:latin typeface="IberPangea Text" panose="020B0504000000000000" pitchFamily="34" charset="0"/>
                <a:ea typeface="IberPangea Text" panose="020B0504000000000000" pitchFamily="34" charset="0"/>
                <a:cs typeface="IberPangea Text" panose="020B0504000000000000" pitchFamily="34" charset="0"/>
              </a:defRPr>
            </a:lvl3pPr>
            <a:lvl4pPr>
              <a:defRPr sz="1300" b="0" i="0">
                <a:solidFill>
                  <a:schemeClr val="tx2"/>
                </a:solidFill>
                <a:latin typeface="IberPangea Text" panose="020B0504000000000000" pitchFamily="34" charset="0"/>
                <a:ea typeface="IberPangea Text" panose="020B0504000000000000" pitchFamily="34" charset="0"/>
                <a:cs typeface="IberPangea Text" panose="020B0504000000000000" pitchFamily="34" charset="0"/>
              </a:defRPr>
            </a:lvl4pPr>
            <a:lvl5pPr>
              <a:lnSpc>
                <a:spcPct val="100000"/>
              </a:lnSpc>
              <a:defRPr sz="1300" b="0" i="0">
                <a:solidFill>
                  <a:schemeClr val="tx2"/>
                </a:solidFill>
                <a:latin typeface="IberPangea Text" panose="020B0504000000000000" pitchFamily="34" charset="0"/>
                <a:ea typeface="IberPangea Text" panose="020B0504000000000000" pitchFamily="34" charset="0"/>
                <a:cs typeface="IberPangea Text" panose="020B0504000000000000" pitchFamily="34" charset="0"/>
              </a:defRPr>
            </a:lvl5pPr>
          </a:lstStyle>
          <a:p>
            <a:pPr lvl="0"/>
            <a:r>
              <a:rPr lang="es-ES" dirty="0"/>
              <a:t>Click to edit</a:t>
            </a:r>
          </a:p>
        </p:txBody>
      </p:sp>
      <p:sp>
        <p:nvSpPr>
          <p:cNvPr id="24" name="Text Placeholder 5">
            <a:extLst>
              <a:ext uri="{FF2B5EF4-FFF2-40B4-BE49-F238E27FC236}">
                <a16:creationId xmlns:a16="http://schemas.microsoft.com/office/drawing/2014/main" id="{34EF709D-C55D-2C29-7AD4-B8A3BEAD693B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406828" y="4966811"/>
            <a:ext cx="8594926" cy="270326"/>
          </a:xfrm>
          <a:prstGeom prst="rect">
            <a:avLst/>
          </a:prstGeom>
        </p:spPr>
        <p:txBody>
          <a:bodyPr lIns="0"/>
          <a:lstStyle>
            <a:lvl1pPr>
              <a:buClr>
                <a:schemeClr val="accent3"/>
              </a:buClr>
              <a:defRPr sz="800" b="0" i="0">
                <a:solidFill>
                  <a:schemeClr val="tx1"/>
                </a:solidFill>
                <a:latin typeface="+mn-lt"/>
                <a:ea typeface="IberPangea Text" panose="020B0504000000000000" pitchFamily="34" charset="0"/>
                <a:cs typeface="IberPangea Text" panose="020B0504000000000000" pitchFamily="34" charset="0"/>
              </a:defRPr>
            </a:lvl1pPr>
            <a:lvl2pPr>
              <a:buClr>
                <a:schemeClr val="accent3"/>
              </a:buClr>
              <a:defRPr sz="800" b="0" i="0">
                <a:solidFill>
                  <a:schemeClr val="tx1"/>
                </a:solidFill>
                <a:latin typeface="IberPangea Text" panose="020B0504000000000000" pitchFamily="34" charset="0"/>
                <a:ea typeface="IberPangea Text" panose="020B0504000000000000" pitchFamily="34" charset="0"/>
                <a:cs typeface="IberPangea Text" panose="020B0504000000000000" pitchFamily="34" charset="0"/>
              </a:defRPr>
            </a:lvl2pPr>
            <a:lvl3pPr>
              <a:buClr>
                <a:schemeClr val="accent3"/>
              </a:buClr>
              <a:defRPr sz="800" b="0" i="0">
                <a:solidFill>
                  <a:schemeClr val="tx1"/>
                </a:solidFill>
                <a:latin typeface="IberPangea Text" panose="020B0504000000000000" pitchFamily="34" charset="0"/>
                <a:ea typeface="IberPangea Text" panose="020B0504000000000000" pitchFamily="34" charset="0"/>
                <a:cs typeface="IberPangea Text" panose="020B0504000000000000" pitchFamily="34" charset="0"/>
              </a:defRPr>
            </a:lvl3pPr>
            <a:lvl4pPr>
              <a:buClr>
                <a:schemeClr val="accent3"/>
              </a:buClr>
              <a:defRPr sz="800" b="0" i="0">
                <a:solidFill>
                  <a:schemeClr val="tx1"/>
                </a:solidFill>
                <a:latin typeface="IberPangea Text" panose="020B0504000000000000" pitchFamily="34" charset="0"/>
                <a:ea typeface="IberPangea Text" panose="020B0504000000000000" pitchFamily="34" charset="0"/>
                <a:cs typeface="IberPangea Text" panose="020B0504000000000000" pitchFamily="34" charset="0"/>
              </a:defRPr>
            </a:lvl4pPr>
            <a:lvl5pPr>
              <a:lnSpc>
                <a:spcPct val="100000"/>
              </a:lnSpc>
              <a:buClr>
                <a:schemeClr val="accent3"/>
              </a:buClr>
              <a:defRPr sz="800" b="0" i="0">
                <a:solidFill>
                  <a:schemeClr val="tx1"/>
                </a:solidFill>
                <a:latin typeface="IberPangea Text" panose="020B0504000000000000" pitchFamily="34" charset="0"/>
                <a:ea typeface="IberPangea Text" panose="020B0504000000000000" pitchFamily="34" charset="0"/>
                <a:cs typeface="IberPangea Text" panose="020B0504000000000000" pitchFamily="34" charset="0"/>
              </a:defRPr>
            </a:lvl5pPr>
          </a:lstStyle>
          <a:p>
            <a:pPr lvl="0"/>
            <a:r>
              <a:rPr lang="es-ES" dirty="0"/>
              <a:t>Click to edit</a:t>
            </a:r>
            <a:endParaRPr lang="en-GB" dirty="0"/>
          </a:p>
        </p:txBody>
      </p:sp>
      <p:sp>
        <p:nvSpPr>
          <p:cNvPr id="25" name="Text Placeholder 5">
            <a:extLst>
              <a:ext uri="{FF2B5EF4-FFF2-40B4-BE49-F238E27FC236}">
                <a16:creationId xmlns:a16="http://schemas.microsoft.com/office/drawing/2014/main" id="{33219821-6EB3-2A39-F306-B32C19BF9894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406828" y="4704452"/>
            <a:ext cx="8594926" cy="270326"/>
          </a:xfrm>
          <a:prstGeom prst="rect">
            <a:avLst/>
          </a:prstGeom>
        </p:spPr>
        <p:txBody>
          <a:bodyPr lIns="0"/>
          <a:lstStyle>
            <a:lvl1pPr>
              <a:lnSpc>
                <a:spcPct val="100000"/>
              </a:lnSpc>
              <a:spcBef>
                <a:spcPts val="0"/>
              </a:spcBef>
              <a:defRPr sz="1300" b="0" i="0">
                <a:solidFill>
                  <a:schemeClr val="accent1"/>
                </a:solidFill>
                <a:latin typeface="+mn-lt"/>
                <a:ea typeface="IberPangea Text" panose="020B0504000000000000" pitchFamily="34" charset="0"/>
                <a:cs typeface="IberPangea Text" panose="020B0504000000000000" pitchFamily="34" charset="0"/>
              </a:defRPr>
            </a:lvl1pPr>
            <a:lvl2pPr>
              <a:defRPr sz="1300" b="0" i="0">
                <a:solidFill>
                  <a:schemeClr val="tx2"/>
                </a:solidFill>
                <a:latin typeface="IberPangea Text" panose="020B0504000000000000" pitchFamily="34" charset="0"/>
                <a:ea typeface="IberPangea Text" panose="020B0504000000000000" pitchFamily="34" charset="0"/>
                <a:cs typeface="IberPangea Text" panose="020B0504000000000000" pitchFamily="34" charset="0"/>
              </a:defRPr>
            </a:lvl2pPr>
            <a:lvl3pPr>
              <a:defRPr sz="1300" b="0" i="0">
                <a:solidFill>
                  <a:schemeClr val="tx2"/>
                </a:solidFill>
                <a:latin typeface="IberPangea Text" panose="020B0504000000000000" pitchFamily="34" charset="0"/>
                <a:ea typeface="IberPangea Text" panose="020B0504000000000000" pitchFamily="34" charset="0"/>
                <a:cs typeface="IberPangea Text" panose="020B0504000000000000" pitchFamily="34" charset="0"/>
              </a:defRPr>
            </a:lvl3pPr>
            <a:lvl4pPr>
              <a:defRPr sz="1300" b="0" i="0">
                <a:solidFill>
                  <a:schemeClr val="tx2"/>
                </a:solidFill>
                <a:latin typeface="IberPangea Text" panose="020B0504000000000000" pitchFamily="34" charset="0"/>
                <a:ea typeface="IberPangea Text" panose="020B0504000000000000" pitchFamily="34" charset="0"/>
                <a:cs typeface="IberPangea Text" panose="020B0504000000000000" pitchFamily="34" charset="0"/>
              </a:defRPr>
            </a:lvl4pPr>
            <a:lvl5pPr>
              <a:lnSpc>
                <a:spcPct val="100000"/>
              </a:lnSpc>
              <a:defRPr sz="1300" b="0" i="0">
                <a:solidFill>
                  <a:schemeClr val="tx2"/>
                </a:solidFill>
                <a:latin typeface="IberPangea Text" panose="020B0504000000000000" pitchFamily="34" charset="0"/>
                <a:ea typeface="IberPangea Text" panose="020B0504000000000000" pitchFamily="34" charset="0"/>
                <a:cs typeface="IberPangea Text" panose="020B0504000000000000" pitchFamily="34" charset="0"/>
              </a:defRPr>
            </a:lvl5pPr>
          </a:lstStyle>
          <a:p>
            <a:pPr lvl="0"/>
            <a:r>
              <a:rPr lang="es-ES" dirty="0"/>
              <a:t>Click to edit</a:t>
            </a:r>
          </a:p>
        </p:txBody>
      </p:sp>
      <p:sp>
        <p:nvSpPr>
          <p:cNvPr id="28" name="Text Placeholder 5">
            <a:extLst>
              <a:ext uri="{FF2B5EF4-FFF2-40B4-BE49-F238E27FC236}">
                <a16:creationId xmlns:a16="http://schemas.microsoft.com/office/drawing/2014/main" id="{A26C2624-3F20-D05B-26D2-1C139DB4BE9A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406828" y="1662536"/>
            <a:ext cx="8594926" cy="270326"/>
          </a:xfrm>
          <a:prstGeom prst="rect">
            <a:avLst/>
          </a:prstGeom>
        </p:spPr>
        <p:txBody>
          <a:bodyPr lIns="0"/>
          <a:lstStyle>
            <a:lvl1pPr>
              <a:buClr>
                <a:schemeClr val="accent3"/>
              </a:buClr>
              <a:defRPr sz="800" b="0" i="0">
                <a:solidFill>
                  <a:schemeClr val="tx1"/>
                </a:solidFill>
                <a:latin typeface="+mn-lt"/>
                <a:ea typeface="IberPangea Text" panose="020B0504000000000000" pitchFamily="34" charset="0"/>
                <a:cs typeface="IberPangea Text" panose="020B0504000000000000" pitchFamily="34" charset="0"/>
              </a:defRPr>
            </a:lvl1pPr>
            <a:lvl2pPr>
              <a:buClr>
                <a:schemeClr val="accent3"/>
              </a:buClr>
              <a:defRPr sz="800" b="0" i="0">
                <a:solidFill>
                  <a:schemeClr val="tx1"/>
                </a:solidFill>
                <a:latin typeface="IberPangea Text" panose="020B0504000000000000" pitchFamily="34" charset="0"/>
                <a:ea typeface="IberPangea Text" panose="020B0504000000000000" pitchFamily="34" charset="0"/>
                <a:cs typeface="IberPangea Text" panose="020B0504000000000000" pitchFamily="34" charset="0"/>
              </a:defRPr>
            </a:lvl2pPr>
            <a:lvl3pPr>
              <a:buClr>
                <a:schemeClr val="accent3"/>
              </a:buClr>
              <a:defRPr sz="800" b="0" i="0">
                <a:solidFill>
                  <a:schemeClr val="tx1"/>
                </a:solidFill>
                <a:latin typeface="IberPangea Text" panose="020B0504000000000000" pitchFamily="34" charset="0"/>
                <a:ea typeface="IberPangea Text" panose="020B0504000000000000" pitchFamily="34" charset="0"/>
                <a:cs typeface="IberPangea Text" panose="020B0504000000000000" pitchFamily="34" charset="0"/>
              </a:defRPr>
            </a:lvl3pPr>
            <a:lvl4pPr>
              <a:buClr>
                <a:schemeClr val="accent3"/>
              </a:buClr>
              <a:defRPr sz="800" b="0" i="0">
                <a:solidFill>
                  <a:schemeClr val="tx1"/>
                </a:solidFill>
                <a:latin typeface="IberPangea Text" panose="020B0504000000000000" pitchFamily="34" charset="0"/>
                <a:ea typeface="IberPangea Text" panose="020B0504000000000000" pitchFamily="34" charset="0"/>
                <a:cs typeface="IberPangea Text" panose="020B0504000000000000" pitchFamily="34" charset="0"/>
              </a:defRPr>
            </a:lvl4pPr>
            <a:lvl5pPr>
              <a:lnSpc>
                <a:spcPct val="100000"/>
              </a:lnSpc>
              <a:buClr>
                <a:schemeClr val="accent3"/>
              </a:buClr>
              <a:defRPr sz="800" b="0" i="0">
                <a:solidFill>
                  <a:schemeClr val="tx1"/>
                </a:solidFill>
                <a:latin typeface="IberPangea Text" panose="020B0504000000000000" pitchFamily="34" charset="0"/>
                <a:ea typeface="IberPangea Text" panose="020B0504000000000000" pitchFamily="34" charset="0"/>
                <a:cs typeface="IberPangea Text" panose="020B0504000000000000" pitchFamily="34" charset="0"/>
              </a:defRPr>
            </a:lvl5pPr>
          </a:lstStyle>
          <a:p>
            <a:pPr lvl="0"/>
            <a:r>
              <a:rPr lang="es-ES" dirty="0"/>
              <a:t>Click to edit</a:t>
            </a:r>
            <a:endParaRPr lang="en-GB" dirty="0"/>
          </a:p>
        </p:txBody>
      </p:sp>
      <p:sp>
        <p:nvSpPr>
          <p:cNvPr id="29" name="Text Placeholder 5">
            <a:extLst>
              <a:ext uri="{FF2B5EF4-FFF2-40B4-BE49-F238E27FC236}">
                <a16:creationId xmlns:a16="http://schemas.microsoft.com/office/drawing/2014/main" id="{83FD019B-297F-4D40-326D-18FF81B16675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406828" y="1400176"/>
            <a:ext cx="8594926" cy="270326"/>
          </a:xfrm>
          <a:prstGeom prst="rect">
            <a:avLst/>
          </a:prstGeom>
        </p:spPr>
        <p:txBody>
          <a:bodyPr lIns="0"/>
          <a:lstStyle>
            <a:lvl1pPr>
              <a:lnSpc>
                <a:spcPct val="100000"/>
              </a:lnSpc>
              <a:spcBef>
                <a:spcPts val="0"/>
              </a:spcBef>
              <a:defRPr sz="1300" b="0" i="0">
                <a:solidFill>
                  <a:schemeClr val="accent1"/>
                </a:solidFill>
                <a:latin typeface="+mn-lt"/>
                <a:ea typeface="IberPangea Text" panose="020B0504000000000000" pitchFamily="34" charset="0"/>
                <a:cs typeface="IberPangea Text" panose="020B0504000000000000" pitchFamily="34" charset="0"/>
              </a:defRPr>
            </a:lvl1pPr>
            <a:lvl2pPr>
              <a:defRPr sz="1300" b="0" i="0">
                <a:solidFill>
                  <a:schemeClr val="tx2"/>
                </a:solidFill>
                <a:latin typeface="IberPangea Text" panose="020B0504000000000000" pitchFamily="34" charset="0"/>
                <a:ea typeface="IberPangea Text" panose="020B0504000000000000" pitchFamily="34" charset="0"/>
                <a:cs typeface="IberPangea Text" panose="020B0504000000000000" pitchFamily="34" charset="0"/>
              </a:defRPr>
            </a:lvl2pPr>
            <a:lvl3pPr>
              <a:defRPr sz="1300" b="0" i="0">
                <a:solidFill>
                  <a:schemeClr val="tx2"/>
                </a:solidFill>
                <a:latin typeface="IberPangea Text" panose="020B0504000000000000" pitchFamily="34" charset="0"/>
                <a:ea typeface="IberPangea Text" panose="020B0504000000000000" pitchFamily="34" charset="0"/>
                <a:cs typeface="IberPangea Text" panose="020B0504000000000000" pitchFamily="34" charset="0"/>
              </a:defRPr>
            </a:lvl3pPr>
            <a:lvl4pPr>
              <a:defRPr sz="1300" b="0" i="0">
                <a:solidFill>
                  <a:schemeClr val="tx2"/>
                </a:solidFill>
                <a:latin typeface="IberPangea Text" panose="020B0504000000000000" pitchFamily="34" charset="0"/>
                <a:ea typeface="IberPangea Text" panose="020B0504000000000000" pitchFamily="34" charset="0"/>
                <a:cs typeface="IberPangea Text" panose="020B0504000000000000" pitchFamily="34" charset="0"/>
              </a:defRPr>
            </a:lvl4pPr>
            <a:lvl5pPr>
              <a:lnSpc>
                <a:spcPct val="100000"/>
              </a:lnSpc>
              <a:defRPr sz="1300" b="0" i="0">
                <a:solidFill>
                  <a:schemeClr val="tx2"/>
                </a:solidFill>
                <a:latin typeface="IberPangea Text" panose="020B0504000000000000" pitchFamily="34" charset="0"/>
                <a:ea typeface="IberPangea Text" panose="020B0504000000000000" pitchFamily="34" charset="0"/>
                <a:cs typeface="IberPangea Text" panose="020B0504000000000000" pitchFamily="34" charset="0"/>
              </a:defRPr>
            </a:lvl5pPr>
          </a:lstStyle>
          <a:p>
            <a:pPr lvl="0"/>
            <a:r>
              <a:rPr lang="es-ES" dirty="0"/>
              <a:t>Click to edit</a:t>
            </a:r>
          </a:p>
        </p:txBody>
      </p:sp>
      <p:sp>
        <p:nvSpPr>
          <p:cNvPr id="27" name="CuadroTexto 5">
            <a:extLst>
              <a:ext uri="{FF2B5EF4-FFF2-40B4-BE49-F238E27FC236}">
                <a16:creationId xmlns:a16="http://schemas.microsoft.com/office/drawing/2014/main" id="{515B95C1-241D-C0ED-8DE3-825536B9CAF5}"/>
              </a:ext>
            </a:extLst>
          </p:cNvPr>
          <p:cNvSpPr txBox="1"/>
          <p:nvPr userDrawn="1"/>
        </p:nvSpPr>
        <p:spPr>
          <a:xfrm>
            <a:off x="556627" y="5964537"/>
            <a:ext cx="45719" cy="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l"/>
            <a:endParaRPr lang="en-GB" sz="1000" dirty="0">
              <a:solidFill>
                <a:schemeClr val="accent4"/>
              </a:solidFill>
              <a:latin typeface="+mn-lt"/>
              <a:ea typeface="IberPangea Text Light" panose="020B0404000000000000" pitchFamily="34" charset="0"/>
              <a:cs typeface="IberPangea Text Light" panose="020B0404000000000000" pitchFamily="34" charset="0"/>
            </a:endParaRPr>
          </a:p>
        </p:txBody>
      </p:sp>
      <p:sp>
        <p:nvSpPr>
          <p:cNvPr id="30" name="Text Placeholder 5">
            <a:extLst>
              <a:ext uri="{FF2B5EF4-FFF2-40B4-BE49-F238E27FC236}">
                <a16:creationId xmlns:a16="http://schemas.microsoft.com/office/drawing/2014/main" id="{4C845A62-3DB9-DB42-C45A-AC5B984B4D0A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406828" y="5641262"/>
            <a:ext cx="8594926" cy="270326"/>
          </a:xfrm>
          <a:prstGeom prst="rect">
            <a:avLst/>
          </a:prstGeom>
        </p:spPr>
        <p:txBody>
          <a:bodyPr lIns="0"/>
          <a:lstStyle>
            <a:lvl1pPr>
              <a:buClr>
                <a:schemeClr val="accent3"/>
              </a:buClr>
              <a:defRPr sz="800" b="0" i="0">
                <a:solidFill>
                  <a:schemeClr val="tx1"/>
                </a:solidFill>
                <a:latin typeface="+mn-lt"/>
                <a:ea typeface="IberPangea Text" panose="020B0504000000000000" pitchFamily="34" charset="0"/>
                <a:cs typeface="IberPangea Text" panose="020B0504000000000000" pitchFamily="34" charset="0"/>
              </a:defRPr>
            </a:lvl1pPr>
            <a:lvl2pPr>
              <a:buClr>
                <a:schemeClr val="accent3"/>
              </a:buClr>
              <a:defRPr sz="800" b="0" i="0">
                <a:solidFill>
                  <a:schemeClr val="tx1"/>
                </a:solidFill>
                <a:latin typeface="IberPangea Text" panose="020B0504000000000000" pitchFamily="34" charset="0"/>
                <a:ea typeface="IberPangea Text" panose="020B0504000000000000" pitchFamily="34" charset="0"/>
                <a:cs typeface="IberPangea Text" panose="020B0504000000000000" pitchFamily="34" charset="0"/>
              </a:defRPr>
            </a:lvl2pPr>
            <a:lvl3pPr>
              <a:buClr>
                <a:schemeClr val="accent3"/>
              </a:buClr>
              <a:defRPr sz="800" b="0" i="0">
                <a:solidFill>
                  <a:schemeClr val="tx1"/>
                </a:solidFill>
                <a:latin typeface="IberPangea Text" panose="020B0504000000000000" pitchFamily="34" charset="0"/>
                <a:ea typeface="IberPangea Text" panose="020B0504000000000000" pitchFamily="34" charset="0"/>
                <a:cs typeface="IberPangea Text" panose="020B0504000000000000" pitchFamily="34" charset="0"/>
              </a:defRPr>
            </a:lvl3pPr>
            <a:lvl4pPr>
              <a:buClr>
                <a:schemeClr val="accent3"/>
              </a:buClr>
              <a:defRPr sz="800" b="0" i="0">
                <a:solidFill>
                  <a:schemeClr val="tx1"/>
                </a:solidFill>
                <a:latin typeface="IberPangea Text" panose="020B0504000000000000" pitchFamily="34" charset="0"/>
                <a:ea typeface="IberPangea Text" panose="020B0504000000000000" pitchFamily="34" charset="0"/>
                <a:cs typeface="IberPangea Text" panose="020B0504000000000000" pitchFamily="34" charset="0"/>
              </a:defRPr>
            </a:lvl4pPr>
            <a:lvl5pPr>
              <a:lnSpc>
                <a:spcPct val="100000"/>
              </a:lnSpc>
              <a:buClr>
                <a:schemeClr val="accent3"/>
              </a:buClr>
              <a:defRPr sz="800" b="0" i="0">
                <a:solidFill>
                  <a:schemeClr val="tx1"/>
                </a:solidFill>
                <a:latin typeface="IberPangea Text" panose="020B0504000000000000" pitchFamily="34" charset="0"/>
                <a:ea typeface="IberPangea Text" panose="020B0504000000000000" pitchFamily="34" charset="0"/>
                <a:cs typeface="IberPangea Text" panose="020B0504000000000000" pitchFamily="34" charset="0"/>
              </a:defRPr>
            </a:lvl5pPr>
          </a:lstStyle>
          <a:p>
            <a:pPr lvl="0"/>
            <a:r>
              <a:rPr lang="es-ES" dirty="0"/>
              <a:t>Click to edit</a:t>
            </a:r>
            <a:endParaRPr lang="en-GB" dirty="0"/>
          </a:p>
        </p:txBody>
      </p:sp>
      <p:sp>
        <p:nvSpPr>
          <p:cNvPr id="32" name="Text Placeholder 5">
            <a:extLst>
              <a:ext uri="{FF2B5EF4-FFF2-40B4-BE49-F238E27FC236}">
                <a16:creationId xmlns:a16="http://schemas.microsoft.com/office/drawing/2014/main" id="{48694E5C-A9BC-3D01-81A2-456DA619D3E1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406828" y="5378903"/>
            <a:ext cx="8594926" cy="270326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>
              <a:defRPr lang="es-ES" sz="1300" dirty="0">
                <a:solidFill>
                  <a:schemeClr val="accent1"/>
                </a:solidFill>
                <a:latin typeface="+mn-lt"/>
                <a:ea typeface="IberPangea Text" panose="020B0504000000000000" pitchFamily="34" charset="0"/>
                <a:cs typeface="IberPangea Text" panose="020B0504000000000000" pitchFamily="34" charset="0"/>
              </a:defRPr>
            </a:lvl1pPr>
          </a:lstStyle>
          <a:p>
            <a:pPr lvl="0"/>
            <a:r>
              <a:rPr lang="es-ES" dirty="0"/>
              <a:t>Click to edit</a:t>
            </a:r>
          </a:p>
        </p:txBody>
      </p:sp>
      <p:sp>
        <p:nvSpPr>
          <p:cNvPr id="33" name="CuadroTexto 5">
            <a:extLst>
              <a:ext uri="{FF2B5EF4-FFF2-40B4-BE49-F238E27FC236}">
                <a16:creationId xmlns:a16="http://schemas.microsoft.com/office/drawing/2014/main" id="{EFE4EEB0-272C-5B05-7395-B42AE98EFFD8}"/>
              </a:ext>
            </a:extLst>
          </p:cNvPr>
          <p:cNvSpPr txBox="1"/>
          <p:nvPr userDrawn="1"/>
        </p:nvSpPr>
        <p:spPr>
          <a:xfrm>
            <a:off x="556627" y="6633100"/>
            <a:ext cx="45719" cy="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l"/>
            <a:endParaRPr lang="en-GB" sz="1000" dirty="0">
              <a:solidFill>
                <a:schemeClr val="accent4"/>
              </a:solidFill>
              <a:latin typeface="+mn-lt"/>
              <a:ea typeface="IberPangea Text Light" panose="020B0404000000000000" pitchFamily="34" charset="0"/>
              <a:cs typeface="IberPangea Text Light" panose="020B0404000000000000" pitchFamily="34" charset="0"/>
            </a:endParaRPr>
          </a:p>
        </p:txBody>
      </p:sp>
      <p:sp>
        <p:nvSpPr>
          <p:cNvPr id="34" name="Text Placeholder 5">
            <a:extLst>
              <a:ext uri="{FF2B5EF4-FFF2-40B4-BE49-F238E27FC236}">
                <a16:creationId xmlns:a16="http://schemas.microsoft.com/office/drawing/2014/main" id="{0B86500D-8604-7FFB-E830-A68B0927BA1E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406828" y="6309825"/>
            <a:ext cx="8594926" cy="270326"/>
          </a:xfrm>
          <a:prstGeom prst="rect">
            <a:avLst/>
          </a:prstGeom>
        </p:spPr>
        <p:txBody>
          <a:bodyPr lIns="0"/>
          <a:lstStyle>
            <a:lvl1pPr>
              <a:buClr>
                <a:schemeClr val="accent3"/>
              </a:buClr>
              <a:defRPr sz="800" b="0" i="0">
                <a:solidFill>
                  <a:schemeClr val="tx1"/>
                </a:solidFill>
                <a:latin typeface="+mn-lt"/>
                <a:ea typeface="IberPangea Text" panose="020B0504000000000000" pitchFamily="34" charset="0"/>
                <a:cs typeface="IberPangea Text" panose="020B0504000000000000" pitchFamily="34" charset="0"/>
              </a:defRPr>
            </a:lvl1pPr>
            <a:lvl2pPr>
              <a:buClr>
                <a:schemeClr val="accent3"/>
              </a:buClr>
              <a:defRPr sz="800" b="0" i="0">
                <a:solidFill>
                  <a:schemeClr val="tx1"/>
                </a:solidFill>
                <a:latin typeface="IberPangea Text" panose="020B0504000000000000" pitchFamily="34" charset="0"/>
                <a:ea typeface="IberPangea Text" panose="020B0504000000000000" pitchFamily="34" charset="0"/>
                <a:cs typeface="IberPangea Text" panose="020B0504000000000000" pitchFamily="34" charset="0"/>
              </a:defRPr>
            </a:lvl2pPr>
            <a:lvl3pPr>
              <a:buClr>
                <a:schemeClr val="accent3"/>
              </a:buClr>
              <a:defRPr sz="800" b="0" i="0">
                <a:solidFill>
                  <a:schemeClr val="tx1"/>
                </a:solidFill>
                <a:latin typeface="IberPangea Text" panose="020B0504000000000000" pitchFamily="34" charset="0"/>
                <a:ea typeface="IberPangea Text" panose="020B0504000000000000" pitchFamily="34" charset="0"/>
                <a:cs typeface="IberPangea Text" panose="020B0504000000000000" pitchFamily="34" charset="0"/>
              </a:defRPr>
            </a:lvl3pPr>
            <a:lvl4pPr>
              <a:buClr>
                <a:schemeClr val="accent3"/>
              </a:buClr>
              <a:defRPr sz="800" b="0" i="0">
                <a:solidFill>
                  <a:schemeClr val="tx1"/>
                </a:solidFill>
                <a:latin typeface="IberPangea Text" panose="020B0504000000000000" pitchFamily="34" charset="0"/>
                <a:ea typeface="IberPangea Text" panose="020B0504000000000000" pitchFamily="34" charset="0"/>
                <a:cs typeface="IberPangea Text" panose="020B0504000000000000" pitchFamily="34" charset="0"/>
              </a:defRPr>
            </a:lvl4pPr>
            <a:lvl5pPr>
              <a:lnSpc>
                <a:spcPct val="100000"/>
              </a:lnSpc>
              <a:buClr>
                <a:schemeClr val="accent3"/>
              </a:buClr>
              <a:defRPr sz="800" b="0" i="0">
                <a:solidFill>
                  <a:schemeClr val="tx1"/>
                </a:solidFill>
                <a:latin typeface="IberPangea Text" panose="020B0504000000000000" pitchFamily="34" charset="0"/>
                <a:ea typeface="IberPangea Text" panose="020B0504000000000000" pitchFamily="34" charset="0"/>
                <a:cs typeface="IberPangea Text" panose="020B0504000000000000" pitchFamily="34" charset="0"/>
              </a:defRPr>
            </a:lvl5pPr>
          </a:lstStyle>
          <a:p>
            <a:pPr lvl="0"/>
            <a:r>
              <a:rPr lang="es-ES" dirty="0"/>
              <a:t>Click to edit</a:t>
            </a:r>
            <a:endParaRPr lang="en-GB" dirty="0"/>
          </a:p>
        </p:txBody>
      </p:sp>
      <p:sp>
        <p:nvSpPr>
          <p:cNvPr id="35" name="Text Placeholder 5">
            <a:extLst>
              <a:ext uri="{FF2B5EF4-FFF2-40B4-BE49-F238E27FC236}">
                <a16:creationId xmlns:a16="http://schemas.microsoft.com/office/drawing/2014/main" id="{0F449932-8C13-F40B-1505-3ED44494FA54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406828" y="6047466"/>
            <a:ext cx="8594926" cy="270326"/>
          </a:xfrm>
          <a:prstGeom prst="rect">
            <a:avLst/>
          </a:prstGeom>
        </p:spPr>
        <p:txBody>
          <a:bodyPr lIns="0"/>
          <a:lstStyle>
            <a:lvl1pPr>
              <a:lnSpc>
                <a:spcPct val="100000"/>
              </a:lnSpc>
              <a:spcBef>
                <a:spcPts val="0"/>
              </a:spcBef>
              <a:defRPr sz="1300" b="0" i="0">
                <a:solidFill>
                  <a:schemeClr val="accent1"/>
                </a:solidFill>
                <a:latin typeface="+mn-lt"/>
                <a:ea typeface="IberPangea Text" panose="020B0504000000000000" pitchFamily="34" charset="0"/>
                <a:cs typeface="IberPangea Text" panose="020B0504000000000000" pitchFamily="34" charset="0"/>
              </a:defRPr>
            </a:lvl1pPr>
            <a:lvl2pPr>
              <a:defRPr sz="1300" b="0" i="0">
                <a:solidFill>
                  <a:schemeClr val="tx2"/>
                </a:solidFill>
                <a:latin typeface="IberPangea Text" panose="020B0504000000000000" pitchFamily="34" charset="0"/>
                <a:ea typeface="IberPangea Text" panose="020B0504000000000000" pitchFamily="34" charset="0"/>
                <a:cs typeface="IberPangea Text" panose="020B0504000000000000" pitchFamily="34" charset="0"/>
              </a:defRPr>
            </a:lvl2pPr>
            <a:lvl3pPr>
              <a:defRPr sz="1300" b="0" i="0">
                <a:solidFill>
                  <a:schemeClr val="tx2"/>
                </a:solidFill>
                <a:latin typeface="IberPangea Text" panose="020B0504000000000000" pitchFamily="34" charset="0"/>
                <a:ea typeface="IberPangea Text" panose="020B0504000000000000" pitchFamily="34" charset="0"/>
                <a:cs typeface="IberPangea Text" panose="020B0504000000000000" pitchFamily="34" charset="0"/>
              </a:defRPr>
            </a:lvl3pPr>
            <a:lvl4pPr>
              <a:defRPr sz="1300" b="0" i="0">
                <a:solidFill>
                  <a:schemeClr val="tx2"/>
                </a:solidFill>
                <a:latin typeface="IberPangea Text" panose="020B0504000000000000" pitchFamily="34" charset="0"/>
                <a:ea typeface="IberPangea Text" panose="020B0504000000000000" pitchFamily="34" charset="0"/>
                <a:cs typeface="IberPangea Text" panose="020B0504000000000000" pitchFamily="34" charset="0"/>
              </a:defRPr>
            </a:lvl4pPr>
            <a:lvl5pPr>
              <a:lnSpc>
                <a:spcPct val="100000"/>
              </a:lnSpc>
              <a:defRPr sz="1300" b="0" i="0">
                <a:solidFill>
                  <a:schemeClr val="tx2"/>
                </a:solidFill>
                <a:latin typeface="IberPangea Text" panose="020B0504000000000000" pitchFamily="34" charset="0"/>
                <a:ea typeface="IberPangea Text" panose="020B0504000000000000" pitchFamily="34" charset="0"/>
                <a:cs typeface="IberPangea Text" panose="020B0504000000000000" pitchFamily="34" charset="0"/>
              </a:defRPr>
            </a:lvl5pPr>
          </a:lstStyle>
          <a:p>
            <a:pPr lvl="0"/>
            <a:r>
              <a:rPr lang="es-ES" dirty="0"/>
              <a:t>Click to edit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1B95332B-B931-9604-E175-82C6FB2428F4}"/>
              </a:ext>
            </a:extLst>
          </p:cNvPr>
          <p:cNvSpPr txBox="1"/>
          <p:nvPr userDrawn="1"/>
        </p:nvSpPr>
        <p:spPr>
          <a:xfrm>
            <a:off x="11301518" y="6454776"/>
            <a:ext cx="484082" cy="208914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D5E78EB0-DDD2-2F40-8AB8-446A90E58D7D}" type="slidenum">
              <a:rPr lang="en-US" sz="900" smtClean="0">
                <a:solidFill>
                  <a:schemeClr val="accent1"/>
                </a:solidFill>
                <a:latin typeface="+mn-lt"/>
                <a:ea typeface="IberPangea Text Light" panose="020B0404000000000000" pitchFamily="34" charset="0"/>
                <a:cs typeface="IberPangea Text Light" panose="020B0404000000000000" pitchFamily="34" charset="0"/>
              </a:rPr>
              <a:pPr algn="r"/>
              <a:t>‹#›</a:t>
            </a:fld>
            <a:endParaRPr lang="en-US" sz="900" dirty="0">
              <a:solidFill>
                <a:schemeClr val="accent1"/>
              </a:solidFill>
              <a:latin typeface="+mn-lt"/>
              <a:ea typeface="IberPangea Text Light" panose="020B0404000000000000" pitchFamily="34" charset="0"/>
              <a:cs typeface="IberPangea Text Light" panose="020B0404000000000000" pitchFamily="34" charset="0"/>
            </a:endParaRPr>
          </a:p>
        </p:txBody>
      </p:sp>
      <p:grpSp>
        <p:nvGrpSpPr>
          <p:cNvPr id="31" name="Grupo 30">
            <a:extLst>
              <a:ext uri="{FF2B5EF4-FFF2-40B4-BE49-F238E27FC236}">
                <a16:creationId xmlns:a16="http://schemas.microsoft.com/office/drawing/2014/main" id="{56366A48-5115-7A4B-432E-F9E19D8BF159}"/>
              </a:ext>
            </a:extLst>
          </p:cNvPr>
          <p:cNvGrpSpPr/>
          <p:nvPr userDrawn="1"/>
        </p:nvGrpSpPr>
        <p:grpSpPr>
          <a:xfrm>
            <a:off x="11064803" y="243963"/>
            <a:ext cx="473773" cy="432461"/>
            <a:chOff x="5465909" y="2845257"/>
            <a:chExt cx="729516" cy="665904"/>
          </a:xfrm>
        </p:grpSpPr>
        <p:sp>
          <p:nvSpPr>
            <p:cNvPr id="36" name="Forma libre: forma 35">
              <a:extLst>
                <a:ext uri="{FF2B5EF4-FFF2-40B4-BE49-F238E27FC236}">
                  <a16:creationId xmlns:a16="http://schemas.microsoft.com/office/drawing/2014/main" id="{29080DA0-6C5E-2AC2-F95A-FB1AE7AEC680}"/>
                </a:ext>
              </a:extLst>
            </p:cNvPr>
            <p:cNvSpPr/>
            <p:nvPr/>
          </p:nvSpPr>
          <p:spPr>
            <a:xfrm>
              <a:off x="5858424" y="2845257"/>
              <a:ext cx="337001" cy="538961"/>
            </a:xfrm>
            <a:custGeom>
              <a:avLst/>
              <a:gdLst>
                <a:gd name="connsiteX0" fmla="*/ 0 w 337001"/>
                <a:gd name="connsiteY0" fmla="*/ 384242 h 538961"/>
                <a:gd name="connsiteX1" fmla="*/ 44721 w 337001"/>
                <a:gd name="connsiteY1" fmla="*/ 492929 h 538961"/>
                <a:gd name="connsiteX2" fmla="*/ 223229 w 337001"/>
                <a:gd name="connsiteY2" fmla="*/ 522100 h 538961"/>
                <a:gd name="connsiteX3" fmla="*/ 276851 w 337001"/>
                <a:gd name="connsiteY3" fmla="*/ 0 h 538961"/>
                <a:gd name="connsiteX4" fmla="*/ 0 w 337001"/>
                <a:gd name="connsiteY4" fmla="*/ 384242 h 5389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7001" h="538961">
                  <a:moveTo>
                    <a:pt x="0" y="384242"/>
                  </a:moveTo>
                  <a:cubicBezTo>
                    <a:pt x="-61" y="424938"/>
                    <a:pt x="16015" y="464008"/>
                    <a:pt x="44721" y="492929"/>
                  </a:cubicBezTo>
                  <a:cubicBezTo>
                    <a:pt x="100080" y="548152"/>
                    <a:pt x="175301" y="548072"/>
                    <a:pt x="223229" y="522100"/>
                  </a:cubicBezTo>
                  <a:cubicBezTo>
                    <a:pt x="282037" y="490315"/>
                    <a:pt x="413873" y="395095"/>
                    <a:pt x="276851" y="0"/>
                  </a:cubicBezTo>
                  <a:cubicBezTo>
                    <a:pt x="276958" y="186495"/>
                    <a:pt x="0" y="205454"/>
                    <a:pt x="0" y="384242"/>
                  </a:cubicBezTo>
                  <a:close/>
                </a:path>
              </a:pathLst>
            </a:custGeom>
            <a:solidFill>
              <a:srgbClr val="FF9C1A"/>
            </a:solidFill>
            <a:ln w="26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 dirty="0"/>
            </a:p>
          </p:txBody>
        </p:sp>
        <p:sp>
          <p:nvSpPr>
            <p:cNvPr id="39" name="Forma libre: forma 38">
              <a:extLst>
                <a:ext uri="{FF2B5EF4-FFF2-40B4-BE49-F238E27FC236}">
                  <a16:creationId xmlns:a16="http://schemas.microsoft.com/office/drawing/2014/main" id="{3A7D6D70-9A9F-9D28-94A0-687C4517B45A}"/>
                </a:ext>
              </a:extLst>
            </p:cNvPr>
            <p:cNvSpPr/>
            <p:nvPr/>
          </p:nvSpPr>
          <p:spPr>
            <a:xfrm>
              <a:off x="5662193" y="2845257"/>
              <a:ext cx="322293" cy="538938"/>
            </a:xfrm>
            <a:custGeom>
              <a:avLst/>
              <a:gdLst>
                <a:gd name="connsiteX0" fmla="*/ 322293 w 322293"/>
                <a:gd name="connsiteY0" fmla="*/ 163270 h 538938"/>
                <a:gd name="connsiteX1" fmla="*/ 276851 w 322293"/>
                <a:gd name="connsiteY1" fmla="*/ 0 h 538938"/>
                <a:gd name="connsiteX2" fmla="*/ 0 w 322293"/>
                <a:gd name="connsiteY2" fmla="*/ 384242 h 538938"/>
                <a:gd name="connsiteX3" fmla="*/ 44721 w 322293"/>
                <a:gd name="connsiteY3" fmla="*/ 492929 h 538938"/>
                <a:gd name="connsiteX4" fmla="*/ 223229 w 322293"/>
                <a:gd name="connsiteY4" fmla="*/ 522100 h 538938"/>
                <a:gd name="connsiteX5" fmla="*/ 322293 w 322293"/>
                <a:gd name="connsiteY5" fmla="*/ 163270 h 5389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22293" h="538938">
                  <a:moveTo>
                    <a:pt x="322293" y="163270"/>
                  </a:moveTo>
                  <a:cubicBezTo>
                    <a:pt x="313205" y="114393"/>
                    <a:pt x="298637" y="64343"/>
                    <a:pt x="276851" y="0"/>
                  </a:cubicBezTo>
                  <a:cubicBezTo>
                    <a:pt x="276851" y="186495"/>
                    <a:pt x="0" y="205454"/>
                    <a:pt x="0" y="384242"/>
                  </a:cubicBezTo>
                  <a:cubicBezTo>
                    <a:pt x="-61" y="424938"/>
                    <a:pt x="16015" y="464008"/>
                    <a:pt x="44721" y="492929"/>
                  </a:cubicBezTo>
                  <a:cubicBezTo>
                    <a:pt x="100107" y="548152"/>
                    <a:pt x="175889" y="548018"/>
                    <a:pt x="223229" y="522100"/>
                  </a:cubicBezTo>
                  <a:cubicBezTo>
                    <a:pt x="112911" y="405014"/>
                    <a:pt x="151831" y="269476"/>
                    <a:pt x="322293" y="163270"/>
                  </a:cubicBezTo>
                  <a:close/>
                </a:path>
              </a:pathLst>
            </a:custGeom>
            <a:solidFill>
              <a:srgbClr val="0DA9FF"/>
            </a:solidFill>
            <a:ln w="26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 dirty="0"/>
            </a:p>
          </p:txBody>
        </p:sp>
        <p:sp>
          <p:nvSpPr>
            <p:cNvPr id="40" name="Forma libre: forma 39">
              <a:extLst>
                <a:ext uri="{FF2B5EF4-FFF2-40B4-BE49-F238E27FC236}">
                  <a16:creationId xmlns:a16="http://schemas.microsoft.com/office/drawing/2014/main" id="{F818DC1E-A0E2-976C-E028-6BD5BD7A4CE1}"/>
                </a:ext>
              </a:extLst>
            </p:cNvPr>
            <p:cNvSpPr/>
            <p:nvPr/>
          </p:nvSpPr>
          <p:spPr>
            <a:xfrm>
              <a:off x="5465909" y="2845257"/>
              <a:ext cx="322319" cy="665904"/>
            </a:xfrm>
            <a:custGeom>
              <a:avLst/>
              <a:gdLst>
                <a:gd name="connsiteX0" fmla="*/ 322320 w 322319"/>
                <a:gd name="connsiteY0" fmla="*/ 163270 h 665904"/>
                <a:gd name="connsiteX1" fmla="*/ 276878 w 322319"/>
                <a:gd name="connsiteY1" fmla="*/ 0 h 665904"/>
                <a:gd name="connsiteX2" fmla="*/ 0 w 322319"/>
                <a:gd name="connsiteY2" fmla="*/ 384242 h 665904"/>
                <a:gd name="connsiteX3" fmla="*/ 74472 w 322319"/>
                <a:gd name="connsiteY3" fmla="*/ 516314 h 665904"/>
                <a:gd name="connsiteX4" fmla="*/ 67415 w 322319"/>
                <a:gd name="connsiteY4" fmla="*/ 665904 h 665904"/>
                <a:gd name="connsiteX5" fmla="*/ 102914 w 322319"/>
                <a:gd name="connsiteY5" fmla="*/ 660038 h 665904"/>
                <a:gd name="connsiteX6" fmla="*/ 97327 w 322319"/>
                <a:gd name="connsiteY6" fmla="*/ 527726 h 665904"/>
                <a:gd name="connsiteX7" fmla="*/ 223256 w 322319"/>
                <a:gd name="connsiteY7" fmla="*/ 522100 h 665904"/>
                <a:gd name="connsiteX8" fmla="*/ 322320 w 322319"/>
                <a:gd name="connsiteY8" fmla="*/ 163270 h 6659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22319" h="665904">
                  <a:moveTo>
                    <a:pt x="322320" y="163270"/>
                  </a:moveTo>
                  <a:cubicBezTo>
                    <a:pt x="313205" y="114393"/>
                    <a:pt x="298636" y="64343"/>
                    <a:pt x="276878" y="0"/>
                  </a:cubicBezTo>
                  <a:cubicBezTo>
                    <a:pt x="276878" y="186495"/>
                    <a:pt x="0" y="205454"/>
                    <a:pt x="0" y="384242"/>
                  </a:cubicBezTo>
                  <a:cubicBezTo>
                    <a:pt x="0" y="475943"/>
                    <a:pt x="74472" y="516314"/>
                    <a:pt x="74472" y="516314"/>
                  </a:cubicBezTo>
                  <a:cubicBezTo>
                    <a:pt x="62935" y="565321"/>
                    <a:pt x="60543" y="616030"/>
                    <a:pt x="67415" y="665904"/>
                  </a:cubicBezTo>
                  <a:lnTo>
                    <a:pt x="102914" y="660038"/>
                  </a:lnTo>
                  <a:cubicBezTo>
                    <a:pt x="85565" y="599775"/>
                    <a:pt x="96204" y="534153"/>
                    <a:pt x="97327" y="527726"/>
                  </a:cubicBezTo>
                  <a:cubicBezTo>
                    <a:pt x="142769" y="545885"/>
                    <a:pt x="189628" y="540499"/>
                    <a:pt x="223256" y="522100"/>
                  </a:cubicBezTo>
                  <a:cubicBezTo>
                    <a:pt x="112938" y="405014"/>
                    <a:pt x="151858" y="269476"/>
                    <a:pt x="322320" y="163270"/>
                  </a:cubicBezTo>
                  <a:close/>
                </a:path>
              </a:pathLst>
            </a:custGeom>
            <a:solidFill>
              <a:srgbClr val="00A443"/>
            </a:solidFill>
            <a:ln w="26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 dirty="0"/>
            </a:p>
          </p:txBody>
        </p:sp>
      </p:grpSp>
    </p:spTree>
    <p:extLst>
      <p:ext uri="{BB962C8B-B14F-4D97-AF65-F5344CB8AC3E}">
        <p14:creationId xmlns:p14="http://schemas.microsoft.com/office/powerpoint/2010/main" val="127502319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pos="6075" userDrawn="1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roduction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70EBD0-B985-36E9-EC04-37EDD383C94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06796" y="177981"/>
            <a:ext cx="10521016" cy="607923"/>
          </a:xfrm>
          <a:prstGeom prst="rect">
            <a:avLst/>
          </a:prstGeom>
        </p:spPr>
        <p:txBody>
          <a:bodyPr lIns="0" bIns="72000" anchor="ctr" anchorCtr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cxnSp>
        <p:nvCxnSpPr>
          <p:cNvPr id="3" name="Conector recto 17">
            <a:extLst>
              <a:ext uri="{FF2B5EF4-FFF2-40B4-BE49-F238E27FC236}">
                <a16:creationId xmlns:a16="http://schemas.microsoft.com/office/drawing/2014/main" id="{3252CBE0-AAB6-6994-625A-E7E9D17250E7}"/>
              </a:ext>
            </a:extLst>
          </p:cNvPr>
          <p:cNvCxnSpPr>
            <a:cxnSpLocks/>
          </p:cNvCxnSpPr>
          <p:nvPr userDrawn="1"/>
        </p:nvCxnSpPr>
        <p:spPr>
          <a:xfrm>
            <a:off x="405372" y="789690"/>
            <a:ext cx="11380228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 Placeholder 36">
            <a:extLst>
              <a:ext uri="{FF2B5EF4-FFF2-40B4-BE49-F238E27FC236}">
                <a16:creationId xmlns:a16="http://schemas.microsoft.com/office/drawing/2014/main" id="{4FD2D4D6-02AE-5AED-A4C9-4A9C7E8253D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06399" y="1137600"/>
            <a:ext cx="3006000" cy="5173200"/>
          </a:xfrm>
          <a:prstGeom prst="rect">
            <a:avLst/>
          </a:prstGeom>
        </p:spPr>
        <p:txBody>
          <a:bodyPr lIns="0"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5CB5B48-338F-A2CB-4B11-5F282E9A803F}"/>
              </a:ext>
            </a:extLst>
          </p:cNvPr>
          <p:cNvSpPr txBox="1"/>
          <p:nvPr userDrawn="1"/>
        </p:nvSpPr>
        <p:spPr>
          <a:xfrm>
            <a:off x="11301518" y="6454776"/>
            <a:ext cx="484082" cy="208914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D5E78EB0-DDD2-2F40-8AB8-446A90E58D7D}" type="slidenum">
              <a:rPr lang="en-US" sz="900" smtClean="0">
                <a:solidFill>
                  <a:schemeClr val="bg1"/>
                </a:solidFill>
                <a:latin typeface="+mn-lt"/>
                <a:ea typeface="IberPangea Text Light" panose="020B0404000000000000" pitchFamily="34" charset="0"/>
                <a:cs typeface="IberPangea Text Light" panose="020B0404000000000000" pitchFamily="34" charset="0"/>
              </a:rPr>
              <a:pPr algn="r"/>
              <a:t>‹#›</a:t>
            </a:fld>
            <a:endParaRPr lang="en-US" sz="900" dirty="0">
              <a:solidFill>
                <a:schemeClr val="bg1"/>
              </a:solidFill>
              <a:latin typeface="+mn-lt"/>
              <a:ea typeface="IberPangea Text Light" panose="020B0404000000000000" pitchFamily="34" charset="0"/>
              <a:cs typeface="IberPangea Text Light" panose="020B0404000000000000" pitchFamily="34" charset="0"/>
            </a:endParaRPr>
          </a:p>
        </p:txBody>
      </p:sp>
      <p:grpSp>
        <p:nvGrpSpPr>
          <p:cNvPr id="6" name="Grupo 5">
            <a:extLst>
              <a:ext uri="{FF2B5EF4-FFF2-40B4-BE49-F238E27FC236}">
                <a16:creationId xmlns:a16="http://schemas.microsoft.com/office/drawing/2014/main" id="{8ABDF37F-3164-C940-BC6D-C71A6F40CAB2}"/>
              </a:ext>
            </a:extLst>
          </p:cNvPr>
          <p:cNvGrpSpPr/>
          <p:nvPr userDrawn="1"/>
        </p:nvGrpSpPr>
        <p:grpSpPr>
          <a:xfrm>
            <a:off x="11064803" y="243963"/>
            <a:ext cx="473773" cy="432461"/>
            <a:chOff x="5465909" y="2845257"/>
            <a:chExt cx="729516" cy="665904"/>
          </a:xfrm>
          <a:solidFill>
            <a:schemeClr val="bg1"/>
          </a:solidFill>
        </p:grpSpPr>
        <p:sp>
          <p:nvSpPr>
            <p:cNvPr id="7" name="Forma libre: forma 6">
              <a:extLst>
                <a:ext uri="{FF2B5EF4-FFF2-40B4-BE49-F238E27FC236}">
                  <a16:creationId xmlns:a16="http://schemas.microsoft.com/office/drawing/2014/main" id="{DF9DC61B-F354-7C17-412F-5E069DD3BA19}"/>
                </a:ext>
              </a:extLst>
            </p:cNvPr>
            <p:cNvSpPr/>
            <p:nvPr/>
          </p:nvSpPr>
          <p:spPr>
            <a:xfrm>
              <a:off x="5858424" y="2845257"/>
              <a:ext cx="337001" cy="538961"/>
            </a:xfrm>
            <a:custGeom>
              <a:avLst/>
              <a:gdLst>
                <a:gd name="connsiteX0" fmla="*/ 0 w 337001"/>
                <a:gd name="connsiteY0" fmla="*/ 384242 h 538961"/>
                <a:gd name="connsiteX1" fmla="*/ 44721 w 337001"/>
                <a:gd name="connsiteY1" fmla="*/ 492929 h 538961"/>
                <a:gd name="connsiteX2" fmla="*/ 223229 w 337001"/>
                <a:gd name="connsiteY2" fmla="*/ 522100 h 538961"/>
                <a:gd name="connsiteX3" fmla="*/ 276851 w 337001"/>
                <a:gd name="connsiteY3" fmla="*/ 0 h 538961"/>
                <a:gd name="connsiteX4" fmla="*/ 0 w 337001"/>
                <a:gd name="connsiteY4" fmla="*/ 384242 h 5389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7001" h="538961">
                  <a:moveTo>
                    <a:pt x="0" y="384242"/>
                  </a:moveTo>
                  <a:cubicBezTo>
                    <a:pt x="-61" y="424938"/>
                    <a:pt x="16015" y="464008"/>
                    <a:pt x="44721" y="492929"/>
                  </a:cubicBezTo>
                  <a:cubicBezTo>
                    <a:pt x="100080" y="548152"/>
                    <a:pt x="175301" y="548072"/>
                    <a:pt x="223229" y="522100"/>
                  </a:cubicBezTo>
                  <a:cubicBezTo>
                    <a:pt x="282037" y="490315"/>
                    <a:pt x="413873" y="395095"/>
                    <a:pt x="276851" y="0"/>
                  </a:cubicBezTo>
                  <a:cubicBezTo>
                    <a:pt x="276958" y="186495"/>
                    <a:pt x="0" y="205454"/>
                    <a:pt x="0" y="384242"/>
                  </a:cubicBezTo>
                  <a:close/>
                </a:path>
              </a:pathLst>
            </a:custGeom>
            <a:grpFill/>
            <a:ln w="26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 dirty="0"/>
            </a:p>
          </p:txBody>
        </p:sp>
        <p:sp>
          <p:nvSpPr>
            <p:cNvPr id="8" name="Forma libre: forma 7">
              <a:extLst>
                <a:ext uri="{FF2B5EF4-FFF2-40B4-BE49-F238E27FC236}">
                  <a16:creationId xmlns:a16="http://schemas.microsoft.com/office/drawing/2014/main" id="{37BE716B-23B6-0C2D-74C1-74C1246D64B1}"/>
                </a:ext>
              </a:extLst>
            </p:cNvPr>
            <p:cNvSpPr/>
            <p:nvPr/>
          </p:nvSpPr>
          <p:spPr>
            <a:xfrm>
              <a:off x="5662193" y="2845257"/>
              <a:ext cx="322293" cy="538938"/>
            </a:xfrm>
            <a:custGeom>
              <a:avLst/>
              <a:gdLst>
                <a:gd name="connsiteX0" fmla="*/ 322293 w 322293"/>
                <a:gd name="connsiteY0" fmla="*/ 163270 h 538938"/>
                <a:gd name="connsiteX1" fmla="*/ 276851 w 322293"/>
                <a:gd name="connsiteY1" fmla="*/ 0 h 538938"/>
                <a:gd name="connsiteX2" fmla="*/ 0 w 322293"/>
                <a:gd name="connsiteY2" fmla="*/ 384242 h 538938"/>
                <a:gd name="connsiteX3" fmla="*/ 44721 w 322293"/>
                <a:gd name="connsiteY3" fmla="*/ 492929 h 538938"/>
                <a:gd name="connsiteX4" fmla="*/ 223229 w 322293"/>
                <a:gd name="connsiteY4" fmla="*/ 522100 h 538938"/>
                <a:gd name="connsiteX5" fmla="*/ 322293 w 322293"/>
                <a:gd name="connsiteY5" fmla="*/ 163270 h 5389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22293" h="538938">
                  <a:moveTo>
                    <a:pt x="322293" y="163270"/>
                  </a:moveTo>
                  <a:cubicBezTo>
                    <a:pt x="313205" y="114393"/>
                    <a:pt x="298637" y="64343"/>
                    <a:pt x="276851" y="0"/>
                  </a:cubicBezTo>
                  <a:cubicBezTo>
                    <a:pt x="276851" y="186495"/>
                    <a:pt x="0" y="205454"/>
                    <a:pt x="0" y="384242"/>
                  </a:cubicBezTo>
                  <a:cubicBezTo>
                    <a:pt x="-61" y="424938"/>
                    <a:pt x="16015" y="464008"/>
                    <a:pt x="44721" y="492929"/>
                  </a:cubicBezTo>
                  <a:cubicBezTo>
                    <a:pt x="100107" y="548152"/>
                    <a:pt x="175889" y="548018"/>
                    <a:pt x="223229" y="522100"/>
                  </a:cubicBezTo>
                  <a:cubicBezTo>
                    <a:pt x="112911" y="405014"/>
                    <a:pt x="151831" y="269476"/>
                    <a:pt x="322293" y="163270"/>
                  </a:cubicBezTo>
                  <a:close/>
                </a:path>
              </a:pathLst>
            </a:custGeom>
            <a:grpFill/>
            <a:ln w="26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 dirty="0"/>
            </a:p>
          </p:txBody>
        </p:sp>
        <p:sp>
          <p:nvSpPr>
            <p:cNvPr id="22" name="Forma libre: forma 21">
              <a:extLst>
                <a:ext uri="{FF2B5EF4-FFF2-40B4-BE49-F238E27FC236}">
                  <a16:creationId xmlns:a16="http://schemas.microsoft.com/office/drawing/2014/main" id="{F4441AF5-BC49-E5B5-B946-80230D33C382}"/>
                </a:ext>
              </a:extLst>
            </p:cNvPr>
            <p:cNvSpPr/>
            <p:nvPr/>
          </p:nvSpPr>
          <p:spPr>
            <a:xfrm>
              <a:off x="5465909" y="2845257"/>
              <a:ext cx="322319" cy="665904"/>
            </a:xfrm>
            <a:custGeom>
              <a:avLst/>
              <a:gdLst>
                <a:gd name="connsiteX0" fmla="*/ 322320 w 322319"/>
                <a:gd name="connsiteY0" fmla="*/ 163270 h 665904"/>
                <a:gd name="connsiteX1" fmla="*/ 276878 w 322319"/>
                <a:gd name="connsiteY1" fmla="*/ 0 h 665904"/>
                <a:gd name="connsiteX2" fmla="*/ 0 w 322319"/>
                <a:gd name="connsiteY2" fmla="*/ 384242 h 665904"/>
                <a:gd name="connsiteX3" fmla="*/ 74472 w 322319"/>
                <a:gd name="connsiteY3" fmla="*/ 516314 h 665904"/>
                <a:gd name="connsiteX4" fmla="*/ 67415 w 322319"/>
                <a:gd name="connsiteY4" fmla="*/ 665904 h 665904"/>
                <a:gd name="connsiteX5" fmla="*/ 102914 w 322319"/>
                <a:gd name="connsiteY5" fmla="*/ 660038 h 665904"/>
                <a:gd name="connsiteX6" fmla="*/ 97327 w 322319"/>
                <a:gd name="connsiteY6" fmla="*/ 527726 h 665904"/>
                <a:gd name="connsiteX7" fmla="*/ 223256 w 322319"/>
                <a:gd name="connsiteY7" fmla="*/ 522100 h 665904"/>
                <a:gd name="connsiteX8" fmla="*/ 322320 w 322319"/>
                <a:gd name="connsiteY8" fmla="*/ 163270 h 6659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22319" h="665904">
                  <a:moveTo>
                    <a:pt x="322320" y="163270"/>
                  </a:moveTo>
                  <a:cubicBezTo>
                    <a:pt x="313205" y="114393"/>
                    <a:pt x="298636" y="64343"/>
                    <a:pt x="276878" y="0"/>
                  </a:cubicBezTo>
                  <a:cubicBezTo>
                    <a:pt x="276878" y="186495"/>
                    <a:pt x="0" y="205454"/>
                    <a:pt x="0" y="384242"/>
                  </a:cubicBezTo>
                  <a:cubicBezTo>
                    <a:pt x="0" y="475943"/>
                    <a:pt x="74472" y="516314"/>
                    <a:pt x="74472" y="516314"/>
                  </a:cubicBezTo>
                  <a:cubicBezTo>
                    <a:pt x="62935" y="565321"/>
                    <a:pt x="60543" y="616030"/>
                    <a:pt x="67415" y="665904"/>
                  </a:cubicBezTo>
                  <a:lnTo>
                    <a:pt x="102914" y="660038"/>
                  </a:lnTo>
                  <a:cubicBezTo>
                    <a:pt x="85565" y="599775"/>
                    <a:pt x="96204" y="534153"/>
                    <a:pt x="97327" y="527726"/>
                  </a:cubicBezTo>
                  <a:cubicBezTo>
                    <a:pt x="142769" y="545885"/>
                    <a:pt x="189628" y="540499"/>
                    <a:pt x="223256" y="522100"/>
                  </a:cubicBezTo>
                  <a:cubicBezTo>
                    <a:pt x="112938" y="405014"/>
                    <a:pt x="151858" y="269476"/>
                    <a:pt x="322320" y="163270"/>
                  </a:cubicBezTo>
                  <a:close/>
                </a:path>
              </a:pathLst>
            </a:custGeom>
            <a:grpFill/>
            <a:ln w="26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 dirty="0"/>
            </a:p>
          </p:txBody>
        </p:sp>
      </p:grpSp>
    </p:spTree>
    <p:extLst>
      <p:ext uri="{BB962C8B-B14F-4D97-AF65-F5344CB8AC3E}">
        <p14:creationId xmlns:p14="http://schemas.microsoft.com/office/powerpoint/2010/main" val="392813515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926C930B-6D68-CE32-C8C3-D2DBAE6260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06400" y="1137600"/>
            <a:ext cx="3006000" cy="5173200"/>
          </a:xfrm>
          <a:prstGeom prst="rect">
            <a:avLst/>
          </a:prstGeom>
        </p:spPr>
        <p:txBody>
          <a:bodyPr lIns="0"/>
          <a:lstStyle>
            <a:lvl1pPr>
              <a:defRPr>
                <a:solidFill>
                  <a:schemeClr val="tx1"/>
                </a:solidFill>
              </a:defRPr>
            </a:lvl1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cxnSp>
        <p:nvCxnSpPr>
          <p:cNvPr id="3" name="Conector recto 17">
            <a:extLst>
              <a:ext uri="{FF2B5EF4-FFF2-40B4-BE49-F238E27FC236}">
                <a16:creationId xmlns:a16="http://schemas.microsoft.com/office/drawing/2014/main" id="{780ABBA7-0132-293D-0E9B-8ED561431714}"/>
              </a:ext>
            </a:extLst>
          </p:cNvPr>
          <p:cNvCxnSpPr>
            <a:cxnSpLocks/>
          </p:cNvCxnSpPr>
          <p:nvPr userDrawn="1"/>
        </p:nvCxnSpPr>
        <p:spPr>
          <a:xfrm>
            <a:off x="405372" y="789690"/>
            <a:ext cx="11380228" cy="0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" name="Grupo 4">
            <a:extLst>
              <a:ext uri="{FF2B5EF4-FFF2-40B4-BE49-F238E27FC236}">
                <a16:creationId xmlns:a16="http://schemas.microsoft.com/office/drawing/2014/main" id="{8335FCBF-5731-A9E0-BE4B-2FB8FEC79F2E}"/>
              </a:ext>
            </a:extLst>
          </p:cNvPr>
          <p:cNvGrpSpPr/>
          <p:nvPr userDrawn="1"/>
        </p:nvGrpSpPr>
        <p:grpSpPr>
          <a:xfrm>
            <a:off x="11064803" y="243963"/>
            <a:ext cx="473773" cy="432461"/>
            <a:chOff x="5465909" y="2845257"/>
            <a:chExt cx="729516" cy="665904"/>
          </a:xfrm>
        </p:grpSpPr>
        <p:sp>
          <p:nvSpPr>
            <p:cNvPr id="7" name="Forma libre: forma 6">
              <a:extLst>
                <a:ext uri="{FF2B5EF4-FFF2-40B4-BE49-F238E27FC236}">
                  <a16:creationId xmlns:a16="http://schemas.microsoft.com/office/drawing/2014/main" id="{828B5D63-483E-D91C-D053-B78334ED5663}"/>
                </a:ext>
              </a:extLst>
            </p:cNvPr>
            <p:cNvSpPr/>
            <p:nvPr/>
          </p:nvSpPr>
          <p:spPr>
            <a:xfrm>
              <a:off x="5858424" y="2845257"/>
              <a:ext cx="337001" cy="538961"/>
            </a:xfrm>
            <a:custGeom>
              <a:avLst/>
              <a:gdLst>
                <a:gd name="connsiteX0" fmla="*/ 0 w 337001"/>
                <a:gd name="connsiteY0" fmla="*/ 384242 h 538961"/>
                <a:gd name="connsiteX1" fmla="*/ 44721 w 337001"/>
                <a:gd name="connsiteY1" fmla="*/ 492929 h 538961"/>
                <a:gd name="connsiteX2" fmla="*/ 223229 w 337001"/>
                <a:gd name="connsiteY2" fmla="*/ 522100 h 538961"/>
                <a:gd name="connsiteX3" fmla="*/ 276851 w 337001"/>
                <a:gd name="connsiteY3" fmla="*/ 0 h 538961"/>
                <a:gd name="connsiteX4" fmla="*/ 0 w 337001"/>
                <a:gd name="connsiteY4" fmla="*/ 384242 h 5389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7001" h="538961">
                  <a:moveTo>
                    <a:pt x="0" y="384242"/>
                  </a:moveTo>
                  <a:cubicBezTo>
                    <a:pt x="-61" y="424938"/>
                    <a:pt x="16015" y="464008"/>
                    <a:pt x="44721" y="492929"/>
                  </a:cubicBezTo>
                  <a:cubicBezTo>
                    <a:pt x="100080" y="548152"/>
                    <a:pt x="175301" y="548072"/>
                    <a:pt x="223229" y="522100"/>
                  </a:cubicBezTo>
                  <a:cubicBezTo>
                    <a:pt x="282037" y="490315"/>
                    <a:pt x="413873" y="395095"/>
                    <a:pt x="276851" y="0"/>
                  </a:cubicBezTo>
                  <a:cubicBezTo>
                    <a:pt x="276958" y="186495"/>
                    <a:pt x="0" y="205454"/>
                    <a:pt x="0" y="384242"/>
                  </a:cubicBezTo>
                  <a:close/>
                </a:path>
              </a:pathLst>
            </a:custGeom>
            <a:solidFill>
              <a:srgbClr val="FF9C1A"/>
            </a:solidFill>
            <a:ln w="26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 dirty="0"/>
            </a:p>
          </p:txBody>
        </p:sp>
        <p:sp>
          <p:nvSpPr>
            <p:cNvPr id="8" name="Forma libre: forma 7">
              <a:extLst>
                <a:ext uri="{FF2B5EF4-FFF2-40B4-BE49-F238E27FC236}">
                  <a16:creationId xmlns:a16="http://schemas.microsoft.com/office/drawing/2014/main" id="{6A3A6114-DB62-E946-771C-7FAC509E9501}"/>
                </a:ext>
              </a:extLst>
            </p:cNvPr>
            <p:cNvSpPr/>
            <p:nvPr/>
          </p:nvSpPr>
          <p:spPr>
            <a:xfrm>
              <a:off x="5662193" y="2845257"/>
              <a:ext cx="322293" cy="538938"/>
            </a:xfrm>
            <a:custGeom>
              <a:avLst/>
              <a:gdLst>
                <a:gd name="connsiteX0" fmla="*/ 322293 w 322293"/>
                <a:gd name="connsiteY0" fmla="*/ 163270 h 538938"/>
                <a:gd name="connsiteX1" fmla="*/ 276851 w 322293"/>
                <a:gd name="connsiteY1" fmla="*/ 0 h 538938"/>
                <a:gd name="connsiteX2" fmla="*/ 0 w 322293"/>
                <a:gd name="connsiteY2" fmla="*/ 384242 h 538938"/>
                <a:gd name="connsiteX3" fmla="*/ 44721 w 322293"/>
                <a:gd name="connsiteY3" fmla="*/ 492929 h 538938"/>
                <a:gd name="connsiteX4" fmla="*/ 223229 w 322293"/>
                <a:gd name="connsiteY4" fmla="*/ 522100 h 538938"/>
                <a:gd name="connsiteX5" fmla="*/ 322293 w 322293"/>
                <a:gd name="connsiteY5" fmla="*/ 163270 h 5389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22293" h="538938">
                  <a:moveTo>
                    <a:pt x="322293" y="163270"/>
                  </a:moveTo>
                  <a:cubicBezTo>
                    <a:pt x="313205" y="114393"/>
                    <a:pt x="298637" y="64343"/>
                    <a:pt x="276851" y="0"/>
                  </a:cubicBezTo>
                  <a:cubicBezTo>
                    <a:pt x="276851" y="186495"/>
                    <a:pt x="0" y="205454"/>
                    <a:pt x="0" y="384242"/>
                  </a:cubicBezTo>
                  <a:cubicBezTo>
                    <a:pt x="-61" y="424938"/>
                    <a:pt x="16015" y="464008"/>
                    <a:pt x="44721" y="492929"/>
                  </a:cubicBezTo>
                  <a:cubicBezTo>
                    <a:pt x="100107" y="548152"/>
                    <a:pt x="175889" y="548018"/>
                    <a:pt x="223229" y="522100"/>
                  </a:cubicBezTo>
                  <a:cubicBezTo>
                    <a:pt x="112911" y="405014"/>
                    <a:pt x="151831" y="269476"/>
                    <a:pt x="322293" y="163270"/>
                  </a:cubicBezTo>
                  <a:close/>
                </a:path>
              </a:pathLst>
            </a:custGeom>
            <a:solidFill>
              <a:srgbClr val="0DA9FF"/>
            </a:solidFill>
            <a:ln w="26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 dirty="0"/>
            </a:p>
          </p:txBody>
        </p:sp>
        <p:sp>
          <p:nvSpPr>
            <p:cNvPr id="9" name="Forma libre: forma 8">
              <a:extLst>
                <a:ext uri="{FF2B5EF4-FFF2-40B4-BE49-F238E27FC236}">
                  <a16:creationId xmlns:a16="http://schemas.microsoft.com/office/drawing/2014/main" id="{EB3759F3-0AB0-38D9-C58F-C9EB38CA40A6}"/>
                </a:ext>
              </a:extLst>
            </p:cNvPr>
            <p:cNvSpPr/>
            <p:nvPr/>
          </p:nvSpPr>
          <p:spPr>
            <a:xfrm>
              <a:off x="5465909" y="2845257"/>
              <a:ext cx="322319" cy="665904"/>
            </a:xfrm>
            <a:custGeom>
              <a:avLst/>
              <a:gdLst>
                <a:gd name="connsiteX0" fmla="*/ 322320 w 322319"/>
                <a:gd name="connsiteY0" fmla="*/ 163270 h 665904"/>
                <a:gd name="connsiteX1" fmla="*/ 276878 w 322319"/>
                <a:gd name="connsiteY1" fmla="*/ 0 h 665904"/>
                <a:gd name="connsiteX2" fmla="*/ 0 w 322319"/>
                <a:gd name="connsiteY2" fmla="*/ 384242 h 665904"/>
                <a:gd name="connsiteX3" fmla="*/ 74472 w 322319"/>
                <a:gd name="connsiteY3" fmla="*/ 516314 h 665904"/>
                <a:gd name="connsiteX4" fmla="*/ 67415 w 322319"/>
                <a:gd name="connsiteY4" fmla="*/ 665904 h 665904"/>
                <a:gd name="connsiteX5" fmla="*/ 102914 w 322319"/>
                <a:gd name="connsiteY5" fmla="*/ 660038 h 665904"/>
                <a:gd name="connsiteX6" fmla="*/ 97327 w 322319"/>
                <a:gd name="connsiteY6" fmla="*/ 527726 h 665904"/>
                <a:gd name="connsiteX7" fmla="*/ 223256 w 322319"/>
                <a:gd name="connsiteY7" fmla="*/ 522100 h 665904"/>
                <a:gd name="connsiteX8" fmla="*/ 322320 w 322319"/>
                <a:gd name="connsiteY8" fmla="*/ 163270 h 6659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22319" h="665904">
                  <a:moveTo>
                    <a:pt x="322320" y="163270"/>
                  </a:moveTo>
                  <a:cubicBezTo>
                    <a:pt x="313205" y="114393"/>
                    <a:pt x="298636" y="64343"/>
                    <a:pt x="276878" y="0"/>
                  </a:cubicBezTo>
                  <a:cubicBezTo>
                    <a:pt x="276878" y="186495"/>
                    <a:pt x="0" y="205454"/>
                    <a:pt x="0" y="384242"/>
                  </a:cubicBezTo>
                  <a:cubicBezTo>
                    <a:pt x="0" y="475943"/>
                    <a:pt x="74472" y="516314"/>
                    <a:pt x="74472" y="516314"/>
                  </a:cubicBezTo>
                  <a:cubicBezTo>
                    <a:pt x="62935" y="565321"/>
                    <a:pt x="60543" y="616030"/>
                    <a:pt x="67415" y="665904"/>
                  </a:cubicBezTo>
                  <a:lnTo>
                    <a:pt x="102914" y="660038"/>
                  </a:lnTo>
                  <a:cubicBezTo>
                    <a:pt x="85565" y="599775"/>
                    <a:pt x="96204" y="534153"/>
                    <a:pt x="97327" y="527726"/>
                  </a:cubicBezTo>
                  <a:cubicBezTo>
                    <a:pt x="142769" y="545885"/>
                    <a:pt x="189628" y="540499"/>
                    <a:pt x="223256" y="522100"/>
                  </a:cubicBezTo>
                  <a:cubicBezTo>
                    <a:pt x="112938" y="405014"/>
                    <a:pt x="151858" y="269476"/>
                    <a:pt x="322320" y="163270"/>
                  </a:cubicBezTo>
                  <a:close/>
                </a:path>
              </a:pathLst>
            </a:custGeom>
            <a:solidFill>
              <a:srgbClr val="00A443"/>
            </a:solidFill>
            <a:ln w="26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 dirty="0"/>
            </a:p>
          </p:txBody>
        </p:sp>
      </p:grpSp>
      <p:sp>
        <p:nvSpPr>
          <p:cNvPr id="4" name="Title Placeholder 3">
            <a:extLst>
              <a:ext uri="{FF2B5EF4-FFF2-40B4-BE49-F238E27FC236}">
                <a16:creationId xmlns:a16="http://schemas.microsoft.com/office/drawing/2014/main" id="{064F0EAC-287F-BBC5-A261-02742A2D5B9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06796" y="177981"/>
            <a:ext cx="10521015" cy="607923"/>
          </a:xfrm>
          <a:prstGeom prst="rect">
            <a:avLst/>
          </a:prstGeom>
        </p:spPr>
        <p:txBody>
          <a:bodyPr vert="horz" wrap="square" lIns="0" tIns="0" rIns="0" bIns="0" rtlCol="0" anchor="ctr" anchorCtr="0">
            <a:normAutofit/>
          </a:bodyPr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556789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926C930B-6D68-CE32-C8C3-D2DBAE6260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06400" y="1137600"/>
            <a:ext cx="3006000" cy="5173200"/>
          </a:xfrm>
          <a:prstGeom prst="rect">
            <a:avLst/>
          </a:prstGeom>
        </p:spPr>
        <p:txBody>
          <a:bodyPr lIns="0"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2" name="Text Placeholder 5">
            <a:extLst>
              <a:ext uri="{FF2B5EF4-FFF2-40B4-BE49-F238E27FC236}">
                <a16:creationId xmlns:a16="http://schemas.microsoft.com/office/drawing/2014/main" id="{D4AB3612-54C6-B940-1741-814CFD8D57B1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635800" y="1137600"/>
            <a:ext cx="3006000" cy="5173200"/>
          </a:xfrm>
          <a:prstGeom prst="rect">
            <a:avLst/>
          </a:prstGeom>
        </p:spPr>
        <p:txBody>
          <a:bodyPr lIns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cxnSp>
        <p:nvCxnSpPr>
          <p:cNvPr id="5" name="Conector recto 17">
            <a:extLst>
              <a:ext uri="{FF2B5EF4-FFF2-40B4-BE49-F238E27FC236}">
                <a16:creationId xmlns:a16="http://schemas.microsoft.com/office/drawing/2014/main" id="{18F87533-5EF1-C340-4C52-DD4C6031309A}"/>
              </a:ext>
            </a:extLst>
          </p:cNvPr>
          <p:cNvCxnSpPr>
            <a:cxnSpLocks/>
          </p:cNvCxnSpPr>
          <p:nvPr userDrawn="1"/>
        </p:nvCxnSpPr>
        <p:spPr>
          <a:xfrm>
            <a:off x="405372" y="789690"/>
            <a:ext cx="11380228" cy="0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" name="Grupo 6">
            <a:extLst>
              <a:ext uri="{FF2B5EF4-FFF2-40B4-BE49-F238E27FC236}">
                <a16:creationId xmlns:a16="http://schemas.microsoft.com/office/drawing/2014/main" id="{BED61305-1ACB-6AD8-9576-17A5F2860D3A}"/>
              </a:ext>
            </a:extLst>
          </p:cNvPr>
          <p:cNvGrpSpPr/>
          <p:nvPr userDrawn="1"/>
        </p:nvGrpSpPr>
        <p:grpSpPr>
          <a:xfrm>
            <a:off x="11064803" y="243963"/>
            <a:ext cx="473773" cy="432461"/>
            <a:chOff x="5465909" y="2845257"/>
            <a:chExt cx="729516" cy="665904"/>
          </a:xfrm>
        </p:grpSpPr>
        <p:sp>
          <p:nvSpPr>
            <p:cNvPr id="8" name="Forma libre: forma 7">
              <a:extLst>
                <a:ext uri="{FF2B5EF4-FFF2-40B4-BE49-F238E27FC236}">
                  <a16:creationId xmlns:a16="http://schemas.microsoft.com/office/drawing/2014/main" id="{9374F9CC-183D-5CEC-0D51-CBF511E0C585}"/>
                </a:ext>
              </a:extLst>
            </p:cNvPr>
            <p:cNvSpPr/>
            <p:nvPr/>
          </p:nvSpPr>
          <p:spPr>
            <a:xfrm>
              <a:off x="5858424" y="2845257"/>
              <a:ext cx="337001" cy="538961"/>
            </a:xfrm>
            <a:custGeom>
              <a:avLst/>
              <a:gdLst>
                <a:gd name="connsiteX0" fmla="*/ 0 w 337001"/>
                <a:gd name="connsiteY0" fmla="*/ 384242 h 538961"/>
                <a:gd name="connsiteX1" fmla="*/ 44721 w 337001"/>
                <a:gd name="connsiteY1" fmla="*/ 492929 h 538961"/>
                <a:gd name="connsiteX2" fmla="*/ 223229 w 337001"/>
                <a:gd name="connsiteY2" fmla="*/ 522100 h 538961"/>
                <a:gd name="connsiteX3" fmla="*/ 276851 w 337001"/>
                <a:gd name="connsiteY3" fmla="*/ 0 h 538961"/>
                <a:gd name="connsiteX4" fmla="*/ 0 w 337001"/>
                <a:gd name="connsiteY4" fmla="*/ 384242 h 5389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7001" h="538961">
                  <a:moveTo>
                    <a:pt x="0" y="384242"/>
                  </a:moveTo>
                  <a:cubicBezTo>
                    <a:pt x="-61" y="424938"/>
                    <a:pt x="16015" y="464008"/>
                    <a:pt x="44721" y="492929"/>
                  </a:cubicBezTo>
                  <a:cubicBezTo>
                    <a:pt x="100080" y="548152"/>
                    <a:pt x="175301" y="548072"/>
                    <a:pt x="223229" y="522100"/>
                  </a:cubicBezTo>
                  <a:cubicBezTo>
                    <a:pt x="282037" y="490315"/>
                    <a:pt x="413873" y="395095"/>
                    <a:pt x="276851" y="0"/>
                  </a:cubicBezTo>
                  <a:cubicBezTo>
                    <a:pt x="276958" y="186495"/>
                    <a:pt x="0" y="205454"/>
                    <a:pt x="0" y="384242"/>
                  </a:cubicBezTo>
                  <a:close/>
                </a:path>
              </a:pathLst>
            </a:custGeom>
            <a:solidFill>
              <a:srgbClr val="FF9C1A"/>
            </a:solidFill>
            <a:ln w="26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 dirty="0"/>
            </a:p>
          </p:txBody>
        </p:sp>
        <p:sp>
          <p:nvSpPr>
            <p:cNvPr id="9" name="Forma libre: forma 8">
              <a:extLst>
                <a:ext uri="{FF2B5EF4-FFF2-40B4-BE49-F238E27FC236}">
                  <a16:creationId xmlns:a16="http://schemas.microsoft.com/office/drawing/2014/main" id="{3C774A63-093D-D2E8-ED26-78EA5ADB29BF}"/>
                </a:ext>
              </a:extLst>
            </p:cNvPr>
            <p:cNvSpPr/>
            <p:nvPr/>
          </p:nvSpPr>
          <p:spPr>
            <a:xfrm>
              <a:off x="5662193" y="2845257"/>
              <a:ext cx="322293" cy="538938"/>
            </a:xfrm>
            <a:custGeom>
              <a:avLst/>
              <a:gdLst>
                <a:gd name="connsiteX0" fmla="*/ 322293 w 322293"/>
                <a:gd name="connsiteY0" fmla="*/ 163270 h 538938"/>
                <a:gd name="connsiteX1" fmla="*/ 276851 w 322293"/>
                <a:gd name="connsiteY1" fmla="*/ 0 h 538938"/>
                <a:gd name="connsiteX2" fmla="*/ 0 w 322293"/>
                <a:gd name="connsiteY2" fmla="*/ 384242 h 538938"/>
                <a:gd name="connsiteX3" fmla="*/ 44721 w 322293"/>
                <a:gd name="connsiteY3" fmla="*/ 492929 h 538938"/>
                <a:gd name="connsiteX4" fmla="*/ 223229 w 322293"/>
                <a:gd name="connsiteY4" fmla="*/ 522100 h 538938"/>
                <a:gd name="connsiteX5" fmla="*/ 322293 w 322293"/>
                <a:gd name="connsiteY5" fmla="*/ 163270 h 5389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22293" h="538938">
                  <a:moveTo>
                    <a:pt x="322293" y="163270"/>
                  </a:moveTo>
                  <a:cubicBezTo>
                    <a:pt x="313205" y="114393"/>
                    <a:pt x="298637" y="64343"/>
                    <a:pt x="276851" y="0"/>
                  </a:cubicBezTo>
                  <a:cubicBezTo>
                    <a:pt x="276851" y="186495"/>
                    <a:pt x="0" y="205454"/>
                    <a:pt x="0" y="384242"/>
                  </a:cubicBezTo>
                  <a:cubicBezTo>
                    <a:pt x="-61" y="424938"/>
                    <a:pt x="16015" y="464008"/>
                    <a:pt x="44721" y="492929"/>
                  </a:cubicBezTo>
                  <a:cubicBezTo>
                    <a:pt x="100107" y="548152"/>
                    <a:pt x="175889" y="548018"/>
                    <a:pt x="223229" y="522100"/>
                  </a:cubicBezTo>
                  <a:cubicBezTo>
                    <a:pt x="112911" y="405014"/>
                    <a:pt x="151831" y="269476"/>
                    <a:pt x="322293" y="163270"/>
                  </a:cubicBezTo>
                  <a:close/>
                </a:path>
              </a:pathLst>
            </a:custGeom>
            <a:solidFill>
              <a:srgbClr val="0DA9FF"/>
            </a:solidFill>
            <a:ln w="26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 dirty="0"/>
            </a:p>
          </p:txBody>
        </p:sp>
        <p:sp>
          <p:nvSpPr>
            <p:cNvPr id="10" name="Forma libre: forma 9">
              <a:extLst>
                <a:ext uri="{FF2B5EF4-FFF2-40B4-BE49-F238E27FC236}">
                  <a16:creationId xmlns:a16="http://schemas.microsoft.com/office/drawing/2014/main" id="{C1C7D873-E857-EA7B-6A91-A56128A99697}"/>
                </a:ext>
              </a:extLst>
            </p:cNvPr>
            <p:cNvSpPr/>
            <p:nvPr/>
          </p:nvSpPr>
          <p:spPr>
            <a:xfrm>
              <a:off x="5465909" y="2845257"/>
              <a:ext cx="322319" cy="665904"/>
            </a:xfrm>
            <a:custGeom>
              <a:avLst/>
              <a:gdLst>
                <a:gd name="connsiteX0" fmla="*/ 322320 w 322319"/>
                <a:gd name="connsiteY0" fmla="*/ 163270 h 665904"/>
                <a:gd name="connsiteX1" fmla="*/ 276878 w 322319"/>
                <a:gd name="connsiteY1" fmla="*/ 0 h 665904"/>
                <a:gd name="connsiteX2" fmla="*/ 0 w 322319"/>
                <a:gd name="connsiteY2" fmla="*/ 384242 h 665904"/>
                <a:gd name="connsiteX3" fmla="*/ 74472 w 322319"/>
                <a:gd name="connsiteY3" fmla="*/ 516314 h 665904"/>
                <a:gd name="connsiteX4" fmla="*/ 67415 w 322319"/>
                <a:gd name="connsiteY4" fmla="*/ 665904 h 665904"/>
                <a:gd name="connsiteX5" fmla="*/ 102914 w 322319"/>
                <a:gd name="connsiteY5" fmla="*/ 660038 h 665904"/>
                <a:gd name="connsiteX6" fmla="*/ 97327 w 322319"/>
                <a:gd name="connsiteY6" fmla="*/ 527726 h 665904"/>
                <a:gd name="connsiteX7" fmla="*/ 223256 w 322319"/>
                <a:gd name="connsiteY7" fmla="*/ 522100 h 665904"/>
                <a:gd name="connsiteX8" fmla="*/ 322320 w 322319"/>
                <a:gd name="connsiteY8" fmla="*/ 163270 h 6659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22319" h="665904">
                  <a:moveTo>
                    <a:pt x="322320" y="163270"/>
                  </a:moveTo>
                  <a:cubicBezTo>
                    <a:pt x="313205" y="114393"/>
                    <a:pt x="298636" y="64343"/>
                    <a:pt x="276878" y="0"/>
                  </a:cubicBezTo>
                  <a:cubicBezTo>
                    <a:pt x="276878" y="186495"/>
                    <a:pt x="0" y="205454"/>
                    <a:pt x="0" y="384242"/>
                  </a:cubicBezTo>
                  <a:cubicBezTo>
                    <a:pt x="0" y="475943"/>
                    <a:pt x="74472" y="516314"/>
                    <a:pt x="74472" y="516314"/>
                  </a:cubicBezTo>
                  <a:cubicBezTo>
                    <a:pt x="62935" y="565321"/>
                    <a:pt x="60543" y="616030"/>
                    <a:pt x="67415" y="665904"/>
                  </a:cubicBezTo>
                  <a:lnTo>
                    <a:pt x="102914" y="660038"/>
                  </a:lnTo>
                  <a:cubicBezTo>
                    <a:pt x="85565" y="599775"/>
                    <a:pt x="96204" y="534153"/>
                    <a:pt x="97327" y="527726"/>
                  </a:cubicBezTo>
                  <a:cubicBezTo>
                    <a:pt x="142769" y="545885"/>
                    <a:pt x="189628" y="540499"/>
                    <a:pt x="223256" y="522100"/>
                  </a:cubicBezTo>
                  <a:cubicBezTo>
                    <a:pt x="112938" y="405014"/>
                    <a:pt x="151858" y="269476"/>
                    <a:pt x="322320" y="163270"/>
                  </a:cubicBezTo>
                  <a:close/>
                </a:path>
              </a:pathLst>
            </a:custGeom>
            <a:solidFill>
              <a:srgbClr val="00A443"/>
            </a:solidFill>
            <a:ln w="26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 dirty="0"/>
            </a:p>
          </p:txBody>
        </p:sp>
      </p:grpSp>
      <p:sp>
        <p:nvSpPr>
          <p:cNvPr id="4" name="Title Placeholder 3">
            <a:extLst>
              <a:ext uri="{FF2B5EF4-FFF2-40B4-BE49-F238E27FC236}">
                <a16:creationId xmlns:a16="http://schemas.microsoft.com/office/drawing/2014/main" id="{70F334D3-DE90-32D3-1626-3097A240797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06796" y="177981"/>
            <a:ext cx="10521015" cy="607923"/>
          </a:xfrm>
          <a:prstGeom prst="rect">
            <a:avLst/>
          </a:prstGeom>
        </p:spPr>
        <p:txBody>
          <a:bodyPr vert="horz" wrap="square" lIns="0" tIns="0" rIns="0" bIns="0" rtlCol="0" anchor="ctr" anchorCtr="0">
            <a:normAutofit/>
          </a:bodyPr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642335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lumn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926C930B-6D68-CE32-C8C3-D2DBAE6260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06400" y="1137600"/>
            <a:ext cx="3006000" cy="5173200"/>
          </a:xfrm>
          <a:prstGeom prst="rect">
            <a:avLst/>
          </a:prstGeom>
        </p:spPr>
        <p:txBody>
          <a:bodyPr lIns="0"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2" name="Text Placeholder 5">
            <a:extLst>
              <a:ext uri="{FF2B5EF4-FFF2-40B4-BE49-F238E27FC236}">
                <a16:creationId xmlns:a16="http://schemas.microsoft.com/office/drawing/2014/main" id="{D4AB3612-54C6-B940-1741-814CFD8D57B1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635800" y="1137600"/>
            <a:ext cx="3006000" cy="5173200"/>
          </a:xfrm>
          <a:prstGeom prst="rect">
            <a:avLst/>
          </a:prstGeom>
        </p:spPr>
        <p:txBody>
          <a:bodyPr lIns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3" name="Text Placeholder 5">
            <a:extLst>
              <a:ext uri="{FF2B5EF4-FFF2-40B4-BE49-F238E27FC236}">
                <a16:creationId xmlns:a16="http://schemas.microsoft.com/office/drawing/2014/main" id="{F4F073CB-A76A-70CA-0AD1-B67EDF2E462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865200" y="1137600"/>
            <a:ext cx="3006000" cy="5173200"/>
          </a:xfrm>
          <a:prstGeom prst="rect">
            <a:avLst/>
          </a:prstGeom>
        </p:spPr>
        <p:txBody>
          <a:bodyPr lIns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cxnSp>
        <p:nvCxnSpPr>
          <p:cNvPr id="7" name="Conector recto 17">
            <a:extLst>
              <a:ext uri="{FF2B5EF4-FFF2-40B4-BE49-F238E27FC236}">
                <a16:creationId xmlns:a16="http://schemas.microsoft.com/office/drawing/2014/main" id="{80B72CB2-CC4C-E181-BFD8-1C8108C9ABE2}"/>
              </a:ext>
            </a:extLst>
          </p:cNvPr>
          <p:cNvCxnSpPr>
            <a:cxnSpLocks/>
          </p:cNvCxnSpPr>
          <p:nvPr userDrawn="1"/>
        </p:nvCxnSpPr>
        <p:spPr>
          <a:xfrm>
            <a:off x="405372" y="789690"/>
            <a:ext cx="11380228" cy="0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Grupo 7">
            <a:extLst>
              <a:ext uri="{FF2B5EF4-FFF2-40B4-BE49-F238E27FC236}">
                <a16:creationId xmlns:a16="http://schemas.microsoft.com/office/drawing/2014/main" id="{9B7C3FCC-6628-EBBD-3C57-BE0AB5710D1B}"/>
              </a:ext>
            </a:extLst>
          </p:cNvPr>
          <p:cNvGrpSpPr/>
          <p:nvPr userDrawn="1"/>
        </p:nvGrpSpPr>
        <p:grpSpPr>
          <a:xfrm>
            <a:off x="11064803" y="243963"/>
            <a:ext cx="473773" cy="432461"/>
            <a:chOff x="5465909" y="2845257"/>
            <a:chExt cx="729516" cy="665904"/>
          </a:xfrm>
        </p:grpSpPr>
        <p:sp>
          <p:nvSpPr>
            <p:cNvPr id="9" name="Forma libre: forma 8">
              <a:extLst>
                <a:ext uri="{FF2B5EF4-FFF2-40B4-BE49-F238E27FC236}">
                  <a16:creationId xmlns:a16="http://schemas.microsoft.com/office/drawing/2014/main" id="{E27F32BB-6942-4439-907A-ADCD984A3C29}"/>
                </a:ext>
              </a:extLst>
            </p:cNvPr>
            <p:cNvSpPr/>
            <p:nvPr/>
          </p:nvSpPr>
          <p:spPr>
            <a:xfrm>
              <a:off x="5858424" y="2845257"/>
              <a:ext cx="337001" cy="538961"/>
            </a:xfrm>
            <a:custGeom>
              <a:avLst/>
              <a:gdLst>
                <a:gd name="connsiteX0" fmla="*/ 0 w 337001"/>
                <a:gd name="connsiteY0" fmla="*/ 384242 h 538961"/>
                <a:gd name="connsiteX1" fmla="*/ 44721 w 337001"/>
                <a:gd name="connsiteY1" fmla="*/ 492929 h 538961"/>
                <a:gd name="connsiteX2" fmla="*/ 223229 w 337001"/>
                <a:gd name="connsiteY2" fmla="*/ 522100 h 538961"/>
                <a:gd name="connsiteX3" fmla="*/ 276851 w 337001"/>
                <a:gd name="connsiteY3" fmla="*/ 0 h 538961"/>
                <a:gd name="connsiteX4" fmla="*/ 0 w 337001"/>
                <a:gd name="connsiteY4" fmla="*/ 384242 h 5389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7001" h="538961">
                  <a:moveTo>
                    <a:pt x="0" y="384242"/>
                  </a:moveTo>
                  <a:cubicBezTo>
                    <a:pt x="-61" y="424938"/>
                    <a:pt x="16015" y="464008"/>
                    <a:pt x="44721" y="492929"/>
                  </a:cubicBezTo>
                  <a:cubicBezTo>
                    <a:pt x="100080" y="548152"/>
                    <a:pt x="175301" y="548072"/>
                    <a:pt x="223229" y="522100"/>
                  </a:cubicBezTo>
                  <a:cubicBezTo>
                    <a:pt x="282037" y="490315"/>
                    <a:pt x="413873" y="395095"/>
                    <a:pt x="276851" y="0"/>
                  </a:cubicBezTo>
                  <a:cubicBezTo>
                    <a:pt x="276958" y="186495"/>
                    <a:pt x="0" y="205454"/>
                    <a:pt x="0" y="384242"/>
                  </a:cubicBezTo>
                  <a:close/>
                </a:path>
              </a:pathLst>
            </a:custGeom>
            <a:solidFill>
              <a:srgbClr val="FF9C1A"/>
            </a:solidFill>
            <a:ln w="26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 dirty="0"/>
            </a:p>
          </p:txBody>
        </p:sp>
        <p:sp>
          <p:nvSpPr>
            <p:cNvPr id="10" name="Forma libre: forma 9">
              <a:extLst>
                <a:ext uri="{FF2B5EF4-FFF2-40B4-BE49-F238E27FC236}">
                  <a16:creationId xmlns:a16="http://schemas.microsoft.com/office/drawing/2014/main" id="{58979D0C-E47A-D1F7-2662-04F8D8698C47}"/>
                </a:ext>
              </a:extLst>
            </p:cNvPr>
            <p:cNvSpPr/>
            <p:nvPr/>
          </p:nvSpPr>
          <p:spPr>
            <a:xfrm>
              <a:off x="5662193" y="2845257"/>
              <a:ext cx="322293" cy="538938"/>
            </a:xfrm>
            <a:custGeom>
              <a:avLst/>
              <a:gdLst>
                <a:gd name="connsiteX0" fmla="*/ 322293 w 322293"/>
                <a:gd name="connsiteY0" fmla="*/ 163270 h 538938"/>
                <a:gd name="connsiteX1" fmla="*/ 276851 w 322293"/>
                <a:gd name="connsiteY1" fmla="*/ 0 h 538938"/>
                <a:gd name="connsiteX2" fmla="*/ 0 w 322293"/>
                <a:gd name="connsiteY2" fmla="*/ 384242 h 538938"/>
                <a:gd name="connsiteX3" fmla="*/ 44721 w 322293"/>
                <a:gd name="connsiteY3" fmla="*/ 492929 h 538938"/>
                <a:gd name="connsiteX4" fmla="*/ 223229 w 322293"/>
                <a:gd name="connsiteY4" fmla="*/ 522100 h 538938"/>
                <a:gd name="connsiteX5" fmla="*/ 322293 w 322293"/>
                <a:gd name="connsiteY5" fmla="*/ 163270 h 5389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22293" h="538938">
                  <a:moveTo>
                    <a:pt x="322293" y="163270"/>
                  </a:moveTo>
                  <a:cubicBezTo>
                    <a:pt x="313205" y="114393"/>
                    <a:pt x="298637" y="64343"/>
                    <a:pt x="276851" y="0"/>
                  </a:cubicBezTo>
                  <a:cubicBezTo>
                    <a:pt x="276851" y="186495"/>
                    <a:pt x="0" y="205454"/>
                    <a:pt x="0" y="384242"/>
                  </a:cubicBezTo>
                  <a:cubicBezTo>
                    <a:pt x="-61" y="424938"/>
                    <a:pt x="16015" y="464008"/>
                    <a:pt x="44721" y="492929"/>
                  </a:cubicBezTo>
                  <a:cubicBezTo>
                    <a:pt x="100107" y="548152"/>
                    <a:pt x="175889" y="548018"/>
                    <a:pt x="223229" y="522100"/>
                  </a:cubicBezTo>
                  <a:cubicBezTo>
                    <a:pt x="112911" y="405014"/>
                    <a:pt x="151831" y="269476"/>
                    <a:pt x="322293" y="163270"/>
                  </a:cubicBezTo>
                  <a:close/>
                </a:path>
              </a:pathLst>
            </a:custGeom>
            <a:solidFill>
              <a:srgbClr val="0DA9FF"/>
            </a:solidFill>
            <a:ln w="26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 dirty="0"/>
            </a:p>
          </p:txBody>
        </p:sp>
        <p:sp>
          <p:nvSpPr>
            <p:cNvPr id="11" name="Forma libre: forma 10">
              <a:extLst>
                <a:ext uri="{FF2B5EF4-FFF2-40B4-BE49-F238E27FC236}">
                  <a16:creationId xmlns:a16="http://schemas.microsoft.com/office/drawing/2014/main" id="{33BB8D77-81A2-3B77-8E35-909CAD890743}"/>
                </a:ext>
              </a:extLst>
            </p:cNvPr>
            <p:cNvSpPr/>
            <p:nvPr/>
          </p:nvSpPr>
          <p:spPr>
            <a:xfrm>
              <a:off x="5465909" y="2845257"/>
              <a:ext cx="322319" cy="665904"/>
            </a:xfrm>
            <a:custGeom>
              <a:avLst/>
              <a:gdLst>
                <a:gd name="connsiteX0" fmla="*/ 322320 w 322319"/>
                <a:gd name="connsiteY0" fmla="*/ 163270 h 665904"/>
                <a:gd name="connsiteX1" fmla="*/ 276878 w 322319"/>
                <a:gd name="connsiteY1" fmla="*/ 0 h 665904"/>
                <a:gd name="connsiteX2" fmla="*/ 0 w 322319"/>
                <a:gd name="connsiteY2" fmla="*/ 384242 h 665904"/>
                <a:gd name="connsiteX3" fmla="*/ 74472 w 322319"/>
                <a:gd name="connsiteY3" fmla="*/ 516314 h 665904"/>
                <a:gd name="connsiteX4" fmla="*/ 67415 w 322319"/>
                <a:gd name="connsiteY4" fmla="*/ 665904 h 665904"/>
                <a:gd name="connsiteX5" fmla="*/ 102914 w 322319"/>
                <a:gd name="connsiteY5" fmla="*/ 660038 h 665904"/>
                <a:gd name="connsiteX6" fmla="*/ 97327 w 322319"/>
                <a:gd name="connsiteY6" fmla="*/ 527726 h 665904"/>
                <a:gd name="connsiteX7" fmla="*/ 223256 w 322319"/>
                <a:gd name="connsiteY7" fmla="*/ 522100 h 665904"/>
                <a:gd name="connsiteX8" fmla="*/ 322320 w 322319"/>
                <a:gd name="connsiteY8" fmla="*/ 163270 h 6659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22319" h="665904">
                  <a:moveTo>
                    <a:pt x="322320" y="163270"/>
                  </a:moveTo>
                  <a:cubicBezTo>
                    <a:pt x="313205" y="114393"/>
                    <a:pt x="298636" y="64343"/>
                    <a:pt x="276878" y="0"/>
                  </a:cubicBezTo>
                  <a:cubicBezTo>
                    <a:pt x="276878" y="186495"/>
                    <a:pt x="0" y="205454"/>
                    <a:pt x="0" y="384242"/>
                  </a:cubicBezTo>
                  <a:cubicBezTo>
                    <a:pt x="0" y="475943"/>
                    <a:pt x="74472" y="516314"/>
                    <a:pt x="74472" y="516314"/>
                  </a:cubicBezTo>
                  <a:cubicBezTo>
                    <a:pt x="62935" y="565321"/>
                    <a:pt x="60543" y="616030"/>
                    <a:pt x="67415" y="665904"/>
                  </a:cubicBezTo>
                  <a:lnTo>
                    <a:pt x="102914" y="660038"/>
                  </a:lnTo>
                  <a:cubicBezTo>
                    <a:pt x="85565" y="599775"/>
                    <a:pt x="96204" y="534153"/>
                    <a:pt x="97327" y="527726"/>
                  </a:cubicBezTo>
                  <a:cubicBezTo>
                    <a:pt x="142769" y="545885"/>
                    <a:pt x="189628" y="540499"/>
                    <a:pt x="223256" y="522100"/>
                  </a:cubicBezTo>
                  <a:cubicBezTo>
                    <a:pt x="112938" y="405014"/>
                    <a:pt x="151858" y="269476"/>
                    <a:pt x="322320" y="163270"/>
                  </a:cubicBezTo>
                  <a:close/>
                </a:path>
              </a:pathLst>
            </a:custGeom>
            <a:solidFill>
              <a:srgbClr val="00A443"/>
            </a:solidFill>
            <a:ln w="26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 dirty="0"/>
            </a:p>
          </p:txBody>
        </p:sp>
      </p:grpSp>
      <p:sp>
        <p:nvSpPr>
          <p:cNvPr id="4" name="Title Placeholder 3">
            <a:extLst>
              <a:ext uri="{FF2B5EF4-FFF2-40B4-BE49-F238E27FC236}">
                <a16:creationId xmlns:a16="http://schemas.microsoft.com/office/drawing/2014/main" id="{ED26ADD1-F487-B0D9-5D45-99218171D53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06796" y="177981"/>
            <a:ext cx="10521015" cy="607923"/>
          </a:xfrm>
          <a:prstGeom prst="rect">
            <a:avLst/>
          </a:prstGeom>
        </p:spPr>
        <p:txBody>
          <a:bodyPr vert="horz" wrap="square" lIns="0" tIns="0" rIns="0" bIns="0" rtlCol="0" anchor="ctr" anchorCtr="0">
            <a:normAutofit/>
          </a:bodyPr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729697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39CEEF4A-7598-08FC-4508-B7EB08BD0A5A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3719755" y="1138517"/>
            <a:ext cx="8065026" cy="5170803"/>
          </a:xfrm>
          <a:prstGeom prst="roundRect">
            <a:avLst>
              <a:gd name="adj" fmla="val 1974"/>
            </a:avLst>
          </a:prstGeo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/>
              <a:t>Click on the icon to add an image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76CDA7D8-C2DA-A45E-2DDF-74ED7808365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06800" y="1137600"/>
            <a:ext cx="3006000" cy="5173200"/>
          </a:xfrm>
          <a:prstGeom prst="rect">
            <a:avLst/>
          </a:prstGeom>
        </p:spPr>
        <p:txBody>
          <a:bodyPr lIns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cxnSp>
        <p:nvCxnSpPr>
          <p:cNvPr id="3" name="Conector recto 17">
            <a:extLst>
              <a:ext uri="{FF2B5EF4-FFF2-40B4-BE49-F238E27FC236}">
                <a16:creationId xmlns:a16="http://schemas.microsoft.com/office/drawing/2014/main" id="{4CB44673-58F1-F49F-943F-E4BA5AE3391B}"/>
              </a:ext>
            </a:extLst>
          </p:cNvPr>
          <p:cNvCxnSpPr>
            <a:cxnSpLocks/>
          </p:cNvCxnSpPr>
          <p:nvPr userDrawn="1"/>
        </p:nvCxnSpPr>
        <p:spPr>
          <a:xfrm>
            <a:off x="405372" y="789690"/>
            <a:ext cx="11380228" cy="0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" name="Grupo 3">
            <a:extLst>
              <a:ext uri="{FF2B5EF4-FFF2-40B4-BE49-F238E27FC236}">
                <a16:creationId xmlns:a16="http://schemas.microsoft.com/office/drawing/2014/main" id="{F17E1D8A-BFFF-AB75-57AA-58B70A49DB00}"/>
              </a:ext>
            </a:extLst>
          </p:cNvPr>
          <p:cNvGrpSpPr/>
          <p:nvPr userDrawn="1"/>
        </p:nvGrpSpPr>
        <p:grpSpPr>
          <a:xfrm>
            <a:off x="11064803" y="243963"/>
            <a:ext cx="473773" cy="432461"/>
            <a:chOff x="5465909" y="2845257"/>
            <a:chExt cx="729516" cy="665904"/>
          </a:xfrm>
        </p:grpSpPr>
        <p:sp>
          <p:nvSpPr>
            <p:cNvPr id="6" name="Forma libre: forma 5">
              <a:extLst>
                <a:ext uri="{FF2B5EF4-FFF2-40B4-BE49-F238E27FC236}">
                  <a16:creationId xmlns:a16="http://schemas.microsoft.com/office/drawing/2014/main" id="{84834813-E53F-E785-9771-49D2C0F90B5B}"/>
                </a:ext>
              </a:extLst>
            </p:cNvPr>
            <p:cNvSpPr/>
            <p:nvPr/>
          </p:nvSpPr>
          <p:spPr>
            <a:xfrm>
              <a:off x="5858424" y="2845257"/>
              <a:ext cx="337001" cy="538961"/>
            </a:xfrm>
            <a:custGeom>
              <a:avLst/>
              <a:gdLst>
                <a:gd name="connsiteX0" fmla="*/ 0 w 337001"/>
                <a:gd name="connsiteY0" fmla="*/ 384242 h 538961"/>
                <a:gd name="connsiteX1" fmla="*/ 44721 w 337001"/>
                <a:gd name="connsiteY1" fmla="*/ 492929 h 538961"/>
                <a:gd name="connsiteX2" fmla="*/ 223229 w 337001"/>
                <a:gd name="connsiteY2" fmla="*/ 522100 h 538961"/>
                <a:gd name="connsiteX3" fmla="*/ 276851 w 337001"/>
                <a:gd name="connsiteY3" fmla="*/ 0 h 538961"/>
                <a:gd name="connsiteX4" fmla="*/ 0 w 337001"/>
                <a:gd name="connsiteY4" fmla="*/ 384242 h 5389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7001" h="538961">
                  <a:moveTo>
                    <a:pt x="0" y="384242"/>
                  </a:moveTo>
                  <a:cubicBezTo>
                    <a:pt x="-61" y="424938"/>
                    <a:pt x="16015" y="464008"/>
                    <a:pt x="44721" y="492929"/>
                  </a:cubicBezTo>
                  <a:cubicBezTo>
                    <a:pt x="100080" y="548152"/>
                    <a:pt x="175301" y="548072"/>
                    <a:pt x="223229" y="522100"/>
                  </a:cubicBezTo>
                  <a:cubicBezTo>
                    <a:pt x="282037" y="490315"/>
                    <a:pt x="413873" y="395095"/>
                    <a:pt x="276851" y="0"/>
                  </a:cubicBezTo>
                  <a:cubicBezTo>
                    <a:pt x="276958" y="186495"/>
                    <a:pt x="0" y="205454"/>
                    <a:pt x="0" y="384242"/>
                  </a:cubicBezTo>
                  <a:close/>
                </a:path>
              </a:pathLst>
            </a:custGeom>
            <a:solidFill>
              <a:srgbClr val="FF9C1A"/>
            </a:solidFill>
            <a:ln w="26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 dirty="0"/>
            </a:p>
          </p:txBody>
        </p:sp>
        <p:sp>
          <p:nvSpPr>
            <p:cNvPr id="9" name="Forma libre: forma 8">
              <a:extLst>
                <a:ext uri="{FF2B5EF4-FFF2-40B4-BE49-F238E27FC236}">
                  <a16:creationId xmlns:a16="http://schemas.microsoft.com/office/drawing/2014/main" id="{6F0022E0-7F04-4BF7-1AC8-01357DB03C1D}"/>
                </a:ext>
              </a:extLst>
            </p:cNvPr>
            <p:cNvSpPr/>
            <p:nvPr/>
          </p:nvSpPr>
          <p:spPr>
            <a:xfrm>
              <a:off x="5662193" y="2845257"/>
              <a:ext cx="322293" cy="538938"/>
            </a:xfrm>
            <a:custGeom>
              <a:avLst/>
              <a:gdLst>
                <a:gd name="connsiteX0" fmla="*/ 322293 w 322293"/>
                <a:gd name="connsiteY0" fmla="*/ 163270 h 538938"/>
                <a:gd name="connsiteX1" fmla="*/ 276851 w 322293"/>
                <a:gd name="connsiteY1" fmla="*/ 0 h 538938"/>
                <a:gd name="connsiteX2" fmla="*/ 0 w 322293"/>
                <a:gd name="connsiteY2" fmla="*/ 384242 h 538938"/>
                <a:gd name="connsiteX3" fmla="*/ 44721 w 322293"/>
                <a:gd name="connsiteY3" fmla="*/ 492929 h 538938"/>
                <a:gd name="connsiteX4" fmla="*/ 223229 w 322293"/>
                <a:gd name="connsiteY4" fmla="*/ 522100 h 538938"/>
                <a:gd name="connsiteX5" fmla="*/ 322293 w 322293"/>
                <a:gd name="connsiteY5" fmla="*/ 163270 h 5389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22293" h="538938">
                  <a:moveTo>
                    <a:pt x="322293" y="163270"/>
                  </a:moveTo>
                  <a:cubicBezTo>
                    <a:pt x="313205" y="114393"/>
                    <a:pt x="298637" y="64343"/>
                    <a:pt x="276851" y="0"/>
                  </a:cubicBezTo>
                  <a:cubicBezTo>
                    <a:pt x="276851" y="186495"/>
                    <a:pt x="0" y="205454"/>
                    <a:pt x="0" y="384242"/>
                  </a:cubicBezTo>
                  <a:cubicBezTo>
                    <a:pt x="-61" y="424938"/>
                    <a:pt x="16015" y="464008"/>
                    <a:pt x="44721" y="492929"/>
                  </a:cubicBezTo>
                  <a:cubicBezTo>
                    <a:pt x="100107" y="548152"/>
                    <a:pt x="175889" y="548018"/>
                    <a:pt x="223229" y="522100"/>
                  </a:cubicBezTo>
                  <a:cubicBezTo>
                    <a:pt x="112911" y="405014"/>
                    <a:pt x="151831" y="269476"/>
                    <a:pt x="322293" y="163270"/>
                  </a:cubicBezTo>
                  <a:close/>
                </a:path>
              </a:pathLst>
            </a:custGeom>
            <a:solidFill>
              <a:srgbClr val="0DA9FF"/>
            </a:solidFill>
            <a:ln w="26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 dirty="0"/>
            </a:p>
          </p:txBody>
        </p:sp>
        <p:sp>
          <p:nvSpPr>
            <p:cNvPr id="10" name="Forma libre: forma 9">
              <a:extLst>
                <a:ext uri="{FF2B5EF4-FFF2-40B4-BE49-F238E27FC236}">
                  <a16:creationId xmlns:a16="http://schemas.microsoft.com/office/drawing/2014/main" id="{6FE2028B-2C5E-95E8-AC5B-33DEA7889BB7}"/>
                </a:ext>
              </a:extLst>
            </p:cNvPr>
            <p:cNvSpPr/>
            <p:nvPr/>
          </p:nvSpPr>
          <p:spPr>
            <a:xfrm>
              <a:off x="5465909" y="2845257"/>
              <a:ext cx="322319" cy="665904"/>
            </a:xfrm>
            <a:custGeom>
              <a:avLst/>
              <a:gdLst>
                <a:gd name="connsiteX0" fmla="*/ 322320 w 322319"/>
                <a:gd name="connsiteY0" fmla="*/ 163270 h 665904"/>
                <a:gd name="connsiteX1" fmla="*/ 276878 w 322319"/>
                <a:gd name="connsiteY1" fmla="*/ 0 h 665904"/>
                <a:gd name="connsiteX2" fmla="*/ 0 w 322319"/>
                <a:gd name="connsiteY2" fmla="*/ 384242 h 665904"/>
                <a:gd name="connsiteX3" fmla="*/ 74472 w 322319"/>
                <a:gd name="connsiteY3" fmla="*/ 516314 h 665904"/>
                <a:gd name="connsiteX4" fmla="*/ 67415 w 322319"/>
                <a:gd name="connsiteY4" fmla="*/ 665904 h 665904"/>
                <a:gd name="connsiteX5" fmla="*/ 102914 w 322319"/>
                <a:gd name="connsiteY5" fmla="*/ 660038 h 665904"/>
                <a:gd name="connsiteX6" fmla="*/ 97327 w 322319"/>
                <a:gd name="connsiteY6" fmla="*/ 527726 h 665904"/>
                <a:gd name="connsiteX7" fmla="*/ 223256 w 322319"/>
                <a:gd name="connsiteY7" fmla="*/ 522100 h 665904"/>
                <a:gd name="connsiteX8" fmla="*/ 322320 w 322319"/>
                <a:gd name="connsiteY8" fmla="*/ 163270 h 6659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22319" h="665904">
                  <a:moveTo>
                    <a:pt x="322320" y="163270"/>
                  </a:moveTo>
                  <a:cubicBezTo>
                    <a:pt x="313205" y="114393"/>
                    <a:pt x="298636" y="64343"/>
                    <a:pt x="276878" y="0"/>
                  </a:cubicBezTo>
                  <a:cubicBezTo>
                    <a:pt x="276878" y="186495"/>
                    <a:pt x="0" y="205454"/>
                    <a:pt x="0" y="384242"/>
                  </a:cubicBezTo>
                  <a:cubicBezTo>
                    <a:pt x="0" y="475943"/>
                    <a:pt x="74472" y="516314"/>
                    <a:pt x="74472" y="516314"/>
                  </a:cubicBezTo>
                  <a:cubicBezTo>
                    <a:pt x="62935" y="565321"/>
                    <a:pt x="60543" y="616030"/>
                    <a:pt x="67415" y="665904"/>
                  </a:cubicBezTo>
                  <a:lnTo>
                    <a:pt x="102914" y="660038"/>
                  </a:lnTo>
                  <a:cubicBezTo>
                    <a:pt x="85565" y="599775"/>
                    <a:pt x="96204" y="534153"/>
                    <a:pt x="97327" y="527726"/>
                  </a:cubicBezTo>
                  <a:cubicBezTo>
                    <a:pt x="142769" y="545885"/>
                    <a:pt x="189628" y="540499"/>
                    <a:pt x="223256" y="522100"/>
                  </a:cubicBezTo>
                  <a:cubicBezTo>
                    <a:pt x="112938" y="405014"/>
                    <a:pt x="151858" y="269476"/>
                    <a:pt x="322320" y="163270"/>
                  </a:cubicBezTo>
                  <a:close/>
                </a:path>
              </a:pathLst>
            </a:custGeom>
            <a:solidFill>
              <a:srgbClr val="00A443"/>
            </a:solidFill>
            <a:ln w="26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 dirty="0"/>
            </a:p>
          </p:txBody>
        </p:sp>
      </p:grpSp>
      <p:sp>
        <p:nvSpPr>
          <p:cNvPr id="5" name="Title Placeholder 3">
            <a:extLst>
              <a:ext uri="{FF2B5EF4-FFF2-40B4-BE49-F238E27FC236}">
                <a16:creationId xmlns:a16="http://schemas.microsoft.com/office/drawing/2014/main" id="{D0313A78-B8BE-7B09-027B-D4406E9D86A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06796" y="177981"/>
            <a:ext cx="10521015" cy="607923"/>
          </a:xfrm>
          <a:prstGeom prst="rect">
            <a:avLst/>
          </a:prstGeom>
        </p:spPr>
        <p:txBody>
          <a:bodyPr vert="horz" wrap="square" lIns="0" tIns="0" rIns="0" bIns="0" rtlCol="0" anchor="ctr" anchorCtr="0">
            <a:normAutofit/>
          </a:bodyPr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310796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9 Marcador de texto">
            <a:extLst>
              <a:ext uri="{FF2B5EF4-FFF2-40B4-BE49-F238E27FC236}">
                <a16:creationId xmlns:a16="http://schemas.microsoft.com/office/drawing/2014/main" id="{C5730698-EE2F-48E6-829A-0F1E5E6BE09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13156" y="6454774"/>
            <a:ext cx="4515526" cy="403225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indent="0">
              <a:buNone/>
              <a:defRPr kumimoji="0" lang="en-GB" sz="800" b="0" i="1" u="none" strike="noStrike" kern="1200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IberPangea Text Light" panose="020B0404000000000000" pitchFamily="34" charset="0"/>
                <a:cs typeface="IberPangea Text Light" panose="020B0404000000000000" pitchFamily="34" charset="0"/>
              </a:defRPr>
            </a:lvl1pPr>
            <a:lvl2pPr>
              <a:defRPr>
                <a:solidFill>
                  <a:srgbClr val="6B882B"/>
                </a:solidFill>
              </a:defRPr>
            </a:lvl2pPr>
            <a:lvl3pPr>
              <a:defRPr>
                <a:solidFill>
                  <a:srgbClr val="6B882B"/>
                </a:solidFill>
              </a:defRPr>
            </a:lvl3pPr>
            <a:lvl4pPr>
              <a:defRPr>
                <a:solidFill>
                  <a:srgbClr val="6B882B"/>
                </a:solidFill>
              </a:defRPr>
            </a:lvl4pPr>
            <a:lvl5pPr>
              <a:defRPr>
                <a:solidFill>
                  <a:srgbClr val="6B882B"/>
                </a:solidFill>
              </a:defRPr>
            </a:lvl5pPr>
          </a:lstStyle>
          <a:p>
            <a:pPr lvl="0"/>
            <a:r>
              <a:rPr lang="es-ES" dirty="0"/>
              <a:t>* </a:t>
            </a:r>
            <a:r>
              <a:rPr lang="es-ES" dirty="0" err="1"/>
              <a:t>Click</a:t>
            </a:r>
            <a:r>
              <a:rPr lang="es-ES" dirty="0"/>
              <a:t> </a:t>
            </a:r>
            <a:r>
              <a:rPr lang="es-ES" dirty="0" err="1"/>
              <a:t>for</a:t>
            </a:r>
            <a:r>
              <a:rPr lang="es-ES" dirty="0"/>
              <a:t> </a:t>
            </a:r>
            <a:r>
              <a:rPr lang="es-ES" dirty="0" err="1"/>
              <a:t>clarification</a:t>
            </a:r>
            <a:r>
              <a:rPr lang="es-ES" dirty="0"/>
              <a:t> </a:t>
            </a:r>
            <a:r>
              <a:rPr lang="es-ES" dirty="0" err="1"/>
              <a:t>footer</a:t>
            </a:r>
            <a:endParaRPr lang="en-GB" dirty="0"/>
          </a:p>
        </p:txBody>
      </p:sp>
      <p:sp>
        <p:nvSpPr>
          <p:cNvPr id="4" name="Table Placeholder 3">
            <a:extLst>
              <a:ext uri="{FF2B5EF4-FFF2-40B4-BE49-F238E27FC236}">
                <a16:creationId xmlns:a16="http://schemas.microsoft.com/office/drawing/2014/main" id="{2DB61EA2-395B-CDBE-0DDB-9404BE58EC2B}"/>
              </a:ext>
            </a:extLst>
          </p:cNvPr>
          <p:cNvSpPr>
            <a:spLocks noGrp="1"/>
          </p:cNvSpPr>
          <p:nvPr>
            <p:ph type="tbl" sz="quarter" idx="17" hasCustomPrompt="1"/>
          </p:nvPr>
        </p:nvSpPr>
        <p:spPr>
          <a:xfrm>
            <a:off x="412750" y="1147484"/>
            <a:ext cx="11372850" cy="5162829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Table</a:t>
            </a:r>
          </a:p>
        </p:txBody>
      </p:sp>
      <p:cxnSp>
        <p:nvCxnSpPr>
          <p:cNvPr id="5" name="Conector recto 17">
            <a:extLst>
              <a:ext uri="{FF2B5EF4-FFF2-40B4-BE49-F238E27FC236}">
                <a16:creationId xmlns:a16="http://schemas.microsoft.com/office/drawing/2014/main" id="{685AA0F9-7B63-4327-DAB5-07DF3CCEC2F4}"/>
              </a:ext>
            </a:extLst>
          </p:cNvPr>
          <p:cNvCxnSpPr>
            <a:cxnSpLocks/>
          </p:cNvCxnSpPr>
          <p:nvPr userDrawn="1"/>
        </p:nvCxnSpPr>
        <p:spPr>
          <a:xfrm>
            <a:off x="405372" y="789690"/>
            <a:ext cx="11380228" cy="0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" name="Grupo 6">
            <a:extLst>
              <a:ext uri="{FF2B5EF4-FFF2-40B4-BE49-F238E27FC236}">
                <a16:creationId xmlns:a16="http://schemas.microsoft.com/office/drawing/2014/main" id="{AEFE9755-3820-9949-5F22-D21D3032DA9D}"/>
              </a:ext>
            </a:extLst>
          </p:cNvPr>
          <p:cNvGrpSpPr/>
          <p:nvPr userDrawn="1"/>
        </p:nvGrpSpPr>
        <p:grpSpPr>
          <a:xfrm>
            <a:off x="11064803" y="243963"/>
            <a:ext cx="473773" cy="432461"/>
            <a:chOff x="5465909" y="2845257"/>
            <a:chExt cx="729516" cy="665904"/>
          </a:xfrm>
        </p:grpSpPr>
        <p:sp>
          <p:nvSpPr>
            <p:cNvPr id="8" name="Forma libre: forma 7">
              <a:extLst>
                <a:ext uri="{FF2B5EF4-FFF2-40B4-BE49-F238E27FC236}">
                  <a16:creationId xmlns:a16="http://schemas.microsoft.com/office/drawing/2014/main" id="{B0A41F4E-2E73-BF77-C13E-D2B847443A0A}"/>
                </a:ext>
              </a:extLst>
            </p:cNvPr>
            <p:cNvSpPr/>
            <p:nvPr/>
          </p:nvSpPr>
          <p:spPr>
            <a:xfrm>
              <a:off x="5858424" y="2845257"/>
              <a:ext cx="337001" cy="538961"/>
            </a:xfrm>
            <a:custGeom>
              <a:avLst/>
              <a:gdLst>
                <a:gd name="connsiteX0" fmla="*/ 0 w 337001"/>
                <a:gd name="connsiteY0" fmla="*/ 384242 h 538961"/>
                <a:gd name="connsiteX1" fmla="*/ 44721 w 337001"/>
                <a:gd name="connsiteY1" fmla="*/ 492929 h 538961"/>
                <a:gd name="connsiteX2" fmla="*/ 223229 w 337001"/>
                <a:gd name="connsiteY2" fmla="*/ 522100 h 538961"/>
                <a:gd name="connsiteX3" fmla="*/ 276851 w 337001"/>
                <a:gd name="connsiteY3" fmla="*/ 0 h 538961"/>
                <a:gd name="connsiteX4" fmla="*/ 0 w 337001"/>
                <a:gd name="connsiteY4" fmla="*/ 384242 h 5389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7001" h="538961">
                  <a:moveTo>
                    <a:pt x="0" y="384242"/>
                  </a:moveTo>
                  <a:cubicBezTo>
                    <a:pt x="-61" y="424938"/>
                    <a:pt x="16015" y="464008"/>
                    <a:pt x="44721" y="492929"/>
                  </a:cubicBezTo>
                  <a:cubicBezTo>
                    <a:pt x="100080" y="548152"/>
                    <a:pt x="175301" y="548072"/>
                    <a:pt x="223229" y="522100"/>
                  </a:cubicBezTo>
                  <a:cubicBezTo>
                    <a:pt x="282037" y="490315"/>
                    <a:pt x="413873" y="395095"/>
                    <a:pt x="276851" y="0"/>
                  </a:cubicBezTo>
                  <a:cubicBezTo>
                    <a:pt x="276958" y="186495"/>
                    <a:pt x="0" y="205454"/>
                    <a:pt x="0" y="384242"/>
                  </a:cubicBezTo>
                  <a:close/>
                </a:path>
              </a:pathLst>
            </a:custGeom>
            <a:solidFill>
              <a:srgbClr val="FF9C1A"/>
            </a:solidFill>
            <a:ln w="26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 dirty="0"/>
            </a:p>
          </p:txBody>
        </p:sp>
        <p:sp>
          <p:nvSpPr>
            <p:cNvPr id="9" name="Forma libre: forma 8">
              <a:extLst>
                <a:ext uri="{FF2B5EF4-FFF2-40B4-BE49-F238E27FC236}">
                  <a16:creationId xmlns:a16="http://schemas.microsoft.com/office/drawing/2014/main" id="{A87986AC-3781-8E68-D2F9-8EF3C0C2C51B}"/>
                </a:ext>
              </a:extLst>
            </p:cNvPr>
            <p:cNvSpPr/>
            <p:nvPr/>
          </p:nvSpPr>
          <p:spPr>
            <a:xfrm>
              <a:off x="5662193" y="2845257"/>
              <a:ext cx="322293" cy="538938"/>
            </a:xfrm>
            <a:custGeom>
              <a:avLst/>
              <a:gdLst>
                <a:gd name="connsiteX0" fmla="*/ 322293 w 322293"/>
                <a:gd name="connsiteY0" fmla="*/ 163270 h 538938"/>
                <a:gd name="connsiteX1" fmla="*/ 276851 w 322293"/>
                <a:gd name="connsiteY1" fmla="*/ 0 h 538938"/>
                <a:gd name="connsiteX2" fmla="*/ 0 w 322293"/>
                <a:gd name="connsiteY2" fmla="*/ 384242 h 538938"/>
                <a:gd name="connsiteX3" fmla="*/ 44721 w 322293"/>
                <a:gd name="connsiteY3" fmla="*/ 492929 h 538938"/>
                <a:gd name="connsiteX4" fmla="*/ 223229 w 322293"/>
                <a:gd name="connsiteY4" fmla="*/ 522100 h 538938"/>
                <a:gd name="connsiteX5" fmla="*/ 322293 w 322293"/>
                <a:gd name="connsiteY5" fmla="*/ 163270 h 5389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22293" h="538938">
                  <a:moveTo>
                    <a:pt x="322293" y="163270"/>
                  </a:moveTo>
                  <a:cubicBezTo>
                    <a:pt x="313205" y="114393"/>
                    <a:pt x="298637" y="64343"/>
                    <a:pt x="276851" y="0"/>
                  </a:cubicBezTo>
                  <a:cubicBezTo>
                    <a:pt x="276851" y="186495"/>
                    <a:pt x="0" y="205454"/>
                    <a:pt x="0" y="384242"/>
                  </a:cubicBezTo>
                  <a:cubicBezTo>
                    <a:pt x="-61" y="424938"/>
                    <a:pt x="16015" y="464008"/>
                    <a:pt x="44721" y="492929"/>
                  </a:cubicBezTo>
                  <a:cubicBezTo>
                    <a:pt x="100107" y="548152"/>
                    <a:pt x="175889" y="548018"/>
                    <a:pt x="223229" y="522100"/>
                  </a:cubicBezTo>
                  <a:cubicBezTo>
                    <a:pt x="112911" y="405014"/>
                    <a:pt x="151831" y="269476"/>
                    <a:pt x="322293" y="163270"/>
                  </a:cubicBezTo>
                  <a:close/>
                </a:path>
              </a:pathLst>
            </a:custGeom>
            <a:solidFill>
              <a:srgbClr val="0DA9FF"/>
            </a:solidFill>
            <a:ln w="26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 dirty="0"/>
            </a:p>
          </p:txBody>
        </p:sp>
        <p:sp>
          <p:nvSpPr>
            <p:cNvPr id="10" name="Forma libre: forma 9">
              <a:extLst>
                <a:ext uri="{FF2B5EF4-FFF2-40B4-BE49-F238E27FC236}">
                  <a16:creationId xmlns:a16="http://schemas.microsoft.com/office/drawing/2014/main" id="{F08812EB-5A73-C459-6470-0D35303C3614}"/>
                </a:ext>
              </a:extLst>
            </p:cNvPr>
            <p:cNvSpPr/>
            <p:nvPr/>
          </p:nvSpPr>
          <p:spPr>
            <a:xfrm>
              <a:off x="5465909" y="2845257"/>
              <a:ext cx="322319" cy="665904"/>
            </a:xfrm>
            <a:custGeom>
              <a:avLst/>
              <a:gdLst>
                <a:gd name="connsiteX0" fmla="*/ 322320 w 322319"/>
                <a:gd name="connsiteY0" fmla="*/ 163270 h 665904"/>
                <a:gd name="connsiteX1" fmla="*/ 276878 w 322319"/>
                <a:gd name="connsiteY1" fmla="*/ 0 h 665904"/>
                <a:gd name="connsiteX2" fmla="*/ 0 w 322319"/>
                <a:gd name="connsiteY2" fmla="*/ 384242 h 665904"/>
                <a:gd name="connsiteX3" fmla="*/ 74472 w 322319"/>
                <a:gd name="connsiteY3" fmla="*/ 516314 h 665904"/>
                <a:gd name="connsiteX4" fmla="*/ 67415 w 322319"/>
                <a:gd name="connsiteY4" fmla="*/ 665904 h 665904"/>
                <a:gd name="connsiteX5" fmla="*/ 102914 w 322319"/>
                <a:gd name="connsiteY5" fmla="*/ 660038 h 665904"/>
                <a:gd name="connsiteX6" fmla="*/ 97327 w 322319"/>
                <a:gd name="connsiteY6" fmla="*/ 527726 h 665904"/>
                <a:gd name="connsiteX7" fmla="*/ 223256 w 322319"/>
                <a:gd name="connsiteY7" fmla="*/ 522100 h 665904"/>
                <a:gd name="connsiteX8" fmla="*/ 322320 w 322319"/>
                <a:gd name="connsiteY8" fmla="*/ 163270 h 6659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22319" h="665904">
                  <a:moveTo>
                    <a:pt x="322320" y="163270"/>
                  </a:moveTo>
                  <a:cubicBezTo>
                    <a:pt x="313205" y="114393"/>
                    <a:pt x="298636" y="64343"/>
                    <a:pt x="276878" y="0"/>
                  </a:cubicBezTo>
                  <a:cubicBezTo>
                    <a:pt x="276878" y="186495"/>
                    <a:pt x="0" y="205454"/>
                    <a:pt x="0" y="384242"/>
                  </a:cubicBezTo>
                  <a:cubicBezTo>
                    <a:pt x="0" y="475943"/>
                    <a:pt x="74472" y="516314"/>
                    <a:pt x="74472" y="516314"/>
                  </a:cubicBezTo>
                  <a:cubicBezTo>
                    <a:pt x="62935" y="565321"/>
                    <a:pt x="60543" y="616030"/>
                    <a:pt x="67415" y="665904"/>
                  </a:cubicBezTo>
                  <a:lnTo>
                    <a:pt x="102914" y="660038"/>
                  </a:lnTo>
                  <a:cubicBezTo>
                    <a:pt x="85565" y="599775"/>
                    <a:pt x="96204" y="534153"/>
                    <a:pt x="97327" y="527726"/>
                  </a:cubicBezTo>
                  <a:cubicBezTo>
                    <a:pt x="142769" y="545885"/>
                    <a:pt x="189628" y="540499"/>
                    <a:pt x="223256" y="522100"/>
                  </a:cubicBezTo>
                  <a:cubicBezTo>
                    <a:pt x="112938" y="405014"/>
                    <a:pt x="151858" y="269476"/>
                    <a:pt x="322320" y="163270"/>
                  </a:cubicBezTo>
                  <a:close/>
                </a:path>
              </a:pathLst>
            </a:custGeom>
            <a:solidFill>
              <a:srgbClr val="00A443"/>
            </a:solidFill>
            <a:ln w="26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 dirty="0"/>
            </a:p>
          </p:txBody>
        </p:sp>
      </p:grpSp>
      <p:sp>
        <p:nvSpPr>
          <p:cNvPr id="2" name="Title Placeholder 3">
            <a:extLst>
              <a:ext uri="{FF2B5EF4-FFF2-40B4-BE49-F238E27FC236}">
                <a16:creationId xmlns:a16="http://schemas.microsoft.com/office/drawing/2014/main" id="{063F9941-3A2E-A2B2-8951-D18B37BD249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06796" y="177981"/>
            <a:ext cx="10521015" cy="607923"/>
          </a:xfrm>
          <a:prstGeom prst="rect">
            <a:avLst/>
          </a:prstGeom>
        </p:spPr>
        <p:txBody>
          <a:bodyPr vert="horz" wrap="square" lIns="0" tIns="0" rIns="0" bIns="0" rtlCol="0" anchor="ctr" anchorCtr="0">
            <a:normAutofit/>
          </a:bodyPr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600469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33531F1D-68D3-F018-376E-EB795F473F3B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06400" y="5586413"/>
            <a:ext cx="11379200" cy="723900"/>
          </a:xfrm>
          <a:prstGeom prst="roundRect">
            <a:avLst>
              <a:gd name="adj" fmla="val 9211"/>
            </a:avLst>
          </a:prstGeom>
          <a:solidFill>
            <a:schemeClr val="accent1"/>
          </a:solidFill>
        </p:spPr>
        <p:txBody>
          <a:bodyPr lIns="0" tIns="0" rIns="0" bIns="0" anchor="ctr" anchorCtr="1"/>
          <a:lstStyle>
            <a:lvl1pPr>
              <a:lnSpc>
                <a:spcPct val="90000"/>
              </a:lnSpc>
              <a:spcBef>
                <a:spcPts val="0"/>
              </a:spcBef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6" name="9 Marcador de texto">
            <a:extLst>
              <a:ext uri="{FF2B5EF4-FFF2-40B4-BE49-F238E27FC236}">
                <a16:creationId xmlns:a16="http://schemas.microsoft.com/office/drawing/2014/main" id="{C5730698-EE2F-48E6-829A-0F1E5E6BE09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13156" y="6454774"/>
            <a:ext cx="4515526" cy="403225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indent="0">
              <a:buNone/>
              <a:defRPr kumimoji="0" lang="en-GB" sz="800" b="0" i="1" u="none" strike="noStrike" kern="1200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IberPangea Text Light" panose="020B0404000000000000" pitchFamily="34" charset="0"/>
                <a:cs typeface="IberPangea Text Light" panose="020B0404000000000000" pitchFamily="34" charset="0"/>
              </a:defRPr>
            </a:lvl1pPr>
            <a:lvl2pPr>
              <a:defRPr>
                <a:solidFill>
                  <a:srgbClr val="6B882B"/>
                </a:solidFill>
              </a:defRPr>
            </a:lvl2pPr>
            <a:lvl3pPr>
              <a:defRPr>
                <a:solidFill>
                  <a:srgbClr val="6B882B"/>
                </a:solidFill>
              </a:defRPr>
            </a:lvl3pPr>
            <a:lvl4pPr>
              <a:defRPr>
                <a:solidFill>
                  <a:srgbClr val="6B882B"/>
                </a:solidFill>
              </a:defRPr>
            </a:lvl4pPr>
            <a:lvl5pPr>
              <a:defRPr>
                <a:solidFill>
                  <a:srgbClr val="6B882B"/>
                </a:solidFill>
              </a:defRPr>
            </a:lvl5pPr>
          </a:lstStyle>
          <a:p>
            <a:pPr lvl="0"/>
            <a:r>
              <a:rPr lang="es-ES" dirty="0"/>
              <a:t>* </a:t>
            </a:r>
            <a:r>
              <a:rPr lang="es-ES" dirty="0" err="1"/>
              <a:t>Click</a:t>
            </a:r>
            <a:r>
              <a:rPr lang="es-ES" dirty="0"/>
              <a:t> </a:t>
            </a:r>
            <a:r>
              <a:rPr lang="es-ES" dirty="0" err="1"/>
              <a:t>for</a:t>
            </a:r>
            <a:r>
              <a:rPr lang="es-ES" dirty="0"/>
              <a:t> </a:t>
            </a:r>
            <a:r>
              <a:rPr lang="es-ES" dirty="0" err="1"/>
              <a:t>clarification</a:t>
            </a:r>
            <a:r>
              <a:rPr lang="es-ES" dirty="0"/>
              <a:t> </a:t>
            </a:r>
            <a:r>
              <a:rPr lang="es-ES" dirty="0" err="1"/>
              <a:t>footer</a:t>
            </a:r>
            <a:endParaRPr lang="en-GB" dirty="0"/>
          </a:p>
        </p:txBody>
      </p:sp>
      <p:sp>
        <p:nvSpPr>
          <p:cNvPr id="11" name="Chart Placeholder 10">
            <a:extLst>
              <a:ext uri="{FF2B5EF4-FFF2-40B4-BE49-F238E27FC236}">
                <a16:creationId xmlns:a16="http://schemas.microsoft.com/office/drawing/2014/main" id="{7E992A42-F35F-42DD-40D0-7E6628866775}"/>
              </a:ext>
            </a:extLst>
          </p:cNvPr>
          <p:cNvSpPr>
            <a:spLocks noGrp="1"/>
          </p:cNvSpPr>
          <p:nvPr>
            <p:ph type="chart" sz="quarter" idx="19"/>
          </p:nvPr>
        </p:nvSpPr>
        <p:spPr>
          <a:xfrm>
            <a:off x="406400" y="1147482"/>
            <a:ext cx="11379200" cy="4438931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Graphic</a:t>
            </a:r>
          </a:p>
        </p:txBody>
      </p:sp>
      <p:cxnSp>
        <p:nvCxnSpPr>
          <p:cNvPr id="4" name="Conector recto 17">
            <a:extLst>
              <a:ext uri="{FF2B5EF4-FFF2-40B4-BE49-F238E27FC236}">
                <a16:creationId xmlns:a16="http://schemas.microsoft.com/office/drawing/2014/main" id="{74E58EF9-E353-5C06-0658-8E4CD14A04AA}"/>
              </a:ext>
            </a:extLst>
          </p:cNvPr>
          <p:cNvCxnSpPr>
            <a:cxnSpLocks/>
          </p:cNvCxnSpPr>
          <p:nvPr userDrawn="1"/>
        </p:nvCxnSpPr>
        <p:spPr>
          <a:xfrm>
            <a:off x="405372" y="789690"/>
            <a:ext cx="11380228" cy="0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" name="Grupo 4">
            <a:extLst>
              <a:ext uri="{FF2B5EF4-FFF2-40B4-BE49-F238E27FC236}">
                <a16:creationId xmlns:a16="http://schemas.microsoft.com/office/drawing/2014/main" id="{BC469532-8DEF-C2E3-0D02-FD713E898035}"/>
              </a:ext>
            </a:extLst>
          </p:cNvPr>
          <p:cNvGrpSpPr/>
          <p:nvPr userDrawn="1"/>
        </p:nvGrpSpPr>
        <p:grpSpPr>
          <a:xfrm>
            <a:off x="11064803" y="243963"/>
            <a:ext cx="473773" cy="432461"/>
            <a:chOff x="5465909" y="2845257"/>
            <a:chExt cx="729516" cy="665904"/>
          </a:xfrm>
        </p:grpSpPr>
        <p:sp>
          <p:nvSpPr>
            <p:cNvPr id="7" name="Forma libre: forma 6">
              <a:extLst>
                <a:ext uri="{FF2B5EF4-FFF2-40B4-BE49-F238E27FC236}">
                  <a16:creationId xmlns:a16="http://schemas.microsoft.com/office/drawing/2014/main" id="{DE83B4F1-1DEA-25FC-A2E6-670BA4A12CF6}"/>
                </a:ext>
              </a:extLst>
            </p:cNvPr>
            <p:cNvSpPr/>
            <p:nvPr/>
          </p:nvSpPr>
          <p:spPr>
            <a:xfrm>
              <a:off x="5858424" y="2845257"/>
              <a:ext cx="337001" cy="538961"/>
            </a:xfrm>
            <a:custGeom>
              <a:avLst/>
              <a:gdLst>
                <a:gd name="connsiteX0" fmla="*/ 0 w 337001"/>
                <a:gd name="connsiteY0" fmla="*/ 384242 h 538961"/>
                <a:gd name="connsiteX1" fmla="*/ 44721 w 337001"/>
                <a:gd name="connsiteY1" fmla="*/ 492929 h 538961"/>
                <a:gd name="connsiteX2" fmla="*/ 223229 w 337001"/>
                <a:gd name="connsiteY2" fmla="*/ 522100 h 538961"/>
                <a:gd name="connsiteX3" fmla="*/ 276851 w 337001"/>
                <a:gd name="connsiteY3" fmla="*/ 0 h 538961"/>
                <a:gd name="connsiteX4" fmla="*/ 0 w 337001"/>
                <a:gd name="connsiteY4" fmla="*/ 384242 h 5389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7001" h="538961">
                  <a:moveTo>
                    <a:pt x="0" y="384242"/>
                  </a:moveTo>
                  <a:cubicBezTo>
                    <a:pt x="-61" y="424938"/>
                    <a:pt x="16015" y="464008"/>
                    <a:pt x="44721" y="492929"/>
                  </a:cubicBezTo>
                  <a:cubicBezTo>
                    <a:pt x="100080" y="548152"/>
                    <a:pt x="175301" y="548072"/>
                    <a:pt x="223229" y="522100"/>
                  </a:cubicBezTo>
                  <a:cubicBezTo>
                    <a:pt x="282037" y="490315"/>
                    <a:pt x="413873" y="395095"/>
                    <a:pt x="276851" y="0"/>
                  </a:cubicBezTo>
                  <a:cubicBezTo>
                    <a:pt x="276958" y="186495"/>
                    <a:pt x="0" y="205454"/>
                    <a:pt x="0" y="384242"/>
                  </a:cubicBezTo>
                  <a:close/>
                </a:path>
              </a:pathLst>
            </a:custGeom>
            <a:solidFill>
              <a:srgbClr val="FF9C1A"/>
            </a:solidFill>
            <a:ln w="26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 dirty="0"/>
            </a:p>
          </p:txBody>
        </p:sp>
        <p:sp>
          <p:nvSpPr>
            <p:cNvPr id="9" name="Forma libre: forma 8">
              <a:extLst>
                <a:ext uri="{FF2B5EF4-FFF2-40B4-BE49-F238E27FC236}">
                  <a16:creationId xmlns:a16="http://schemas.microsoft.com/office/drawing/2014/main" id="{A245185F-2C93-D164-1323-8FE4EDE3CC79}"/>
                </a:ext>
              </a:extLst>
            </p:cNvPr>
            <p:cNvSpPr/>
            <p:nvPr/>
          </p:nvSpPr>
          <p:spPr>
            <a:xfrm>
              <a:off x="5662193" y="2845257"/>
              <a:ext cx="322293" cy="538938"/>
            </a:xfrm>
            <a:custGeom>
              <a:avLst/>
              <a:gdLst>
                <a:gd name="connsiteX0" fmla="*/ 322293 w 322293"/>
                <a:gd name="connsiteY0" fmla="*/ 163270 h 538938"/>
                <a:gd name="connsiteX1" fmla="*/ 276851 w 322293"/>
                <a:gd name="connsiteY1" fmla="*/ 0 h 538938"/>
                <a:gd name="connsiteX2" fmla="*/ 0 w 322293"/>
                <a:gd name="connsiteY2" fmla="*/ 384242 h 538938"/>
                <a:gd name="connsiteX3" fmla="*/ 44721 w 322293"/>
                <a:gd name="connsiteY3" fmla="*/ 492929 h 538938"/>
                <a:gd name="connsiteX4" fmla="*/ 223229 w 322293"/>
                <a:gd name="connsiteY4" fmla="*/ 522100 h 538938"/>
                <a:gd name="connsiteX5" fmla="*/ 322293 w 322293"/>
                <a:gd name="connsiteY5" fmla="*/ 163270 h 5389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22293" h="538938">
                  <a:moveTo>
                    <a:pt x="322293" y="163270"/>
                  </a:moveTo>
                  <a:cubicBezTo>
                    <a:pt x="313205" y="114393"/>
                    <a:pt x="298637" y="64343"/>
                    <a:pt x="276851" y="0"/>
                  </a:cubicBezTo>
                  <a:cubicBezTo>
                    <a:pt x="276851" y="186495"/>
                    <a:pt x="0" y="205454"/>
                    <a:pt x="0" y="384242"/>
                  </a:cubicBezTo>
                  <a:cubicBezTo>
                    <a:pt x="-61" y="424938"/>
                    <a:pt x="16015" y="464008"/>
                    <a:pt x="44721" y="492929"/>
                  </a:cubicBezTo>
                  <a:cubicBezTo>
                    <a:pt x="100107" y="548152"/>
                    <a:pt x="175889" y="548018"/>
                    <a:pt x="223229" y="522100"/>
                  </a:cubicBezTo>
                  <a:cubicBezTo>
                    <a:pt x="112911" y="405014"/>
                    <a:pt x="151831" y="269476"/>
                    <a:pt x="322293" y="163270"/>
                  </a:cubicBezTo>
                  <a:close/>
                </a:path>
              </a:pathLst>
            </a:custGeom>
            <a:solidFill>
              <a:srgbClr val="0DA9FF"/>
            </a:solidFill>
            <a:ln w="26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 dirty="0"/>
            </a:p>
          </p:txBody>
        </p:sp>
        <p:sp>
          <p:nvSpPr>
            <p:cNvPr id="10" name="Forma libre: forma 9">
              <a:extLst>
                <a:ext uri="{FF2B5EF4-FFF2-40B4-BE49-F238E27FC236}">
                  <a16:creationId xmlns:a16="http://schemas.microsoft.com/office/drawing/2014/main" id="{BFDEE797-E4A4-AE02-0507-AC843B2589C9}"/>
                </a:ext>
              </a:extLst>
            </p:cNvPr>
            <p:cNvSpPr/>
            <p:nvPr/>
          </p:nvSpPr>
          <p:spPr>
            <a:xfrm>
              <a:off x="5465909" y="2845257"/>
              <a:ext cx="322319" cy="665904"/>
            </a:xfrm>
            <a:custGeom>
              <a:avLst/>
              <a:gdLst>
                <a:gd name="connsiteX0" fmla="*/ 322320 w 322319"/>
                <a:gd name="connsiteY0" fmla="*/ 163270 h 665904"/>
                <a:gd name="connsiteX1" fmla="*/ 276878 w 322319"/>
                <a:gd name="connsiteY1" fmla="*/ 0 h 665904"/>
                <a:gd name="connsiteX2" fmla="*/ 0 w 322319"/>
                <a:gd name="connsiteY2" fmla="*/ 384242 h 665904"/>
                <a:gd name="connsiteX3" fmla="*/ 74472 w 322319"/>
                <a:gd name="connsiteY3" fmla="*/ 516314 h 665904"/>
                <a:gd name="connsiteX4" fmla="*/ 67415 w 322319"/>
                <a:gd name="connsiteY4" fmla="*/ 665904 h 665904"/>
                <a:gd name="connsiteX5" fmla="*/ 102914 w 322319"/>
                <a:gd name="connsiteY5" fmla="*/ 660038 h 665904"/>
                <a:gd name="connsiteX6" fmla="*/ 97327 w 322319"/>
                <a:gd name="connsiteY6" fmla="*/ 527726 h 665904"/>
                <a:gd name="connsiteX7" fmla="*/ 223256 w 322319"/>
                <a:gd name="connsiteY7" fmla="*/ 522100 h 665904"/>
                <a:gd name="connsiteX8" fmla="*/ 322320 w 322319"/>
                <a:gd name="connsiteY8" fmla="*/ 163270 h 6659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22319" h="665904">
                  <a:moveTo>
                    <a:pt x="322320" y="163270"/>
                  </a:moveTo>
                  <a:cubicBezTo>
                    <a:pt x="313205" y="114393"/>
                    <a:pt x="298636" y="64343"/>
                    <a:pt x="276878" y="0"/>
                  </a:cubicBezTo>
                  <a:cubicBezTo>
                    <a:pt x="276878" y="186495"/>
                    <a:pt x="0" y="205454"/>
                    <a:pt x="0" y="384242"/>
                  </a:cubicBezTo>
                  <a:cubicBezTo>
                    <a:pt x="0" y="475943"/>
                    <a:pt x="74472" y="516314"/>
                    <a:pt x="74472" y="516314"/>
                  </a:cubicBezTo>
                  <a:cubicBezTo>
                    <a:pt x="62935" y="565321"/>
                    <a:pt x="60543" y="616030"/>
                    <a:pt x="67415" y="665904"/>
                  </a:cubicBezTo>
                  <a:lnTo>
                    <a:pt x="102914" y="660038"/>
                  </a:lnTo>
                  <a:cubicBezTo>
                    <a:pt x="85565" y="599775"/>
                    <a:pt x="96204" y="534153"/>
                    <a:pt x="97327" y="527726"/>
                  </a:cubicBezTo>
                  <a:cubicBezTo>
                    <a:pt x="142769" y="545885"/>
                    <a:pt x="189628" y="540499"/>
                    <a:pt x="223256" y="522100"/>
                  </a:cubicBezTo>
                  <a:cubicBezTo>
                    <a:pt x="112938" y="405014"/>
                    <a:pt x="151858" y="269476"/>
                    <a:pt x="322320" y="163270"/>
                  </a:cubicBezTo>
                  <a:close/>
                </a:path>
              </a:pathLst>
            </a:custGeom>
            <a:solidFill>
              <a:srgbClr val="00A443"/>
            </a:solidFill>
            <a:ln w="26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 dirty="0"/>
            </a:p>
          </p:txBody>
        </p:sp>
      </p:grpSp>
      <p:sp>
        <p:nvSpPr>
          <p:cNvPr id="2" name="Title Placeholder 3">
            <a:extLst>
              <a:ext uri="{FF2B5EF4-FFF2-40B4-BE49-F238E27FC236}">
                <a16:creationId xmlns:a16="http://schemas.microsoft.com/office/drawing/2014/main" id="{B983412A-1E3F-AAFC-FC31-D76D1980E17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06796" y="177981"/>
            <a:ext cx="10521015" cy="607923"/>
          </a:xfrm>
          <a:prstGeom prst="rect">
            <a:avLst/>
          </a:prstGeom>
        </p:spPr>
        <p:txBody>
          <a:bodyPr vert="horz" wrap="square" lIns="0" tIns="0" rIns="0" bIns="0" rtlCol="0" anchor="ctr" anchorCtr="0">
            <a:normAutofit/>
          </a:bodyPr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610084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  <a:prstGeom prst="rect">
            <a:avLst/>
          </a:prstGeom>
        </p:spPr>
        <p:txBody>
          <a:bodyPr anchor="b">
            <a:noAutofit/>
          </a:bodyPr>
          <a:lstStyle>
            <a:lvl1pPr algn="r">
              <a:defRPr sz="405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5"/>
            <a:ext cx="7766936" cy="1096899"/>
          </a:xfrm>
          <a:prstGeom prst="rect">
            <a:avLst/>
          </a:prstGeo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205133" y="6041364"/>
            <a:ext cx="911939" cy="365125"/>
          </a:xfrm>
          <a:prstGeom prst="rect">
            <a:avLst/>
          </a:prstGeom>
        </p:spPr>
        <p:txBody>
          <a:bodyPr/>
          <a:lstStyle/>
          <a:p>
            <a:fld id="{B61BEF0D-F0BB-DE4B-95CE-6DB70DBA9567}" type="datetimeFigureOut">
              <a:rPr lang="en-US" dirty="0"/>
              <a:pPr/>
              <a:t>1/21/2025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77335" y="6041364"/>
            <a:ext cx="6297612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590664" y="6041364"/>
            <a:ext cx="683339" cy="365125"/>
          </a:xfrm>
          <a:prstGeom prst="rect">
            <a:avLst/>
          </a:prstGeo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09314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r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with Image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6">
            <a:extLst>
              <a:ext uri="{FF2B5EF4-FFF2-40B4-BE49-F238E27FC236}">
                <a16:creationId xmlns:a16="http://schemas.microsoft.com/office/drawing/2014/main" id="{30F6BA58-506E-438E-6C2B-545913116CCF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1" y="0"/>
            <a:ext cx="12192000" cy="6858000"/>
          </a:xfrm>
          <a:prstGeom prst="roundRect">
            <a:avLst>
              <a:gd name="adj" fmla="val 0"/>
            </a:avLst>
          </a:prstGeom>
        </p:spPr>
        <p:txBody>
          <a:bodyPr/>
          <a:lstStyle/>
          <a:p>
            <a:r>
              <a:rPr lang="en-US" noProof="0" dirty="0"/>
              <a:t>Click on the icon to add an image</a:t>
            </a:r>
          </a:p>
        </p:txBody>
      </p:sp>
      <p:sp>
        <p:nvSpPr>
          <p:cNvPr id="14" name="Marcador de texto 12">
            <a:extLst>
              <a:ext uri="{FF2B5EF4-FFF2-40B4-BE49-F238E27FC236}">
                <a16:creationId xmlns:a16="http://schemas.microsoft.com/office/drawing/2014/main" id="{3E0B9FA4-106C-E699-7911-B99C1308D59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03502" y="2808051"/>
            <a:ext cx="11000786" cy="353354"/>
          </a:xfrm>
          <a:prstGeom prst="rect">
            <a:avLst/>
          </a:prstGeom>
        </p:spPr>
        <p:txBody>
          <a:bodyPr lIns="0" anchor="b" anchorCtr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000" b="0" i="0">
                <a:solidFill>
                  <a:schemeClr val="bg1"/>
                </a:solidFill>
                <a:latin typeface="IberPangea Text Light" panose="020B0404000000000000" pitchFamily="34" charset="0"/>
                <a:ea typeface="IberPangea Text Light" panose="020B0404000000000000" pitchFamily="34" charset="0"/>
                <a:cs typeface="IberPangea Text Light" panose="020B0404000000000000" pitchFamily="34" charset="0"/>
              </a:defRPr>
            </a:lvl1pPr>
            <a:lvl2pPr marL="454212" indent="0">
              <a:buNone/>
              <a:defRPr b="0" i="0">
                <a:latin typeface="IberPangea Text Light" panose="020B0404000000000000" pitchFamily="34" charset="0"/>
                <a:ea typeface="IberPangea Text Light" panose="020B0404000000000000" pitchFamily="34" charset="0"/>
                <a:cs typeface="IberPangea Text Light" panose="020B0404000000000000" pitchFamily="34" charset="0"/>
              </a:defRPr>
            </a:lvl2pPr>
            <a:lvl3pPr marL="908423" indent="0">
              <a:buNone/>
              <a:defRPr b="0" i="0">
                <a:latin typeface="IberPangea Text Light" panose="020B0404000000000000" pitchFamily="34" charset="0"/>
                <a:ea typeface="IberPangea Text Light" panose="020B0404000000000000" pitchFamily="34" charset="0"/>
                <a:cs typeface="IberPangea Text Light" panose="020B0404000000000000" pitchFamily="34" charset="0"/>
              </a:defRPr>
            </a:lvl3pPr>
            <a:lvl4pPr marL="1362636" indent="0">
              <a:buNone/>
              <a:defRPr b="0" i="0">
                <a:latin typeface="IberPangea Text Light" panose="020B0404000000000000" pitchFamily="34" charset="0"/>
                <a:ea typeface="IberPangea Text Light" panose="020B0404000000000000" pitchFamily="34" charset="0"/>
                <a:cs typeface="IberPangea Text Light" panose="020B0404000000000000" pitchFamily="34" charset="0"/>
              </a:defRPr>
            </a:lvl4pPr>
            <a:lvl5pPr marL="1816846" indent="0">
              <a:buNone/>
              <a:defRPr b="0" i="0">
                <a:latin typeface="IberPangea Text Light" panose="020B0404000000000000" pitchFamily="34" charset="0"/>
                <a:ea typeface="IberPangea Text Light" panose="020B0404000000000000" pitchFamily="34" charset="0"/>
                <a:cs typeface="IberPangea Text Light" panose="020B0404000000000000" pitchFamily="34" charset="0"/>
              </a:defRPr>
            </a:lvl5pPr>
          </a:lstStyle>
          <a:p>
            <a:pPr lvl="0"/>
            <a:r>
              <a:rPr lang="en-US" noProof="0" dirty="0"/>
              <a:t>Cover Subtitle</a:t>
            </a:r>
          </a:p>
        </p:txBody>
      </p:sp>
      <p:sp>
        <p:nvSpPr>
          <p:cNvPr id="15" name="Título 14">
            <a:extLst>
              <a:ext uri="{FF2B5EF4-FFF2-40B4-BE49-F238E27FC236}">
                <a16:creationId xmlns:a16="http://schemas.microsoft.com/office/drawing/2014/main" id="{287BB230-0D91-CDCE-3890-640DA6A98A1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6862" y="3284983"/>
            <a:ext cx="5488645" cy="3025329"/>
          </a:xfrm>
          <a:prstGeom prst="rect">
            <a:avLst/>
          </a:prstGeom>
        </p:spPr>
        <p:txBody>
          <a:bodyPr lIns="0" anchor="t">
            <a:noAutofit/>
          </a:bodyPr>
          <a:lstStyle>
            <a:lvl1pPr>
              <a:lnSpc>
                <a:spcPct val="80000"/>
              </a:lnSpc>
              <a:defRPr sz="6000" b="1" i="0" spc="-150">
                <a:solidFill>
                  <a:schemeClr val="bg1"/>
                </a:solidFill>
                <a:latin typeface="IberPangea Text" panose="020B0404000000000000" pitchFamily="34" charset="0"/>
                <a:ea typeface="IberPangea Text" panose="020B0404000000000000" pitchFamily="34" charset="0"/>
                <a:cs typeface="IberPangea Text" panose="020B0404000000000000" pitchFamily="34" charset="0"/>
              </a:defRPr>
            </a:lvl1pPr>
          </a:lstStyle>
          <a:p>
            <a:r>
              <a:rPr lang="en-US" noProof="0" dirty="0"/>
              <a:t>Small PPT Title</a:t>
            </a:r>
          </a:p>
        </p:txBody>
      </p:sp>
      <p:sp>
        <p:nvSpPr>
          <p:cNvPr id="2" name="Marcador de texto 12">
            <a:extLst>
              <a:ext uri="{FF2B5EF4-FFF2-40B4-BE49-F238E27FC236}">
                <a16:creationId xmlns:a16="http://schemas.microsoft.com/office/drawing/2014/main" id="{394C8709-5400-E9AB-2B49-4AD77847F94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07221" y="6454775"/>
            <a:ext cx="4075367" cy="239158"/>
          </a:xfrm>
          <a:prstGeom prst="rect">
            <a:avLst/>
          </a:prstGeom>
        </p:spPr>
        <p:txBody>
          <a:bodyPr l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500" b="0" i="0">
                <a:solidFill>
                  <a:schemeClr val="bg1"/>
                </a:solidFill>
                <a:latin typeface="+mn-lt"/>
                <a:ea typeface="IberPangea Text Light" panose="020B0404000000000000" pitchFamily="34" charset="0"/>
                <a:cs typeface="IberPangea Text Light" panose="020B0404000000000000" pitchFamily="34" charset="0"/>
              </a:defRPr>
            </a:lvl1pPr>
            <a:lvl2pPr marL="454212" indent="0">
              <a:buNone/>
              <a:defRPr b="0" i="0">
                <a:latin typeface="IberPangea Text Light" panose="020B0404000000000000" pitchFamily="34" charset="0"/>
                <a:ea typeface="IberPangea Text Light" panose="020B0404000000000000" pitchFamily="34" charset="0"/>
                <a:cs typeface="IberPangea Text Light" panose="020B0404000000000000" pitchFamily="34" charset="0"/>
              </a:defRPr>
            </a:lvl2pPr>
            <a:lvl3pPr marL="908423" indent="0">
              <a:buNone/>
              <a:defRPr b="0" i="0">
                <a:latin typeface="IberPangea Text Light" panose="020B0404000000000000" pitchFamily="34" charset="0"/>
                <a:ea typeface="IberPangea Text Light" panose="020B0404000000000000" pitchFamily="34" charset="0"/>
                <a:cs typeface="IberPangea Text Light" panose="020B0404000000000000" pitchFamily="34" charset="0"/>
              </a:defRPr>
            </a:lvl3pPr>
            <a:lvl4pPr marL="1362636" indent="0">
              <a:buNone/>
              <a:defRPr b="0" i="0">
                <a:latin typeface="IberPangea Text Light" panose="020B0404000000000000" pitchFamily="34" charset="0"/>
                <a:ea typeface="IberPangea Text Light" panose="020B0404000000000000" pitchFamily="34" charset="0"/>
                <a:cs typeface="IberPangea Text Light" panose="020B0404000000000000" pitchFamily="34" charset="0"/>
              </a:defRPr>
            </a:lvl4pPr>
            <a:lvl5pPr marL="1816846" indent="0">
              <a:buNone/>
              <a:defRPr b="0" i="0">
                <a:latin typeface="IberPangea Text Light" panose="020B0404000000000000" pitchFamily="34" charset="0"/>
                <a:ea typeface="IberPangea Text Light" panose="020B0404000000000000" pitchFamily="34" charset="0"/>
                <a:cs typeface="IberPangea Text Light" panose="020B0404000000000000" pitchFamily="34" charset="0"/>
              </a:defRPr>
            </a:lvl5pPr>
          </a:lstStyle>
          <a:p>
            <a:r>
              <a:rPr lang="en-US" noProof="0" dirty="0"/>
              <a:t>Business Division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CB74C3D-5AB0-6A17-C266-0C6A890DAC54}"/>
              </a:ext>
            </a:extLst>
          </p:cNvPr>
          <p:cNvSpPr txBox="1"/>
          <p:nvPr userDrawn="1"/>
        </p:nvSpPr>
        <p:spPr>
          <a:xfrm>
            <a:off x="9509761" y="6454776"/>
            <a:ext cx="2273340" cy="239158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6318FB6F-139D-E242-9895-EB6663796CDE}" type="datetime1">
              <a:rPr lang="en-GB" sz="1500" smtClean="0">
                <a:solidFill>
                  <a:schemeClr val="bg1"/>
                </a:solidFill>
                <a:latin typeface="+mn-lt"/>
                <a:ea typeface="IberPangea Text Light" panose="020B0404000000000000" pitchFamily="34" charset="0"/>
                <a:cs typeface="IberPangea Text Light" panose="020B0404000000000000" pitchFamily="34" charset="0"/>
              </a:rPr>
              <a:t>21/01/2025</a:t>
            </a:fld>
            <a:endParaRPr lang="en-US" sz="1500" dirty="0">
              <a:solidFill>
                <a:schemeClr val="bg1"/>
              </a:solidFill>
              <a:latin typeface="+mn-lt"/>
              <a:ea typeface="IberPangea Text Light" panose="020B0404000000000000" pitchFamily="34" charset="0"/>
              <a:cs typeface="IberPangea Text Light" panose="020B0404000000000000" pitchFamily="34" charset="0"/>
            </a:endParaRPr>
          </a:p>
        </p:txBody>
      </p:sp>
      <p:grpSp>
        <p:nvGrpSpPr>
          <p:cNvPr id="5" name="Grupo 4">
            <a:extLst>
              <a:ext uri="{FF2B5EF4-FFF2-40B4-BE49-F238E27FC236}">
                <a16:creationId xmlns:a16="http://schemas.microsoft.com/office/drawing/2014/main" id="{1795DF15-38B7-7295-B382-D0D21B1C38CF}"/>
              </a:ext>
            </a:extLst>
          </p:cNvPr>
          <p:cNvGrpSpPr/>
          <p:nvPr userDrawn="1"/>
        </p:nvGrpSpPr>
        <p:grpSpPr>
          <a:xfrm>
            <a:off x="11064803" y="243963"/>
            <a:ext cx="473773" cy="432461"/>
            <a:chOff x="5465909" y="2845257"/>
            <a:chExt cx="729516" cy="665904"/>
          </a:xfrm>
          <a:solidFill>
            <a:schemeClr val="bg1"/>
          </a:solidFill>
        </p:grpSpPr>
        <p:sp>
          <p:nvSpPr>
            <p:cNvPr id="6" name="Forma libre: forma 5">
              <a:extLst>
                <a:ext uri="{FF2B5EF4-FFF2-40B4-BE49-F238E27FC236}">
                  <a16:creationId xmlns:a16="http://schemas.microsoft.com/office/drawing/2014/main" id="{190CBD78-8CBF-0E2E-ED21-81280714F6A2}"/>
                </a:ext>
              </a:extLst>
            </p:cNvPr>
            <p:cNvSpPr/>
            <p:nvPr/>
          </p:nvSpPr>
          <p:spPr>
            <a:xfrm>
              <a:off x="5858424" y="2845257"/>
              <a:ext cx="337001" cy="538961"/>
            </a:xfrm>
            <a:custGeom>
              <a:avLst/>
              <a:gdLst>
                <a:gd name="connsiteX0" fmla="*/ 0 w 337001"/>
                <a:gd name="connsiteY0" fmla="*/ 384242 h 538961"/>
                <a:gd name="connsiteX1" fmla="*/ 44721 w 337001"/>
                <a:gd name="connsiteY1" fmla="*/ 492929 h 538961"/>
                <a:gd name="connsiteX2" fmla="*/ 223229 w 337001"/>
                <a:gd name="connsiteY2" fmla="*/ 522100 h 538961"/>
                <a:gd name="connsiteX3" fmla="*/ 276851 w 337001"/>
                <a:gd name="connsiteY3" fmla="*/ 0 h 538961"/>
                <a:gd name="connsiteX4" fmla="*/ 0 w 337001"/>
                <a:gd name="connsiteY4" fmla="*/ 384242 h 5389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7001" h="538961">
                  <a:moveTo>
                    <a:pt x="0" y="384242"/>
                  </a:moveTo>
                  <a:cubicBezTo>
                    <a:pt x="-61" y="424938"/>
                    <a:pt x="16015" y="464008"/>
                    <a:pt x="44721" y="492929"/>
                  </a:cubicBezTo>
                  <a:cubicBezTo>
                    <a:pt x="100080" y="548152"/>
                    <a:pt x="175301" y="548072"/>
                    <a:pt x="223229" y="522100"/>
                  </a:cubicBezTo>
                  <a:cubicBezTo>
                    <a:pt x="282037" y="490315"/>
                    <a:pt x="413873" y="395095"/>
                    <a:pt x="276851" y="0"/>
                  </a:cubicBezTo>
                  <a:cubicBezTo>
                    <a:pt x="276958" y="186495"/>
                    <a:pt x="0" y="205454"/>
                    <a:pt x="0" y="384242"/>
                  </a:cubicBezTo>
                  <a:close/>
                </a:path>
              </a:pathLst>
            </a:custGeom>
            <a:grpFill/>
            <a:ln w="26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 dirty="0"/>
            </a:p>
          </p:txBody>
        </p:sp>
        <p:sp>
          <p:nvSpPr>
            <p:cNvPr id="7" name="Forma libre: forma 6">
              <a:extLst>
                <a:ext uri="{FF2B5EF4-FFF2-40B4-BE49-F238E27FC236}">
                  <a16:creationId xmlns:a16="http://schemas.microsoft.com/office/drawing/2014/main" id="{C3086989-360F-F102-4180-C6249AFE2006}"/>
                </a:ext>
              </a:extLst>
            </p:cNvPr>
            <p:cNvSpPr/>
            <p:nvPr/>
          </p:nvSpPr>
          <p:spPr>
            <a:xfrm>
              <a:off x="5662193" y="2845257"/>
              <a:ext cx="322293" cy="538938"/>
            </a:xfrm>
            <a:custGeom>
              <a:avLst/>
              <a:gdLst>
                <a:gd name="connsiteX0" fmla="*/ 322293 w 322293"/>
                <a:gd name="connsiteY0" fmla="*/ 163270 h 538938"/>
                <a:gd name="connsiteX1" fmla="*/ 276851 w 322293"/>
                <a:gd name="connsiteY1" fmla="*/ 0 h 538938"/>
                <a:gd name="connsiteX2" fmla="*/ 0 w 322293"/>
                <a:gd name="connsiteY2" fmla="*/ 384242 h 538938"/>
                <a:gd name="connsiteX3" fmla="*/ 44721 w 322293"/>
                <a:gd name="connsiteY3" fmla="*/ 492929 h 538938"/>
                <a:gd name="connsiteX4" fmla="*/ 223229 w 322293"/>
                <a:gd name="connsiteY4" fmla="*/ 522100 h 538938"/>
                <a:gd name="connsiteX5" fmla="*/ 322293 w 322293"/>
                <a:gd name="connsiteY5" fmla="*/ 163270 h 5389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22293" h="538938">
                  <a:moveTo>
                    <a:pt x="322293" y="163270"/>
                  </a:moveTo>
                  <a:cubicBezTo>
                    <a:pt x="313205" y="114393"/>
                    <a:pt x="298637" y="64343"/>
                    <a:pt x="276851" y="0"/>
                  </a:cubicBezTo>
                  <a:cubicBezTo>
                    <a:pt x="276851" y="186495"/>
                    <a:pt x="0" y="205454"/>
                    <a:pt x="0" y="384242"/>
                  </a:cubicBezTo>
                  <a:cubicBezTo>
                    <a:pt x="-61" y="424938"/>
                    <a:pt x="16015" y="464008"/>
                    <a:pt x="44721" y="492929"/>
                  </a:cubicBezTo>
                  <a:cubicBezTo>
                    <a:pt x="100107" y="548152"/>
                    <a:pt x="175889" y="548018"/>
                    <a:pt x="223229" y="522100"/>
                  </a:cubicBezTo>
                  <a:cubicBezTo>
                    <a:pt x="112911" y="405014"/>
                    <a:pt x="151831" y="269476"/>
                    <a:pt x="322293" y="163270"/>
                  </a:cubicBezTo>
                  <a:close/>
                </a:path>
              </a:pathLst>
            </a:custGeom>
            <a:grpFill/>
            <a:ln w="26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 dirty="0"/>
            </a:p>
          </p:txBody>
        </p:sp>
        <p:sp>
          <p:nvSpPr>
            <p:cNvPr id="8" name="Forma libre: forma 7">
              <a:extLst>
                <a:ext uri="{FF2B5EF4-FFF2-40B4-BE49-F238E27FC236}">
                  <a16:creationId xmlns:a16="http://schemas.microsoft.com/office/drawing/2014/main" id="{20C19989-99A0-0240-3261-20D9D373DAA7}"/>
                </a:ext>
              </a:extLst>
            </p:cNvPr>
            <p:cNvSpPr/>
            <p:nvPr/>
          </p:nvSpPr>
          <p:spPr>
            <a:xfrm>
              <a:off x="5465909" y="2845257"/>
              <a:ext cx="322319" cy="665904"/>
            </a:xfrm>
            <a:custGeom>
              <a:avLst/>
              <a:gdLst>
                <a:gd name="connsiteX0" fmla="*/ 322320 w 322319"/>
                <a:gd name="connsiteY0" fmla="*/ 163270 h 665904"/>
                <a:gd name="connsiteX1" fmla="*/ 276878 w 322319"/>
                <a:gd name="connsiteY1" fmla="*/ 0 h 665904"/>
                <a:gd name="connsiteX2" fmla="*/ 0 w 322319"/>
                <a:gd name="connsiteY2" fmla="*/ 384242 h 665904"/>
                <a:gd name="connsiteX3" fmla="*/ 74472 w 322319"/>
                <a:gd name="connsiteY3" fmla="*/ 516314 h 665904"/>
                <a:gd name="connsiteX4" fmla="*/ 67415 w 322319"/>
                <a:gd name="connsiteY4" fmla="*/ 665904 h 665904"/>
                <a:gd name="connsiteX5" fmla="*/ 102914 w 322319"/>
                <a:gd name="connsiteY5" fmla="*/ 660038 h 665904"/>
                <a:gd name="connsiteX6" fmla="*/ 97327 w 322319"/>
                <a:gd name="connsiteY6" fmla="*/ 527726 h 665904"/>
                <a:gd name="connsiteX7" fmla="*/ 223256 w 322319"/>
                <a:gd name="connsiteY7" fmla="*/ 522100 h 665904"/>
                <a:gd name="connsiteX8" fmla="*/ 322320 w 322319"/>
                <a:gd name="connsiteY8" fmla="*/ 163270 h 6659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22319" h="665904">
                  <a:moveTo>
                    <a:pt x="322320" y="163270"/>
                  </a:moveTo>
                  <a:cubicBezTo>
                    <a:pt x="313205" y="114393"/>
                    <a:pt x="298636" y="64343"/>
                    <a:pt x="276878" y="0"/>
                  </a:cubicBezTo>
                  <a:cubicBezTo>
                    <a:pt x="276878" y="186495"/>
                    <a:pt x="0" y="205454"/>
                    <a:pt x="0" y="384242"/>
                  </a:cubicBezTo>
                  <a:cubicBezTo>
                    <a:pt x="0" y="475943"/>
                    <a:pt x="74472" y="516314"/>
                    <a:pt x="74472" y="516314"/>
                  </a:cubicBezTo>
                  <a:cubicBezTo>
                    <a:pt x="62935" y="565321"/>
                    <a:pt x="60543" y="616030"/>
                    <a:pt x="67415" y="665904"/>
                  </a:cubicBezTo>
                  <a:lnTo>
                    <a:pt x="102914" y="660038"/>
                  </a:lnTo>
                  <a:cubicBezTo>
                    <a:pt x="85565" y="599775"/>
                    <a:pt x="96204" y="534153"/>
                    <a:pt x="97327" y="527726"/>
                  </a:cubicBezTo>
                  <a:cubicBezTo>
                    <a:pt x="142769" y="545885"/>
                    <a:pt x="189628" y="540499"/>
                    <a:pt x="223256" y="522100"/>
                  </a:cubicBezTo>
                  <a:cubicBezTo>
                    <a:pt x="112938" y="405014"/>
                    <a:pt x="151858" y="269476"/>
                    <a:pt x="322320" y="163270"/>
                  </a:cubicBezTo>
                  <a:close/>
                </a:path>
              </a:pathLst>
            </a:custGeom>
            <a:grpFill/>
            <a:ln w="26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 dirty="0"/>
            </a:p>
          </p:txBody>
        </p:sp>
      </p:grpSp>
    </p:spTree>
    <p:extLst>
      <p:ext uri="{BB962C8B-B14F-4D97-AF65-F5344CB8AC3E}">
        <p14:creationId xmlns:p14="http://schemas.microsoft.com/office/powerpoint/2010/main" val="371104054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7678739" y="5883278"/>
            <a:ext cx="2743200" cy="365125"/>
          </a:xfrm>
          <a:prstGeom prst="rect">
            <a:avLst/>
          </a:prstGeom>
        </p:spPr>
        <p:txBody>
          <a:bodyPr/>
          <a:lstStyle/>
          <a:p>
            <a:fld id="{B61BEF0D-F0BB-DE4B-95CE-6DB70DBA9567}" type="datetimeFigureOut">
              <a:rPr lang="en-US" smtClean="0"/>
              <a:pPr/>
              <a:t>1/21/2025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913775" y="5883278"/>
            <a:ext cx="6672887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0514014" y="5883278"/>
            <a:ext cx="764215" cy="365125"/>
          </a:xfrm>
          <a:prstGeom prst="rect">
            <a:avLst/>
          </a:prstGeo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95506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r"/>
      </p:transition>
    </mc:Choice>
    <mc:Fallback xmlns="">
      <p:transition spd="slow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7" y="618520"/>
            <a:ext cx="10364451" cy="1596177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7" y="2367095"/>
            <a:ext cx="10363825" cy="342410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678739" y="5883278"/>
            <a:ext cx="2743200" cy="365125"/>
          </a:xfrm>
          <a:prstGeom prst="rect">
            <a:avLst/>
          </a:prstGeom>
        </p:spPr>
        <p:txBody>
          <a:bodyPr/>
          <a:lstStyle/>
          <a:p>
            <a:fld id="{B61BEF0D-F0BB-DE4B-95CE-6DB70DBA9567}" type="datetimeFigureOut">
              <a:rPr lang="en-US" smtClean="0"/>
              <a:pPr/>
              <a:t>1/21/2025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913775" y="5883278"/>
            <a:ext cx="6672887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14014" y="5883278"/>
            <a:ext cx="764215" cy="365125"/>
          </a:xfrm>
          <a:prstGeom prst="rect">
            <a:avLst/>
          </a:prstGeo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74468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r"/>
      </p:transition>
    </mc:Choice>
    <mc:Fallback xmlns="">
      <p:transition spd="slow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7" y="609600"/>
            <a:ext cx="3935689" cy="2023252"/>
          </a:xfrm>
          <a:prstGeom prst="rect">
            <a:avLst/>
          </a:prstGeom>
        </p:spPr>
        <p:txBody>
          <a:bodyPr anchor="b"/>
          <a:lstStyle>
            <a:lvl1pPr algn="ctr"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3" y="609603"/>
            <a:ext cx="6200163" cy="518159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7" y="2632853"/>
            <a:ext cx="3935689" cy="315834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78739" y="5883278"/>
            <a:ext cx="2743200" cy="365125"/>
          </a:xfrm>
          <a:prstGeom prst="rect">
            <a:avLst/>
          </a:prstGeom>
        </p:spPr>
        <p:txBody>
          <a:bodyPr/>
          <a:lstStyle/>
          <a:p>
            <a:fld id="{42A54C80-263E-416B-A8E0-580EDEADCBDC}" type="datetimeFigureOut">
              <a:rPr lang="en-US" smtClean="0"/>
              <a:t>1/21/2025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3775" y="5883278"/>
            <a:ext cx="6672887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514014" y="5883278"/>
            <a:ext cx="764215" cy="365125"/>
          </a:xfrm>
          <a:prstGeom prst="rect">
            <a:avLst/>
          </a:prstGeom>
        </p:spPr>
        <p:txBody>
          <a:bodyPr/>
          <a:lstStyle/>
          <a:p>
            <a:fld id="{519954A3-9DFD-4C44-94BA-B95130A3BA1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9916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r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Green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6">
            <a:extLst>
              <a:ext uri="{FF2B5EF4-FFF2-40B4-BE49-F238E27FC236}">
                <a16:creationId xmlns:a16="http://schemas.microsoft.com/office/drawing/2014/main" id="{9C25132B-49EB-2005-F0C7-1B94ECBC50E6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355341" y="438865"/>
            <a:ext cx="9289413" cy="3016075"/>
          </a:xfrm>
          <a:prstGeom prst="rect">
            <a:avLst/>
          </a:prstGeom>
        </p:spPr>
        <p:txBody>
          <a:bodyPr lIns="0" anchor="t">
            <a:normAutofit/>
          </a:bodyPr>
          <a:lstStyle>
            <a:lvl1pPr>
              <a:lnSpc>
                <a:spcPct val="80000"/>
              </a:lnSpc>
              <a:defRPr sz="7000" b="1" i="0" spc="-150">
                <a:solidFill>
                  <a:schemeClr val="bg1"/>
                </a:solidFill>
                <a:latin typeface="+mj-lt"/>
                <a:ea typeface="IberPangea Text" panose="020B0404000000000000" pitchFamily="34" charset="0"/>
                <a:cs typeface="IberPangea Text" panose="020B0404000000000000" pitchFamily="34" charset="0"/>
              </a:defRPr>
            </a:lvl1pPr>
          </a:lstStyle>
          <a:p>
            <a:pPr lvl="0"/>
            <a:r>
              <a:rPr lang="en-US" noProof="0" dirty="0"/>
              <a:t>Divider title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0BB7A11-3EF6-0DC2-8445-70CAD5E94FC7}"/>
              </a:ext>
            </a:extLst>
          </p:cNvPr>
          <p:cNvSpPr txBox="1"/>
          <p:nvPr userDrawn="1"/>
        </p:nvSpPr>
        <p:spPr>
          <a:xfrm>
            <a:off x="11301518" y="6454776"/>
            <a:ext cx="484082" cy="208914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D5E78EB0-DDD2-2F40-8AB8-446A90E58D7D}" type="slidenum">
              <a:rPr lang="en-US" sz="900" smtClean="0">
                <a:solidFill>
                  <a:schemeClr val="bg1"/>
                </a:solidFill>
                <a:latin typeface="+mn-lt"/>
                <a:ea typeface="IberPangea Text Light" panose="020B0404000000000000" pitchFamily="34" charset="0"/>
                <a:cs typeface="IberPangea Text Light" panose="020B0404000000000000" pitchFamily="34" charset="0"/>
              </a:rPr>
              <a:pPr algn="r"/>
              <a:t>‹#›</a:t>
            </a:fld>
            <a:endParaRPr lang="en-US" sz="900" dirty="0">
              <a:solidFill>
                <a:schemeClr val="bg1"/>
              </a:solidFill>
              <a:latin typeface="+mn-lt"/>
              <a:ea typeface="IberPangea Text Light" panose="020B0404000000000000" pitchFamily="34" charset="0"/>
              <a:cs typeface="IberPangea Text Light" panose="020B0404000000000000" pitchFamily="34" charset="0"/>
            </a:endParaRPr>
          </a:p>
        </p:txBody>
      </p:sp>
      <p:grpSp>
        <p:nvGrpSpPr>
          <p:cNvPr id="4" name="Grupo 3">
            <a:extLst>
              <a:ext uri="{FF2B5EF4-FFF2-40B4-BE49-F238E27FC236}">
                <a16:creationId xmlns:a16="http://schemas.microsoft.com/office/drawing/2014/main" id="{CEACD815-EB21-3456-6DC8-8B49BBE28080}"/>
              </a:ext>
            </a:extLst>
          </p:cNvPr>
          <p:cNvGrpSpPr/>
          <p:nvPr userDrawn="1"/>
        </p:nvGrpSpPr>
        <p:grpSpPr>
          <a:xfrm>
            <a:off x="11064803" y="243963"/>
            <a:ext cx="473773" cy="432461"/>
            <a:chOff x="5465909" y="2845257"/>
            <a:chExt cx="729516" cy="665904"/>
          </a:xfrm>
          <a:solidFill>
            <a:schemeClr val="bg1"/>
          </a:solidFill>
        </p:grpSpPr>
        <p:sp>
          <p:nvSpPr>
            <p:cNvPr id="6" name="Forma libre: forma 5">
              <a:extLst>
                <a:ext uri="{FF2B5EF4-FFF2-40B4-BE49-F238E27FC236}">
                  <a16:creationId xmlns:a16="http://schemas.microsoft.com/office/drawing/2014/main" id="{347D052D-7D41-BBA9-4045-8A0E31FECC87}"/>
                </a:ext>
              </a:extLst>
            </p:cNvPr>
            <p:cNvSpPr/>
            <p:nvPr/>
          </p:nvSpPr>
          <p:spPr>
            <a:xfrm>
              <a:off x="5858424" y="2845257"/>
              <a:ext cx="337001" cy="538961"/>
            </a:xfrm>
            <a:custGeom>
              <a:avLst/>
              <a:gdLst>
                <a:gd name="connsiteX0" fmla="*/ 0 w 337001"/>
                <a:gd name="connsiteY0" fmla="*/ 384242 h 538961"/>
                <a:gd name="connsiteX1" fmla="*/ 44721 w 337001"/>
                <a:gd name="connsiteY1" fmla="*/ 492929 h 538961"/>
                <a:gd name="connsiteX2" fmla="*/ 223229 w 337001"/>
                <a:gd name="connsiteY2" fmla="*/ 522100 h 538961"/>
                <a:gd name="connsiteX3" fmla="*/ 276851 w 337001"/>
                <a:gd name="connsiteY3" fmla="*/ 0 h 538961"/>
                <a:gd name="connsiteX4" fmla="*/ 0 w 337001"/>
                <a:gd name="connsiteY4" fmla="*/ 384242 h 5389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7001" h="538961">
                  <a:moveTo>
                    <a:pt x="0" y="384242"/>
                  </a:moveTo>
                  <a:cubicBezTo>
                    <a:pt x="-61" y="424938"/>
                    <a:pt x="16015" y="464008"/>
                    <a:pt x="44721" y="492929"/>
                  </a:cubicBezTo>
                  <a:cubicBezTo>
                    <a:pt x="100080" y="548152"/>
                    <a:pt x="175301" y="548072"/>
                    <a:pt x="223229" y="522100"/>
                  </a:cubicBezTo>
                  <a:cubicBezTo>
                    <a:pt x="282037" y="490315"/>
                    <a:pt x="413873" y="395095"/>
                    <a:pt x="276851" y="0"/>
                  </a:cubicBezTo>
                  <a:cubicBezTo>
                    <a:pt x="276958" y="186495"/>
                    <a:pt x="0" y="205454"/>
                    <a:pt x="0" y="384242"/>
                  </a:cubicBezTo>
                  <a:close/>
                </a:path>
              </a:pathLst>
            </a:custGeom>
            <a:grpFill/>
            <a:ln w="26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 dirty="0"/>
            </a:p>
          </p:txBody>
        </p:sp>
        <p:sp>
          <p:nvSpPr>
            <p:cNvPr id="9" name="Forma libre: forma 8">
              <a:extLst>
                <a:ext uri="{FF2B5EF4-FFF2-40B4-BE49-F238E27FC236}">
                  <a16:creationId xmlns:a16="http://schemas.microsoft.com/office/drawing/2014/main" id="{B197C465-994D-31CC-1084-672290731A2F}"/>
                </a:ext>
              </a:extLst>
            </p:cNvPr>
            <p:cNvSpPr/>
            <p:nvPr/>
          </p:nvSpPr>
          <p:spPr>
            <a:xfrm>
              <a:off x="5662193" y="2845257"/>
              <a:ext cx="322293" cy="538938"/>
            </a:xfrm>
            <a:custGeom>
              <a:avLst/>
              <a:gdLst>
                <a:gd name="connsiteX0" fmla="*/ 322293 w 322293"/>
                <a:gd name="connsiteY0" fmla="*/ 163270 h 538938"/>
                <a:gd name="connsiteX1" fmla="*/ 276851 w 322293"/>
                <a:gd name="connsiteY1" fmla="*/ 0 h 538938"/>
                <a:gd name="connsiteX2" fmla="*/ 0 w 322293"/>
                <a:gd name="connsiteY2" fmla="*/ 384242 h 538938"/>
                <a:gd name="connsiteX3" fmla="*/ 44721 w 322293"/>
                <a:gd name="connsiteY3" fmla="*/ 492929 h 538938"/>
                <a:gd name="connsiteX4" fmla="*/ 223229 w 322293"/>
                <a:gd name="connsiteY4" fmla="*/ 522100 h 538938"/>
                <a:gd name="connsiteX5" fmla="*/ 322293 w 322293"/>
                <a:gd name="connsiteY5" fmla="*/ 163270 h 5389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22293" h="538938">
                  <a:moveTo>
                    <a:pt x="322293" y="163270"/>
                  </a:moveTo>
                  <a:cubicBezTo>
                    <a:pt x="313205" y="114393"/>
                    <a:pt x="298637" y="64343"/>
                    <a:pt x="276851" y="0"/>
                  </a:cubicBezTo>
                  <a:cubicBezTo>
                    <a:pt x="276851" y="186495"/>
                    <a:pt x="0" y="205454"/>
                    <a:pt x="0" y="384242"/>
                  </a:cubicBezTo>
                  <a:cubicBezTo>
                    <a:pt x="-61" y="424938"/>
                    <a:pt x="16015" y="464008"/>
                    <a:pt x="44721" y="492929"/>
                  </a:cubicBezTo>
                  <a:cubicBezTo>
                    <a:pt x="100107" y="548152"/>
                    <a:pt x="175889" y="548018"/>
                    <a:pt x="223229" y="522100"/>
                  </a:cubicBezTo>
                  <a:cubicBezTo>
                    <a:pt x="112911" y="405014"/>
                    <a:pt x="151831" y="269476"/>
                    <a:pt x="322293" y="163270"/>
                  </a:cubicBezTo>
                  <a:close/>
                </a:path>
              </a:pathLst>
            </a:custGeom>
            <a:grpFill/>
            <a:ln w="26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 dirty="0"/>
            </a:p>
          </p:txBody>
        </p:sp>
        <p:sp>
          <p:nvSpPr>
            <p:cNvPr id="10" name="Forma libre: forma 9">
              <a:extLst>
                <a:ext uri="{FF2B5EF4-FFF2-40B4-BE49-F238E27FC236}">
                  <a16:creationId xmlns:a16="http://schemas.microsoft.com/office/drawing/2014/main" id="{E69621BF-B540-A7DB-3B1F-AB8DA3F22F8D}"/>
                </a:ext>
              </a:extLst>
            </p:cNvPr>
            <p:cNvSpPr/>
            <p:nvPr/>
          </p:nvSpPr>
          <p:spPr>
            <a:xfrm>
              <a:off x="5465909" y="2845257"/>
              <a:ext cx="322319" cy="665904"/>
            </a:xfrm>
            <a:custGeom>
              <a:avLst/>
              <a:gdLst>
                <a:gd name="connsiteX0" fmla="*/ 322320 w 322319"/>
                <a:gd name="connsiteY0" fmla="*/ 163270 h 665904"/>
                <a:gd name="connsiteX1" fmla="*/ 276878 w 322319"/>
                <a:gd name="connsiteY1" fmla="*/ 0 h 665904"/>
                <a:gd name="connsiteX2" fmla="*/ 0 w 322319"/>
                <a:gd name="connsiteY2" fmla="*/ 384242 h 665904"/>
                <a:gd name="connsiteX3" fmla="*/ 74472 w 322319"/>
                <a:gd name="connsiteY3" fmla="*/ 516314 h 665904"/>
                <a:gd name="connsiteX4" fmla="*/ 67415 w 322319"/>
                <a:gd name="connsiteY4" fmla="*/ 665904 h 665904"/>
                <a:gd name="connsiteX5" fmla="*/ 102914 w 322319"/>
                <a:gd name="connsiteY5" fmla="*/ 660038 h 665904"/>
                <a:gd name="connsiteX6" fmla="*/ 97327 w 322319"/>
                <a:gd name="connsiteY6" fmla="*/ 527726 h 665904"/>
                <a:gd name="connsiteX7" fmla="*/ 223256 w 322319"/>
                <a:gd name="connsiteY7" fmla="*/ 522100 h 665904"/>
                <a:gd name="connsiteX8" fmla="*/ 322320 w 322319"/>
                <a:gd name="connsiteY8" fmla="*/ 163270 h 6659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22319" h="665904">
                  <a:moveTo>
                    <a:pt x="322320" y="163270"/>
                  </a:moveTo>
                  <a:cubicBezTo>
                    <a:pt x="313205" y="114393"/>
                    <a:pt x="298636" y="64343"/>
                    <a:pt x="276878" y="0"/>
                  </a:cubicBezTo>
                  <a:cubicBezTo>
                    <a:pt x="276878" y="186495"/>
                    <a:pt x="0" y="205454"/>
                    <a:pt x="0" y="384242"/>
                  </a:cubicBezTo>
                  <a:cubicBezTo>
                    <a:pt x="0" y="475943"/>
                    <a:pt x="74472" y="516314"/>
                    <a:pt x="74472" y="516314"/>
                  </a:cubicBezTo>
                  <a:cubicBezTo>
                    <a:pt x="62935" y="565321"/>
                    <a:pt x="60543" y="616030"/>
                    <a:pt x="67415" y="665904"/>
                  </a:cubicBezTo>
                  <a:lnTo>
                    <a:pt x="102914" y="660038"/>
                  </a:lnTo>
                  <a:cubicBezTo>
                    <a:pt x="85565" y="599775"/>
                    <a:pt x="96204" y="534153"/>
                    <a:pt x="97327" y="527726"/>
                  </a:cubicBezTo>
                  <a:cubicBezTo>
                    <a:pt x="142769" y="545885"/>
                    <a:pt x="189628" y="540499"/>
                    <a:pt x="223256" y="522100"/>
                  </a:cubicBezTo>
                  <a:cubicBezTo>
                    <a:pt x="112938" y="405014"/>
                    <a:pt x="151858" y="269476"/>
                    <a:pt x="322320" y="163270"/>
                  </a:cubicBezTo>
                  <a:close/>
                </a:path>
              </a:pathLst>
            </a:custGeom>
            <a:grpFill/>
            <a:ln w="26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 dirty="0"/>
            </a:p>
          </p:txBody>
        </p:sp>
      </p:grpSp>
    </p:spTree>
    <p:extLst>
      <p:ext uri="{BB962C8B-B14F-4D97-AF65-F5344CB8AC3E}">
        <p14:creationId xmlns:p14="http://schemas.microsoft.com/office/powerpoint/2010/main" val="35164090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vider Green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6">
            <a:extLst>
              <a:ext uri="{FF2B5EF4-FFF2-40B4-BE49-F238E27FC236}">
                <a16:creationId xmlns:a16="http://schemas.microsoft.com/office/drawing/2014/main" id="{9C25132B-49EB-2005-F0C7-1B94ECBC50E6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355341" y="438865"/>
            <a:ext cx="9289413" cy="3016075"/>
          </a:xfrm>
          <a:prstGeom prst="rect">
            <a:avLst/>
          </a:prstGeom>
        </p:spPr>
        <p:txBody>
          <a:bodyPr lIns="0" anchor="t">
            <a:normAutofit/>
          </a:bodyPr>
          <a:lstStyle>
            <a:lvl1pPr>
              <a:lnSpc>
                <a:spcPct val="80000"/>
              </a:lnSpc>
              <a:defRPr sz="7000" b="1" i="0" spc="-150">
                <a:solidFill>
                  <a:schemeClr val="bg1"/>
                </a:solidFill>
                <a:latin typeface="+mj-lt"/>
                <a:ea typeface="IberPangea Text" panose="020B0404000000000000" pitchFamily="34" charset="0"/>
                <a:cs typeface="IberPangea Text" panose="020B0404000000000000" pitchFamily="34" charset="0"/>
              </a:defRPr>
            </a:lvl1pPr>
          </a:lstStyle>
          <a:p>
            <a:pPr lvl="0"/>
            <a:r>
              <a:rPr lang="en-US" noProof="0" dirty="0"/>
              <a:t>Divider title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0BB7A11-3EF6-0DC2-8445-70CAD5E94FC7}"/>
              </a:ext>
            </a:extLst>
          </p:cNvPr>
          <p:cNvSpPr txBox="1"/>
          <p:nvPr userDrawn="1"/>
        </p:nvSpPr>
        <p:spPr>
          <a:xfrm>
            <a:off x="11301518" y="6454776"/>
            <a:ext cx="484082" cy="208914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D5E78EB0-DDD2-2F40-8AB8-446A90E58D7D}" type="slidenum">
              <a:rPr lang="en-US" sz="900" smtClean="0">
                <a:solidFill>
                  <a:schemeClr val="bg1"/>
                </a:solidFill>
                <a:latin typeface="+mn-lt"/>
                <a:ea typeface="IberPangea Text Light" panose="020B0404000000000000" pitchFamily="34" charset="0"/>
                <a:cs typeface="IberPangea Text Light" panose="020B0404000000000000" pitchFamily="34" charset="0"/>
              </a:rPr>
              <a:pPr algn="r"/>
              <a:t>‹#›</a:t>
            </a:fld>
            <a:endParaRPr lang="en-US" sz="900" dirty="0">
              <a:solidFill>
                <a:schemeClr val="bg1"/>
              </a:solidFill>
              <a:latin typeface="+mn-lt"/>
              <a:ea typeface="IberPangea Text Light" panose="020B0404000000000000" pitchFamily="34" charset="0"/>
              <a:cs typeface="IberPangea Text Light" panose="020B0404000000000000" pitchFamily="34" charset="0"/>
            </a:endParaRPr>
          </a:p>
        </p:txBody>
      </p:sp>
      <p:grpSp>
        <p:nvGrpSpPr>
          <p:cNvPr id="4" name="Grupo 3">
            <a:extLst>
              <a:ext uri="{FF2B5EF4-FFF2-40B4-BE49-F238E27FC236}">
                <a16:creationId xmlns:a16="http://schemas.microsoft.com/office/drawing/2014/main" id="{9AA5DC25-5687-CE84-AA4D-EA34CF51DF2B}"/>
              </a:ext>
            </a:extLst>
          </p:cNvPr>
          <p:cNvGrpSpPr/>
          <p:nvPr userDrawn="1"/>
        </p:nvGrpSpPr>
        <p:grpSpPr>
          <a:xfrm>
            <a:off x="11064803" y="243963"/>
            <a:ext cx="473773" cy="432461"/>
            <a:chOff x="5465909" y="2845257"/>
            <a:chExt cx="729516" cy="665904"/>
          </a:xfrm>
          <a:solidFill>
            <a:schemeClr val="bg1"/>
          </a:solidFill>
        </p:grpSpPr>
        <p:sp>
          <p:nvSpPr>
            <p:cNvPr id="6" name="Forma libre: forma 5">
              <a:extLst>
                <a:ext uri="{FF2B5EF4-FFF2-40B4-BE49-F238E27FC236}">
                  <a16:creationId xmlns:a16="http://schemas.microsoft.com/office/drawing/2014/main" id="{33174E52-55E4-A0A3-9333-9597BBE7C2AD}"/>
                </a:ext>
              </a:extLst>
            </p:cNvPr>
            <p:cNvSpPr/>
            <p:nvPr/>
          </p:nvSpPr>
          <p:spPr>
            <a:xfrm>
              <a:off x="5858424" y="2845257"/>
              <a:ext cx="337001" cy="538961"/>
            </a:xfrm>
            <a:custGeom>
              <a:avLst/>
              <a:gdLst>
                <a:gd name="connsiteX0" fmla="*/ 0 w 337001"/>
                <a:gd name="connsiteY0" fmla="*/ 384242 h 538961"/>
                <a:gd name="connsiteX1" fmla="*/ 44721 w 337001"/>
                <a:gd name="connsiteY1" fmla="*/ 492929 h 538961"/>
                <a:gd name="connsiteX2" fmla="*/ 223229 w 337001"/>
                <a:gd name="connsiteY2" fmla="*/ 522100 h 538961"/>
                <a:gd name="connsiteX3" fmla="*/ 276851 w 337001"/>
                <a:gd name="connsiteY3" fmla="*/ 0 h 538961"/>
                <a:gd name="connsiteX4" fmla="*/ 0 w 337001"/>
                <a:gd name="connsiteY4" fmla="*/ 384242 h 5389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7001" h="538961">
                  <a:moveTo>
                    <a:pt x="0" y="384242"/>
                  </a:moveTo>
                  <a:cubicBezTo>
                    <a:pt x="-61" y="424938"/>
                    <a:pt x="16015" y="464008"/>
                    <a:pt x="44721" y="492929"/>
                  </a:cubicBezTo>
                  <a:cubicBezTo>
                    <a:pt x="100080" y="548152"/>
                    <a:pt x="175301" y="548072"/>
                    <a:pt x="223229" y="522100"/>
                  </a:cubicBezTo>
                  <a:cubicBezTo>
                    <a:pt x="282037" y="490315"/>
                    <a:pt x="413873" y="395095"/>
                    <a:pt x="276851" y="0"/>
                  </a:cubicBezTo>
                  <a:cubicBezTo>
                    <a:pt x="276958" y="186495"/>
                    <a:pt x="0" y="205454"/>
                    <a:pt x="0" y="384242"/>
                  </a:cubicBezTo>
                  <a:close/>
                </a:path>
              </a:pathLst>
            </a:custGeom>
            <a:grpFill/>
            <a:ln w="26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 dirty="0"/>
            </a:p>
          </p:txBody>
        </p:sp>
        <p:sp>
          <p:nvSpPr>
            <p:cNvPr id="9" name="Forma libre: forma 8">
              <a:extLst>
                <a:ext uri="{FF2B5EF4-FFF2-40B4-BE49-F238E27FC236}">
                  <a16:creationId xmlns:a16="http://schemas.microsoft.com/office/drawing/2014/main" id="{FFE7C6EC-BDB2-06D6-CC5E-EB47D791BC59}"/>
                </a:ext>
              </a:extLst>
            </p:cNvPr>
            <p:cNvSpPr/>
            <p:nvPr/>
          </p:nvSpPr>
          <p:spPr>
            <a:xfrm>
              <a:off x="5662193" y="2845257"/>
              <a:ext cx="322293" cy="538938"/>
            </a:xfrm>
            <a:custGeom>
              <a:avLst/>
              <a:gdLst>
                <a:gd name="connsiteX0" fmla="*/ 322293 w 322293"/>
                <a:gd name="connsiteY0" fmla="*/ 163270 h 538938"/>
                <a:gd name="connsiteX1" fmla="*/ 276851 w 322293"/>
                <a:gd name="connsiteY1" fmla="*/ 0 h 538938"/>
                <a:gd name="connsiteX2" fmla="*/ 0 w 322293"/>
                <a:gd name="connsiteY2" fmla="*/ 384242 h 538938"/>
                <a:gd name="connsiteX3" fmla="*/ 44721 w 322293"/>
                <a:gd name="connsiteY3" fmla="*/ 492929 h 538938"/>
                <a:gd name="connsiteX4" fmla="*/ 223229 w 322293"/>
                <a:gd name="connsiteY4" fmla="*/ 522100 h 538938"/>
                <a:gd name="connsiteX5" fmla="*/ 322293 w 322293"/>
                <a:gd name="connsiteY5" fmla="*/ 163270 h 5389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22293" h="538938">
                  <a:moveTo>
                    <a:pt x="322293" y="163270"/>
                  </a:moveTo>
                  <a:cubicBezTo>
                    <a:pt x="313205" y="114393"/>
                    <a:pt x="298637" y="64343"/>
                    <a:pt x="276851" y="0"/>
                  </a:cubicBezTo>
                  <a:cubicBezTo>
                    <a:pt x="276851" y="186495"/>
                    <a:pt x="0" y="205454"/>
                    <a:pt x="0" y="384242"/>
                  </a:cubicBezTo>
                  <a:cubicBezTo>
                    <a:pt x="-61" y="424938"/>
                    <a:pt x="16015" y="464008"/>
                    <a:pt x="44721" y="492929"/>
                  </a:cubicBezTo>
                  <a:cubicBezTo>
                    <a:pt x="100107" y="548152"/>
                    <a:pt x="175889" y="548018"/>
                    <a:pt x="223229" y="522100"/>
                  </a:cubicBezTo>
                  <a:cubicBezTo>
                    <a:pt x="112911" y="405014"/>
                    <a:pt x="151831" y="269476"/>
                    <a:pt x="322293" y="163270"/>
                  </a:cubicBezTo>
                  <a:close/>
                </a:path>
              </a:pathLst>
            </a:custGeom>
            <a:grpFill/>
            <a:ln w="26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 dirty="0"/>
            </a:p>
          </p:txBody>
        </p:sp>
        <p:sp>
          <p:nvSpPr>
            <p:cNvPr id="10" name="Forma libre: forma 9">
              <a:extLst>
                <a:ext uri="{FF2B5EF4-FFF2-40B4-BE49-F238E27FC236}">
                  <a16:creationId xmlns:a16="http://schemas.microsoft.com/office/drawing/2014/main" id="{96CA023A-56DC-C0C1-F0E7-FD85669F8575}"/>
                </a:ext>
              </a:extLst>
            </p:cNvPr>
            <p:cNvSpPr/>
            <p:nvPr/>
          </p:nvSpPr>
          <p:spPr>
            <a:xfrm>
              <a:off x="5465909" y="2845257"/>
              <a:ext cx="322319" cy="665904"/>
            </a:xfrm>
            <a:custGeom>
              <a:avLst/>
              <a:gdLst>
                <a:gd name="connsiteX0" fmla="*/ 322320 w 322319"/>
                <a:gd name="connsiteY0" fmla="*/ 163270 h 665904"/>
                <a:gd name="connsiteX1" fmla="*/ 276878 w 322319"/>
                <a:gd name="connsiteY1" fmla="*/ 0 h 665904"/>
                <a:gd name="connsiteX2" fmla="*/ 0 w 322319"/>
                <a:gd name="connsiteY2" fmla="*/ 384242 h 665904"/>
                <a:gd name="connsiteX3" fmla="*/ 74472 w 322319"/>
                <a:gd name="connsiteY3" fmla="*/ 516314 h 665904"/>
                <a:gd name="connsiteX4" fmla="*/ 67415 w 322319"/>
                <a:gd name="connsiteY4" fmla="*/ 665904 h 665904"/>
                <a:gd name="connsiteX5" fmla="*/ 102914 w 322319"/>
                <a:gd name="connsiteY5" fmla="*/ 660038 h 665904"/>
                <a:gd name="connsiteX6" fmla="*/ 97327 w 322319"/>
                <a:gd name="connsiteY6" fmla="*/ 527726 h 665904"/>
                <a:gd name="connsiteX7" fmla="*/ 223256 w 322319"/>
                <a:gd name="connsiteY7" fmla="*/ 522100 h 665904"/>
                <a:gd name="connsiteX8" fmla="*/ 322320 w 322319"/>
                <a:gd name="connsiteY8" fmla="*/ 163270 h 6659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22319" h="665904">
                  <a:moveTo>
                    <a:pt x="322320" y="163270"/>
                  </a:moveTo>
                  <a:cubicBezTo>
                    <a:pt x="313205" y="114393"/>
                    <a:pt x="298636" y="64343"/>
                    <a:pt x="276878" y="0"/>
                  </a:cubicBezTo>
                  <a:cubicBezTo>
                    <a:pt x="276878" y="186495"/>
                    <a:pt x="0" y="205454"/>
                    <a:pt x="0" y="384242"/>
                  </a:cubicBezTo>
                  <a:cubicBezTo>
                    <a:pt x="0" y="475943"/>
                    <a:pt x="74472" y="516314"/>
                    <a:pt x="74472" y="516314"/>
                  </a:cubicBezTo>
                  <a:cubicBezTo>
                    <a:pt x="62935" y="565321"/>
                    <a:pt x="60543" y="616030"/>
                    <a:pt x="67415" y="665904"/>
                  </a:cubicBezTo>
                  <a:lnTo>
                    <a:pt x="102914" y="660038"/>
                  </a:lnTo>
                  <a:cubicBezTo>
                    <a:pt x="85565" y="599775"/>
                    <a:pt x="96204" y="534153"/>
                    <a:pt x="97327" y="527726"/>
                  </a:cubicBezTo>
                  <a:cubicBezTo>
                    <a:pt x="142769" y="545885"/>
                    <a:pt x="189628" y="540499"/>
                    <a:pt x="223256" y="522100"/>
                  </a:cubicBezTo>
                  <a:cubicBezTo>
                    <a:pt x="112938" y="405014"/>
                    <a:pt x="151858" y="269476"/>
                    <a:pt x="322320" y="163270"/>
                  </a:cubicBezTo>
                  <a:close/>
                </a:path>
              </a:pathLst>
            </a:custGeom>
            <a:grpFill/>
            <a:ln w="26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 dirty="0"/>
            </a:p>
          </p:txBody>
        </p:sp>
      </p:grpSp>
    </p:spTree>
    <p:extLst>
      <p:ext uri="{BB962C8B-B14F-4D97-AF65-F5344CB8AC3E}">
        <p14:creationId xmlns:p14="http://schemas.microsoft.com/office/powerpoint/2010/main" val="34674352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Divider Green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6">
            <a:extLst>
              <a:ext uri="{FF2B5EF4-FFF2-40B4-BE49-F238E27FC236}">
                <a16:creationId xmlns:a16="http://schemas.microsoft.com/office/drawing/2014/main" id="{9C25132B-49EB-2005-F0C7-1B94ECBC50E6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355341" y="438865"/>
            <a:ext cx="9289413" cy="3016075"/>
          </a:xfrm>
          <a:prstGeom prst="rect">
            <a:avLst/>
          </a:prstGeom>
        </p:spPr>
        <p:txBody>
          <a:bodyPr lIns="0" anchor="t">
            <a:normAutofit/>
          </a:bodyPr>
          <a:lstStyle>
            <a:lvl1pPr>
              <a:lnSpc>
                <a:spcPct val="80000"/>
              </a:lnSpc>
              <a:defRPr sz="7000" b="1" i="0" spc="-150">
                <a:solidFill>
                  <a:schemeClr val="bg1"/>
                </a:solidFill>
                <a:latin typeface="+mj-lt"/>
                <a:ea typeface="IberPangea Text" panose="020B0404000000000000" pitchFamily="34" charset="0"/>
                <a:cs typeface="IberPangea Text" panose="020B0404000000000000" pitchFamily="34" charset="0"/>
              </a:defRPr>
            </a:lvl1pPr>
          </a:lstStyle>
          <a:p>
            <a:pPr lvl="0"/>
            <a:r>
              <a:rPr lang="en-US" noProof="0" dirty="0"/>
              <a:t>Divider title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0BB7A11-3EF6-0DC2-8445-70CAD5E94FC7}"/>
              </a:ext>
            </a:extLst>
          </p:cNvPr>
          <p:cNvSpPr txBox="1"/>
          <p:nvPr userDrawn="1"/>
        </p:nvSpPr>
        <p:spPr>
          <a:xfrm>
            <a:off x="11301518" y="6454776"/>
            <a:ext cx="484082" cy="208914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D5E78EB0-DDD2-2F40-8AB8-446A90E58D7D}" type="slidenum">
              <a:rPr lang="en-US" sz="900" smtClean="0">
                <a:solidFill>
                  <a:schemeClr val="bg1"/>
                </a:solidFill>
                <a:latin typeface="+mn-lt"/>
                <a:ea typeface="IberPangea Text Light" panose="020B0404000000000000" pitchFamily="34" charset="0"/>
                <a:cs typeface="IberPangea Text Light" panose="020B0404000000000000" pitchFamily="34" charset="0"/>
              </a:rPr>
              <a:pPr algn="r"/>
              <a:t>‹#›</a:t>
            </a:fld>
            <a:endParaRPr lang="en-US" sz="900" dirty="0">
              <a:solidFill>
                <a:schemeClr val="bg1"/>
              </a:solidFill>
              <a:latin typeface="+mn-lt"/>
              <a:ea typeface="IberPangea Text Light" panose="020B0404000000000000" pitchFamily="34" charset="0"/>
              <a:cs typeface="IberPangea Text Light" panose="020B0404000000000000" pitchFamily="34" charset="0"/>
            </a:endParaRPr>
          </a:p>
        </p:txBody>
      </p:sp>
      <p:grpSp>
        <p:nvGrpSpPr>
          <p:cNvPr id="4" name="Grupo 3">
            <a:extLst>
              <a:ext uri="{FF2B5EF4-FFF2-40B4-BE49-F238E27FC236}">
                <a16:creationId xmlns:a16="http://schemas.microsoft.com/office/drawing/2014/main" id="{481E3872-64EF-4D43-008B-F0974321B4B6}"/>
              </a:ext>
            </a:extLst>
          </p:cNvPr>
          <p:cNvGrpSpPr/>
          <p:nvPr userDrawn="1"/>
        </p:nvGrpSpPr>
        <p:grpSpPr>
          <a:xfrm>
            <a:off x="11064803" y="243963"/>
            <a:ext cx="473773" cy="432461"/>
            <a:chOff x="5465909" y="2845257"/>
            <a:chExt cx="729516" cy="665904"/>
          </a:xfrm>
          <a:solidFill>
            <a:schemeClr val="bg1"/>
          </a:solidFill>
        </p:grpSpPr>
        <p:sp>
          <p:nvSpPr>
            <p:cNvPr id="6" name="Forma libre: forma 5">
              <a:extLst>
                <a:ext uri="{FF2B5EF4-FFF2-40B4-BE49-F238E27FC236}">
                  <a16:creationId xmlns:a16="http://schemas.microsoft.com/office/drawing/2014/main" id="{01063F55-87AE-F040-FA46-9423D03E4D31}"/>
                </a:ext>
              </a:extLst>
            </p:cNvPr>
            <p:cNvSpPr/>
            <p:nvPr/>
          </p:nvSpPr>
          <p:spPr>
            <a:xfrm>
              <a:off x="5858424" y="2845257"/>
              <a:ext cx="337001" cy="538961"/>
            </a:xfrm>
            <a:custGeom>
              <a:avLst/>
              <a:gdLst>
                <a:gd name="connsiteX0" fmla="*/ 0 w 337001"/>
                <a:gd name="connsiteY0" fmla="*/ 384242 h 538961"/>
                <a:gd name="connsiteX1" fmla="*/ 44721 w 337001"/>
                <a:gd name="connsiteY1" fmla="*/ 492929 h 538961"/>
                <a:gd name="connsiteX2" fmla="*/ 223229 w 337001"/>
                <a:gd name="connsiteY2" fmla="*/ 522100 h 538961"/>
                <a:gd name="connsiteX3" fmla="*/ 276851 w 337001"/>
                <a:gd name="connsiteY3" fmla="*/ 0 h 538961"/>
                <a:gd name="connsiteX4" fmla="*/ 0 w 337001"/>
                <a:gd name="connsiteY4" fmla="*/ 384242 h 5389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7001" h="538961">
                  <a:moveTo>
                    <a:pt x="0" y="384242"/>
                  </a:moveTo>
                  <a:cubicBezTo>
                    <a:pt x="-61" y="424938"/>
                    <a:pt x="16015" y="464008"/>
                    <a:pt x="44721" y="492929"/>
                  </a:cubicBezTo>
                  <a:cubicBezTo>
                    <a:pt x="100080" y="548152"/>
                    <a:pt x="175301" y="548072"/>
                    <a:pt x="223229" y="522100"/>
                  </a:cubicBezTo>
                  <a:cubicBezTo>
                    <a:pt x="282037" y="490315"/>
                    <a:pt x="413873" y="395095"/>
                    <a:pt x="276851" y="0"/>
                  </a:cubicBezTo>
                  <a:cubicBezTo>
                    <a:pt x="276958" y="186495"/>
                    <a:pt x="0" y="205454"/>
                    <a:pt x="0" y="384242"/>
                  </a:cubicBezTo>
                  <a:close/>
                </a:path>
              </a:pathLst>
            </a:custGeom>
            <a:grpFill/>
            <a:ln w="26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 dirty="0"/>
            </a:p>
          </p:txBody>
        </p:sp>
        <p:sp>
          <p:nvSpPr>
            <p:cNvPr id="9" name="Forma libre: forma 8">
              <a:extLst>
                <a:ext uri="{FF2B5EF4-FFF2-40B4-BE49-F238E27FC236}">
                  <a16:creationId xmlns:a16="http://schemas.microsoft.com/office/drawing/2014/main" id="{80853DA4-4FE6-D464-7A12-68C2F97B4B4E}"/>
                </a:ext>
              </a:extLst>
            </p:cNvPr>
            <p:cNvSpPr/>
            <p:nvPr/>
          </p:nvSpPr>
          <p:spPr>
            <a:xfrm>
              <a:off x="5662193" y="2845257"/>
              <a:ext cx="322293" cy="538938"/>
            </a:xfrm>
            <a:custGeom>
              <a:avLst/>
              <a:gdLst>
                <a:gd name="connsiteX0" fmla="*/ 322293 w 322293"/>
                <a:gd name="connsiteY0" fmla="*/ 163270 h 538938"/>
                <a:gd name="connsiteX1" fmla="*/ 276851 w 322293"/>
                <a:gd name="connsiteY1" fmla="*/ 0 h 538938"/>
                <a:gd name="connsiteX2" fmla="*/ 0 w 322293"/>
                <a:gd name="connsiteY2" fmla="*/ 384242 h 538938"/>
                <a:gd name="connsiteX3" fmla="*/ 44721 w 322293"/>
                <a:gd name="connsiteY3" fmla="*/ 492929 h 538938"/>
                <a:gd name="connsiteX4" fmla="*/ 223229 w 322293"/>
                <a:gd name="connsiteY4" fmla="*/ 522100 h 538938"/>
                <a:gd name="connsiteX5" fmla="*/ 322293 w 322293"/>
                <a:gd name="connsiteY5" fmla="*/ 163270 h 5389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22293" h="538938">
                  <a:moveTo>
                    <a:pt x="322293" y="163270"/>
                  </a:moveTo>
                  <a:cubicBezTo>
                    <a:pt x="313205" y="114393"/>
                    <a:pt x="298637" y="64343"/>
                    <a:pt x="276851" y="0"/>
                  </a:cubicBezTo>
                  <a:cubicBezTo>
                    <a:pt x="276851" y="186495"/>
                    <a:pt x="0" y="205454"/>
                    <a:pt x="0" y="384242"/>
                  </a:cubicBezTo>
                  <a:cubicBezTo>
                    <a:pt x="-61" y="424938"/>
                    <a:pt x="16015" y="464008"/>
                    <a:pt x="44721" y="492929"/>
                  </a:cubicBezTo>
                  <a:cubicBezTo>
                    <a:pt x="100107" y="548152"/>
                    <a:pt x="175889" y="548018"/>
                    <a:pt x="223229" y="522100"/>
                  </a:cubicBezTo>
                  <a:cubicBezTo>
                    <a:pt x="112911" y="405014"/>
                    <a:pt x="151831" y="269476"/>
                    <a:pt x="322293" y="163270"/>
                  </a:cubicBezTo>
                  <a:close/>
                </a:path>
              </a:pathLst>
            </a:custGeom>
            <a:grpFill/>
            <a:ln w="26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 dirty="0"/>
            </a:p>
          </p:txBody>
        </p:sp>
        <p:sp>
          <p:nvSpPr>
            <p:cNvPr id="10" name="Forma libre: forma 9">
              <a:extLst>
                <a:ext uri="{FF2B5EF4-FFF2-40B4-BE49-F238E27FC236}">
                  <a16:creationId xmlns:a16="http://schemas.microsoft.com/office/drawing/2014/main" id="{AA119547-EE84-4BE0-3ADB-CB15EBF0B2BC}"/>
                </a:ext>
              </a:extLst>
            </p:cNvPr>
            <p:cNvSpPr/>
            <p:nvPr/>
          </p:nvSpPr>
          <p:spPr>
            <a:xfrm>
              <a:off x="5465909" y="2845257"/>
              <a:ext cx="322319" cy="665904"/>
            </a:xfrm>
            <a:custGeom>
              <a:avLst/>
              <a:gdLst>
                <a:gd name="connsiteX0" fmla="*/ 322320 w 322319"/>
                <a:gd name="connsiteY0" fmla="*/ 163270 h 665904"/>
                <a:gd name="connsiteX1" fmla="*/ 276878 w 322319"/>
                <a:gd name="connsiteY1" fmla="*/ 0 h 665904"/>
                <a:gd name="connsiteX2" fmla="*/ 0 w 322319"/>
                <a:gd name="connsiteY2" fmla="*/ 384242 h 665904"/>
                <a:gd name="connsiteX3" fmla="*/ 74472 w 322319"/>
                <a:gd name="connsiteY3" fmla="*/ 516314 h 665904"/>
                <a:gd name="connsiteX4" fmla="*/ 67415 w 322319"/>
                <a:gd name="connsiteY4" fmla="*/ 665904 h 665904"/>
                <a:gd name="connsiteX5" fmla="*/ 102914 w 322319"/>
                <a:gd name="connsiteY5" fmla="*/ 660038 h 665904"/>
                <a:gd name="connsiteX6" fmla="*/ 97327 w 322319"/>
                <a:gd name="connsiteY6" fmla="*/ 527726 h 665904"/>
                <a:gd name="connsiteX7" fmla="*/ 223256 w 322319"/>
                <a:gd name="connsiteY7" fmla="*/ 522100 h 665904"/>
                <a:gd name="connsiteX8" fmla="*/ 322320 w 322319"/>
                <a:gd name="connsiteY8" fmla="*/ 163270 h 6659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22319" h="665904">
                  <a:moveTo>
                    <a:pt x="322320" y="163270"/>
                  </a:moveTo>
                  <a:cubicBezTo>
                    <a:pt x="313205" y="114393"/>
                    <a:pt x="298636" y="64343"/>
                    <a:pt x="276878" y="0"/>
                  </a:cubicBezTo>
                  <a:cubicBezTo>
                    <a:pt x="276878" y="186495"/>
                    <a:pt x="0" y="205454"/>
                    <a:pt x="0" y="384242"/>
                  </a:cubicBezTo>
                  <a:cubicBezTo>
                    <a:pt x="0" y="475943"/>
                    <a:pt x="74472" y="516314"/>
                    <a:pt x="74472" y="516314"/>
                  </a:cubicBezTo>
                  <a:cubicBezTo>
                    <a:pt x="62935" y="565321"/>
                    <a:pt x="60543" y="616030"/>
                    <a:pt x="67415" y="665904"/>
                  </a:cubicBezTo>
                  <a:lnTo>
                    <a:pt x="102914" y="660038"/>
                  </a:lnTo>
                  <a:cubicBezTo>
                    <a:pt x="85565" y="599775"/>
                    <a:pt x="96204" y="534153"/>
                    <a:pt x="97327" y="527726"/>
                  </a:cubicBezTo>
                  <a:cubicBezTo>
                    <a:pt x="142769" y="545885"/>
                    <a:pt x="189628" y="540499"/>
                    <a:pt x="223256" y="522100"/>
                  </a:cubicBezTo>
                  <a:cubicBezTo>
                    <a:pt x="112938" y="405014"/>
                    <a:pt x="151858" y="269476"/>
                    <a:pt x="322320" y="163270"/>
                  </a:cubicBezTo>
                  <a:close/>
                </a:path>
              </a:pathLst>
            </a:custGeom>
            <a:grpFill/>
            <a:ln w="26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 dirty="0"/>
            </a:p>
          </p:txBody>
        </p:sp>
      </p:grpSp>
    </p:spTree>
    <p:extLst>
      <p:ext uri="{BB962C8B-B14F-4D97-AF65-F5344CB8AC3E}">
        <p14:creationId xmlns:p14="http://schemas.microsoft.com/office/powerpoint/2010/main" val="9836051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6">
            <a:extLst>
              <a:ext uri="{FF2B5EF4-FFF2-40B4-BE49-F238E27FC236}">
                <a16:creationId xmlns:a16="http://schemas.microsoft.com/office/drawing/2014/main" id="{E9E5E572-ACA6-848C-1471-C2088F7E0DC4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356400" y="439200"/>
            <a:ext cx="9289413" cy="3016075"/>
          </a:xfrm>
          <a:prstGeom prst="rect">
            <a:avLst/>
          </a:prstGeom>
        </p:spPr>
        <p:txBody>
          <a:bodyPr lIns="0" anchor="t">
            <a:normAutofit/>
          </a:bodyPr>
          <a:lstStyle>
            <a:lvl1pPr>
              <a:lnSpc>
                <a:spcPct val="80000"/>
              </a:lnSpc>
              <a:defRPr sz="7000" b="1" i="0" spc="-150">
                <a:solidFill>
                  <a:schemeClr val="accent1"/>
                </a:solidFill>
                <a:latin typeface="+mj-lt"/>
                <a:ea typeface="IberPangea Text" panose="020B0404000000000000" pitchFamily="34" charset="0"/>
                <a:cs typeface="IberPangea Text" panose="020B0404000000000000" pitchFamily="34" charset="0"/>
              </a:defRPr>
            </a:lvl1pPr>
          </a:lstStyle>
          <a:p>
            <a:pPr lvl="0"/>
            <a:r>
              <a:rPr lang="en-US" noProof="0" dirty="0"/>
              <a:t>Divider title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D4FFA5EA-9D96-A3B7-5DD4-A4D9BED659C6}"/>
              </a:ext>
            </a:extLst>
          </p:cNvPr>
          <p:cNvSpPr txBox="1"/>
          <p:nvPr userDrawn="1"/>
        </p:nvSpPr>
        <p:spPr>
          <a:xfrm>
            <a:off x="11301518" y="6454776"/>
            <a:ext cx="484082" cy="208914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D5E78EB0-DDD2-2F40-8AB8-446A90E58D7D}" type="slidenum">
              <a:rPr lang="en-US" sz="900" smtClean="0">
                <a:solidFill>
                  <a:schemeClr val="accent1"/>
                </a:solidFill>
                <a:latin typeface="+mn-lt"/>
                <a:ea typeface="IberPangea Text Light" panose="020B0404000000000000" pitchFamily="34" charset="0"/>
                <a:cs typeface="IberPangea Text Light" panose="020B0404000000000000" pitchFamily="34" charset="0"/>
              </a:rPr>
              <a:pPr algn="r"/>
              <a:t>‹#›</a:t>
            </a:fld>
            <a:endParaRPr lang="en-US" sz="900" dirty="0">
              <a:solidFill>
                <a:schemeClr val="accent1"/>
              </a:solidFill>
              <a:latin typeface="+mn-lt"/>
              <a:ea typeface="IberPangea Text Light" panose="020B0404000000000000" pitchFamily="34" charset="0"/>
              <a:cs typeface="IberPangea Text Light" panose="020B0404000000000000" pitchFamily="34" charset="0"/>
            </a:endParaRPr>
          </a:p>
        </p:txBody>
      </p:sp>
      <p:grpSp>
        <p:nvGrpSpPr>
          <p:cNvPr id="17" name="Grupo 16">
            <a:extLst>
              <a:ext uri="{FF2B5EF4-FFF2-40B4-BE49-F238E27FC236}">
                <a16:creationId xmlns:a16="http://schemas.microsoft.com/office/drawing/2014/main" id="{0C17C161-2417-1174-2E34-1E854C6B3920}"/>
              </a:ext>
            </a:extLst>
          </p:cNvPr>
          <p:cNvGrpSpPr/>
          <p:nvPr userDrawn="1"/>
        </p:nvGrpSpPr>
        <p:grpSpPr>
          <a:xfrm>
            <a:off x="11064803" y="243963"/>
            <a:ext cx="473773" cy="432461"/>
            <a:chOff x="5465909" y="2845257"/>
            <a:chExt cx="729516" cy="665904"/>
          </a:xfrm>
        </p:grpSpPr>
        <p:sp>
          <p:nvSpPr>
            <p:cNvPr id="18" name="Forma libre: forma 17">
              <a:extLst>
                <a:ext uri="{FF2B5EF4-FFF2-40B4-BE49-F238E27FC236}">
                  <a16:creationId xmlns:a16="http://schemas.microsoft.com/office/drawing/2014/main" id="{2C6184FC-CD12-2DC9-62D4-11C7747871C1}"/>
                </a:ext>
              </a:extLst>
            </p:cNvPr>
            <p:cNvSpPr/>
            <p:nvPr/>
          </p:nvSpPr>
          <p:spPr>
            <a:xfrm>
              <a:off x="5858424" y="2845257"/>
              <a:ext cx="337001" cy="538961"/>
            </a:xfrm>
            <a:custGeom>
              <a:avLst/>
              <a:gdLst>
                <a:gd name="connsiteX0" fmla="*/ 0 w 337001"/>
                <a:gd name="connsiteY0" fmla="*/ 384242 h 538961"/>
                <a:gd name="connsiteX1" fmla="*/ 44721 w 337001"/>
                <a:gd name="connsiteY1" fmla="*/ 492929 h 538961"/>
                <a:gd name="connsiteX2" fmla="*/ 223229 w 337001"/>
                <a:gd name="connsiteY2" fmla="*/ 522100 h 538961"/>
                <a:gd name="connsiteX3" fmla="*/ 276851 w 337001"/>
                <a:gd name="connsiteY3" fmla="*/ 0 h 538961"/>
                <a:gd name="connsiteX4" fmla="*/ 0 w 337001"/>
                <a:gd name="connsiteY4" fmla="*/ 384242 h 5389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7001" h="538961">
                  <a:moveTo>
                    <a:pt x="0" y="384242"/>
                  </a:moveTo>
                  <a:cubicBezTo>
                    <a:pt x="-61" y="424938"/>
                    <a:pt x="16015" y="464008"/>
                    <a:pt x="44721" y="492929"/>
                  </a:cubicBezTo>
                  <a:cubicBezTo>
                    <a:pt x="100080" y="548152"/>
                    <a:pt x="175301" y="548072"/>
                    <a:pt x="223229" y="522100"/>
                  </a:cubicBezTo>
                  <a:cubicBezTo>
                    <a:pt x="282037" y="490315"/>
                    <a:pt x="413873" y="395095"/>
                    <a:pt x="276851" y="0"/>
                  </a:cubicBezTo>
                  <a:cubicBezTo>
                    <a:pt x="276958" y="186495"/>
                    <a:pt x="0" y="205454"/>
                    <a:pt x="0" y="384242"/>
                  </a:cubicBezTo>
                  <a:close/>
                </a:path>
              </a:pathLst>
            </a:custGeom>
            <a:solidFill>
              <a:srgbClr val="FF9C1A"/>
            </a:solidFill>
            <a:ln w="26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 dirty="0"/>
            </a:p>
          </p:txBody>
        </p:sp>
        <p:sp>
          <p:nvSpPr>
            <p:cNvPr id="19" name="Forma libre: forma 18">
              <a:extLst>
                <a:ext uri="{FF2B5EF4-FFF2-40B4-BE49-F238E27FC236}">
                  <a16:creationId xmlns:a16="http://schemas.microsoft.com/office/drawing/2014/main" id="{9B639432-D5B8-B487-366F-A433C035BBBD}"/>
                </a:ext>
              </a:extLst>
            </p:cNvPr>
            <p:cNvSpPr/>
            <p:nvPr/>
          </p:nvSpPr>
          <p:spPr>
            <a:xfrm>
              <a:off x="5662193" y="2845257"/>
              <a:ext cx="322293" cy="538938"/>
            </a:xfrm>
            <a:custGeom>
              <a:avLst/>
              <a:gdLst>
                <a:gd name="connsiteX0" fmla="*/ 322293 w 322293"/>
                <a:gd name="connsiteY0" fmla="*/ 163270 h 538938"/>
                <a:gd name="connsiteX1" fmla="*/ 276851 w 322293"/>
                <a:gd name="connsiteY1" fmla="*/ 0 h 538938"/>
                <a:gd name="connsiteX2" fmla="*/ 0 w 322293"/>
                <a:gd name="connsiteY2" fmla="*/ 384242 h 538938"/>
                <a:gd name="connsiteX3" fmla="*/ 44721 w 322293"/>
                <a:gd name="connsiteY3" fmla="*/ 492929 h 538938"/>
                <a:gd name="connsiteX4" fmla="*/ 223229 w 322293"/>
                <a:gd name="connsiteY4" fmla="*/ 522100 h 538938"/>
                <a:gd name="connsiteX5" fmla="*/ 322293 w 322293"/>
                <a:gd name="connsiteY5" fmla="*/ 163270 h 5389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22293" h="538938">
                  <a:moveTo>
                    <a:pt x="322293" y="163270"/>
                  </a:moveTo>
                  <a:cubicBezTo>
                    <a:pt x="313205" y="114393"/>
                    <a:pt x="298637" y="64343"/>
                    <a:pt x="276851" y="0"/>
                  </a:cubicBezTo>
                  <a:cubicBezTo>
                    <a:pt x="276851" y="186495"/>
                    <a:pt x="0" y="205454"/>
                    <a:pt x="0" y="384242"/>
                  </a:cubicBezTo>
                  <a:cubicBezTo>
                    <a:pt x="-61" y="424938"/>
                    <a:pt x="16015" y="464008"/>
                    <a:pt x="44721" y="492929"/>
                  </a:cubicBezTo>
                  <a:cubicBezTo>
                    <a:pt x="100107" y="548152"/>
                    <a:pt x="175889" y="548018"/>
                    <a:pt x="223229" y="522100"/>
                  </a:cubicBezTo>
                  <a:cubicBezTo>
                    <a:pt x="112911" y="405014"/>
                    <a:pt x="151831" y="269476"/>
                    <a:pt x="322293" y="163270"/>
                  </a:cubicBezTo>
                  <a:close/>
                </a:path>
              </a:pathLst>
            </a:custGeom>
            <a:solidFill>
              <a:srgbClr val="0DA9FF"/>
            </a:solidFill>
            <a:ln w="26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 dirty="0"/>
            </a:p>
          </p:txBody>
        </p:sp>
        <p:sp>
          <p:nvSpPr>
            <p:cNvPr id="20" name="Forma libre: forma 19">
              <a:extLst>
                <a:ext uri="{FF2B5EF4-FFF2-40B4-BE49-F238E27FC236}">
                  <a16:creationId xmlns:a16="http://schemas.microsoft.com/office/drawing/2014/main" id="{D31928B9-DE46-F5B8-79CB-E13B8651C1DE}"/>
                </a:ext>
              </a:extLst>
            </p:cNvPr>
            <p:cNvSpPr/>
            <p:nvPr/>
          </p:nvSpPr>
          <p:spPr>
            <a:xfrm>
              <a:off x="5465909" y="2845257"/>
              <a:ext cx="322319" cy="665904"/>
            </a:xfrm>
            <a:custGeom>
              <a:avLst/>
              <a:gdLst>
                <a:gd name="connsiteX0" fmla="*/ 322320 w 322319"/>
                <a:gd name="connsiteY0" fmla="*/ 163270 h 665904"/>
                <a:gd name="connsiteX1" fmla="*/ 276878 w 322319"/>
                <a:gd name="connsiteY1" fmla="*/ 0 h 665904"/>
                <a:gd name="connsiteX2" fmla="*/ 0 w 322319"/>
                <a:gd name="connsiteY2" fmla="*/ 384242 h 665904"/>
                <a:gd name="connsiteX3" fmla="*/ 74472 w 322319"/>
                <a:gd name="connsiteY3" fmla="*/ 516314 h 665904"/>
                <a:gd name="connsiteX4" fmla="*/ 67415 w 322319"/>
                <a:gd name="connsiteY4" fmla="*/ 665904 h 665904"/>
                <a:gd name="connsiteX5" fmla="*/ 102914 w 322319"/>
                <a:gd name="connsiteY5" fmla="*/ 660038 h 665904"/>
                <a:gd name="connsiteX6" fmla="*/ 97327 w 322319"/>
                <a:gd name="connsiteY6" fmla="*/ 527726 h 665904"/>
                <a:gd name="connsiteX7" fmla="*/ 223256 w 322319"/>
                <a:gd name="connsiteY7" fmla="*/ 522100 h 665904"/>
                <a:gd name="connsiteX8" fmla="*/ 322320 w 322319"/>
                <a:gd name="connsiteY8" fmla="*/ 163270 h 6659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22319" h="665904">
                  <a:moveTo>
                    <a:pt x="322320" y="163270"/>
                  </a:moveTo>
                  <a:cubicBezTo>
                    <a:pt x="313205" y="114393"/>
                    <a:pt x="298636" y="64343"/>
                    <a:pt x="276878" y="0"/>
                  </a:cubicBezTo>
                  <a:cubicBezTo>
                    <a:pt x="276878" y="186495"/>
                    <a:pt x="0" y="205454"/>
                    <a:pt x="0" y="384242"/>
                  </a:cubicBezTo>
                  <a:cubicBezTo>
                    <a:pt x="0" y="475943"/>
                    <a:pt x="74472" y="516314"/>
                    <a:pt x="74472" y="516314"/>
                  </a:cubicBezTo>
                  <a:cubicBezTo>
                    <a:pt x="62935" y="565321"/>
                    <a:pt x="60543" y="616030"/>
                    <a:pt x="67415" y="665904"/>
                  </a:cubicBezTo>
                  <a:lnTo>
                    <a:pt x="102914" y="660038"/>
                  </a:lnTo>
                  <a:cubicBezTo>
                    <a:pt x="85565" y="599775"/>
                    <a:pt x="96204" y="534153"/>
                    <a:pt x="97327" y="527726"/>
                  </a:cubicBezTo>
                  <a:cubicBezTo>
                    <a:pt x="142769" y="545885"/>
                    <a:pt x="189628" y="540499"/>
                    <a:pt x="223256" y="522100"/>
                  </a:cubicBezTo>
                  <a:cubicBezTo>
                    <a:pt x="112938" y="405014"/>
                    <a:pt x="151858" y="269476"/>
                    <a:pt x="322320" y="163270"/>
                  </a:cubicBezTo>
                  <a:close/>
                </a:path>
              </a:pathLst>
            </a:custGeom>
            <a:solidFill>
              <a:srgbClr val="00A443"/>
            </a:solidFill>
            <a:ln w="26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 dirty="0"/>
            </a:p>
          </p:txBody>
        </p:sp>
      </p:grpSp>
    </p:spTree>
    <p:extLst>
      <p:ext uri="{BB962C8B-B14F-4D97-AF65-F5344CB8AC3E}">
        <p14:creationId xmlns:p14="http://schemas.microsoft.com/office/powerpoint/2010/main" val="100497697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ymbol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áfico 1">
            <a:extLst>
              <a:ext uri="{FF2B5EF4-FFF2-40B4-BE49-F238E27FC236}">
                <a16:creationId xmlns:a16="http://schemas.microsoft.com/office/drawing/2014/main" id="{ECADF309-5276-4BCA-840A-5331B411185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242574" y="2622552"/>
            <a:ext cx="1706063" cy="1612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20913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o 1">
            <a:extLst>
              <a:ext uri="{FF2B5EF4-FFF2-40B4-BE49-F238E27FC236}">
                <a16:creationId xmlns:a16="http://schemas.microsoft.com/office/drawing/2014/main" id="{5BF59F26-53B1-12B9-08E6-0B1C8C44E69E}"/>
              </a:ext>
            </a:extLst>
          </p:cNvPr>
          <p:cNvGrpSpPr/>
          <p:nvPr userDrawn="1"/>
        </p:nvGrpSpPr>
        <p:grpSpPr>
          <a:xfrm>
            <a:off x="4496068" y="3036081"/>
            <a:ext cx="3199864" cy="1278273"/>
            <a:chOff x="10709665" y="301762"/>
            <a:chExt cx="1082567" cy="432461"/>
          </a:xfrm>
        </p:grpSpPr>
        <p:sp>
          <p:nvSpPr>
            <p:cNvPr id="16" name="Forma libre 163">
              <a:extLst>
                <a:ext uri="{FF2B5EF4-FFF2-40B4-BE49-F238E27FC236}">
                  <a16:creationId xmlns:a16="http://schemas.microsoft.com/office/drawing/2014/main" id="{21617677-3B9F-853C-E22C-179E8ED039F2}"/>
                </a:ext>
              </a:extLst>
            </p:cNvPr>
            <p:cNvSpPr/>
            <p:nvPr/>
          </p:nvSpPr>
          <p:spPr>
            <a:xfrm>
              <a:off x="11039633" y="364114"/>
              <a:ext cx="132622" cy="141132"/>
            </a:xfrm>
            <a:custGeom>
              <a:avLst/>
              <a:gdLst>
                <a:gd name="connsiteX0" fmla="*/ 236399 w 558508"/>
                <a:gd name="connsiteY0" fmla="*/ 0 h 594344"/>
                <a:gd name="connsiteX1" fmla="*/ 0 w 558508"/>
                <a:gd name="connsiteY1" fmla="*/ 594344 h 594344"/>
                <a:gd name="connsiteX2" fmla="*/ 90961 w 558508"/>
                <a:gd name="connsiteY2" fmla="*/ 594344 h 594344"/>
                <a:gd name="connsiteX3" fmla="*/ 156074 w 558508"/>
                <a:gd name="connsiteY3" fmla="*/ 424519 h 594344"/>
                <a:gd name="connsiteX4" fmla="*/ 399518 w 558508"/>
                <a:gd name="connsiteY4" fmla="*/ 424519 h 594344"/>
                <a:gd name="connsiteX5" fmla="*/ 464272 w 558508"/>
                <a:gd name="connsiteY5" fmla="*/ 594344 h 594344"/>
                <a:gd name="connsiteX6" fmla="*/ 558508 w 558508"/>
                <a:gd name="connsiteY6" fmla="*/ 594344 h 594344"/>
                <a:gd name="connsiteX7" fmla="*/ 321391 w 558508"/>
                <a:gd name="connsiteY7" fmla="*/ 0 h 594344"/>
                <a:gd name="connsiteX8" fmla="*/ 184703 w 558508"/>
                <a:gd name="connsiteY8" fmla="*/ 349822 h 594344"/>
                <a:gd name="connsiteX9" fmla="*/ 253361 w 558508"/>
                <a:gd name="connsiteY9" fmla="*/ 170587 h 594344"/>
                <a:gd name="connsiteX10" fmla="*/ 278042 w 558508"/>
                <a:gd name="connsiteY10" fmla="*/ 106914 h 594344"/>
                <a:gd name="connsiteX11" fmla="*/ 302723 w 558508"/>
                <a:gd name="connsiteY11" fmla="*/ 170587 h 594344"/>
                <a:gd name="connsiteX12" fmla="*/ 371022 w 558508"/>
                <a:gd name="connsiteY12" fmla="*/ 349822 h 5943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58508" h="594344">
                  <a:moveTo>
                    <a:pt x="236399" y="0"/>
                  </a:moveTo>
                  <a:lnTo>
                    <a:pt x="0" y="594344"/>
                  </a:lnTo>
                  <a:lnTo>
                    <a:pt x="90961" y="594344"/>
                  </a:lnTo>
                  <a:lnTo>
                    <a:pt x="156074" y="424519"/>
                  </a:lnTo>
                  <a:lnTo>
                    <a:pt x="399518" y="424519"/>
                  </a:lnTo>
                  <a:lnTo>
                    <a:pt x="464272" y="594344"/>
                  </a:lnTo>
                  <a:lnTo>
                    <a:pt x="558508" y="594344"/>
                  </a:lnTo>
                  <a:lnTo>
                    <a:pt x="321391" y="0"/>
                  </a:lnTo>
                  <a:close/>
                  <a:moveTo>
                    <a:pt x="184703" y="349822"/>
                  </a:moveTo>
                  <a:lnTo>
                    <a:pt x="253361" y="170587"/>
                  </a:lnTo>
                  <a:cubicBezTo>
                    <a:pt x="259586" y="154725"/>
                    <a:pt x="267811" y="133499"/>
                    <a:pt x="278042" y="106914"/>
                  </a:cubicBezTo>
                  <a:cubicBezTo>
                    <a:pt x="288215" y="133530"/>
                    <a:pt x="296441" y="154756"/>
                    <a:pt x="302723" y="170587"/>
                  </a:cubicBezTo>
                  <a:lnTo>
                    <a:pt x="371022" y="349822"/>
                  </a:lnTo>
                  <a:close/>
                </a:path>
              </a:pathLst>
            </a:custGeom>
            <a:solidFill>
              <a:srgbClr val="00A443"/>
            </a:solidFill>
            <a:ln w="448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_tradnl" dirty="0"/>
            </a:p>
          </p:txBody>
        </p:sp>
        <p:sp>
          <p:nvSpPr>
            <p:cNvPr id="17" name="Forma libre 164">
              <a:extLst>
                <a:ext uri="{FF2B5EF4-FFF2-40B4-BE49-F238E27FC236}">
                  <a16:creationId xmlns:a16="http://schemas.microsoft.com/office/drawing/2014/main" id="{A3DC7268-8156-A198-2AF1-D852EB5BBEDE}"/>
                </a:ext>
              </a:extLst>
            </p:cNvPr>
            <p:cNvSpPr/>
            <p:nvPr/>
          </p:nvSpPr>
          <p:spPr>
            <a:xfrm>
              <a:off x="11159160" y="402802"/>
              <a:ext cx="100548" cy="102625"/>
            </a:xfrm>
            <a:custGeom>
              <a:avLst/>
              <a:gdLst>
                <a:gd name="connsiteX0" fmla="*/ 235501 w 423435"/>
                <a:gd name="connsiteY0" fmla="*/ 259891 h 432180"/>
                <a:gd name="connsiteX1" fmla="*/ 225315 w 423435"/>
                <a:gd name="connsiteY1" fmla="*/ 287493 h 432180"/>
                <a:gd name="connsiteX2" fmla="*/ 212571 w 423435"/>
                <a:gd name="connsiteY2" fmla="*/ 316798 h 432180"/>
                <a:gd name="connsiteX3" fmla="*/ 201935 w 423435"/>
                <a:gd name="connsiteY3" fmla="*/ 287493 h 432180"/>
                <a:gd name="connsiteX4" fmla="*/ 191300 w 423435"/>
                <a:gd name="connsiteY4" fmla="*/ 259891 h 432180"/>
                <a:gd name="connsiteX5" fmla="*/ 90961 w 423435"/>
                <a:gd name="connsiteY5" fmla="*/ 0 h 432180"/>
                <a:gd name="connsiteX6" fmla="*/ 0 w 423435"/>
                <a:gd name="connsiteY6" fmla="*/ 0 h 432180"/>
                <a:gd name="connsiteX7" fmla="*/ 173440 w 423435"/>
                <a:gd name="connsiteY7" fmla="*/ 432181 h 432180"/>
                <a:gd name="connsiteX8" fmla="*/ 250848 w 423435"/>
                <a:gd name="connsiteY8" fmla="*/ 432181 h 432180"/>
                <a:gd name="connsiteX9" fmla="*/ 423436 w 423435"/>
                <a:gd name="connsiteY9" fmla="*/ 0 h 432180"/>
                <a:gd name="connsiteX10" fmla="*/ 334988 w 423435"/>
                <a:gd name="connsiteY10" fmla="*/ 0 h 4321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23435" h="432180">
                  <a:moveTo>
                    <a:pt x="235501" y="259891"/>
                  </a:moveTo>
                  <a:cubicBezTo>
                    <a:pt x="232136" y="269525"/>
                    <a:pt x="228725" y="278756"/>
                    <a:pt x="225315" y="287493"/>
                  </a:cubicBezTo>
                  <a:cubicBezTo>
                    <a:pt x="221904" y="296231"/>
                    <a:pt x="217686" y="306044"/>
                    <a:pt x="212571" y="316798"/>
                  </a:cubicBezTo>
                  <a:cubicBezTo>
                    <a:pt x="208590" y="306044"/>
                    <a:pt x="205045" y="296276"/>
                    <a:pt x="201935" y="287493"/>
                  </a:cubicBezTo>
                  <a:cubicBezTo>
                    <a:pt x="198794" y="278532"/>
                    <a:pt x="195249" y="269570"/>
                    <a:pt x="191300" y="259891"/>
                  </a:cubicBezTo>
                  <a:lnTo>
                    <a:pt x="90961" y="0"/>
                  </a:lnTo>
                  <a:lnTo>
                    <a:pt x="0" y="0"/>
                  </a:lnTo>
                  <a:lnTo>
                    <a:pt x="173440" y="432181"/>
                  </a:lnTo>
                  <a:lnTo>
                    <a:pt x="250848" y="432181"/>
                  </a:lnTo>
                  <a:lnTo>
                    <a:pt x="423436" y="0"/>
                  </a:lnTo>
                  <a:lnTo>
                    <a:pt x="334988" y="0"/>
                  </a:lnTo>
                  <a:close/>
                </a:path>
              </a:pathLst>
            </a:custGeom>
            <a:solidFill>
              <a:srgbClr val="00A443"/>
            </a:solidFill>
            <a:ln w="448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_tradnl" dirty="0"/>
            </a:p>
          </p:txBody>
        </p:sp>
        <p:sp>
          <p:nvSpPr>
            <p:cNvPr id="18" name="Forma libre 165">
              <a:extLst>
                <a:ext uri="{FF2B5EF4-FFF2-40B4-BE49-F238E27FC236}">
                  <a16:creationId xmlns:a16="http://schemas.microsoft.com/office/drawing/2014/main" id="{20744F70-4550-DC00-C94E-3860989C11B0}"/>
                </a:ext>
              </a:extLst>
            </p:cNvPr>
            <p:cNvSpPr/>
            <p:nvPr/>
          </p:nvSpPr>
          <p:spPr>
            <a:xfrm>
              <a:off x="11260890" y="400806"/>
              <a:ext cx="90878" cy="106690"/>
            </a:xfrm>
            <a:custGeom>
              <a:avLst/>
              <a:gdLst>
                <a:gd name="connsiteX0" fmla="*/ 323640 w 382711"/>
                <a:gd name="connsiteY0" fmla="*/ 40354 h 449300"/>
                <a:gd name="connsiteX1" fmla="*/ 262431 w 382711"/>
                <a:gd name="connsiteY1" fmla="*/ 9794 h 449300"/>
                <a:gd name="connsiteX2" fmla="*/ 189734 w 382711"/>
                <a:gd name="connsiteY2" fmla="*/ 26 h 449300"/>
                <a:gd name="connsiteX3" fmla="*/ 84279 w 382711"/>
                <a:gd name="connsiteY3" fmla="*/ 25925 h 449300"/>
                <a:gd name="connsiteX4" fmla="*/ 14679 w 382711"/>
                <a:gd name="connsiteY4" fmla="*/ 104430 h 449300"/>
                <a:gd name="connsiteX5" fmla="*/ 80016 w 382711"/>
                <a:gd name="connsiteY5" fmla="*/ 141935 h 449300"/>
                <a:gd name="connsiteX6" fmla="*/ 120403 w 382711"/>
                <a:gd name="connsiteY6" fmla="*/ 92645 h 449300"/>
                <a:gd name="connsiteX7" fmla="*/ 188029 w 382711"/>
                <a:gd name="connsiteY7" fmla="*/ 74722 h 449300"/>
                <a:gd name="connsiteX8" fmla="*/ 243539 w 382711"/>
                <a:gd name="connsiteY8" fmla="*/ 84938 h 449300"/>
                <a:gd name="connsiteX9" fmla="*/ 283926 w 382711"/>
                <a:gd name="connsiteY9" fmla="*/ 118052 h 449300"/>
                <a:gd name="connsiteX10" fmla="*/ 299228 w 382711"/>
                <a:gd name="connsiteY10" fmla="*/ 178320 h 449300"/>
                <a:gd name="connsiteX11" fmla="*/ 299228 w 382711"/>
                <a:gd name="connsiteY11" fmla="*/ 226445 h 449300"/>
                <a:gd name="connsiteX12" fmla="*/ 289894 w 382711"/>
                <a:gd name="connsiteY12" fmla="*/ 217483 h 449300"/>
                <a:gd name="connsiteX13" fmla="*/ 174253 w 382711"/>
                <a:gd name="connsiteY13" fmla="*/ 182711 h 449300"/>
                <a:gd name="connsiteX14" fmla="*/ 85805 w 382711"/>
                <a:gd name="connsiteY14" fmla="*/ 197991 h 449300"/>
                <a:gd name="connsiteX15" fmla="*/ 22981 w 382711"/>
                <a:gd name="connsiteY15" fmla="*/ 243427 h 449300"/>
                <a:gd name="connsiteX16" fmla="*/ 22577 w 382711"/>
                <a:gd name="connsiteY16" fmla="*/ 388160 h 449300"/>
                <a:gd name="connsiteX17" fmla="*/ 83786 w 382711"/>
                <a:gd name="connsiteY17" fmla="*/ 433596 h 449300"/>
                <a:gd name="connsiteX18" fmla="*/ 170079 w 382711"/>
                <a:gd name="connsiteY18" fmla="*/ 449279 h 449300"/>
                <a:gd name="connsiteX19" fmla="*/ 288234 w 382711"/>
                <a:gd name="connsiteY19" fmla="*/ 413208 h 449300"/>
                <a:gd name="connsiteX20" fmla="*/ 303581 w 382711"/>
                <a:gd name="connsiteY20" fmla="*/ 397077 h 449300"/>
                <a:gd name="connsiteX21" fmla="*/ 303581 w 382711"/>
                <a:gd name="connsiteY21" fmla="*/ 439959 h 449300"/>
                <a:gd name="connsiteX22" fmla="*/ 382650 w 382711"/>
                <a:gd name="connsiteY22" fmla="*/ 439959 h 449300"/>
                <a:gd name="connsiteX23" fmla="*/ 382650 w 382711"/>
                <a:gd name="connsiteY23" fmla="*/ 170658 h 449300"/>
                <a:gd name="connsiteX24" fmla="*/ 366495 w 382711"/>
                <a:gd name="connsiteY24" fmla="*/ 93407 h 449300"/>
                <a:gd name="connsiteX25" fmla="*/ 323640 w 382711"/>
                <a:gd name="connsiteY25" fmla="*/ 40354 h 449300"/>
                <a:gd name="connsiteX26" fmla="*/ 271361 w 382711"/>
                <a:gd name="connsiteY26" fmla="*/ 366786 h 449300"/>
                <a:gd name="connsiteX27" fmla="*/ 194805 w 382711"/>
                <a:gd name="connsiteY27" fmla="*/ 384709 h 449300"/>
                <a:gd name="connsiteX28" fmla="*/ 117038 w 382711"/>
                <a:gd name="connsiteY28" fmla="*/ 366786 h 449300"/>
                <a:gd name="connsiteX29" fmla="*/ 85985 w 382711"/>
                <a:gd name="connsiteY29" fmla="*/ 315032 h 449300"/>
                <a:gd name="connsiteX30" fmla="*/ 117038 w 382711"/>
                <a:gd name="connsiteY30" fmla="*/ 261933 h 449300"/>
                <a:gd name="connsiteX31" fmla="*/ 194805 w 382711"/>
                <a:gd name="connsiteY31" fmla="*/ 244547 h 449300"/>
                <a:gd name="connsiteX32" fmla="*/ 271361 w 382711"/>
                <a:gd name="connsiteY32" fmla="*/ 262471 h 449300"/>
                <a:gd name="connsiteX33" fmla="*/ 301876 w 382711"/>
                <a:gd name="connsiteY33" fmla="*/ 315032 h 449300"/>
                <a:gd name="connsiteX34" fmla="*/ 271361 w 382711"/>
                <a:gd name="connsiteY34" fmla="*/ 366786 h 449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382711" h="449300">
                  <a:moveTo>
                    <a:pt x="323640" y="40354"/>
                  </a:moveTo>
                  <a:cubicBezTo>
                    <a:pt x="305407" y="26310"/>
                    <a:pt x="284622" y="15933"/>
                    <a:pt x="262431" y="9794"/>
                  </a:cubicBezTo>
                  <a:cubicBezTo>
                    <a:pt x="238769" y="3194"/>
                    <a:pt x="214303" y="-91"/>
                    <a:pt x="189734" y="26"/>
                  </a:cubicBezTo>
                  <a:cubicBezTo>
                    <a:pt x="152937" y="-543"/>
                    <a:pt x="116616" y="8378"/>
                    <a:pt x="84279" y="25925"/>
                  </a:cubicBezTo>
                  <a:cubicBezTo>
                    <a:pt x="52872" y="43499"/>
                    <a:pt x="28339" y="71169"/>
                    <a:pt x="14679" y="104430"/>
                  </a:cubicBezTo>
                  <a:lnTo>
                    <a:pt x="80016" y="141935"/>
                  </a:lnTo>
                  <a:cubicBezTo>
                    <a:pt x="87959" y="121677"/>
                    <a:pt x="102090" y="104430"/>
                    <a:pt x="120403" y="92645"/>
                  </a:cubicBezTo>
                  <a:cubicBezTo>
                    <a:pt x="138833" y="80695"/>
                    <a:pt x="161374" y="74722"/>
                    <a:pt x="188029" y="74722"/>
                  </a:cubicBezTo>
                  <a:cubicBezTo>
                    <a:pt x="207020" y="74498"/>
                    <a:pt x="225876" y="77966"/>
                    <a:pt x="243539" y="84938"/>
                  </a:cubicBezTo>
                  <a:cubicBezTo>
                    <a:pt x="260075" y="91592"/>
                    <a:pt x="274175" y="103149"/>
                    <a:pt x="283926" y="118052"/>
                  </a:cubicBezTo>
                  <a:cubicBezTo>
                    <a:pt x="294099" y="133345"/>
                    <a:pt x="299197" y="153438"/>
                    <a:pt x="299228" y="178320"/>
                  </a:cubicBezTo>
                  <a:lnTo>
                    <a:pt x="299228" y="226445"/>
                  </a:lnTo>
                  <a:cubicBezTo>
                    <a:pt x="296280" y="223290"/>
                    <a:pt x="293166" y="220301"/>
                    <a:pt x="289894" y="217483"/>
                  </a:cubicBezTo>
                  <a:cubicBezTo>
                    <a:pt x="263239" y="194303"/>
                    <a:pt x="224692" y="182711"/>
                    <a:pt x="174253" y="182711"/>
                  </a:cubicBezTo>
                  <a:cubicBezTo>
                    <a:pt x="144079" y="182317"/>
                    <a:pt x="114094" y="187497"/>
                    <a:pt x="85805" y="197991"/>
                  </a:cubicBezTo>
                  <a:cubicBezTo>
                    <a:pt x="60971" y="206881"/>
                    <a:pt x="39185" y="222640"/>
                    <a:pt x="22981" y="243427"/>
                  </a:cubicBezTo>
                  <a:cubicBezTo>
                    <a:pt x="-7511" y="286820"/>
                    <a:pt x="-7673" y="344596"/>
                    <a:pt x="22577" y="388160"/>
                  </a:cubicBezTo>
                  <a:cubicBezTo>
                    <a:pt x="38431" y="408610"/>
                    <a:pt x="59603" y="424329"/>
                    <a:pt x="83786" y="433596"/>
                  </a:cubicBezTo>
                  <a:cubicBezTo>
                    <a:pt x="111258" y="444363"/>
                    <a:pt x="140570" y="449687"/>
                    <a:pt x="170079" y="449279"/>
                  </a:cubicBezTo>
                  <a:cubicBezTo>
                    <a:pt x="221088" y="449279"/>
                    <a:pt x="260470" y="437257"/>
                    <a:pt x="288234" y="413208"/>
                  </a:cubicBezTo>
                  <a:cubicBezTo>
                    <a:pt x="293857" y="408337"/>
                    <a:pt x="298995" y="402933"/>
                    <a:pt x="303581" y="397077"/>
                  </a:cubicBezTo>
                  <a:lnTo>
                    <a:pt x="303581" y="439959"/>
                  </a:lnTo>
                  <a:lnTo>
                    <a:pt x="382650" y="439959"/>
                  </a:lnTo>
                  <a:lnTo>
                    <a:pt x="382650" y="170658"/>
                  </a:lnTo>
                  <a:cubicBezTo>
                    <a:pt x="383368" y="144001"/>
                    <a:pt x="377835" y="117550"/>
                    <a:pt x="366495" y="93407"/>
                  </a:cubicBezTo>
                  <a:cubicBezTo>
                    <a:pt x="356407" y="72719"/>
                    <a:pt x="341756" y="54580"/>
                    <a:pt x="323640" y="40354"/>
                  </a:cubicBezTo>
                  <a:close/>
                  <a:moveTo>
                    <a:pt x="271361" y="366786"/>
                  </a:moveTo>
                  <a:cubicBezTo>
                    <a:pt x="250930" y="378736"/>
                    <a:pt x="225410" y="384709"/>
                    <a:pt x="194805" y="384709"/>
                  </a:cubicBezTo>
                  <a:cubicBezTo>
                    <a:pt x="163662" y="384709"/>
                    <a:pt x="137738" y="378736"/>
                    <a:pt x="117038" y="366786"/>
                  </a:cubicBezTo>
                  <a:cubicBezTo>
                    <a:pt x="96337" y="354835"/>
                    <a:pt x="85985" y="337584"/>
                    <a:pt x="85985" y="315032"/>
                  </a:cubicBezTo>
                  <a:cubicBezTo>
                    <a:pt x="85056" y="292793"/>
                    <a:pt x="97185" y="272051"/>
                    <a:pt x="117038" y="261933"/>
                  </a:cubicBezTo>
                  <a:cubicBezTo>
                    <a:pt x="137711" y="250372"/>
                    <a:pt x="163631" y="244579"/>
                    <a:pt x="194805" y="244547"/>
                  </a:cubicBezTo>
                  <a:cubicBezTo>
                    <a:pt x="225468" y="244547"/>
                    <a:pt x="250988" y="250520"/>
                    <a:pt x="271361" y="262471"/>
                  </a:cubicBezTo>
                  <a:cubicBezTo>
                    <a:pt x="290747" y="272741"/>
                    <a:pt x="302585" y="293133"/>
                    <a:pt x="301876" y="315032"/>
                  </a:cubicBezTo>
                  <a:cubicBezTo>
                    <a:pt x="301876" y="337673"/>
                    <a:pt x="291703" y="354925"/>
                    <a:pt x="271361" y="366786"/>
                  </a:cubicBezTo>
                  <a:close/>
                </a:path>
              </a:pathLst>
            </a:custGeom>
            <a:solidFill>
              <a:srgbClr val="00A443"/>
            </a:solidFill>
            <a:ln w="448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_tradnl" dirty="0"/>
            </a:p>
          </p:txBody>
        </p:sp>
        <p:sp>
          <p:nvSpPr>
            <p:cNvPr id="19" name="Forma libre 166">
              <a:extLst>
                <a:ext uri="{FF2B5EF4-FFF2-40B4-BE49-F238E27FC236}">
                  <a16:creationId xmlns:a16="http://schemas.microsoft.com/office/drawing/2014/main" id="{E422673E-CC86-F00C-AC21-7D91D8D2C9DB}"/>
                </a:ext>
              </a:extLst>
            </p:cNvPr>
            <p:cNvSpPr/>
            <p:nvPr/>
          </p:nvSpPr>
          <p:spPr>
            <a:xfrm>
              <a:off x="11371157" y="400803"/>
              <a:ext cx="88040" cy="104474"/>
            </a:xfrm>
            <a:custGeom>
              <a:avLst/>
              <a:gdLst>
                <a:gd name="connsiteX0" fmla="*/ 293300 w 370759"/>
                <a:gd name="connsiteY0" fmla="*/ 20424 h 439968"/>
                <a:gd name="connsiteX1" fmla="*/ 210865 w 370759"/>
                <a:gd name="connsiteY1" fmla="*/ 36 h 439968"/>
                <a:gd name="connsiteX2" fmla="*/ 127937 w 370759"/>
                <a:gd name="connsiteY2" fmla="*/ 23381 h 439968"/>
                <a:gd name="connsiteX3" fmla="*/ 83062 w 370759"/>
                <a:gd name="connsiteY3" fmla="*/ 72313 h 439968"/>
                <a:gd name="connsiteX4" fmla="*/ 83062 w 370759"/>
                <a:gd name="connsiteY4" fmla="*/ 8505 h 439968"/>
                <a:gd name="connsiteX5" fmla="*/ 0 w 370759"/>
                <a:gd name="connsiteY5" fmla="*/ 8505 h 439968"/>
                <a:gd name="connsiteX6" fmla="*/ 0 w 370759"/>
                <a:gd name="connsiteY6" fmla="*/ 439835 h 439968"/>
                <a:gd name="connsiteX7" fmla="*/ 83287 w 370759"/>
                <a:gd name="connsiteY7" fmla="*/ 439835 h 439968"/>
                <a:gd name="connsiteX8" fmla="*/ 83287 w 370759"/>
                <a:gd name="connsiteY8" fmla="*/ 184424 h 439968"/>
                <a:gd name="connsiteX9" fmla="*/ 113488 w 370759"/>
                <a:gd name="connsiteY9" fmla="*/ 103320 h 439968"/>
                <a:gd name="connsiteX10" fmla="*/ 191300 w 370759"/>
                <a:gd name="connsiteY10" fmla="*/ 74015 h 439968"/>
                <a:gd name="connsiteX11" fmla="*/ 260182 w 370759"/>
                <a:gd name="connsiteY11" fmla="*/ 102917 h 439968"/>
                <a:gd name="connsiteX12" fmla="*/ 286524 w 370759"/>
                <a:gd name="connsiteY12" fmla="*/ 181019 h 439968"/>
                <a:gd name="connsiteX13" fmla="*/ 286524 w 370759"/>
                <a:gd name="connsiteY13" fmla="*/ 439969 h 439968"/>
                <a:gd name="connsiteX14" fmla="*/ 370708 w 370759"/>
                <a:gd name="connsiteY14" fmla="*/ 439969 h 439968"/>
                <a:gd name="connsiteX15" fmla="*/ 370708 w 370759"/>
                <a:gd name="connsiteY15" fmla="*/ 167307 h 439968"/>
                <a:gd name="connsiteX16" fmla="*/ 349886 w 370759"/>
                <a:gd name="connsiteY16" fmla="*/ 78586 h 439968"/>
                <a:gd name="connsiteX17" fmla="*/ 293300 w 370759"/>
                <a:gd name="connsiteY17" fmla="*/ 20424 h 4399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70759" h="439968">
                  <a:moveTo>
                    <a:pt x="293300" y="20424"/>
                  </a:moveTo>
                  <a:cubicBezTo>
                    <a:pt x="268111" y="6466"/>
                    <a:pt x="239666" y="-569"/>
                    <a:pt x="210865" y="36"/>
                  </a:cubicBezTo>
                  <a:cubicBezTo>
                    <a:pt x="181589" y="-13"/>
                    <a:pt x="152874" y="8066"/>
                    <a:pt x="127937" y="23381"/>
                  </a:cubicBezTo>
                  <a:cubicBezTo>
                    <a:pt x="108753" y="35256"/>
                    <a:pt x="93227" y="52189"/>
                    <a:pt x="83062" y="72313"/>
                  </a:cubicBezTo>
                  <a:lnTo>
                    <a:pt x="83062" y="8505"/>
                  </a:lnTo>
                  <a:lnTo>
                    <a:pt x="0" y="8505"/>
                  </a:lnTo>
                  <a:lnTo>
                    <a:pt x="0" y="439835"/>
                  </a:lnTo>
                  <a:lnTo>
                    <a:pt x="83287" y="439835"/>
                  </a:lnTo>
                  <a:lnTo>
                    <a:pt x="83287" y="184424"/>
                  </a:lnTo>
                  <a:cubicBezTo>
                    <a:pt x="83287" y="149890"/>
                    <a:pt x="93352" y="122857"/>
                    <a:pt x="113488" y="103320"/>
                  </a:cubicBezTo>
                  <a:cubicBezTo>
                    <a:pt x="133623" y="83784"/>
                    <a:pt x="159560" y="74015"/>
                    <a:pt x="191300" y="74015"/>
                  </a:cubicBezTo>
                  <a:cubicBezTo>
                    <a:pt x="219602" y="74015"/>
                    <a:pt x="242560" y="83649"/>
                    <a:pt x="260182" y="102917"/>
                  </a:cubicBezTo>
                  <a:cubicBezTo>
                    <a:pt x="277805" y="122185"/>
                    <a:pt x="286582" y="148219"/>
                    <a:pt x="286524" y="181019"/>
                  </a:cubicBezTo>
                  <a:lnTo>
                    <a:pt x="286524" y="439969"/>
                  </a:lnTo>
                  <a:lnTo>
                    <a:pt x="370708" y="439969"/>
                  </a:lnTo>
                  <a:lnTo>
                    <a:pt x="370708" y="167307"/>
                  </a:lnTo>
                  <a:cubicBezTo>
                    <a:pt x="371444" y="136447"/>
                    <a:pt x="364278" y="105906"/>
                    <a:pt x="349886" y="78586"/>
                  </a:cubicBezTo>
                  <a:cubicBezTo>
                    <a:pt x="336855" y="54286"/>
                    <a:pt x="317245" y="34135"/>
                    <a:pt x="293300" y="20424"/>
                  </a:cubicBezTo>
                  <a:close/>
                </a:path>
              </a:pathLst>
            </a:custGeom>
            <a:solidFill>
              <a:srgbClr val="00A443"/>
            </a:solidFill>
            <a:ln w="448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_tradnl" dirty="0"/>
            </a:p>
          </p:txBody>
        </p:sp>
        <p:sp>
          <p:nvSpPr>
            <p:cNvPr id="20" name="Forma libre 167">
              <a:extLst>
                <a:ext uri="{FF2B5EF4-FFF2-40B4-BE49-F238E27FC236}">
                  <a16:creationId xmlns:a16="http://schemas.microsoft.com/office/drawing/2014/main" id="{C9639C4A-02C9-10C9-0EC2-01C47A23AF43}"/>
                </a:ext>
              </a:extLst>
            </p:cNvPr>
            <p:cNvSpPr/>
            <p:nvPr/>
          </p:nvSpPr>
          <p:spPr>
            <a:xfrm>
              <a:off x="11472902" y="400789"/>
              <a:ext cx="98722" cy="140357"/>
            </a:xfrm>
            <a:custGeom>
              <a:avLst/>
              <a:gdLst>
                <a:gd name="connsiteX0" fmla="*/ 331652 w 415746"/>
                <a:gd name="connsiteY0" fmla="*/ 81022 h 591083"/>
                <a:gd name="connsiteX1" fmla="*/ 322273 w 415746"/>
                <a:gd name="connsiteY1" fmla="*/ 65876 h 591083"/>
                <a:gd name="connsiteX2" fmla="*/ 269994 w 415746"/>
                <a:gd name="connsiteY2" fmla="*/ 17931 h 591083"/>
                <a:gd name="connsiteX3" fmla="*/ 192182 w 415746"/>
                <a:gd name="connsiteY3" fmla="*/ 7 h 591083"/>
                <a:gd name="connsiteX4" fmla="*/ 115895 w 415746"/>
                <a:gd name="connsiteY4" fmla="*/ 15287 h 591083"/>
                <a:gd name="connsiteX5" fmla="*/ 54686 w 415746"/>
                <a:gd name="connsiteY5" fmla="*/ 58169 h 591083"/>
                <a:gd name="connsiteX6" fmla="*/ 14299 w 415746"/>
                <a:gd name="connsiteY6" fmla="*/ 123097 h 591083"/>
                <a:gd name="connsiteX7" fmla="*/ 29 w 415746"/>
                <a:gd name="connsiteY7" fmla="*/ 204739 h 591083"/>
                <a:gd name="connsiteX8" fmla="*/ 25518 w 415746"/>
                <a:gd name="connsiteY8" fmla="*/ 309591 h 591083"/>
                <a:gd name="connsiteX9" fmla="*/ 94400 w 415746"/>
                <a:gd name="connsiteY9" fmla="*/ 382630 h 591083"/>
                <a:gd name="connsiteX10" fmla="*/ 192182 w 415746"/>
                <a:gd name="connsiteY10" fmla="*/ 409515 h 591083"/>
                <a:gd name="connsiteX11" fmla="*/ 269994 w 415746"/>
                <a:gd name="connsiteY11" fmla="*/ 391233 h 591083"/>
                <a:gd name="connsiteX12" fmla="*/ 322273 w 415746"/>
                <a:gd name="connsiteY12" fmla="*/ 343288 h 591083"/>
                <a:gd name="connsiteX13" fmla="*/ 331652 w 415746"/>
                <a:gd name="connsiteY13" fmla="*/ 328366 h 591083"/>
                <a:gd name="connsiteX14" fmla="*/ 331652 w 415746"/>
                <a:gd name="connsiteY14" fmla="*/ 389127 h 591083"/>
                <a:gd name="connsiteX15" fmla="*/ 313702 w 415746"/>
                <a:gd name="connsiteY15" fmla="*/ 460015 h 591083"/>
                <a:gd name="connsiteX16" fmla="*/ 266135 w 415746"/>
                <a:gd name="connsiteY16" fmla="*/ 502717 h 591083"/>
                <a:gd name="connsiteX17" fmla="*/ 200663 w 415746"/>
                <a:gd name="connsiteY17" fmla="*/ 517146 h 591083"/>
                <a:gd name="connsiteX18" fmla="*/ 125812 w 415746"/>
                <a:gd name="connsiteY18" fmla="*/ 497206 h 591083"/>
                <a:gd name="connsiteX19" fmla="*/ 70572 w 415746"/>
                <a:gd name="connsiteY19" fmla="*/ 441598 h 591083"/>
                <a:gd name="connsiteX20" fmla="*/ 11876 w 415746"/>
                <a:gd name="connsiteY20" fmla="*/ 488289 h 591083"/>
                <a:gd name="connsiteX21" fmla="*/ 62046 w 415746"/>
                <a:gd name="connsiteY21" fmla="*/ 546854 h 591083"/>
                <a:gd name="connsiteX22" fmla="*/ 127114 w 415746"/>
                <a:gd name="connsiteY22" fmla="*/ 580416 h 591083"/>
                <a:gd name="connsiteX23" fmla="*/ 199811 w 415746"/>
                <a:gd name="connsiteY23" fmla="*/ 591035 h 591083"/>
                <a:gd name="connsiteX24" fmla="*/ 311189 w 415746"/>
                <a:gd name="connsiteY24" fmla="*/ 567242 h 591083"/>
                <a:gd name="connsiteX25" fmla="*/ 387700 w 415746"/>
                <a:gd name="connsiteY25" fmla="*/ 497206 h 591083"/>
                <a:gd name="connsiteX26" fmla="*/ 415747 w 415746"/>
                <a:gd name="connsiteY26" fmla="*/ 384691 h 591083"/>
                <a:gd name="connsiteX27" fmla="*/ 415747 w 415746"/>
                <a:gd name="connsiteY27" fmla="*/ 8566 h 591083"/>
                <a:gd name="connsiteX28" fmla="*/ 331652 w 415746"/>
                <a:gd name="connsiteY28" fmla="*/ 8566 h 591083"/>
                <a:gd name="connsiteX29" fmla="*/ 317202 w 415746"/>
                <a:gd name="connsiteY29" fmla="*/ 271369 h 591083"/>
                <a:gd name="connsiteX30" fmla="*/ 273405 w 415746"/>
                <a:gd name="connsiteY30" fmla="*/ 317209 h 591083"/>
                <a:gd name="connsiteX31" fmla="*/ 145423 w 415746"/>
                <a:gd name="connsiteY31" fmla="*/ 317209 h 591083"/>
                <a:gd name="connsiteX32" fmla="*/ 101221 w 415746"/>
                <a:gd name="connsiteY32" fmla="*/ 271369 h 591083"/>
                <a:gd name="connsiteX33" fmla="*/ 85067 w 415746"/>
                <a:gd name="connsiteY33" fmla="*/ 204694 h 591083"/>
                <a:gd name="connsiteX34" fmla="*/ 101221 w 415746"/>
                <a:gd name="connsiteY34" fmla="*/ 137212 h 591083"/>
                <a:gd name="connsiteX35" fmla="*/ 145423 w 415746"/>
                <a:gd name="connsiteY35" fmla="*/ 91372 h 591083"/>
                <a:gd name="connsiteX36" fmla="*/ 273405 w 415746"/>
                <a:gd name="connsiteY36" fmla="*/ 91372 h 591083"/>
                <a:gd name="connsiteX37" fmla="*/ 317202 w 415746"/>
                <a:gd name="connsiteY37" fmla="*/ 137212 h 591083"/>
                <a:gd name="connsiteX38" fmla="*/ 333447 w 415746"/>
                <a:gd name="connsiteY38" fmla="*/ 204739 h 591083"/>
                <a:gd name="connsiteX39" fmla="*/ 317202 w 415746"/>
                <a:gd name="connsiteY39" fmla="*/ 271369 h 5910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415746" h="591083">
                  <a:moveTo>
                    <a:pt x="331652" y="81022"/>
                  </a:moveTo>
                  <a:cubicBezTo>
                    <a:pt x="328735" y="75869"/>
                    <a:pt x="325594" y="70805"/>
                    <a:pt x="322273" y="65876"/>
                  </a:cubicBezTo>
                  <a:cubicBezTo>
                    <a:pt x="308896" y="45986"/>
                    <a:pt x="290978" y="29554"/>
                    <a:pt x="269994" y="17931"/>
                  </a:cubicBezTo>
                  <a:cubicBezTo>
                    <a:pt x="248724" y="5980"/>
                    <a:pt x="222786" y="7"/>
                    <a:pt x="192182" y="7"/>
                  </a:cubicBezTo>
                  <a:cubicBezTo>
                    <a:pt x="165966" y="-221"/>
                    <a:pt x="139993" y="4981"/>
                    <a:pt x="115895" y="15287"/>
                  </a:cubicBezTo>
                  <a:cubicBezTo>
                    <a:pt x="92749" y="25217"/>
                    <a:pt x="71914" y="39815"/>
                    <a:pt x="54686" y="58169"/>
                  </a:cubicBezTo>
                  <a:cubicBezTo>
                    <a:pt x="37140" y="76998"/>
                    <a:pt x="23423" y="99048"/>
                    <a:pt x="14299" y="123097"/>
                  </a:cubicBezTo>
                  <a:cubicBezTo>
                    <a:pt x="4499" y="149189"/>
                    <a:pt x="-339" y="176877"/>
                    <a:pt x="29" y="204739"/>
                  </a:cubicBezTo>
                  <a:cubicBezTo>
                    <a:pt x="-576" y="241289"/>
                    <a:pt x="8197" y="277387"/>
                    <a:pt x="25518" y="309591"/>
                  </a:cubicBezTo>
                  <a:cubicBezTo>
                    <a:pt x="41668" y="339546"/>
                    <a:pt x="65425" y="364733"/>
                    <a:pt x="94400" y="382630"/>
                  </a:cubicBezTo>
                  <a:cubicBezTo>
                    <a:pt x="123789" y="400647"/>
                    <a:pt x="157696" y="409972"/>
                    <a:pt x="192182" y="409515"/>
                  </a:cubicBezTo>
                  <a:cubicBezTo>
                    <a:pt x="222786" y="409515"/>
                    <a:pt x="248724" y="403421"/>
                    <a:pt x="269994" y="391233"/>
                  </a:cubicBezTo>
                  <a:cubicBezTo>
                    <a:pt x="290856" y="379444"/>
                    <a:pt x="308739" y="363044"/>
                    <a:pt x="322273" y="343288"/>
                  </a:cubicBezTo>
                  <a:cubicBezTo>
                    <a:pt x="325594" y="338448"/>
                    <a:pt x="328735" y="333474"/>
                    <a:pt x="331652" y="328366"/>
                  </a:cubicBezTo>
                  <a:lnTo>
                    <a:pt x="331652" y="389127"/>
                  </a:lnTo>
                  <a:cubicBezTo>
                    <a:pt x="331652" y="417446"/>
                    <a:pt x="325670" y="441074"/>
                    <a:pt x="313702" y="460015"/>
                  </a:cubicBezTo>
                  <a:cubicBezTo>
                    <a:pt x="302232" y="478476"/>
                    <a:pt x="285732" y="493290"/>
                    <a:pt x="266135" y="502717"/>
                  </a:cubicBezTo>
                  <a:cubicBezTo>
                    <a:pt x="245699" y="512450"/>
                    <a:pt x="223303" y="517383"/>
                    <a:pt x="200663" y="517146"/>
                  </a:cubicBezTo>
                  <a:cubicBezTo>
                    <a:pt x="174349" y="517522"/>
                    <a:pt x="148443" y="510622"/>
                    <a:pt x="125812" y="497206"/>
                  </a:cubicBezTo>
                  <a:cubicBezTo>
                    <a:pt x="103196" y="483364"/>
                    <a:pt x="84250" y="464294"/>
                    <a:pt x="70572" y="441598"/>
                  </a:cubicBezTo>
                  <a:lnTo>
                    <a:pt x="11876" y="488289"/>
                  </a:lnTo>
                  <a:cubicBezTo>
                    <a:pt x="24535" y="510944"/>
                    <a:pt x="41592" y="530857"/>
                    <a:pt x="62046" y="546854"/>
                  </a:cubicBezTo>
                  <a:cubicBezTo>
                    <a:pt x="81485" y="561941"/>
                    <a:pt x="103541" y="573318"/>
                    <a:pt x="127114" y="580416"/>
                  </a:cubicBezTo>
                  <a:cubicBezTo>
                    <a:pt x="150696" y="587482"/>
                    <a:pt x="175188" y="591062"/>
                    <a:pt x="199811" y="591035"/>
                  </a:cubicBezTo>
                  <a:cubicBezTo>
                    <a:pt x="238277" y="591788"/>
                    <a:pt x="276398" y="583647"/>
                    <a:pt x="311189" y="567242"/>
                  </a:cubicBezTo>
                  <a:cubicBezTo>
                    <a:pt x="342987" y="551846"/>
                    <a:pt x="369580" y="527501"/>
                    <a:pt x="387700" y="497206"/>
                  </a:cubicBezTo>
                  <a:cubicBezTo>
                    <a:pt x="406399" y="466346"/>
                    <a:pt x="415747" y="428841"/>
                    <a:pt x="415747" y="384691"/>
                  </a:cubicBezTo>
                  <a:lnTo>
                    <a:pt x="415747" y="8566"/>
                  </a:lnTo>
                  <a:lnTo>
                    <a:pt x="331652" y="8566"/>
                  </a:lnTo>
                  <a:close/>
                  <a:moveTo>
                    <a:pt x="317202" y="271369"/>
                  </a:moveTo>
                  <a:cubicBezTo>
                    <a:pt x="306980" y="290292"/>
                    <a:pt x="291853" y="306123"/>
                    <a:pt x="273405" y="317209"/>
                  </a:cubicBezTo>
                  <a:cubicBezTo>
                    <a:pt x="233601" y="339255"/>
                    <a:pt x="185226" y="339255"/>
                    <a:pt x="145423" y="317209"/>
                  </a:cubicBezTo>
                  <a:cubicBezTo>
                    <a:pt x="126773" y="306244"/>
                    <a:pt x="111489" y="290391"/>
                    <a:pt x="101221" y="271369"/>
                  </a:cubicBezTo>
                  <a:cubicBezTo>
                    <a:pt x="90218" y="250887"/>
                    <a:pt x="84654" y="227932"/>
                    <a:pt x="85067" y="204694"/>
                  </a:cubicBezTo>
                  <a:cubicBezTo>
                    <a:pt x="84591" y="181192"/>
                    <a:pt x="90155" y="157958"/>
                    <a:pt x="101221" y="137212"/>
                  </a:cubicBezTo>
                  <a:cubicBezTo>
                    <a:pt x="111489" y="118190"/>
                    <a:pt x="126773" y="102337"/>
                    <a:pt x="145423" y="91372"/>
                  </a:cubicBezTo>
                  <a:cubicBezTo>
                    <a:pt x="185213" y="69268"/>
                    <a:pt x="233615" y="69268"/>
                    <a:pt x="273405" y="91372"/>
                  </a:cubicBezTo>
                  <a:cubicBezTo>
                    <a:pt x="291853" y="102458"/>
                    <a:pt x="306980" y="118289"/>
                    <a:pt x="317202" y="137212"/>
                  </a:cubicBezTo>
                  <a:cubicBezTo>
                    <a:pt x="328291" y="157972"/>
                    <a:pt x="333882" y="181214"/>
                    <a:pt x="333447" y="204739"/>
                  </a:cubicBezTo>
                  <a:cubicBezTo>
                    <a:pt x="333801" y="227968"/>
                    <a:pt x="328210" y="250901"/>
                    <a:pt x="317202" y="271369"/>
                  </a:cubicBezTo>
                  <a:close/>
                </a:path>
              </a:pathLst>
            </a:custGeom>
            <a:solidFill>
              <a:srgbClr val="00A443"/>
            </a:solidFill>
            <a:ln w="448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_tradnl" dirty="0"/>
            </a:p>
          </p:txBody>
        </p:sp>
        <p:sp>
          <p:nvSpPr>
            <p:cNvPr id="21" name="Forma libre 168">
              <a:extLst>
                <a:ext uri="{FF2B5EF4-FFF2-40B4-BE49-F238E27FC236}">
                  <a16:creationId xmlns:a16="http://schemas.microsoft.com/office/drawing/2014/main" id="{2ACBE4DB-0AD2-EC3B-FB8C-EA74085644BF}"/>
                </a:ext>
              </a:extLst>
            </p:cNvPr>
            <p:cNvSpPr/>
            <p:nvPr/>
          </p:nvSpPr>
          <p:spPr>
            <a:xfrm>
              <a:off x="11591573" y="400808"/>
              <a:ext cx="53503" cy="104437"/>
            </a:xfrm>
            <a:custGeom>
              <a:avLst/>
              <a:gdLst>
                <a:gd name="connsiteX0" fmla="*/ 132200 w 225314"/>
                <a:gd name="connsiteY0" fmla="*/ 19551 h 439813"/>
                <a:gd name="connsiteX1" fmla="*/ 83287 w 225314"/>
                <a:gd name="connsiteY1" fmla="*/ 79192 h 439813"/>
                <a:gd name="connsiteX2" fmla="*/ 83287 w 225314"/>
                <a:gd name="connsiteY2" fmla="*/ 8483 h 439813"/>
                <a:gd name="connsiteX3" fmla="*/ 0 w 225314"/>
                <a:gd name="connsiteY3" fmla="*/ 8483 h 439813"/>
                <a:gd name="connsiteX4" fmla="*/ 0 w 225314"/>
                <a:gd name="connsiteY4" fmla="*/ 439813 h 439813"/>
                <a:gd name="connsiteX5" fmla="*/ 83287 w 225314"/>
                <a:gd name="connsiteY5" fmla="*/ 439813 h 439813"/>
                <a:gd name="connsiteX6" fmla="*/ 83287 w 225314"/>
                <a:gd name="connsiteY6" fmla="*/ 209720 h 439813"/>
                <a:gd name="connsiteX7" fmla="*/ 111379 w 225314"/>
                <a:gd name="connsiteY7" fmla="*/ 121402 h 439813"/>
                <a:gd name="connsiteX8" fmla="*/ 182774 w 225314"/>
                <a:gd name="connsiteY8" fmla="*/ 88153 h 439813"/>
                <a:gd name="connsiteX9" fmla="*/ 225315 w 225314"/>
                <a:gd name="connsiteY9" fmla="*/ 88153 h 439813"/>
                <a:gd name="connsiteX10" fmla="*/ 225315 w 225314"/>
                <a:gd name="connsiteY10" fmla="*/ 14 h 439813"/>
                <a:gd name="connsiteX11" fmla="*/ 200634 w 225314"/>
                <a:gd name="connsiteY11" fmla="*/ 14 h 439813"/>
                <a:gd name="connsiteX12" fmla="*/ 132200 w 225314"/>
                <a:gd name="connsiteY12" fmla="*/ 19551 h 4398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25314" h="439813">
                  <a:moveTo>
                    <a:pt x="132200" y="19551"/>
                  </a:moveTo>
                  <a:cubicBezTo>
                    <a:pt x="112065" y="32425"/>
                    <a:pt x="95762" y="52306"/>
                    <a:pt x="83287" y="79192"/>
                  </a:cubicBezTo>
                  <a:lnTo>
                    <a:pt x="83287" y="8483"/>
                  </a:lnTo>
                  <a:lnTo>
                    <a:pt x="0" y="8483"/>
                  </a:lnTo>
                  <a:lnTo>
                    <a:pt x="0" y="439813"/>
                  </a:lnTo>
                  <a:lnTo>
                    <a:pt x="83287" y="439813"/>
                  </a:lnTo>
                  <a:lnTo>
                    <a:pt x="83287" y="209720"/>
                  </a:lnTo>
                  <a:cubicBezTo>
                    <a:pt x="83287" y="172945"/>
                    <a:pt x="92652" y="143506"/>
                    <a:pt x="111379" y="121402"/>
                  </a:cubicBezTo>
                  <a:cubicBezTo>
                    <a:pt x="128749" y="99893"/>
                    <a:pt x="155109" y="87616"/>
                    <a:pt x="182774" y="88153"/>
                  </a:cubicBezTo>
                  <a:lnTo>
                    <a:pt x="225315" y="88153"/>
                  </a:lnTo>
                  <a:lnTo>
                    <a:pt x="225315" y="14"/>
                  </a:lnTo>
                  <a:lnTo>
                    <a:pt x="200634" y="14"/>
                  </a:lnTo>
                  <a:cubicBezTo>
                    <a:pt x="176393" y="-357"/>
                    <a:pt x="152582" y="6440"/>
                    <a:pt x="132200" y="19551"/>
                  </a:cubicBezTo>
                  <a:close/>
                </a:path>
              </a:pathLst>
            </a:custGeom>
            <a:solidFill>
              <a:srgbClr val="00A443"/>
            </a:solidFill>
            <a:ln w="448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_tradnl" dirty="0"/>
            </a:p>
          </p:txBody>
        </p:sp>
        <p:sp>
          <p:nvSpPr>
            <p:cNvPr id="22" name="Forma libre 169">
              <a:extLst>
                <a:ext uri="{FF2B5EF4-FFF2-40B4-BE49-F238E27FC236}">
                  <a16:creationId xmlns:a16="http://schemas.microsoft.com/office/drawing/2014/main" id="{1F3B2411-DC54-759B-B4A0-5AA544DE3F81}"/>
                </a:ext>
              </a:extLst>
            </p:cNvPr>
            <p:cNvSpPr/>
            <p:nvPr/>
          </p:nvSpPr>
          <p:spPr>
            <a:xfrm>
              <a:off x="11656200" y="402823"/>
              <a:ext cx="19788" cy="102412"/>
            </a:xfrm>
            <a:custGeom>
              <a:avLst/>
              <a:gdLst>
                <a:gd name="connsiteX0" fmla="*/ 0 w 83331"/>
                <a:gd name="connsiteY0" fmla="*/ 0 h 431284"/>
                <a:gd name="connsiteX1" fmla="*/ 83332 w 83331"/>
                <a:gd name="connsiteY1" fmla="*/ 0 h 431284"/>
                <a:gd name="connsiteX2" fmla="*/ 83332 w 83331"/>
                <a:gd name="connsiteY2" fmla="*/ 431285 h 431284"/>
                <a:gd name="connsiteX3" fmla="*/ 0 w 83331"/>
                <a:gd name="connsiteY3" fmla="*/ 431285 h 4312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3331" h="431284">
                  <a:moveTo>
                    <a:pt x="0" y="0"/>
                  </a:moveTo>
                  <a:lnTo>
                    <a:pt x="83332" y="0"/>
                  </a:lnTo>
                  <a:lnTo>
                    <a:pt x="83332" y="431285"/>
                  </a:lnTo>
                  <a:lnTo>
                    <a:pt x="0" y="431285"/>
                  </a:lnTo>
                  <a:close/>
                </a:path>
              </a:pathLst>
            </a:custGeom>
            <a:solidFill>
              <a:srgbClr val="00A443"/>
            </a:solidFill>
            <a:ln w="448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_tradnl" dirty="0"/>
            </a:p>
          </p:txBody>
        </p:sp>
        <p:sp>
          <p:nvSpPr>
            <p:cNvPr id="23" name="Forma libre 170">
              <a:extLst>
                <a:ext uri="{FF2B5EF4-FFF2-40B4-BE49-F238E27FC236}">
                  <a16:creationId xmlns:a16="http://schemas.microsoft.com/office/drawing/2014/main" id="{5053EE02-31BF-9A32-FF7E-4FE26115731D}"/>
                </a:ext>
              </a:extLst>
            </p:cNvPr>
            <p:cNvSpPr/>
            <p:nvPr/>
          </p:nvSpPr>
          <p:spPr>
            <a:xfrm>
              <a:off x="11652553" y="359481"/>
              <a:ext cx="27284" cy="26014"/>
            </a:xfrm>
            <a:custGeom>
              <a:avLst/>
              <a:gdLst>
                <a:gd name="connsiteX0" fmla="*/ 97841 w 114900"/>
                <a:gd name="connsiteY0" fmla="*/ 14850 h 109551"/>
                <a:gd name="connsiteX1" fmla="*/ 57005 w 114900"/>
                <a:gd name="connsiteY1" fmla="*/ 19 h 109551"/>
                <a:gd name="connsiteX2" fmla="*/ 16618 w 114900"/>
                <a:gd name="connsiteY2" fmla="*/ 14850 h 109551"/>
                <a:gd name="connsiteX3" fmla="*/ 59 w 114900"/>
                <a:gd name="connsiteY3" fmla="*/ 55178 h 109551"/>
                <a:gd name="connsiteX4" fmla="*/ 16618 w 114900"/>
                <a:gd name="connsiteY4" fmla="*/ 94655 h 109551"/>
                <a:gd name="connsiteX5" fmla="*/ 57005 w 114900"/>
                <a:gd name="connsiteY5" fmla="*/ 109531 h 109551"/>
                <a:gd name="connsiteX6" fmla="*/ 97841 w 114900"/>
                <a:gd name="connsiteY6" fmla="*/ 94655 h 109551"/>
                <a:gd name="connsiteX7" fmla="*/ 114848 w 114900"/>
                <a:gd name="connsiteY7" fmla="*/ 55178 h 109551"/>
                <a:gd name="connsiteX8" fmla="*/ 97841 w 114900"/>
                <a:gd name="connsiteY8" fmla="*/ 14850 h 1095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900" h="109551">
                  <a:moveTo>
                    <a:pt x="97841" y="14850"/>
                  </a:moveTo>
                  <a:cubicBezTo>
                    <a:pt x="86564" y="4984"/>
                    <a:pt x="71998" y="-308"/>
                    <a:pt x="57005" y="19"/>
                  </a:cubicBezTo>
                  <a:cubicBezTo>
                    <a:pt x="42143" y="-358"/>
                    <a:pt x="27697" y="4948"/>
                    <a:pt x="16618" y="14850"/>
                  </a:cubicBezTo>
                  <a:cubicBezTo>
                    <a:pt x="5390" y="25183"/>
                    <a:pt x="-672" y="39952"/>
                    <a:pt x="59" y="55178"/>
                  </a:cubicBezTo>
                  <a:cubicBezTo>
                    <a:pt x="-560" y="70140"/>
                    <a:pt x="5507" y="84600"/>
                    <a:pt x="16618" y="94655"/>
                  </a:cubicBezTo>
                  <a:cubicBezTo>
                    <a:pt x="27675" y="104598"/>
                    <a:pt x="42129" y="109921"/>
                    <a:pt x="57005" y="109531"/>
                  </a:cubicBezTo>
                  <a:cubicBezTo>
                    <a:pt x="72007" y="109868"/>
                    <a:pt x="86582" y="104558"/>
                    <a:pt x="97841" y="94655"/>
                  </a:cubicBezTo>
                  <a:cubicBezTo>
                    <a:pt x="109181" y="84730"/>
                    <a:pt x="115432" y="70225"/>
                    <a:pt x="114848" y="55178"/>
                  </a:cubicBezTo>
                  <a:cubicBezTo>
                    <a:pt x="115544" y="39867"/>
                    <a:pt x="109297" y="25053"/>
                    <a:pt x="97841" y="14850"/>
                  </a:cubicBezTo>
                  <a:close/>
                </a:path>
              </a:pathLst>
            </a:custGeom>
            <a:solidFill>
              <a:srgbClr val="00A443"/>
            </a:solidFill>
            <a:ln w="448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_tradnl" dirty="0"/>
            </a:p>
          </p:txBody>
        </p:sp>
        <p:sp>
          <p:nvSpPr>
            <p:cNvPr id="24" name="Forma libre 171">
              <a:extLst>
                <a:ext uri="{FF2B5EF4-FFF2-40B4-BE49-F238E27FC236}">
                  <a16:creationId xmlns:a16="http://schemas.microsoft.com/office/drawing/2014/main" id="{58A119CC-D2F4-98F1-22BA-4E9B703A3889}"/>
                </a:ext>
              </a:extLst>
            </p:cNvPr>
            <p:cNvSpPr/>
            <p:nvPr/>
          </p:nvSpPr>
          <p:spPr>
            <a:xfrm>
              <a:off x="11690901" y="364114"/>
              <a:ext cx="101331" cy="143125"/>
            </a:xfrm>
            <a:custGeom>
              <a:avLst/>
              <a:gdLst>
                <a:gd name="connsiteX0" fmla="*/ 343402 w 426734"/>
                <a:gd name="connsiteY0" fmla="*/ 0 h 602739"/>
                <a:gd name="connsiteX1" fmla="*/ 343402 w 426734"/>
                <a:gd name="connsiteY1" fmla="*/ 240354 h 602739"/>
                <a:gd name="connsiteX2" fmla="*/ 335370 w 426734"/>
                <a:gd name="connsiteY2" fmla="*/ 227136 h 602739"/>
                <a:gd name="connsiteX3" fmla="*/ 279680 w 426734"/>
                <a:gd name="connsiteY3" fmla="*/ 174486 h 602739"/>
                <a:gd name="connsiteX4" fmla="*/ 198009 w 426734"/>
                <a:gd name="connsiteY4" fmla="*/ 154546 h 602739"/>
                <a:gd name="connsiteX5" fmla="*/ 119389 w 426734"/>
                <a:gd name="connsiteY5" fmla="*/ 170677 h 602739"/>
                <a:gd name="connsiteX6" fmla="*/ 56564 w 426734"/>
                <a:gd name="connsiteY6" fmla="*/ 216919 h 602739"/>
                <a:gd name="connsiteX7" fmla="*/ 14876 w 426734"/>
                <a:gd name="connsiteY7" fmla="*/ 287852 h 602739"/>
                <a:gd name="connsiteX8" fmla="*/ 23 w 426734"/>
                <a:gd name="connsiteY8" fmla="*/ 378679 h 602739"/>
                <a:gd name="connsiteX9" fmla="*/ 25960 w 426734"/>
                <a:gd name="connsiteY9" fmla="*/ 495451 h 602739"/>
                <a:gd name="connsiteX10" fmla="*/ 96862 w 426734"/>
                <a:gd name="connsiteY10" fmla="*/ 574270 h 602739"/>
                <a:gd name="connsiteX11" fmla="*/ 198009 w 426734"/>
                <a:gd name="connsiteY11" fmla="*/ 602723 h 602739"/>
                <a:gd name="connsiteX12" fmla="*/ 280084 w 426734"/>
                <a:gd name="connsiteY12" fmla="*/ 582783 h 602739"/>
                <a:gd name="connsiteX13" fmla="*/ 335773 w 426734"/>
                <a:gd name="connsiteY13" fmla="*/ 530133 h 602739"/>
                <a:gd name="connsiteX14" fmla="*/ 343402 w 426734"/>
                <a:gd name="connsiteY14" fmla="*/ 517407 h 602739"/>
                <a:gd name="connsiteX15" fmla="*/ 343402 w 426734"/>
                <a:gd name="connsiteY15" fmla="*/ 594254 h 602739"/>
                <a:gd name="connsiteX16" fmla="*/ 426734 w 426734"/>
                <a:gd name="connsiteY16" fmla="*/ 594254 h 602739"/>
                <a:gd name="connsiteX17" fmla="*/ 426734 w 426734"/>
                <a:gd name="connsiteY17" fmla="*/ 0 h 602739"/>
                <a:gd name="connsiteX18" fmla="*/ 308983 w 426734"/>
                <a:gd name="connsiteY18" fmla="*/ 488416 h 602739"/>
                <a:gd name="connsiteX19" fmla="*/ 267340 w 426734"/>
                <a:gd name="connsiteY19" fmla="*/ 518124 h 602739"/>
                <a:gd name="connsiteX20" fmla="*/ 215061 w 426734"/>
                <a:gd name="connsiteY20" fmla="*/ 528341 h 602739"/>
                <a:gd name="connsiteX21" fmla="*/ 120824 w 426734"/>
                <a:gd name="connsiteY21" fmla="*/ 488864 h 602739"/>
                <a:gd name="connsiteX22" fmla="*/ 84028 w 426734"/>
                <a:gd name="connsiteY22" fmla="*/ 378679 h 602739"/>
                <a:gd name="connsiteX23" fmla="*/ 93765 w 426734"/>
                <a:gd name="connsiteY23" fmla="*/ 315947 h 602739"/>
                <a:gd name="connsiteX24" fmla="*/ 121004 w 426734"/>
                <a:gd name="connsiteY24" fmla="*/ 269256 h 602739"/>
                <a:gd name="connsiteX25" fmla="*/ 162244 w 426734"/>
                <a:gd name="connsiteY25" fmla="*/ 239951 h 602739"/>
                <a:gd name="connsiteX26" fmla="*/ 214972 w 426734"/>
                <a:gd name="connsiteY26" fmla="*/ 230183 h 602739"/>
                <a:gd name="connsiteX27" fmla="*/ 308490 w 426734"/>
                <a:gd name="connsiteY27" fmla="*/ 269256 h 602739"/>
                <a:gd name="connsiteX28" fmla="*/ 345063 w 426734"/>
                <a:gd name="connsiteY28" fmla="*/ 378769 h 602739"/>
                <a:gd name="connsiteX29" fmla="*/ 335684 w 426734"/>
                <a:gd name="connsiteY29" fmla="*/ 441188 h 602739"/>
                <a:gd name="connsiteX30" fmla="*/ 308983 w 426734"/>
                <a:gd name="connsiteY30" fmla="*/ 488192 h 602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426734" h="602739">
                  <a:moveTo>
                    <a:pt x="343402" y="0"/>
                  </a:moveTo>
                  <a:lnTo>
                    <a:pt x="343402" y="240354"/>
                  </a:lnTo>
                  <a:cubicBezTo>
                    <a:pt x="340889" y="235874"/>
                    <a:pt x="338197" y="231393"/>
                    <a:pt x="335370" y="227136"/>
                  </a:cubicBezTo>
                  <a:cubicBezTo>
                    <a:pt x="321099" y="205551"/>
                    <a:pt x="302028" y="187534"/>
                    <a:pt x="279680" y="174486"/>
                  </a:cubicBezTo>
                  <a:cubicBezTo>
                    <a:pt x="256974" y="161222"/>
                    <a:pt x="229735" y="154577"/>
                    <a:pt x="198009" y="154546"/>
                  </a:cubicBezTo>
                  <a:cubicBezTo>
                    <a:pt x="170949" y="154281"/>
                    <a:pt x="144159" y="159779"/>
                    <a:pt x="119389" y="170677"/>
                  </a:cubicBezTo>
                  <a:cubicBezTo>
                    <a:pt x="95381" y="181413"/>
                    <a:pt x="73931" y="197186"/>
                    <a:pt x="56564" y="216919"/>
                  </a:cubicBezTo>
                  <a:cubicBezTo>
                    <a:pt x="38300" y="237711"/>
                    <a:pt x="24165" y="261782"/>
                    <a:pt x="14876" y="287852"/>
                  </a:cubicBezTo>
                  <a:cubicBezTo>
                    <a:pt x="4644" y="317022"/>
                    <a:pt x="-381" y="347770"/>
                    <a:pt x="23" y="378679"/>
                  </a:cubicBezTo>
                  <a:cubicBezTo>
                    <a:pt x="23" y="422829"/>
                    <a:pt x="8683" y="461755"/>
                    <a:pt x="25960" y="495451"/>
                  </a:cubicBezTo>
                  <a:cubicBezTo>
                    <a:pt x="41935" y="527691"/>
                    <a:pt x="66482" y="554948"/>
                    <a:pt x="96862" y="574270"/>
                  </a:cubicBezTo>
                  <a:cubicBezTo>
                    <a:pt x="127107" y="593318"/>
                    <a:pt x="162244" y="603198"/>
                    <a:pt x="198009" y="602723"/>
                  </a:cubicBezTo>
                  <a:cubicBezTo>
                    <a:pt x="229780" y="602723"/>
                    <a:pt x="257153" y="596078"/>
                    <a:pt x="280084" y="582783"/>
                  </a:cubicBezTo>
                  <a:cubicBezTo>
                    <a:pt x="302611" y="569937"/>
                    <a:pt x="321683" y="551879"/>
                    <a:pt x="335773" y="530133"/>
                  </a:cubicBezTo>
                  <a:cubicBezTo>
                    <a:pt x="338466" y="526011"/>
                    <a:pt x="340979" y="521754"/>
                    <a:pt x="343402" y="517407"/>
                  </a:cubicBezTo>
                  <a:lnTo>
                    <a:pt x="343402" y="594254"/>
                  </a:lnTo>
                  <a:lnTo>
                    <a:pt x="426734" y="594254"/>
                  </a:lnTo>
                  <a:lnTo>
                    <a:pt x="426734" y="0"/>
                  </a:lnTo>
                  <a:close/>
                  <a:moveTo>
                    <a:pt x="308983" y="488416"/>
                  </a:moveTo>
                  <a:cubicBezTo>
                    <a:pt x="297540" y="501339"/>
                    <a:pt x="283315" y="511497"/>
                    <a:pt x="267340" y="518124"/>
                  </a:cubicBezTo>
                  <a:cubicBezTo>
                    <a:pt x="250781" y="525011"/>
                    <a:pt x="233011" y="528489"/>
                    <a:pt x="215061" y="528341"/>
                  </a:cubicBezTo>
                  <a:cubicBezTo>
                    <a:pt x="176469" y="528341"/>
                    <a:pt x="145057" y="515180"/>
                    <a:pt x="120824" y="488864"/>
                  </a:cubicBezTo>
                  <a:cubicBezTo>
                    <a:pt x="96593" y="462548"/>
                    <a:pt x="84342" y="425818"/>
                    <a:pt x="84028" y="378679"/>
                  </a:cubicBezTo>
                  <a:cubicBezTo>
                    <a:pt x="83624" y="357364"/>
                    <a:pt x="86944" y="336147"/>
                    <a:pt x="93765" y="315947"/>
                  </a:cubicBezTo>
                  <a:cubicBezTo>
                    <a:pt x="99734" y="298772"/>
                    <a:pt x="108978" y="282914"/>
                    <a:pt x="121004" y="269256"/>
                  </a:cubicBezTo>
                  <a:cubicBezTo>
                    <a:pt x="132313" y="256445"/>
                    <a:pt x="146403" y="246417"/>
                    <a:pt x="162244" y="239951"/>
                  </a:cubicBezTo>
                  <a:cubicBezTo>
                    <a:pt x="179027" y="233275"/>
                    <a:pt x="196932" y="229954"/>
                    <a:pt x="214972" y="230183"/>
                  </a:cubicBezTo>
                  <a:cubicBezTo>
                    <a:pt x="252935" y="230183"/>
                    <a:pt x="284123" y="243209"/>
                    <a:pt x="308490" y="269256"/>
                  </a:cubicBezTo>
                  <a:cubicBezTo>
                    <a:pt x="332856" y="295304"/>
                    <a:pt x="345063" y="331809"/>
                    <a:pt x="345063" y="378769"/>
                  </a:cubicBezTo>
                  <a:cubicBezTo>
                    <a:pt x="345377" y="399946"/>
                    <a:pt x="342191" y="421033"/>
                    <a:pt x="335684" y="441188"/>
                  </a:cubicBezTo>
                  <a:cubicBezTo>
                    <a:pt x="330074" y="458497"/>
                    <a:pt x="320965" y="474489"/>
                    <a:pt x="308983" y="488192"/>
                  </a:cubicBezTo>
                  <a:close/>
                </a:path>
              </a:pathLst>
            </a:custGeom>
            <a:solidFill>
              <a:srgbClr val="00A443"/>
            </a:solidFill>
            <a:ln w="448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_tradnl" dirty="0"/>
            </a:p>
          </p:txBody>
        </p:sp>
        <p:sp>
          <p:nvSpPr>
            <p:cNvPr id="25" name="Forma libre 172">
              <a:extLst>
                <a:ext uri="{FF2B5EF4-FFF2-40B4-BE49-F238E27FC236}">
                  <a16:creationId xmlns:a16="http://schemas.microsoft.com/office/drawing/2014/main" id="{565EB971-CF52-227F-1815-249DE09B5B93}"/>
                </a:ext>
              </a:extLst>
            </p:cNvPr>
            <p:cNvSpPr/>
            <p:nvPr/>
          </p:nvSpPr>
          <p:spPr>
            <a:xfrm>
              <a:off x="10866114" y="301762"/>
              <a:ext cx="134370" cy="215067"/>
            </a:xfrm>
            <a:custGeom>
              <a:avLst/>
              <a:gdLst>
                <a:gd name="connsiteX0" fmla="*/ 0 w 565867"/>
                <a:gd name="connsiteY0" fmla="*/ 645695 h 905704"/>
                <a:gd name="connsiteX1" fmla="*/ 75165 w 565867"/>
                <a:gd name="connsiteY1" fmla="*/ 828336 h 905704"/>
                <a:gd name="connsiteX2" fmla="*/ 374837 w 565867"/>
                <a:gd name="connsiteY2" fmla="*/ 877357 h 905704"/>
                <a:gd name="connsiteX3" fmla="*/ 464900 w 565867"/>
                <a:gd name="connsiteY3" fmla="*/ 0 h 905704"/>
                <a:gd name="connsiteX4" fmla="*/ 0 w 565867"/>
                <a:gd name="connsiteY4" fmla="*/ 645695 h 9057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65867" h="905704">
                  <a:moveTo>
                    <a:pt x="0" y="645695"/>
                  </a:moveTo>
                  <a:cubicBezTo>
                    <a:pt x="-58" y="714091"/>
                    <a:pt x="26961" y="779741"/>
                    <a:pt x="75165" y="828336"/>
                  </a:cubicBezTo>
                  <a:cubicBezTo>
                    <a:pt x="168145" y="921180"/>
                    <a:pt x="294377" y="921000"/>
                    <a:pt x="374837" y="877357"/>
                  </a:cubicBezTo>
                  <a:cubicBezTo>
                    <a:pt x="473561" y="823989"/>
                    <a:pt x="694927" y="663932"/>
                    <a:pt x="464900" y="0"/>
                  </a:cubicBezTo>
                  <a:cubicBezTo>
                    <a:pt x="464810" y="313393"/>
                    <a:pt x="0" y="345252"/>
                    <a:pt x="0" y="645695"/>
                  </a:cubicBezTo>
                  <a:close/>
                </a:path>
              </a:pathLst>
            </a:custGeom>
            <a:solidFill>
              <a:srgbClr val="FF9C1A"/>
            </a:solidFill>
            <a:ln w="448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_tradnl" dirty="0"/>
            </a:p>
          </p:txBody>
        </p:sp>
        <p:sp>
          <p:nvSpPr>
            <p:cNvPr id="26" name="Forma libre 173">
              <a:extLst>
                <a:ext uri="{FF2B5EF4-FFF2-40B4-BE49-F238E27FC236}">
                  <a16:creationId xmlns:a16="http://schemas.microsoft.com/office/drawing/2014/main" id="{D11C64F2-82C0-E596-90DB-31DED436AC73}"/>
                </a:ext>
              </a:extLst>
            </p:cNvPr>
            <p:cNvSpPr/>
            <p:nvPr/>
          </p:nvSpPr>
          <p:spPr>
            <a:xfrm>
              <a:off x="10787879" y="301762"/>
              <a:ext cx="128488" cy="215058"/>
            </a:xfrm>
            <a:custGeom>
              <a:avLst/>
              <a:gdLst>
                <a:gd name="connsiteX0" fmla="*/ 541097 w 541096"/>
                <a:gd name="connsiteY0" fmla="*/ 274364 h 905666"/>
                <a:gd name="connsiteX1" fmla="*/ 464810 w 541096"/>
                <a:gd name="connsiteY1" fmla="*/ 0 h 905666"/>
                <a:gd name="connsiteX2" fmla="*/ 0 w 541096"/>
                <a:gd name="connsiteY2" fmla="*/ 645695 h 905666"/>
                <a:gd name="connsiteX3" fmla="*/ 75075 w 541096"/>
                <a:gd name="connsiteY3" fmla="*/ 828336 h 905666"/>
                <a:gd name="connsiteX4" fmla="*/ 374792 w 541096"/>
                <a:gd name="connsiteY4" fmla="*/ 877357 h 905666"/>
                <a:gd name="connsiteX5" fmla="*/ 541097 w 541096"/>
                <a:gd name="connsiteY5" fmla="*/ 274364 h 9056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41096" h="905666">
                  <a:moveTo>
                    <a:pt x="541097" y="274364"/>
                  </a:moveTo>
                  <a:cubicBezTo>
                    <a:pt x="525840" y="192230"/>
                    <a:pt x="501383" y="108124"/>
                    <a:pt x="464810" y="0"/>
                  </a:cubicBezTo>
                  <a:cubicBezTo>
                    <a:pt x="464810" y="313393"/>
                    <a:pt x="0" y="345252"/>
                    <a:pt x="0" y="645695"/>
                  </a:cubicBezTo>
                  <a:cubicBezTo>
                    <a:pt x="-81" y="714082"/>
                    <a:pt x="26902" y="779727"/>
                    <a:pt x="75075" y="828336"/>
                  </a:cubicBezTo>
                  <a:cubicBezTo>
                    <a:pt x="168055" y="921180"/>
                    <a:pt x="295274" y="920911"/>
                    <a:pt x="374792" y="877357"/>
                  </a:cubicBezTo>
                  <a:cubicBezTo>
                    <a:pt x="189640" y="680601"/>
                    <a:pt x="254977" y="452838"/>
                    <a:pt x="541097" y="274364"/>
                  </a:cubicBezTo>
                  <a:close/>
                </a:path>
              </a:pathLst>
            </a:custGeom>
            <a:solidFill>
              <a:srgbClr val="0DA9FF"/>
            </a:solidFill>
            <a:ln w="448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_tradnl" dirty="0"/>
            </a:p>
          </p:txBody>
        </p:sp>
        <p:sp>
          <p:nvSpPr>
            <p:cNvPr id="27" name="Forma libre 174">
              <a:extLst>
                <a:ext uri="{FF2B5EF4-FFF2-40B4-BE49-F238E27FC236}">
                  <a16:creationId xmlns:a16="http://schemas.microsoft.com/office/drawing/2014/main" id="{88DC3915-C6EA-0143-91FF-F0F2CA8E073A}"/>
                </a:ext>
              </a:extLst>
            </p:cNvPr>
            <p:cNvSpPr/>
            <p:nvPr/>
          </p:nvSpPr>
          <p:spPr>
            <a:xfrm>
              <a:off x="10709665" y="301762"/>
              <a:ext cx="128477" cy="265750"/>
            </a:xfrm>
            <a:custGeom>
              <a:avLst/>
              <a:gdLst>
                <a:gd name="connsiteX0" fmla="*/ 541052 w 541051"/>
                <a:gd name="connsiteY0" fmla="*/ 274364 h 1119144"/>
                <a:gd name="connsiteX1" fmla="*/ 464765 w 541051"/>
                <a:gd name="connsiteY1" fmla="*/ 0 h 1119144"/>
                <a:gd name="connsiteX2" fmla="*/ 0 w 541051"/>
                <a:gd name="connsiteY2" fmla="*/ 645695 h 1119144"/>
                <a:gd name="connsiteX3" fmla="*/ 124975 w 541051"/>
                <a:gd name="connsiteY3" fmla="*/ 867633 h 1119144"/>
                <a:gd name="connsiteX4" fmla="*/ 112949 w 541051"/>
                <a:gd name="connsiteY4" fmla="*/ 1119145 h 1119144"/>
                <a:gd name="connsiteX5" fmla="*/ 172587 w 541051"/>
                <a:gd name="connsiteY5" fmla="*/ 1109242 h 1119144"/>
                <a:gd name="connsiteX6" fmla="*/ 163164 w 541051"/>
                <a:gd name="connsiteY6" fmla="*/ 886901 h 1119144"/>
                <a:gd name="connsiteX7" fmla="*/ 374567 w 541051"/>
                <a:gd name="connsiteY7" fmla="*/ 877446 h 1119144"/>
                <a:gd name="connsiteX8" fmla="*/ 541052 w 541051"/>
                <a:gd name="connsiteY8" fmla="*/ 274364 h 11191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41051" h="1119144">
                  <a:moveTo>
                    <a:pt x="541052" y="274364"/>
                  </a:moveTo>
                  <a:cubicBezTo>
                    <a:pt x="525795" y="192230"/>
                    <a:pt x="501293" y="108124"/>
                    <a:pt x="464765" y="0"/>
                  </a:cubicBezTo>
                  <a:cubicBezTo>
                    <a:pt x="464765" y="313393"/>
                    <a:pt x="0" y="345252"/>
                    <a:pt x="0" y="645695"/>
                  </a:cubicBezTo>
                  <a:cubicBezTo>
                    <a:pt x="0" y="799793"/>
                    <a:pt x="124975" y="867633"/>
                    <a:pt x="124975" y="867633"/>
                  </a:cubicBezTo>
                  <a:cubicBezTo>
                    <a:pt x="105536" y="950023"/>
                    <a:pt x="101457" y="1035281"/>
                    <a:pt x="112949" y="1119145"/>
                  </a:cubicBezTo>
                  <a:lnTo>
                    <a:pt x="172587" y="1109242"/>
                  </a:lnTo>
                  <a:cubicBezTo>
                    <a:pt x="143464" y="1007974"/>
                    <a:pt x="161324" y="897700"/>
                    <a:pt x="163164" y="886901"/>
                  </a:cubicBezTo>
                  <a:cubicBezTo>
                    <a:pt x="239450" y="917416"/>
                    <a:pt x="318160" y="908364"/>
                    <a:pt x="374567" y="877446"/>
                  </a:cubicBezTo>
                  <a:cubicBezTo>
                    <a:pt x="189505" y="680601"/>
                    <a:pt x="254842" y="452883"/>
                    <a:pt x="541052" y="274364"/>
                  </a:cubicBezTo>
                  <a:close/>
                </a:path>
              </a:pathLst>
            </a:custGeom>
            <a:solidFill>
              <a:srgbClr val="00A443"/>
            </a:solidFill>
            <a:ln w="448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_tradnl" dirty="0"/>
            </a:p>
          </p:txBody>
        </p:sp>
        <p:sp>
          <p:nvSpPr>
            <p:cNvPr id="28" name="Forma libre 176">
              <a:extLst>
                <a:ext uri="{FF2B5EF4-FFF2-40B4-BE49-F238E27FC236}">
                  <a16:creationId xmlns:a16="http://schemas.microsoft.com/office/drawing/2014/main" id="{92E5170B-96C1-0387-E03E-FA80DBCB7EB5}"/>
                </a:ext>
              </a:extLst>
            </p:cNvPr>
            <p:cNvSpPr/>
            <p:nvPr/>
          </p:nvSpPr>
          <p:spPr>
            <a:xfrm>
              <a:off x="11053102" y="570151"/>
              <a:ext cx="55069" cy="59585"/>
            </a:xfrm>
            <a:custGeom>
              <a:avLst/>
              <a:gdLst>
                <a:gd name="connsiteX0" fmla="*/ 62600 w 231911"/>
                <a:gd name="connsiteY0" fmla="*/ 176367 h 250929"/>
                <a:gd name="connsiteX1" fmla="*/ 168593 w 231911"/>
                <a:gd name="connsiteY1" fmla="*/ 176367 h 250929"/>
                <a:gd name="connsiteX2" fmla="*/ 197448 w 231911"/>
                <a:gd name="connsiteY2" fmla="*/ 250929 h 250929"/>
                <a:gd name="connsiteX3" fmla="*/ 231911 w 231911"/>
                <a:gd name="connsiteY3" fmla="*/ 250929 h 250929"/>
                <a:gd name="connsiteX4" fmla="*/ 131393 w 231911"/>
                <a:gd name="connsiteY4" fmla="*/ 0 h 250929"/>
                <a:gd name="connsiteX5" fmla="*/ 100519 w 231911"/>
                <a:gd name="connsiteY5" fmla="*/ 0 h 250929"/>
                <a:gd name="connsiteX6" fmla="*/ 0 w 231911"/>
                <a:gd name="connsiteY6" fmla="*/ 250929 h 250929"/>
                <a:gd name="connsiteX7" fmla="*/ 33746 w 231911"/>
                <a:gd name="connsiteY7" fmla="*/ 250929 h 250929"/>
                <a:gd name="connsiteX8" fmla="*/ 105186 w 231911"/>
                <a:gd name="connsiteY8" fmla="*/ 66317 h 250929"/>
                <a:gd name="connsiteX9" fmla="*/ 115597 w 231911"/>
                <a:gd name="connsiteY9" fmla="*/ 39790 h 250929"/>
                <a:gd name="connsiteX10" fmla="*/ 126008 w 231911"/>
                <a:gd name="connsiteY10" fmla="*/ 66317 h 250929"/>
                <a:gd name="connsiteX11" fmla="*/ 157420 w 231911"/>
                <a:gd name="connsiteY11" fmla="*/ 148048 h 250929"/>
                <a:gd name="connsiteX12" fmla="*/ 73549 w 231911"/>
                <a:gd name="connsiteY12" fmla="*/ 148048 h 2509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31911" h="250929">
                  <a:moveTo>
                    <a:pt x="62600" y="176367"/>
                  </a:moveTo>
                  <a:lnTo>
                    <a:pt x="168593" y="176367"/>
                  </a:lnTo>
                  <a:lnTo>
                    <a:pt x="197448" y="250929"/>
                  </a:lnTo>
                  <a:lnTo>
                    <a:pt x="231911" y="250929"/>
                  </a:lnTo>
                  <a:lnTo>
                    <a:pt x="131393" y="0"/>
                  </a:lnTo>
                  <a:lnTo>
                    <a:pt x="100519" y="0"/>
                  </a:lnTo>
                  <a:lnTo>
                    <a:pt x="0" y="250929"/>
                  </a:lnTo>
                  <a:lnTo>
                    <a:pt x="33746" y="250929"/>
                  </a:lnTo>
                  <a:close/>
                  <a:moveTo>
                    <a:pt x="105186" y="66317"/>
                  </a:moveTo>
                  <a:cubicBezTo>
                    <a:pt x="107789" y="59596"/>
                    <a:pt x="111289" y="50768"/>
                    <a:pt x="115597" y="39790"/>
                  </a:cubicBezTo>
                  <a:lnTo>
                    <a:pt x="126008" y="66317"/>
                  </a:lnTo>
                  <a:lnTo>
                    <a:pt x="157420" y="148048"/>
                  </a:lnTo>
                  <a:lnTo>
                    <a:pt x="73549" y="148048"/>
                  </a:lnTo>
                  <a:close/>
                </a:path>
              </a:pathLst>
            </a:custGeom>
            <a:solidFill>
              <a:srgbClr val="00A443"/>
            </a:solidFill>
            <a:ln w="448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_tradnl" dirty="0"/>
            </a:p>
          </p:txBody>
        </p:sp>
        <p:sp>
          <p:nvSpPr>
            <p:cNvPr id="29" name="Forma libre 177">
              <a:extLst>
                <a:ext uri="{FF2B5EF4-FFF2-40B4-BE49-F238E27FC236}">
                  <a16:creationId xmlns:a16="http://schemas.microsoft.com/office/drawing/2014/main" id="{AD5E98FA-87CD-FB44-44F2-1CCA990B657D}"/>
                </a:ext>
              </a:extLst>
            </p:cNvPr>
            <p:cNvSpPr/>
            <p:nvPr/>
          </p:nvSpPr>
          <p:spPr>
            <a:xfrm>
              <a:off x="11132978" y="586021"/>
              <a:ext cx="60316" cy="43715"/>
            </a:xfrm>
            <a:custGeom>
              <a:avLst/>
              <a:gdLst>
                <a:gd name="connsiteX0" fmla="*/ 212301 w 254008"/>
                <a:gd name="connsiteY0" fmla="*/ 39454 h 184096"/>
                <a:gd name="connsiteX1" fmla="*/ 223116 w 254008"/>
                <a:gd name="connsiteY1" fmla="*/ 73688 h 184096"/>
                <a:gd name="connsiteX2" fmla="*/ 223116 w 254008"/>
                <a:gd name="connsiteY2" fmla="*/ 184097 h 184096"/>
                <a:gd name="connsiteX3" fmla="*/ 253990 w 254008"/>
                <a:gd name="connsiteY3" fmla="*/ 184097 h 184096"/>
                <a:gd name="connsiteX4" fmla="*/ 253990 w 254008"/>
                <a:gd name="connsiteY4" fmla="*/ 68311 h 184096"/>
                <a:gd name="connsiteX5" fmla="*/ 245733 w 254008"/>
                <a:gd name="connsiteY5" fmla="*/ 32464 h 184096"/>
                <a:gd name="connsiteX6" fmla="*/ 223296 w 254008"/>
                <a:gd name="connsiteY6" fmla="*/ 8625 h 184096"/>
                <a:gd name="connsiteX7" fmla="*/ 190223 w 254008"/>
                <a:gd name="connsiteY7" fmla="*/ 22 h 184096"/>
                <a:gd name="connsiteX8" fmla="*/ 154907 w 254008"/>
                <a:gd name="connsiteY8" fmla="*/ 10418 h 184096"/>
                <a:gd name="connsiteX9" fmla="*/ 135521 w 254008"/>
                <a:gd name="connsiteY9" fmla="*/ 34256 h 184096"/>
                <a:gd name="connsiteX10" fmla="*/ 80774 w 254008"/>
                <a:gd name="connsiteY10" fmla="*/ 22 h 184096"/>
                <a:gd name="connsiteX11" fmla="*/ 48779 w 254008"/>
                <a:gd name="connsiteY11" fmla="*/ 8984 h 184096"/>
                <a:gd name="connsiteX12" fmla="*/ 30829 w 254008"/>
                <a:gd name="connsiteY12" fmla="*/ 29282 h 184096"/>
                <a:gd name="connsiteX13" fmla="*/ 30829 w 254008"/>
                <a:gd name="connsiteY13" fmla="*/ 3069 h 184096"/>
                <a:gd name="connsiteX14" fmla="*/ 0 w 254008"/>
                <a:gd name="connsiteY14" fmla="*/ 3069 h 184096"/>
                <a:gd name="connsiteX15" fmla="*/ 0 w 254008"/>
                <a:gd name="connsiteY15" fmla="*/ 184097 h 184096"/>
                <a:gd name="connsiteX16" fmla="*/ 30829 w 254008"/>
                <a:gd name="connsiteY16" fmla="*/ 184097 h 184096"/>
                <a:gd name="connsiteX17" fmla="*/ 30829 w 254008"/>
                <a:gd name="connsiteY17" fmla="*/ 74046 h 184096"/>
                <a:gd name="connsiteX18" fmla="*/ 36438 w 254008"/>
                <a:gd name="connsiteY18" fmla="*/ 48953 h 184096"/>
                <a:gd name="connsiteX19" fmla="*/ 51516 w 254008"/>
                <a:gd name="connsiteY19" fmla="*/ 33001 h 184096"/>
                <a:gd name="connsiteX20" fmla="*/ 73549 w 254008"/>
                <a:gd name="connsiteY20" fmla="*/ 27445 h 184096"/>
                <a:gd name="connsiteX21" fmla="*/ 101057 w 254008"/>
                <a:gd name="connsiteY21" fmla="*/ 39454 h 184096"/>
                <a:gd name="connsiteX22" fmla="*/ 111603 w 254008"/>
                <a:gd name="connsiteY22" fmla="*/ 73688 h 184096"/>
                <a:gd name="connsiteX23" fmla="*/ 111603 w 254008"/>
                <a:gd name="connsiteY23" fmla="*/ 184097 h 184096"/>
                <a:gd name="connsiteX24" fmla="*/ 142521 w 254008"/>
                <a:gd name="connsiteY24" fmla="*/ 184097 h 184096"/>
                <a:gd name="connsiteX25" fmla="*/ 142521 w 254008"/>
                <a:gd name="connsiteY25" fmla="*/ 74046 h 184096"/>
                <a:gd name="connsiteX26" fmla="*/ 154548 w 254008"/>
                <a:gd name="connsiteY26" fmla="*/ 39633 h 184096"/>
                <a:gd name="connsiteX27" fmla="*/ 185242 w 254008"/>
                <a:gd name="connsiteY27" fmla="*/ 27445 h 184096"/>
                <a:gd name="connsiteX28" fmla="*/ 212301 w 254008"/>
                <a:gd name="connsiteY28" fmla="*/ 39454 h 18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254008" h="184096">
                  <a:moveTo>
                    <a:pt x="212301" y="39454"/>
                  </a:moveTo>
                  <a:cubicBezTo>
                    <a:pt x="219513" y="47430"/>
                    <a:pt x="223116" y="58842"/>
                    <a:pt x="223116" y="73688"/>
                  </a:cubicBezTo>
                  <a:lnTo>
                    <a:pt x="223116" y="184097"/>
                  </a:lnTo>
                  <a:lnTo>
                    <a:pt x="253990" y="184097"/>
                  </a:lnTo>
                  <a:lnTo>
                    <a:pt x="253990" y="68311"/>
                  </a:lnTo>
                  <a:cubicBezTo>
                    <a:pt x="254268" y="55863"/>
                    <a:pt x="251432" y="43540"/>
                    <a:pt x="245733" y="32464"/>
                  </a:cubicBezTo>
                  <a:cubicBezTo>
                    <a:pt x="240554" y="22632"/>
                    <a:pt x="232800" y="14392"/>
                    <a:pt x="223296" y="8625"/>
                  </a:cubicBezTo>
                  <a:cubicBezTo>
                    <a:pt x="213275" y="2773"/>
                    <a:pt x="201828" y="-202"/>
                    <a:pt x="190223" y="22"/>
                  </a:cubicBezTo>
                  <a:cubicBezTo>
                    <a:pt x="177699" y="44"/>
                    <a:pt x="165443" y="3651"/>
                    <a:pt x="154907" y="10418"/>
                  </a:cubicBezTo>
                  <a:cubicBezTo>
                    <a:pt x="146085" y="16122"/>
                    <a:pt x="139299" y="24465"/>
                    <a:pt x="135521" y="34256"/>
                  </a:cubicBezTo>
                  <a:cubicBezTo>
                    <a:pt x="125842" y="12878"/>
                    <a:pt x="104261" y="-619"/>
                    <a:pt x="80774" y="22"/>
                  </a:cubicBezTo>
                  <a:cubicBezTo>
                    <a:pt x="69475" y="-81"/>
                    <a:pt x="58377" y="3024"/>
                    <a:pt x="48779" y="8984"/>
                  </a:cubicBezTo>
                  <a:cubicBezTo>
                    <a:pt x="41047" y="13980"/>
                    <a:pt x="34836" y="21001"/>
                    <a:pt x="30829" y="29282"/>
                  </a:cubicBezTo>
                  <a:lnTo>
                    <a:pt x="30829" y="3069"/>
                  </a:lnTo>
                  <a:lnTo>
                    <a:pt x="0" y="3069"/>
                  </a:lnTo>
                  <a:lnTo>
                    <a:pt x="0" y="184097"/>
                  </a:lnTo>
                  <a:lnTo>
                    <a:pt x="30829" y="184097"/>
                  </a:lnTo>
                  <a:lnTo>
                    <a:pt x="30829" y="74046"/>
                  </a:lnTo>
                  <a:cubicBezTo>
                    <a:pt x="30577" y="65344"/>
                    <a:pt x="32507" y="56723"/>
                    <a:pt x="36438" y="48953"/>
                  </a:cubicBezTo>
                  <a:cubicBezTo>
                    <a:pt x="39831" y="42303"/>
                    <a:pt x="45063" y="36765"/>
                    <a:pt x="51516" y="33001"/>
                  </a:cubicBezTo>
                  <a:cubicBezTo>
                    <a:pt x="58220" y="29192"/>
                    <a:pt x="65835" y="27270"/>
                    <a:pt x="73549" y="27445"/>
                  </a:cubicBezTo>
                  <a:cubicBezTo>
                    <a:pt x="84059" y="27113"/>
                    <a:pt x="94165" y="31522"/>
                    <a:pt x="101057" y="39454"/>
                  </a:cubicBezTo>
                  <a:cubicBezTo>
                    <a:pt x="108089" y="47430"/>
                    <a:pt x="111603" y="58842"/>
                    <a:pt x="111603" y="73688"/>
                  </a:cubicBezTo>
                  <a:lnTo>
                    <a:pt x="111603" y="184097"/>
                  </a:lnTo>
                  <a:lnTo>
                    <a:pt x="142521" y="184097"/>
                  </a:lnTo>
                  <a:lnTo>
                    <a:pt x="142521" y="74046"/>
                  </a:lnTo>
                  <a:cubicBezTo>
                    <a:pt x="142521" y="59111"/>
                    <a:pt x="146529" y="47640"/>
                    <a:pt x="154548" y="39633"/>
                  </a:cubicBezTo>
                  <a:cubicBezTo>
                    <a:pt x="162621" y="31460"/>
                    <a:pt x="173754" y="27037"/>
                    <a:pt x="185242" y="27445"/>
                  </a:cubicBezTo>
                  <a:cubicBezTo>
                    <a:pt x="195599" y="27234"/>
                    <a:pt x="205516" y="31634"/>
                    <a:pt x="212301" y="39454"/>
                  </a:cubicBezTo>
                  <a:close/>
                </a:path>
              </a:pathLst>
            </a:custGeom>
            <a:solidFill>
              <a:srgbClr val="00A443"/>
            </a:solidFill>
            <a:ln w="448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_tradnl" dirty="0"/>
            </a:p>
          </p:txBody>
        </p:sp>
        <p:sp>
          <p:nvSpPr>
            <p:cNvPr id="30" name="Forma libre 178">
              <a:extLst>
                <a:ext uri="{FF2B5EF4-FFF2-40B4-BE49-F238E27FC236}">
                  <a16:creationId xmlns:a16="http://schemas.microsoft.com/office/drawing/2014/main" id="{6DFFCAE7-618C-7578-DEE3-B98D7FF68578}"/>
                </a:ext>
              </a:extLst>
            </p:cNvPr>
            <p:cNvSpPr/>
            <p:nvPr/>
          </p:nvSpPr>
          <p:spPr>
            <a:xfrm>
              <a:off x="11200328" y="585980"/>
              <a:ext cx="40248" cy="44572"/>
            </a:xfrm>
            <a:custGeom>
              <a:avLst/>
              <a:gdLst>
                <a:gd name="connsiteX0" fmla="*/ 129442 w 169496"/>
                <a:gd name="connsiteY0" fmla="*/ 11305 h 187705"/>
                <a:gd name="connsiteX1" fmla="*/ 86721 w 169496"/>
                <a:gd name="connsiteY1" fmla="*/ 13 h 187705"/>
                <a:gd name="connsiteX2" fmla="*/ 51899 w 169496"/>
                <a:gd name="connsiteY2" fmla="*/ 6645 h 187705"/>
                <a:gd name="connsiteX3" fmla="*/ 24436 w 169496"/>
                <a:gd name="connsiteY3" fmla="*/ 25465 h 187705"/>
                <a:gd name="connsiteX4" fmla="*/ 6486 w 169496"/>
                <a:gd name="connsiteY4" fmla="*/ 54859 h 187705"/>
                <a:gd name="connsiteX5" fmla="*/ 24 w 169496"/>
                <a:gd name="connsiteY5" fmla="*/ 93574 h 187705"/>
                <a:gd name="connsiteX6" fmla="*/ 11512 w 169496"/>
                <a:gd name="connsiteY6" fmla="*/ 142864 h 187705"/>
                <a:gd name="connsiteX7" fmla="*/ 87799 w 169496"/>
                <a:gd name="connsiteY7" fmla="*/ 187673 h 187705"/>
                <a:gd name="connsiteX8" fmla="*/ 117775 w 169496"/>
                <a:gd name="connsiteY8" fmla="*/ 183192 h 187705"/>
                <a:gd name="connsiteX9" fmla="*/ 144699 w 169496"/>
                <a:gd name="connsiteY9" fmla="*/ 169032 h 187705"/>
                <a:gd name="connsiteX10" fmla="*/ 166239 w 169496"/>
                <a:gd name="connsiteY10" fmla="*/ 142506 h 187705"/>
                <a:gd name="connsiteX11" fmla="*/ 142904 w 169496"/>
                <a:gd name="connsiteY11" fmla="*/ 128167 h 187705"/>
                <a:gd name="connsiteX12" fmla="*/ 128186 w 169496"/>
                <a:gd name="connsiteY12" fmla="*/ 146449 h 187705"/>
                <a:gd name="connsiteX13" fmla="*/ 109697 w 169496"/>
                <a:gd name="connsiteY13" fmla="*/ 156844 h 187705"/>
                <a:gd name="connsiteX14" fmla="*/ 88337 w 169496"/>
                <a:gd name="connsiteY14" fmla="*/ 160071 h 187705"/>
                <a:gd name="connsiteX15" fmla="*/ 58899 w 169496"/>
                <a:gd name="connsiteY15" fmla="*/ 152543 h 187705"/>
                <a:gd name="connsiteX16" fmla="*/ 38616 w 169496"/>
                <a:gd name="connsiteY16" fmla="*/ 130138 h 187705"/>
                <a:gd name="connsiteX17" fmla="*/ 31212 w 169496"/>
                <a:gd name="connsiteY17" fmla="*/ 100564 h 187705"/>
                <a:gd name="connsiteX18" fmla="*/ 169111 w 169496"/>
                <a:gd name="connsiteY18" fmla="*/ 100564 h 187705"/>
                <a:gd name="connsiteX19" fmla="*/ 169470 w 169496"/>
                <a:gd name="connsiteY19" fmla="*/ 96084 h 187705"/>
                <a:gd name="connsiteX20" fmla="*/ 169470 w 169496"/>
                <a:gd name="connsiteY20" fmla="*/ 91603 h 187705"/>
                <a:gd name="connsiteX21" fmla="*/ 158700 w 169496"/>
                <a:gd name="connsiteY21" fmla="*/ 43209 h 187705"/>
                <a:gd name="connsiteX22" fmla="*/ 129442 w 169496"/>
                <a:gd name="connsiteY22" fmla="*/ 11305 h 187705"/>
                <a:gd name="connsiteX23" fmla="*/ 46155 w 169496"/>
                <a:gd name="connsiteY23" fmla="*/ 44285 h 187705"/>
                <a:gd name="connsiteX24" fmla="*/ 63566 w 169496"/>
                <a:gd name="connsiteY24" fmla="*/ 30842 h 187705"/>
                <a:gd name="connsiteX25" fmla="*/ 86363 w 169496"/>
                <a:gd name="connsiteY25" fmla="*/ 26361 h 187705"/>
                <a:gd name="connsiteX26" fmla="*/ 123698 w 169496"/>
                <a:gd name="connsiteY26" fmla="*/ 42671 h 187705"/>
                <a:gd name="connsiteX27" fmla="*/ 137475 w 169496"/>
                <a:gd name="connsiteY27" fmla="*/ 76905 h 187705"/>
                <a:gd name="connsiteX28" fmla="*/ 32334 w 169496"/>
                <a:gd name="connsiteY28" fmla="*/ 76905 h 187705"/>
                <a:gd name="connsiteX29" fmla="*/ 35026 w 169496"/>
                <a:gd name="connsiteY29" fmla="*/ 65255 h 187705"/>
                <a:gd name="connsiteX30" fmla="*/ 46155 w 169496"/>
                <a:gd name="connsiteY30" fmla="*/ 44285 h 1877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169496" h="187705">
                  <a:moveTo>
                    <a:pt x="129442" y="11305"/>
                  </a:moveTo>
                  <a:cubicBezTo>
                    <a:pt x="116532" y="3647"/>
                    <a:pt x="101736" y="-260"/>
                    <a:pt x="86721" y="13"/>
                  </a:cubicBezTo>
                  <a:cubicBezTo>
                    <a:pt x="74785" y="-139"/>
                    <a:pt x="62943" y="2119"/>
                    <a:pt x="51899" y="6645"/>
                  </a:cubicBezTo>
                  <a:cubicBezTo>
                    <a:pt x="41519" y="10920"/>
                    <a:pt x="32163" y="17337"/>
                    <a:pt x="24436" y="25465"/>
                  </a:cubicBezTo>
                  <a:cubicBezTo>
                    <a:pt x="16511" y="33938"/>
                    <a:pt x="10404" y="43944"/>
                    <a:pt x="6486" y="54859"/>
                  </a:cubicBezTo>
                  <a:cubicBezTo>
                    <a:pt x="2016" y="67271"/>
                    <a:pt x="-173" y="80387"/>
                    <a:pt x="24" y="93574"/>
                  </a:cubicBezTo>
                  <a:cubicBezTo>
                    <a:pt x="-348" y="110705"/>
                    <a:pt x="3601" y="127656"/>
                    <a:pt x="11512" y="142864"/>
                  </a:cubicBezTo>
                  <a:cubicBezTo>
                    <a:pt x="26240" y="171165"/>
                    <a:pt x="55870" y="188569"/>
                    <a:pt x="87799" y="187673"/>
                  </a:cubicBezTo>
                  <a:cubicBezTo>
                    <a:pt x="97958" y="187677"/>
                    <a:pt x="108059" y="186167"/>
                    <a:pt x="117775" y="183192"/>
                  </a:cubicBezTo>
                  <a:cubicBezTo>
                    <a:pt x="127522" y="180114"/>
                    <a:pt x="136640" y="175314"/>
                    <a:pt x="144699" y="169032"/>
                  </a:cubicBezTo>
                  <a:cubicBezTo>
                    <a:pt x="153692" y="161827"/>
                    <a:pt x="161038" y="152780"/>
                    <a:pt x="166239" y="142506"/>
                  </a:cubicBezTo>
                  <a:lnTo>
                    <a:pt x="142904" y="128167"/>
                  </a:lnTo>
                  <a:cubicBezTo>
                    <a:pt x="139036" y="135027"/>
                    <a:pt x="134064" y="141202"/>
                    <a:pt x="128186" y="146449"/>
                  </a:cubicBezTo>
                  <a:cubicBezTo>
                    <a:pt x="122801" y="151140"/>
                    <a:pt x="116509" y="154680"/>
                    <a:pt x="109697" y="156844"/>
                  </a:cubicBezTo>
                  <a:cubicBezTo>
                    <a:pt x="102787" y="159009"/>
                    <a:pt x="95580" y="160097"/>
                    <a:pt x="88337" y="160071"/>
                  </a:cubicBezTo>
                  <a:cubicBezTo>
                    <a:pt x="78016" y="160313"/>
                    <a:pt x="67834" y="157705"/>
                    <a:pt x="58899" y="152543"/>
                  </a:cubicBezTo>
                  <a:cubicBezTo>
                    <a:pt x="50162" y="147125"/>
                    <a:pt x="43135" y="139360"/>
                    <a:pt x="38616" y="130138"/>
                  </a:cubicBezTo>
                  <a:cubicBezTo>
                    <a:pt x="34147" y="120890"/>
                    <a:pt x="31625" y="110826"/>
                    <a:pt x="31212" y="100564"/>
                  </a:cubicBezTo>
                  <a:lnTo>
                    <a:pt x="169111" y="100564"/>
                  </a:lnTo>
                  <a:cubicBezTo>
                    <a:pt x="169371" y="99086"/>
                    <a:pt x="169492" y="97585"/>
                    <a:pt x="169470" y="96084"/>
                  </a:cubicBezTo>
                  <a:lnTo>
                    <a:pt x="169470" y="91603"/>
                  </a:lnTo>
                  <a:cubicBezTo>
                    <a:pt x="169847" y="74840"/>
                    <a:pt x="166149" y="58234"/>
                    <a:pt x="158700" y="43209"/>
                  </a:cubicBezTo>
                  <a:cubicBezTo>
                    <a:pt x="152117" y="30058"/>
                    <a:pt x="141984" y="19008"/>
                    <a:pt x="129442" y="11305"/>
                  </a:cubicBezTo>
                  <a:close/>
                  <a:moveTo>
                    <a:pt x="46155" y="44285"/>
                  </a:moveTo>
                  <a:cubicBezTo>
                    <a:pt x="50777" y="38455"/>
                    <a:pt x="56754" y="33844"/>
                    <a:pt x="63566" y="30842"/>
                  </a:cubicBezTo>
                  <a:cubicBezTo>
                    <a:pt x="70769" y="27768"/>
                    <a:pt x="78532" y="26245"/>
                    <a:pt x="86363" y="26361"/>
                  </a:cubicBezTo>
                  <a:cubicBezTo>
                    <a:pt x="100615" y="25994"/>
                    <a:pt x="114297" y="31971"/>
                    <a:pt x="123698" y="42671"/>
                  </a:cubicBezTo>
                  <a:cubicBezTo>
                    <a:pt x="131713" y="52395"/>
                    <a:pt x="136523" y="64350"/>
                    <a:pt x="137475" y="76905"/>
                  </a:cubicBezTo>
                  <a:lnTo>
                    <a:pt x="32334" y="76905"/>
                  </a:lnTo>
                  <a:cubicBezTo>
                    <a:pt x="32939" y="72962"/>
                    <a:pt x="33841" y="69068"/>
                    <a:pt x="35026" y="65255"/>
                  </a:cubicBezTo>
                  <a:cubicBezTo>
                    <a:pt x="37378" y="57629"/>
                    <a:pt x="41156" y="50513"/>
                    <a:pt x="46155" y="44285"/>
                  </a:cubicBezTo>
                  <a:close/>
                </a:path>
              </a:pathLst>
            </a:custGeom>
            <a:solidFill>
              <a:srgbClr val="00A443"/>
            </a:solidFill>
            <a:ln w="448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_tradnl" dirty="0"/>
            </a:p>
          </p:txBody>
        </p:sp>
        <p:sp>
          <p:nvSpPr>
            <p:cNvPr id="31" name="Forma libre 179">
              <a:extLst>
                <a:ext uri="{FF2B5EF4-FFF2-40B4-BE49-F238E27FC236}">
                  <a16:creationId xmlns:a16="http://schemas.microsoft.com/office/drawing/2014/main" id="{DBEB3206-4B75-5F86-E53B-BF908A3E0659}"/>
                </a:ext>
              </a:extLst>
            </p:cNvPr>
            <p:cNvSpPr/>
            <p:nvPr/>
          </p:nvSpPr>
          <p:spPr>
            <a:xfrm>
              <a:off x="11247880" y="586021"/>
              <a:ext cx="60316" cy="43758"/>
            </a:xfrm>
            <a:custGeom>
              <a:avLst/>
              <a:gdLst>
                <a:gd name="connsiteX0" fmla="*/ 30694 w 254008"/>
                <a:gd name="connsiteY0" fmla="*/ 74047 h 184276"/>
                <a:gd name="connsiteX1" fmla="*/ 36258 w 254008"/>
                <a:gd name="connsiteY1" fmla="*/ 48954 h 184276"/>
                <a:gd name="connsiteX2" fmla="*/ 51336 w 254008"/>
                <a:gd name="connsiteY2" fmla="*/ 33002 h 184276"/>
                <a:gd name="connsiteX3" fmla="*/ 73415 w 254008"/>
                <a:gd name="connsiteY3" fmla="*/ 27446 h 184276"/>
                <a:gd name="connsiteX4" fmla="*/ 100878 w 254008"/>
                <a:gd name="connsiteY4" fmla="*/ 39454 h 184276"/>
                <a:gd name="connsiteX5" fmla="*/ 111468 w 254008"/>
                <a:gd name="connsiteY5" fmla="*/ 73688 h 184276"/>
                <a:gd name="connsiteX6" fmla="*/ 111468 w 254008"/>
                <a:gd name="connsiteY6" fmla="*/ 184097 h 184276"/>
                <a:gd name="connsiteX7" fmla="*/ 142342 w 254008"/>
                <a:gd name="connsiteY7" fmla="*/ 184097 h 184276"/>
                <a:gd name="connsiteX8" fmla="*/ 142342 w 254008"/>
                <a:gd name="connsiteY8" fmla="*/ 74047 h 184276"/>
                <a:gd name="connsiteX9" fmla="*/ 154368 w 254008"/>
                <a:gd name="connsiteY9" fmla="*/ 39634 h 184276"/>
                <a:gd name="connsiteX10" fmla="*/ 185062 w 254008"/>
                <a:gd name="connsiteY10" fmla="*/ 27446 h 184276"/>
                <a:gd name="connsiteX11" fmla="*/ 212346 w 254008"/>
                <a:gd name="connsiteY11" fmla="*/ 39454 h 184276"/>
                <a:gd name="connsiteX12" fmla="*/ 223116 w 254008"/>
                <a:gd name="connsiteY12" fmla="*/ 73688 h 184276"/>
                <a:gd name="connsiteX13" fmla="*/ 223116 w 254008"/>
                <a:gd name="connsiteY13" fmla="*/ 184097 h 184276"/>
                <a:gd name="connsiteX14" fmla="*/ 253990 w 254008"/>
                <a:gd name="connsiteY14" fmla="*/ 184097 h 184276"/>
                <a:gd name="connsiteX15" fmla="*/ 253990 w 254008"/>
                <a:gd name="connsiteY15" fmla="*/ 68311 h 184276"/>
                <a:gd name="connsiteX16" fmla="*/ 245733 w 254008"/>
                <a:gd name="connsiteY16" fmla="*/ 32464 h 184276"/>
                <a:gd name="connsiteX17" fmla="*/ 223296 w 254008"/>
                <a:gd name="connsiteY17" fmla="*/ 8626 h 184276"/>
                <a:gd name="connsiteX18" fmla="*/ 190268 w 254008"/>
                <a:gd name="connsiteY18" fmla="*/ 23 h 184276"/>
                <a:gd name="connsiteX19" fmla="*/ 154907 w 254008"/>
                <a:gd name="connsiteY19" fmla="*/ 10418 h 184276"/>
                <a:gd name="connsiteX20" fmla="*/ 135521 w 254008"/>
                <a:gd name="connsiteY20" fmla="*/ 34257 h 184276"/>
                <a:gd name="connsiteX21" fmla="*/ 54509 w 254008"/>
                <a:gd name="connsiteY21" fmla="*/ 6040 h 184276"/>
                <a:gd name="connsiteX22" fmla="*/ 48823 w 254008"/>
                <a:gd name="connsiteY22" fmla="*/ 9164 h 184276"/>
                <a:gd name="connsiteX23" fmla="*/ 30874 w 254008"/>
                <a:gd name="connsiteY23" fmla="*/ 29462 h 184276"/>
                <a:gd name="connsiteX24" fmla="*/ 30874 w 254008"/>
                <a:gd name="connsiteY24" fmla="*/ 3249 h 184276"/>
                <a:gd name="connsiteX25" fmla="*/ 0 w 254008"/>
                <a:gd name="connsiteY25" fmla="*/ 3249 h 184276"/>
                <a:gd name="connsiteX26" fmla="*/ 0 w 254008"/>
                <a:gd name="connsiteY26" fmla="*/ 184276 h 184276"/>
                <a:gd name="connsiteX27" fmla="*/ 30874 w 254008"/>
                <a:gd name="connsiteY27" fmla="*/ 184276 h 1842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254008" h="184276">
                  <a:moveTo>
                    <a:pt x="30694" y="74047"/>
                  </a:moveTo>
                  <a:cubicBezTo>
                    <a:pt x="30429" y="65349"/>
                    <a:pt x="32341" y="56724"/>
                    <a:pt x="36258" y="48954"/>
                  </a:cubicBezTo>
                  <a:cubicBezTo>
                    <a:pt x="39651" y="42304"/>
                    <a:pt x="44883" y="36766"/>
                    <a:pt x="51336" y="33002"/>
                  </a:cubicBezTo>
                  <a:cubicBezTo>
                    <a:pt x="58059" y="29189"/>
                    <a:pt x="65687" y="27271"/>
                    <a:pt x="73415" y="27446"/>
                  </a:cubicBezTo>
                  <a:cubicBezTo>
                    <a:pt x="83911" y="27118"/>
                    <a:pt x="93998" y="31532"/>
                    <a:pt x="100878" y="39454"/>
                  </a:cubicBezTo>
                  <a:cubicBezTo>
                    <a:pt x="107937" y="47430"/>
                    <a:pt x="111468" y="58843"/>
                    <a:pt x="111468" y="73688"/>
                  </a:cubicBezTo>
                  <a:lnTo>
                    <a:pt x="111468" y="184097"/>
                  </a:lnTo>
                  <a:lnTo>
                    <a:pt x="142342" y="184097"/>
                  </a:lnTo>
                  <a:lnTo>
                    <a:pt x="142342" y="74047"/>
                  </a:lnTo>
                  <a:cubicBezTo>
                    <a:pt x="142342" y="59112"/>
                    <a:pt x="146349" y="47641"/>
                    <a:pt x="154368" y="39634"/>
                  </a:cubicBezTo>
                  <a:cubicBezTo>
                    <a:pt x="162441" y="31460"/>
                    <a:pt x="173575" y="27038"/>
                    <a:pt x="185062" y="27446"/>
                  </a:cubicBezTo>
                  <a:cubicBezTo>
                    <a:pt x="195496" y="27186"/>
                    <a:pt x="205498" y="31590"/>
                    <a:pt x="212346" y="39454"/>
                  </a:cubicBezTo>
                  <a:cubicBezTo>
                    <a:pt x="219526" y="47430"/>
                    <a:pt x="223116" y="58843"/>
                    <a:pt x="223116" y="73688"/>
                  </a:cubicBezTo>
                  <a:lnTo>
                    <a:pt x="223116" y="184097"/>
                  </a:lnTo>
                  <a:lnTo>
                    <a:pt x="253990" y="184097"/>
                  </a:lnTo>
                  <a:lnTo>
                    <a:pt x="253990" y="68311"/>
                  </a:lnTo>
                  <a:cubicBezTo>
                    <a:pt x="254268" y="55863"/>
                    <a:pt x="251432" y="43541"/>
                    <a:pt x="245733" y="32464"/>
                  </a:cubicBezTo>
                  <a:cubicBezTo>
                    <a:pt x="240554" y="22633"/>
                    <a:pt x="232800" y="14393"/>
                    <a:pt x="223296" y="8626"/>
                  </a:cubicBezTo>
                  <a:cubicBezTo>
                    <a:pt x="213288" y="2778"/>
                    <a:pt x="201859" y="-197"/>
                    <a:pt x="190268" y="23"/>
                  </a:cubicBezTo>
                  <a:cubicBezTo>
                    <a:pt x="177725" y="36"/>
                    <a:pt x="165457" y="3643"/>
                    <a:pt x="154907" y="10418"/>
                  </a:cubicBezTo>
                  <a:cubicBezTo>
                    <a:pt x="146098" y="16136"/>
                    <a:pt x="139317" y="24475"/>
                    <a:pt x="135521" y="34257"/>
                  </a:cubicBezTo>
                  <a:cubicBezTo>
                    <a:pt x="120955" y="4127"/>
                    <a:pt x="84683" y="-8509"/>
                    <a:pt x="54509" y="6040"/>
                  </a:cubicBezTo>
                  <a:cubicBezTo>
                    <a:pt x="52557" y="6977"/>
                    <a:pt x="50659" y="8021"/>
                    <a:pt x="48823" y="9164"/>
                  </a:cubicBezTo>
                  <a:cubicBezTo>
                    <a:pt x="41082" y="14151"/>
                    <a:pt x="34867" y="21172"/>
                    <a:pt x="30874" y="29462"/>
                  </a:cubicBezTo>
                  <a:lnTo>
                    <a:pt x="30874" y="3249"/>
                  </a:lnTo>
                  <a:lnTo>
                    <a:pt x="0" y="3249"/>
                  </a:lnTo>
                  <a:lnTo>
                    <a:pt x="0" y="184276"/>
                  </a:lnTo>
                  <a:lnTo>
                    <a:pt x="30874" y="184276"/>
                  </a:lnTo>
                  <a:close/>
                </a:path>
              </a:pathLst>
            </a:custGeom>
            <a:solidFill>
              <a:srgbClr val="00A443"/>
            </a:solidFill>
            <a:ln w="448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_tradnl" dirty="0"/>
            </a:p>
          </p:txBody>
        </p:sp>
        <p:sp>
          <p:nvSpPr>
            <p:cNvPr id="32" name="Forma libre 180">
              <a:extLst>
                <a:ext uri="{FF2B5EF4-FFF2-40B4-BE49-F238E27FC236}">
                  <a16:creationId xmlns:a16="http://schemas.microsoft.com/office/drawing/2014/main" id="{FCD12E37-FAF8-C495-4A6D-764FF247A14C}"/>
                </a:ext>
              </a:extLst>
            </p:cNvPr>
            <p:cNvSpPr/>
            <p:nvPr/>
          </p:nvSpPr>
          <p:spPr>
            <a:xfrm>
              <a:off x="11317356" y="570151"/>
              <a:ext cx="42287" cy="60361"/>
            </a:xfrm>
            <a:custGeom>
              <a:avLst/>
              <a:gdLst>
                <a:gd name="connsiteX0" fmla="*/ 153830 w 178083"/>
                <a:gd name="connsiteY0" fmla="*/ 227987 h 254195"/>
                <a:gd name="connsiteX1" fmla="*/ 171780 w 178083"/>
                <a:gd name="connsiteY1" fmla="*/ 198234 h 254195"/>
                <a:gd name="connsiteX2" fmla="*/ 178062 w 178083"/>
                <a:gd name="connsiteY2" fmla="*/ 160236 h 254195"/>
                <a:gd name="connsiteX3" fmla="*/ 167113 w 178083"/>
                <a:gd name="connsiteY3" fmla="*/ 111484 h 254195"/>
                <a:gd name="connsiteX4" fmla="*/ 137137 w 178083"/>
                <a:gd name="connsiteY4" fmla="*/ 78505 h 254195"/>
                <a:gd name="connsiteX5" fmla="*/ 94057 w 178083"/>
                <a:gd name="connsiteY5" fmla="*/ 66675 h 254195"/>
                <a:gd name="connsiteX6" fmla="*/ 59953 w 178083"/>
                <a:gd name="connsiteY6" fmla="*/ 74741 h 254195"/>
                <a:gd name="connsiteX7" fmla="*/ 36079 w 178083"/>
                <a:gd name="connsiteY7" fmla="*/ 96249 h 254195"/>
                <a:gd name="connsiteX8" fmla="*/ 30874 w 178083"/>
                <a:gd name="connsiteY8" fmla="*/ 104628 h 254195"/>
                <a:gd name="connsiteX9" fmla="*/ 30874 w 178083"/>
                <a:gd name="connsiteY9" fmla="*/ 0 h 254195"/>
                <a:gd name="connsiteX10" fmla="*/ 0 w 178083"/>
                <a:gd name="connsiteY10" fmla="*/ 0 h 254195"/>
                <a:gd name="connsiteX11" fmla="*/ 0 w 178083"/>
                <a:gd name="connsiteY11" fmla="*/ 250929 h 254195"/>
                <a:gd name="connsiteX12" fmla="*/ 30874 w 178083"/>
                <a:gd name="connsiteY12" fmla="*/ 250929 h 254195"/>
                <a:gd name="connsiteX13" fmla="*/ 30874 w 178083"/>
                <a:gd name="connsiteY13" fmla="*/ 216337 h 254195"/>
                <a:gd name="connsiteX14" fmla="*/ 35900 w 178083"/>
                <a:gd name="connsiteY14" fmla="*/ 224582 h 254195"/>
                <a:gd name="connsiteX15" fmla="*/ 94236 w 178083"/>
                <a:gd name="connsiteY15" fmla="*/ 254156 h 254195"/>
                <a:gd name="connsiteX16" fmla="*/ 127444 w 178083"/>
                <a:gd name="connsiteY16" fmla="*/ 247345 h 254195"/>
                <a:gd name="connsiteX17" fmla="*/ 153830 w 178083"/>
                <a:gd name="connsiteY17" fmla="*/ 227987 h 254195"/>
                <a:gd name="connsiteX18" fmla="*/ 88493 w 178083"/>
                <a:gd name="connsiteY18" fmla="*/ 226195 h 254195"/>
                <a:gd name="connsiteX19" fmla="*/ 46311 w 178083"/>
                <a:gd name="connsiteY19" fmla="*/ 208809 h 254195"/>
                <a:gd name="connsiteX20" fmla="*/ 29976 w 178083"/>
                <a:gd name="connsiteY20" fmla="*/ 160236 h 254195"/>
                <a:gd name="connsiteX21" fmla="*/ 34464 w 178083"/>
                <a:gd name="connsiteY21" fmla="*/ 132813 h 254195"/>
                <a:gd name="connsiteX22" fmla="*/ 46670 w 178083"/>
                <a:gd name="connsiteY22" fmla="*/ 112022 h 254195"/>
                <a:gd name="connsiteX23" fmla="*/ 65158 w 178083"/>
                <a:gd name="connsiteY23" fmla="*/ 98938 h 254195"/>
                <a:gd name="connsiteX24" fmla="*/ 88672 w 178083"/>
                <a:gd name="connsiteY24" fmla="*/ 94457 h 254195"/>
                <a:gd name="connsiteX25" fmla="*/ 130495 w 178083"/>
                <a:gd name="connsiteY25" fmla="*/ 111843 h 254195"/>
                <a:gd name="connsiteX26" fmla="*/ 146830 w 178083"/>
                <a:gd name="connsiteY26" fmla="*/ 160057 h 254195"/>
                <a:gd name="connsiteX27" fmla="*/ 142701 w 178083"/>
                <a:gd name="connsiteY27" fmla="*/ 187838 h 254195"/>
                <a:gd name="connsiteX28" fmla="*/ 130675 w 178083"/>
                <a:gd name="connsiteY28" fmla="*/ 208630 h 254195"/>
                <a:gd name="connsiteX29" fmla="*/ 112007 w 178083"/>
                <a:gd name="connsiteY29" fmla="*/ 221535 h 254195"/>
                <a:gd name="connsiteX30" fmla="*/ 88268 w 178083"/>
                <a:gd name="connsiteY30" fmla="*/ 226374 h 2541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178083" h="254195">
                  <a:moveTo>
                    <a:pt x="153830" y="227987"/>
                  </a:moveTo>
                  <a:cubicBezTo>
                    <a:pt x="161701" y="219335"/>
                    <a:pt x="167795" y="209226"/>
                    <a:pt x="171780" y="198234"/>
                  </a:cubicBezTo>
                  <a:cubicBezTo>
                    <a:pt x="176083" y="186033"/>
                    <a:pt x="178210" y="173173"/>
                    <a:pt x="178062" y="160236"/>
                  </a:cubicBezTo>
                  <a:cubicBezTo>
                    <a:pt x="178399" y="143343"/>
                    <a:pt x="174643" y="126616"/>
                    <a:pt x="167113" y="111484"/>
                  </a:cubicBezTo>
                  <a:cubicBezTo>
                    <a:pt x="160323" y="97965"/>
                    <a:pt x="149957" y="86557"/>
                    <a:pt x="137137" y="78505"/>
                  </a:cubicBezTo>
                  <a:cubicBezTo>
                    <a:pt x="124195" y="70551"/>
                    <a:pt x="109252" y="66447"/>
                    <a:pt x="94057" y="66675"/>
                  </a:cubicBezTo>
                  <a:cubicBezTo>
                    <a:pt x="82179" y="66357"/>
                    <a:pt x="70426" y="69140"/>
                    <a:pt x="59953" y="74741"/>
                  </a:cubicBezTo>
                  <a:cubicBezTo>
                    <a:pt x="50470" y="80015"/>
                    <a:pt x="42308" y="87368"/>
                    <a:pt x="36079" y="96249"/>
                  </a:cubicBezTo>
                  <a:cubicBezTo>
                    <a:pt x="34177" y="98933"/>
                    <a:pt x="32440" y="101734"/>
                    <a:pt x="30874" y="104628"/>
                  </a:cubicBezTo>
                  <a:lnTo>
                    <a:pt x="30874" y="0"/>
                  </a:lnTo>
                  <a:lnTo>
                    <a:pt x="0" y="0"/>
                  </a:lnTo>
                  <a:lnTo>
                    <a:pt x="0" y="250929"/>
                  </a:lnTo>
                  <a:lnTo>
                    <a:pt x="30874" y="250929"/>
                  </a:lnTo>
                  <a:lnTo>
                    <a:pt x="30874" y="216337"/>
                  </a:lnTo>
                  <a:cubicBezTo>
                    <a:pt x="32395" y="219178"/>
                    <a:pt x="34069" y="221929"/>
                    <a:pt x="35900" y="224582"/>
                  </a:cubicBezTo>
                  <a:cubicBezTo>
                    <a:pt x="48972" y="243787"/>
                    <a:pt x="70996" y="254953"/>
                    <a:pt x="94236" y="254156"/>
                  </a:cubicBezTo>
                  <a:cubicBezTo>
                    <a:pt x="105662" y="254259"/>
                    <a:pt x="116983" y="251933"/>
                    <a:pt x="127444" y="247345"/>
                  </a:cubicBezTo>
                  <a:cubicBezTo>
                    <a:pt x="137460" y="242738"/>
                    <a:pt x="146435" y="236151"/>
                    <a:pt x="153830" y="227987"/>
                  </a:cubicBezTo>
                  <a:close/>
                  <a:moveTo>
                    <a:pt x="88493" y="226195"/>
                  </a:moveTo>
                  <a:cubicBezTo>
                    <a:pt x="72580" y="226732"/>
                    <a:pt x="57211" y="220401"/>
                    <a:pt x="46311" y="208809"/>
                  </a:cubicBezTo>
                  <a:cubicBezTo>
                    <a:pt x="35393" y="197217"/>
                    <a:pt x="29945" y="181028"/>
                    <a:pt x="29976" y="160236"/>
                  </a:cubicBezTo>
                  <a:cubicBezTo>
                    <a:pt x="29873" y="150907"/>
                    <a:pt x="31390" y="141627"/>
                    <a:pt x="34464" y="132813"/>
                  </a:cubicBezTo>
                  <a:cubicBezTo>
                    <a:pt x="37111" y="125142"/>
                    <a:pt x="41258" y="118076"/>
                    <a:pt x="46670" y="112022"/>
                  </a:cubicBezTo>
                  <a:cubicBezTo>
                    <a:pt x="51731" y="106287"/>
                    <a:pt x="58063" y="101810"/>
                    <a:pt x="65158" y="98938"/>
                  </a:cubicBezTo>
                  <a:cubicBezTo>
                    <a:pt x="72630" y="95927"/>
                    <a:pt x="80617" y="94408"/>
                    <a:pt x="88672" y="94457"/>
                  </a:cubicBezTo>
                  <a:cubicBezTo>
                    <a:pt x="104472" y="93964"/>
                    <a:pt x="119716" y="100300"/>
                    <a:pt x="130495" y="111843"/>
                  </a:cubicBezTo>
                  <a:cubicBezTo>
                    <a:pt x="141355" y="123403"/>
                    <a:pt x="146798" y="139476"/>
                    <a:pt x="146830" y="160057"/>
                  </a:cubicBezTo>
                  <a:cubicBezTo>
                    <a:pt x="146951" y="169480"/>
                    <a:pt x="145555" y="178859"/>
                    <a:pt x="142701" y="187838"/>
                  </a:cubicBezTo>
                  <a:cubicBezTo>
                    <a:pt x="140228" y="195550"/>
                    <a:pt x="136127" y="202639"/>
                    <a:pt x="130675" y="208630"/>
                  </a:cubicBezTo>
                  <a:cubicBezTo>
                    <a:pt x="125438" y="214204"/>
                    <a:pt x="119075" y="218600"/>
                    <a:pt x="112007" y="221535"/>
                  </a:cubicBezTo>
                  <a:cubicBezTo>
                    <a:pt x="104499" y="224725"/>
                    <a:pt x="96427" y="226370"/>
                    <a:pt x="88268" y="226374"/>
                  </a:cubicBezTo>
                  <a:close/>
                </a:path>
              </a:pathLst>
            </a:custGeom>
            <a:solidFill>
              <a:srgbClr val="00A443"/>
            </a:solidFill>
            <a:ln w="448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_tradnl" dirty="0"/>
            </a:p>
          </p:txBody>
        </p:sp>
        <p:sp>
          <p:nvSpPr>
            <p:cNvPr id="33" name="Forma libre 181">
              <a:extLst>
                <a:ext uri="{FF2B5EF4-FFF2-40B4-BE49-F238E27FC236}">
                  <a16:creationId xmlns:a16="http://schemas.microsoft.com/office/drawing/2014/main" id="{E5B5407D-11C4-B704-7B87-BA5871D74B51}"/>
                </a:ext>
              </a:extLst>
            </p:cNvPr>
            <p:cNvSpPr/>
            <p:nvPr/>
          </p:nvSpPr>
          <p:spPr>
            <a:xfrm>
              <a:off x="11364832" y="585980"/>
              <a:ext cx="40291" cy="44572"/>
            </a:xfrm>
            <a:custGeom>
              <a:avLst/>
              <a:gdLst>
                <a:gd name="connsiteX0" fmla="*/ 128320 w 169675"/>
                <a:gd name="connsiteY0" fmla="*/ 146628 h 187705"/>
                <a:gd name="connsiteX1" fmla="*/ 109832 w 169675"/>
                <a:gd name="connsiteY1" fmla="*/ 157024 h 187705"/>
                <a:gd name="connsiteX2" fmla="*/ 88472 w 169675"/>
                <a:gd name="connsiteY2" fmla="*/ 160250 h 187705"/>
                <a:gd name="connsiteX3" fmla="*/ 59034 w 169675"/>
                <a:gd name="connsiteY3" fmla="*/ 152722 h 187705"/>
                <a:gd name="connsiteX4" fmla="*/ 38751 w 169675"/>
                <a:gd name="connsiteY4" fmla="*/ 130318 h 187705"/>
                <a:gd name="connsiteX5" fmla="*/ 31346 w 169675"/>
                <a:gd name="connsiteY5" fmla="*/ 100744 h 187705"/>
                <a:gd name="connsiteX6" fmla="*/ 169291 w 169675"/>
                <a:gd name="connsiteY6" fmla="*/ 100744 h 187705"/>
                <a:gd name="connsiteX7" fmla="*/ 169650 w 169675"/>
                <a:gd name="connsiteY7" fmla="*/ 96263 h 187705"/>
                <a:gd name="connsiteX8" fmla="*/ 169650 w 169675"/>
                <a:gd name="connsiteY8" fmla="*/ 91782 h 187705"/>
                <a:gd name="connsiteX9" fmla="*/ 158880 w 169675"/>
                <a:gd name="connsiteY9" fmla="*/ 43388 h 187705"/>
                <a:gd name="connsiteX10" fmla="*/ 129442 w 169675"/>
                <a:gd name="connsiteY10" fmla="*/ 11305 h 187705"/>
                <a:gd name="connsiteX11" fmla="*/ 86721 w 169675"/>
                <a:gd name="connsiteY11" fmla="*/ 13 h 187705"/>
                <a:gd name="connsiteX12" fmla="*/ 51899 w 169675"/>
                <a:gd name="connsiteY12" fmla="*/ 6645 h 187705"/>
                <a:gd name="connsiteX13" fmla="*/ 24436 w 169675"/>
                <a:gd name="connsiteY13" fmla="*/ 25465 h 187705"/>
                <a:gd name="connsiteX14" fmla="*/ 6486 w 169675"/>
                <a:gd name="connsiteY14" fmla="*/ 54859 h 187705"/>
                <a:gd name="connsiteX15" fmla="*/ 24 w 169675"/>
                <a:gd name="connsiteY15" fmla="*/ 93574 h 187705"/>
                <a:gd name="connsiteX16" fmla="*/ 11512 w 169675"/>
                <a:gd name="connsiteY16" fmla="*/ 142864 h 187705"/>
                <a:gd name="connsiteX17" fmla="*/ 87799 w 169675"/>
                <a:gd name="connsiteY17" fmla="*/ 187673 h 187705"/>
                <a:gd name="connsiteX18" fmla="*/ 117775 w 169675"/>
                <a:gd name="connsiteY18" fmla="*/ 183192 h 187705"/>
                <a:gd name="connsiteX19" fmla="*/ 144699 w 169675"/>
                <a:gd name="connsiteY19" fmla="*/ 169032 h 187705"/>
                <a:gd name="connsiteX20" fmla="*/ 166239 w 169675"/>
                <a:gd name="connsiteY20" fmla="*/ 142506 h 187705"/>
                <a:gd name="connsiteX21" fmla="*/ 142904 w 169675"/>
                <a:gd name="connsiteY21" fmla="*/ 128167 h 187705"/>
                <a:gd name="connsiteX22" fmla="*/ 128320 w 169675"/>
                <a:gd name="connsiteY22" fmla="*/ 146628 h 187705"/>
                <a:gd name="connsiteX23" fmla="*/ 46110 w 169675"/>
                <a:gd name="connsiteY23" fmla="*/ 44285 h 187705"/>
                <a:gd name="connsiteX24" fmla="*/ 63521 w 169675"/>
                <a:gd name="connsiteY24" fmla="*/ 30842 h 187705"/>
                <a:gd name="connsiteX25" fmla="*/ 86318 w 169675"/>
                <a:gd name="connsiteY25" fmla="*/ 26361 h 187705"/>
                <a:gd name="connsiteX26" fmla="*/ 123653 w 169675"/>
                <a:gd name="connsiteY26" fmla="*/ 42671 h 187705"/>
                <a:gd name="connsiteX27" fmla="*/ 137430 w 169675"/>
                <a:gd name="connsiteY27" fmla="*/ 76905 h 187705"/>
                <a:gd name="connsiteX28" fmla="*/ 32289 w 169675"/>
                <a:gd name="connsiteY28" fmla="*/ 76905 h 187705"/>
                <a:gd name="connsiteX29" fmla="*/ 34981 w 169675"/>
                <a:gd name="connsiteY29" fmla="*/ 65255 h 187705"/>
                <a:gd name="connsiteX30" fmla="*/ 46110 w 169675"/>
                <a:gd name="connsiteY30" fmla="*/ 44285 h 1877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169675" h="187705">
                  <a:moveTo>
                    <a:pt x="128320" y="146628"/>
                  </a:moveTo>
                  <a:cubicBezTo>
                    <a:pt x="122935" y="151319"/>
                    <a:pt x="116644" y="154859"/>
                    <a:pt x="109832" y="157024"/>
                  </a:cubicBezTo>
                  <a:cubicBezTo>
                    <a:pt x="102921" y="159188"/>
                    <a:pt x="95714" y="160277"/>
                    <a:pt x="88472" y="160250"/>
                  </a:cubicBezTo>
                  <a:cubicBezTo>
                    <a:pt x="78151" y="160496"/>
                    <a:pt x="67964" y="157893"/>
                    <a:pt x="59034" y="152722"/>
                  </a:cubicBezTo>
                  <a:cubicBezTo>
                    <a:pt x="50288" y="147318"/>
                    <a:pt x="43256" y="139553"/>
                    <a:pt x="38751" y="130318"/>
                  </a:cubicBezTo>
                  <a:cubicBezTo>
                    <a:pt x="34259" y="121078"/>
                    <a:pt x="31737" y="111005"/>
                    <a:pt x="31346" y="100744"/>
                  </a:cubicBezTo>
                  <a:lnTo>
                    <a:pt x="169291" y="100744"/>
                  </a:lnTo>
                  <a:cubicBezTo>
                    <a:pt x="169551" y="99265"/>
                    <a:pt x="169672" y="97764"/>
                    <a:pt x="169650" y="96263"/>
                  </a:cubicBezTo>
                  <a:lnTo>
                    <a:pt x="169650" y="91782"/>
                  </a:lnTo>
                  <a:cubicBezTo>
                    <a:pt x="170027" y="75019"/>
                    <a:pt x="166329" y="58413"/>
                    <a:pt x="158880" y="43388"/>
                  </a:cubicBezTo>
                  <a:cubicBezTo>
                    <a:pt x="152274" y="30147"/>
                    <a:pt x="142074" y="19030"/>
                    <a:pt x="129442" y="11305"/>
                  </a:cubicBezTo>
                  <a:cubicBezTo>
                    <a:pt x="116532" y="3647"/>
                    <a:pt x="101736" y="-260"/>
                    <a:pt x="86721" y="13"/>
                  </a:cubicBezTo>
                  <a:cubicBezTo>
                    <a:pt x="74785" y="-143"/>
                    <a:pt x="62938" y="2115"/>
                    <a:pt x="51899" y="6645"/>
                  </a:cubicBezTo>
                  <a:cubicBezTo>
                    <a:pt x="41519" y="10920"/>
                    <a:pt x="32163" y="17337"/>
                    <a:pt x="24436" y="25465"/>
                  </a:cubicBezTo>
                  <a:cubicBezTo>
                    <a:pt x="16502" y="33934"/>
                    <a:pt x="10390" y="43940"/>
                    <a:pt x="6486" y="54859"/>
                  </a:cubicBezTo>
                  <a:cubicBezTo>
                    <a:pt x="2016" y="67271"/>
                    <a:pt x="-173" y="80387"/>
                    <a:pt x="24" y="93574"/>
                  </a:cubicBezTo>
                  <a:cubicBezTo>
                    <a:pt x="-348" y="110705"/>
                    <a:pt x="3601" y="127656"/>
                    <a:pt x="11512" y="142864"/>
                  </a:cubicBezTo>
                  <a:cubicBezTo>
                    <a:pt x="26240" y="171165"/>
                    <a:pt x="55870" y="188569"/>
                    <a:pt x="87799" y="187673"/>
                  </a:cubicBezTo>
                  <a:cubicBezTo>
                    <a:pt x="97958" y="187677"/>
                    <a:pt x="108059" y="186167"/>
                    <a:pt x="117775" y="183192"/>
                  </a:cubicBezTo>
                  <a:cubicBezTo>
                    <a:pt x="127522" y="180114"/>
                    <a:pt x="136640" y="175314"/>
                    <a:pt x="144699" y="169032"/>
                  </a:cubicBezTo>
                  <a:cubicBezTo>
                    <a:pt x="153670" y="161805"/>
                    <a:pt x="161011" y="152767"/>
                    <a:pt x="166239" y="142506"/>
                  </a:cubicBezTo>
                  <a:lnTo>
                    <a:pt x="142904" y="128167"/>
                  </a:lnTo>
                  <a:cubicBezTo>
                    <a:pt x="139077" y="135072"/>
                    <a:pt x="134154" y="141305"/>
                    <a:pt x="128320" y="146628"/>
                  </a:cubicBezTo>
                  <a:close/>
                  <a:moveTo>
                    <a:pt x="46110" y="44285"/>
                  </a:moveTo>
                  <a:cubicBezTo>
                    <a:pt x="50723" y="38446"/>
                    <a:pt x="56700" y="33831"/>
                    <a:pt x="63521" y="30842"/>
                  </a:cubicBezTo>
                  <a:cubicBezTo>
                    <a:pt x="70724" y="27768"/>
                    <a:pt x="78487" y="26245"/>
                    <a:pt x="86318" y="26361"/>
                  </a:cubicBezTo>
                  <a:cubicBezTo>
                    <a:pt x="100570" y="25994"/>
                    <a:pt x="114252" y="31971"/>
                    <a:pt x="123653" y="42671"/>
                  </a:cubicBezTo>
                  <a:cubicBezTo>
                    <a:pt x="131668" y="52395"/>
                    <a:pt x="136478" y="64350"/>
                    <a:pt x="137430" y="76905"/>
                  </a:cubicBezTo>
                  <a:lnTo>
                    <a:pt x="32289" y="76905"/>
                  </a:lnTo>
                  <a:cubicBezTo>
                    <a:pt x="32877" y="72958"/>
                    <a:pt x="33774" y="69059"/>
                    <a:pt x="34981" y="65255"/>
                  </a:cubicBezTo>
                  <a:cubicBezTo>
                    <a:pt x="37319" y="57620"/>
                    <a:pt x="41098" y="50504"/>
                    <a:pt x="46110" y="44285"/>
                  </a:cubicBezTo>
                  <a:close/>
                </a:path>
              </a:pathLst>
            </a:custGeom>
            <a:solidFill>
              <a:srgbClr val="00A443"/>
            </a:solidFill>
            <a:ln w="448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_tradnl" dirty="0"/>
            </a:p>
          </p:txBody>
        </p:sp>
        <p:sp>
          <p:nvSpPr>
            <p:cNvPr id="34" name="Forma libre 182">
              <a:extLst>
                <a:ext uri="{FF2B5EF4-FFF2-40B4-BE49-F238E27FC236}">
                  <a16:creationId xmlns:a16="http://schemas.microsoft.com/office/drawing/2014/main" id="{D370B0C2-8916-85A7-2000-BFE15A73DB68}"/>
                </a:ext>
              </a:extLst>
            </p:cNvPr>
            <p:cNvSpPr/>
            <p:nvPr/>
          </p:nvSpPr>
          <p:spPr>
            <a:xfrm>
              <a:off x="11412320" y="585982"/>
              <a:ext cx="21908" cy="43711"/>
            </a:xfrm>
            <a:custGeom>
              <a:avLst/>
              <a:gdLst>
                <a:gd name="connsiteX0" fmla="*/ 30873 w 92261"/>
                <a:gd name="connsiteY0" fmla="*/ 87113 h 184079"/>
                <a:gd name="connsiteX1" fmla="*/ 43259 w 92261"/>
                <a:gd name="connsiteY1" fmla="*/ 47502 h 184079"/>
                <a:gd name="connsiteX2" fmla="*/ 75030 w 92261"/>
                <a:gd name="connsiteY2" fmla="*/ 32626 h 184079"/>
                <a:gd name="connsiteX3" fmla="*/ 92262 w 92261"/>
                <a:gd name="connsiteY3" fmla="*/ 32626 h 184079"/>
                <a:gd name="connsiteX4" fmla="*/ 92262 w 92261"/>
                <a:gd name="connsiteY4" fmla="*/ 5 h 184079"/>
                <a:gd name="connsiteX5" fmla="*/ 81492 w 92261"/>
                <a:gd name="connsiteY5" fmla="*/ 5 h 184079"/>
                <a:gd name="connsiteX6" fmla="*/ 51875 w 92261"/>
                <a:gd name="connsiteY6" fmla="*/ 8608 h 184079"/>
                <a:gd name="connsiteX7" fmla="*/ 30873 w 92261"/>
                <a:gd name="connsiteY7" fmla="*/ 34418 h 184079"/>
                <a:gd name="connsiteX8" fmla="*/ 30873 w 92261"/>
                <a:gd name="connsiteY8" fmla="*/ 3052 h 184079"/>
                <a:gd name="connsiteX9" fmla="*/ 0 w 92261"/>
                <a:gd name="connsiteY9" fmla="*/ 3052 h 184079"/>
                <a:gd name="connsiteX10" fmla="*/ 0 w 92261"/>
                <a:gd name="connsiteY10" fmla="*/ 184080 h 184079"/>
                <a:gd name="connsiteX11" fmla="*/ 30873 w 92261"/>
                <a:gd name="connsiteY11" fmla="*/ 184080 h 1840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92261" h="184079">
                  <a:moveTo>
                    <a:pt x="30873" y="87113"/>
                  </a:moveTo>
                  <a:cubicBezTo>
                    <a:pt x="30146" y="72860"/>
                    <a:pt x="34540" y="58812"/>
                    <a:pt x="43259" y="47502"/>
                  </a:cubicBezTo>
                  <a:cubicBezTo>
                    <a:pt x="50928" y="37841"/>
                    <a:pt x="62690" y="32335"/>
                    <a:pt x="75030" y="32626"/>
                  </a:cubicBezTo>
                  <a:lnTo>
                    <a:pt x="92262" y="32626"/>
                  </a:lnTo>
                  <a:lnTo>
                    <a:pt x="92262" y="5"/>
                  </a:lnTo>
                  <a:lnTo>
                    <a:pt x="81492" y="5"/>
                  </a:lnTo>
                  <a:cubicBezTo>
                    <a:pt x="70982" y="-138"/>
                    <a:pt x="60670" y="2859"/>
                    <a:pt x="51875" y="8608"/>
                  </a:cubicBezTo>
                  <a:cubicBezTo>
                    <a:pt x="42577" y="15061"/>
                    <a:pt x="35294" y="24009"/>
                    <a:pt x="30873" y="34418"/>
                  </a:cubicBezTo>
                  <a:lnTo>
                    <a:pt x="30873" y="3052"/>
                  </a:lnTo>
                  <a:lnTo>
                    <a:pt x="0" y="3052"/>
                  </a:lnTo>
                  <a:lnTo>
                    <a:pt x="0" y="184080"/>
                  </a:lnTo>
                  <a:lnTo>
                    <a:pt x="30873" y="184080"/>
                  </a:lnTo>
                  <a:close/>
                </a:path>
              </a:pathLst>
            </a:custGeom>
            <a:solidFill>
              <a:srgbClr val="00A443"/>
            </a:solidFill>
            <a:ln w="448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_tradnl" dirty="0"/>
            </a:p>
          </p:txBody>
        </p:sp>
        <p:sp>
          <p:nvSpPr>
            <p:cNvPr id="35" name="Forma libre 183">
              <a:extLst>
                <a:ext uri="{FF2B5EF4-FFF2-40B4-BE49-F238E27FC236}">
                  <a16:creationId xmlns:a16="http://schemas.microsoft.com/office/drawing/2014/main" id="{8A4AD27E-605C-7FFC-7228-842F91195443}"/>
                </a:ext>
              </a:extLst>
            </p:cNvPr>
            <p:cNvSpPr/>
            <p:nvPr/>
          </p:nvSpPr>
          <p:spPr>
            <a:xfrm>
              <a:off x="11457752" y="585980"/>
              <a:ext cx="43316" cy="44610"/>
            </a:xfrm>
            <a:custGeom>
              <a:avLst/>
              <a:gdLst>
                <a:gd name="connsiteX0" fmla="*/ 127644 w 182416"/>
                <a:gd name="connsiteY0" fmla="*/ 181041 h 187864"/>
                <a:gd name="connsiteX1" fmla="*/ 156544 w 182416"/>
                <a:gd name="connsiteY1" fmla="*/ 161683 h 187864"/>
                <a:gd name="connsiteX2" fmla="*/ 175570 w 182416"/>
                <a:gd name="connsiteY2" fmla="*/ 131930 h 187864"/>
                <a:gd name="connsiteX3" fmla="*/ 182391 w 182416"/>
                <a:gd name="connsiteY3" fmla="*/ 93574 h 187864"/>
                <a:gd name="connsiteX4" fmla="*/ 170544 w 182416"/>
                <a:gd name="connsiteY4" fmla="*/ 44643 h 187864"/>
                <a:gd name="connsiteX5" fmla="*/ 138055 w 182416"/>
                <a:gd name="connsiteY5" fmla="*/ 11842 h 187864"/>
                <a:gd name="connsiteX6" fmla="*/ 91206 w 182416"/>
                <a:gd name="connsiteY6" fmla="*/ 13 h 187864"/>
                <a:gd name="connsiteX7" fmla="*/ 55307 w 182416"/>
                <a:gd name="connsiteY7" fmla="*/ 6645 h 187864"/>
                <a:gd name="connsiteX8" fmla="*/ 26228 w 182416"/>
                <a:gd name="connsiteY8" fmla="*/ 25823 h 187864"/>
                <a:gd name="connsiteX9" fmla="*/ 6842 w 182416"/>
                <a:gd name="connsiteY9" fmla="*/ 55755 h 187864"/>
                <a:gd name="connsiteX10" fmla="*/ 21 w 182416"/>
                <a:gd name="connsiteY10" fmla="*/ 93574 h 187864"/>
                <a:gd name="connsiteX11" fmla="*/ 11868 w 182416"/>
                <a:gd name="connsiteY11" fmla="*/ 142863 h 187864"/>
                <a:gd name="connsiteX12" fmla="*/ 44357 w 182416"/>
                <a:gd name="connsiteY12" fmla="*/ 176022 h 187864"/>
                <a:gd name="connsiteX13" fmla="*/ 91206 w 182416"/>
                <a:gd name="connsiteY13" fmla="*/ 187851 h 187864"/>
                <a:gd name="connsiteX14" fmla="*/ 127644 w 182416"/>
                <a:gd name="connsiteY14" fmla="*/ 181041 h 187864"/>
                <a:gd name="connsiteX15" fmla="*/ 39331 w 182416"/>
                <a:gd name="connsiteY15" fmla="*/ 129242 h 187864"/>
                <a:gd name="connsiteX16" fmla="*/ 31613 w 182416"/>
                <a:gd name="connsiteY16" fmla="*/ 93395 h 187864"/>
                <a:gd name="connsiteX17" fmla="*/ 36101 w 182416"/>
                <a:gd name="connsiteY17" fmla="*/ 65792 h 187864"/>
                <a:gd name="connsiteX18" fmla="*/ 48665 w 182416"/>
                <a:gd name="connsiteY18" fmla="*/ 45001 h 187864"/>
                <a:gd name="connsiteX19" fmla="*/ 67692 w 182416"/>
                <a:gd name="connsiteY19" fmla="*/ 32096 h 187864"/>
                <a:gd name="connsiteX20" fmla="*/ 91206 w 182416"/>
                <a:gd name="connsiteY20" fmla="*/ 27615 h 187864"/>
                <a:gd name="connsiteX21" fmla="*/ 121901 w 182416"/>
                <a:gd name="connsiteY21" fmla="*/ 35502 h 187864"/>
                <a:gd name="connsiteX22" fmla="*/ 143261 w 182416"/>
                <a:gd name="connsiteY22" fmla="*/ 57906 h 187864"/>
                <a:gd name="connsiteX23" fmla="*/ 151159 w 182416"/>
                <a:gd name="connsiteY23" fmla="*/ 93036 h 187864"/>
                <a:gd name="connsiteX24" fmla="*/ 146671 w 182416"/>
                <a:gd name="connsiteY24" fmla="*/ 120818 h 187864"/>
                <a:gd name="connsiteX25" fmla="*/ 134106 w 182416"/>
                <a:gd name="connsiteY25" fmla="*/ 141788 h 187864"/>
                <a:gd name="connsiteX26" fmla="*/ 115080 w 182416"/>
                <a:gd name="connsiteY26" fmla="*/ 154872 h 187864"/>
                <a:gd name="connsiteX27" fmla="*/ 91206 w 182416"/>
                <a:gd name="connsiteY27" fmla="*/ 159353 h 187864"/>
                <a:gd name="connsiteX28" fmla="*/ 60692 w 182416"/>
                <a:gd name="connsiteY28" fmla="*/ 151467 h 187864"/>
                <a:gd name="connsiteX29" fmla="*/ 39331 w 182416"/>
                <a:gd name="connsiteY29" fmla="*/ 129242 h 1878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182416" h="187864">
                  <a:moveTo>
                    <a:pt x="127644" y="181041"/>
                  </a:moveTo>
                  <a:cubicBezTo>
                    <a:pt x="138513" y="176649"/>
                    <a:pt x="148354" y="170058"/>
                    <a:pt x="156544" y="161683"/>
                  </a:cubicBezTo>
                  <a:cubicBezTo>
                    <a:pt x="164801" y="153125"/>
                    <a:pt x="171267" y="143011"/>
                    <a:pt x="175570" y="131930"/>
                  </a:cubicBezTo>
                  <a:cubicBezTo>
                    <a:pt x="180246" y="119688"/>
                    <a:pt x="182562" y="106676"/>
                    <a:pt x="182391" y="93574"/>
                  </a:cubicBezTo>
                  <a:cubicBezTo>
                    <a:pt x="182782" y="76511"/>
                    <a:pt x="178698" y="59645"/>
                    <a:pt x="170544" y="44643"/>
                  </a:cubicBezTo>
                  <a:cubicBezTo>
                    <a:pt x="162929" y="30940"/>
                    <a:pt x="151693" y="19594"/>
                    <a:pt x="138055" y="11842"/>
                  </a:cubicBezTo>
                  <a:cubicBezTo>
                    <a:pt x="123763" y="3822"/>
                    <a:pt x="107595" y="-260"/>
                    <a:pt x="91206" y="13"/>
                  </a:cubicBezTo>
                  <a:cubicBezTo>
                    <a:pt x="78924" y="-81"/>
                    <a:pt x="66741" y="2168"/>
                    <a:pt x="55307" y="6645"/>
                  </a:cubicBezTo>
                  <a:cubicBezTo>
                    <a:pt x="44366" y="10919"/>
                    <a:pt x="34458" y="17453"/>
                    <a:pt x="26228" y="25823"/>
                  </a:cubicBezTo>
                  <a:cubicBezTo>
                    <a:pt x="17765" y="34354"/>
                    <a:pt x="11164" y="44548"/>
                    <a:pt x="6842" y="55755"/>
                  </a:cubicBezTo>
                  <a:cubicBezTo>
                    <a:pt x="2216" y="67822"/>
                    <a:pt x="-100" y="80651"/>
                    <a:pt x="21" y="93574"/>
                  </a:cubicBezTo>
                  <a:cubicBezTo>
                    <a:pt x="-333" y="110744"/>
                    <a:pt x="3746" y="127723"/>
                    <a:pt x="11868" y="142863"/>
                  </a:cubicBezTo>
                  <a:cubicBezTo>
                    <a:pt x="19403" y="156714"/>
                    <a:pt x="30653" y="168198"/>
                    <a:pt x="44357" y="176022"/>
                  </a:cubicBezTo>
                  <a:cubicBezTo>
                    <a:pt x="58650" y="184043"/>
                    <a:pt x="74818" y="188125"/>
                    <a:pt x="91206" y="187851"/>
                  </a:cubicBezTo>
                  <a:cubicBezTo>
                    <a:pt x="103682" y="187973"/>
                    <a:pt x="116058" y="185660"/>
                    <a:pt x="127644" y="181041"/>
                  </a:cubicBezTo>
                  <a:close/>
                  <a:moveTo>
                    <a:pt x="39331" y="129242"/>
                  </a:moveTo>
                  <a:cubicBezTo>
                    <a:pt x="33893" y="118093"/>
                    <a:pt x="31241" y="105793"/>
                    <a:pt x="31613" y="93395"/>
                  </a:cubicBezTo>
                  <a:cubicBezTo>
                    <a:pt x="31456" y="84003"/>
                    <a:pt x="32973" y="74655"/>
                    <a:pt x="36101" y="65792"/>
                  </a:cubicBezTo>
                  <a:cubicBezTo>
                    <a:pt x="38838" y="58085"/>
                    <a:pt x="43110" y="51010"/>
                    <a:pt x="48665" y="45001"/>
                  </a:cubicBezTo>
                  <a:cubicBezTo>
                    <a:pt x="53956" y="39324"/>
                    <a:pt x="60458" y="34914"/>
                    <a:pt x="67692" y="32096"/>
                  </a:cubicBezTo>
                  <a:cubicBezTo>
                    <a:pt x="75177" y="29130"/>
                    <a:pt x="83156" y="27611"/>
                    <a:pt x="91206" y="27615"/>
                  </a:cubicBezTo>
                  <a:cubicBezTo>
                    <a:pt x="101967" y="27409"/>
                    <a:pt x="112576" y="30138"/>
                    <a:pt x="121901" y="35502"/>
                  </a:cubicBezTo>
                  <a:cubicBezTo>
                    <a:pt x="130983" y="40825"/>
                    <a:pt x="138383" y="48590"/>
                    <a:pt x="143261" y="57906"/>
                  </a:cubicBezTo>
                  <a:cubicBezTo>
                    <a:pt x="148776" y="68781"/>
                    <a:pt x="151486" y="80853"/>
                    <a:pt x="151159" y="93036"/>
                  </a:cubicBezTo>
                  <a:cubicBezTo>
                    <a:pt x="151307" y="102486"/>
                    <a:pt x="149786" y="111892"/>
                    <a:pt x="146671" y="120818"/>
                  </a:cubicBezTo>
                  <a:cubicBezTo>
                    <a:pt x="143956" y="128587"/>
                    <a:pt x="139680" y="135725"/>
                    <a:pt x="134106" y="141788"/>
                  </a:cubicBezTo>
                  <a:cubicBezTo>
                    <a:pt x="128789" y="147474"/>
                    <a:pt x="122296" y="151937"/>
                    <a:pt x="115080" y="154872"/>
                  </a:cubicBezTo>
                  <a:cubicBezTo>
                    <a:pt x="107491" y="157901"/>
                    <a:pt x="99383" y="159425"/>
                    <a:pt x="91206" y="159353"/>
                  </a:cubicBezTo>
                  <a:cubicBezTo>
                    <a:pt x="80513" y="159488"/>
                    <a:pt x="69976" y="156768"/>
                    <a:pt x="60692" y="151467"/>
                  </a:cubicBezTo>
                  <a:cubicBezTo>
                    <a:pt x="51591" y="146246"/>
                    <a:pt x="44182" y="138535"/>
                    <a:pt x="39331" y="129242"/>
                  </a:cubicBezTo>
                  <a:close/>
                </a:path>
              </a:pathLst>
            </a:custGeom>
            <a:solidFill>
              <a:srgbClr val="00A443"/>
            </a:solidFill>
            <a:ln w="448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_tradnl" dirty="0"/>
            </a:p>
          </p:txBody>
        </p:sp>
        <p:sp>
          <p:nvSpPr>
            <p:cNvPr id="36" name="Forma libre 184">
              <a:extLst>
                <a:ext uri="{FF2B5EF4-FFF2-40B4-BE49-F238E27FC236}">
                  <a16:creationId xmlns:a16="http://schemas.microsoft.com/office/drawing/2014/main" id="{9A9F6AD1-9A62-ED02-5C24-0DE48A484865}"/>
                </a:ext>
              </a:extLst>
            </p:cNvPr>
            <p:cNvSpPr/>
            <p:nvPr/>
          </p:nvSpPr>
          <p:spPr>
            <a:xfrm>
              <a:off x="11503119" y="569640"/>
              <a:ext cx="24636" cy="60096"/>
            </a:xfrm>
            <a:custGeom>
              <a:avLst/>
              <a:gdLst>
                <a:gd name="connsiteX0" fmla="*/ 30156 w 103749"/>
                <a:gd name="connsiteY0" fmla="*/ 253080 h 253080"/>
                <a:gd name="connsiteX1" fmla="*/ 61029 w 103749"/>
                <a:gd name="connsiteY1" fmla="*/ 253080 h 253080"/>
                <a:gd name="connsiteX2" fmla="*/ 61029 w 103749"/>
                <a:gd name="connsiteY2" fmla="*/ 98221 h 253080"/>
                <a:gd name="connsiteX3" fmla="*/ 103750 w 103749"/>
                <a:gd name="connsiteY3" fmla="*/ 98221 h 253080"/>
                <a:gd name="connsiteX4" fmla="*/ 103750 w 103749"/>
                <a:gd name="connsiteY4" fmla="*/ 72053 h 253080"/>
                <a:gd name="connsiteX5" fmla="*/ 61029 w 103749"/>
                <a:gd name="connsiteY5" fmla="*/ 72053 h 253080"/>
                <a:gd name="connsiteX6" fmla="*/ 61029 w 103749"/>
                <a:gd name="connsiteY6" fmla="*/ 54846 h 253080"/>
                <a:gd name="connsiteX7" fmla="*/ 66773 w 103749"/>
                <a:gd name="connsiteY7" fmla="*/ 34413 h 253080"/>
                <a:gd name="connsiteX8" fmla="*/ 85441 w 103749"/>
                <a:gd name="connsiteY8" fmla="*/ 27244 h 253080"/>
                <a:gd name="connsiteX9" fmla="*/ 103750 w 103749"/>
                <a:gd name="connsiteY9" fmla="*/ 27244 h 253080"/>
                <a:gd name="connsiteX10" fmla="*/ 103750 w 103749"/>
                <a:gd name="connsiteY10" fmla="*/ 0 h 253080"/>
                <a:gd name="connsiteX11" fmla="*/ 82210 w 103749"/>
                <a:gd name="connsiteY11" fmla="*/ 0 h 253080"/>
                <a:gd name="connsiteX12" fmla="*/ 43259 w 103749"/>
                <a:gd name="connsiteY12" fmla="*/ 14877 h 253080"/>
                <a:gd name="connsiteX13" fmla="*/ 30156 w 103749"/>
                <a:gd name="connsiteY13" fmla="*/ 53412 h 253080"/>
                <a:gd name="connsiteX14" fmla="*/ 30156 w 103749"/>
                <a:gd name="connsiteY14" fmla="*/ 72053 h 253080"/>
                <a:gd name="connsiteX15" fmla="*/ 0 w 103749"/>
                <a:gd name="connsiteY15" fmla="*/ 72053 h 253080"/>
                <a:gd name="connsiteX16" fmla="*/ 0 w 103749"/>
                <a:gd name="connsiteY16" fmla="*/ 98221 h 253080"/>
                <a:gd name="connsiteX17" fmla="*/ 30156 w 103749"/>
                <a:gd name="connsiteY17" fmla="*/ 98221 h 2530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03749" h="253080">
                  <a:moveTo>
                    <a:pt x="30156" y="253080"/>
                  </a:moveTo>
                  <a:lnTo>
                    <a:pt x="61029" y="253080"/>
                  </a:lnTo>
                  <a:lnTo>
                    <a:pt x="61029" y="98221"/>
                  </a:lnTo>
                  <a:lnTo>
                    <a:pt x="103750" y="98221"/>
                  </a:lnTo>
                  <a:lnTo>
                    <a:pt x="103750" y="72053"/>
                  </a:lnTo>
                  <a:lnTo>
                    <a:pt x="61029" y="72053"/>
                  </a:lnTo>
                  <a:lnTo>
                    <a:pt x="61029" y="54846"/>
                  </a:lnTo>
                  <a:cubicBezTo>
                    <a:pt x="60558" y="47582"/>
                    <a:pt x="62587" y="40373"/>
                    <a:pt x="66773" y="34413"/>
                  </a:cubicBezTo>
                  <a:cubicBezTo>
                    <a:pt x="71526" y="29233"/>
                    <a:pt x="78436" y="26581"/>
                    <a:pt x="85441" y="27244"/>
                  </a:cubicBezTo>
                  <a:lnTo>
                    <a:pt x="103750" y="27244"/>
                  </a:lnTo>
                  <a:lnTo>
                    <a:pt x="103750" y="0"/>
                  </a:lnTo>
                  <a:lnTo>
                    <a:pt x="82210" y="0"/>
                  </a:lnTo>
                  <a:cubicBezTo>
                    <a:pt x="64978" y="0"/>
                    <a:pt x="51996" y="4960"/>
                    <a:pt x="43259" y="14877"/>
                  </a:cubicBezTo>
                  <a:cubicBezTo>
                    <a:pt x="34217" y="25631"/>
                    <a:pt x="29541" y="39382"/>
                    <a:pt x="30156" y="53412"/>
                  </a:cubicBezTo>
                  <a:lnTo>
                    <a:pt x="30156" y="72053"/>
                  </a:lnTo>
                  <a:lnTo>
                    <a:pt x="0" y="72053"/>
                  </a:lnTo>
                  <a:lnTo>
                    <a:pt x="0" y="98221"/>
                  </a:lnTo>
                  <a:lnTo>
                    <a:pt x="30156" y="98221"/>
                  </a:lnTo>
                  <a:close/>
                </a:path>
              </a:pathLst>
            </a:custGeom>
            <a:solidFill>
              <a:srgbClr val="00A443"/>
            </a:solidFill>
            <a:ln w="448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_tradnl" dirty="0"/>
            </a:p>
          </p:txBody>
        </p:sp>
        <p:sp>
          <p:nvSpPr>
            <p:cNvPr id="37" name="Forma libre 185">
              <a:extLst>
                <a:ext uri="{FF2B5EF4-FFF2-40B4-BE49-F238E27FC236}">
                  <a16:creationId xmlns:a16="http://schemas.microsoft.com/office/drawing/2014/main" id="{D41FD3DE-63A4-4501-2FC4-5E9405693D29}"/>
                </a:ext>
              </a:extLst>
            </p:cNvPr>
            <p:cNvSpPr/>
            <p:nvPr/>
          </p:nvSpPr>
          <p:spPr>
            <a:xfrm>
              <a:off x="11549397" y="572619"/>
              <a:ext cx="25489" cy="57124"/>
            </a:xfrm>
            <a:custGeom>
              <a:avLst/>
              <a:gdLst>
                <a:gd name="connsiteX0" fmla="*/ 33746 w 107340"/>
                <a:gd name="connsiteY0" fmla="*/ 187122 h 240566"/>
                <a:gd name="connsiteX1" fmla="*/ 39490 w 107340"/>
                <a:gd name="connsiteY1" fmla="*/ 214903 h 240566"/>
                <a:gd name="connsiteX2" fmla="*/ 56901 w 107340"/>
                <a:gd name="connsiteY2" fmla="*/ 233723 h 240566"/>
                <a:gd name="connsiteX3" fmla="*/ 85800 w 107340"/>
                <a:gd name="connsiteY3" fmla="*/ 240534 h 240566"/>
                <a:gd name="connsiteX4" fmla="*/ 107340 w 107340"/>
                <a:gd name="connsiteY4" fmla="*/ 240534 h 240566"/>
                <a:gd name="connsiteX5" fmla="*/ 107340 w 107340"/>
                <a:gd name="connsiteY5" fmla="*/ 213290 h 240566"/>
                <a:gd name="connsiteX6" fmla="*/ 88672 w 107340"/>
                <a:gd name="connsiteY6" fmla="*/ 213290 h 240566"/>
                <a:gd name="connsiteX7" fmla="*/ 70363 w 107340"/>
                <a:gd name="connsiteY7" fmla="*/ 205941 h 240566"/>
                <a:gd name="connsiteX8" fmla="*/ 64619 w 107340"/>
                <a:gd name="connsiteY8" fmla="*/ 184612 h 240566"/>
                <a:gd name="connsiteX9" fmla="*/ 64619 w 107340"/>
                <a:gd name="connsiteY9" fmla="*/ 85675 h 240566"/>
                <a:gd name="connsiteX10" fmla="*/ 107340 w 107340"/>
                <a:gd name="connsiteY10" fmla="*/ 85675 h 240566"/>
                <a:gd name="connsiteX11" fmla="*/ 107340 w 107340"/>
                <a:gd name="connsiteY11" fmla="*/ 59506 h 240566"/>
                <a:gd name="connsiteX12" fmla="*/ 64619 w 107340"/>
                <a:gd name="connsiteY12" fmla="*/ 59506 h 240566"/>
                <a:gd name="connsiteX13" fmla="*/ 64619 w 107340"/>
                <a:gd name="connsiteY13" fmla="*/ 0 h 240566"/>
                <a:gd name="connsiteX14" fmla="*/ 33746 w 107340"/>
                <a:gd name="connsiteY14" fmla="*/ 20074 h 240566"/>
                <a:gd name="connsiteX15" fmla="*/ 33746 w 107340"/>
                <a:gd name="connsiteY15" fmla="*/ 59506 h 240566"/>
                <a:gd name="connsiteX16" fmla="*/ 0 w 107340"/>
                <a:gd name="connsiteY16" fmla="*/ 59506 h 240566"/>
                <a:gd name="connsiteX17" fmla="*/ 0 w 107340"/>
                <a:gd name="connsiteY17" fmla="*/ 85675 h 240566"/>
                <a:gd name="connsiteX18" fmla="*/ 33746 w 107340"/>
                <a:gd name="connsiteY18" fmla="*/ 85675 h 2405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07340" h="240566">
                  <a:moveTo>
                    <a:pt x="33746" y="187122"/>
                  </a:moveTo>
                  <a:cubicBezTo>
                    <a:pt x="33539" y="196697"/>
                    <a:pt x="35500" y="206192"/>
                    <a:pt x="39490" y="214903"/>
                  </a:cubicBezTo>
                  <a:cubicBezTo>
                    <a:pt x="43232" y="222807"/>
                    <a:pt x="49308" y="229376"/>
                    <a:pt x="56901" y="233723"/>
                  </a:cubicBezTo>
                  <a:cubicBezTo>
                    <a:pt x="65755" y="238522"/>
                    <a:pt x="75730" y="240874"/>
                    <a:pt x="85800" y="240534"/>
                  </a:cubicBezTo>
                  <a:lnTo>
                    <a:pt x="107340" y="240534"/>
                  </a:lnTo>
                  <a:lnTo>
                    <a:pt x="107340" y="213290"/>
                  </a:lnTo>
                  <a:lnTo>
                    <a:pt x="88672" y="213290"/>
                  </a:lnTo>
                  <a:cubicBezTo>
                    <a:pt x="81743" y="213895"/>
                    <a:pt x="74945" y="211166"/>
                    <a:pt x="70363" y="205941"/>
                  </a:cubicBezTo>
                  <a:cubicBezTo>
                    <a:pt x="66123" y="199668"/>
                    <a:pt x="64099" y="192163"/>
                    <a:pt x="64619" y="184612"/>
                  </a:cubicBezTo>
                  <a:lnTo>
                    <a:pt x="64619" y="85675"/>
                  </a:lnTo>
                  <a:lnTo>
                    <a:pt x="107340" y="85675"/>
                  </a:lnTo>
                  <a:lnTo>
                    <a:pt x="107340" y="59506"/>
                  </a:lnTo>
                  <a:lnTo>
                    <a:pt x="64619" y="59506"/>
                  </a:lnTo>
                  <a:lnTo>
                    <a:pt x="64619" y="0"/>
                  </a:lnTo>
                  <a:lnTo>
                    <a:pt x="33746" y="20074"/>
                  </a:lnTo>
                  <a:lnTo>
                    <a:pt x="33746" y="59506"/>
                  </a:lnTo>
                  <a:lnTo>
                    <a:pt x="0" y="59506"/>
                  </a:lnTo>
                  <a:lnTo>
                    <a:pt x="0" y="85675"/>
                  </a:lnTo>
                  <a:lnTo>
                    <a:pt x="33746" y="85675"/>
                  </a:lnTo>
                  <a:close/>
                </a:path>
              </a:pathLst>
            </a:custGeom>
            <a:solidFill>
              <a:srgbClr val="00A443"/>
            </a:solidFill>
            <a:ln w="448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_tradnl" dirty="0"/>
            </a:p>
          </p:txBody>
        </p:sp>
        <p:sp>
          <p:nvSpPr>
            <p:cNvPr id="38" name="Forma libre 186">
              <a:extLst>
                <a:ext uri="{FF2B5EF4-FFF2-40B4-BE49-F238E27FC236}">
                  <a16:creationId xmlns:a16="http://schemas.microsoft.com/office/drawing/2014/main" id="{528150DB-BF4B-07EE-1D85-7C4E780D60BA}"/>
                </a:ext>
              </a:extLst>
            </p:cNvPr>
            <p:cNvSpPr/>
            <p:nvPr/>
          </p:nvSpPr>
          <p:spPr>
            <a:xfrm>
              <a:off x="11580533" y="570151"/>
              <a:ext cx="36554" cy="59585"/>
            </a:xfrm>
            <a:custGeom>
              <a:avLst/>
              <a:gdLst>
                <a:gd name="connsiteX0" fmla="*/ 79697 w 153939"/>
                <a:gd name="connsiteY0" fmla="*/ 94278 h 250929"/>
                <a:gd name="connsiteX1" fmla="*/ 111109 w 153939"/>
                <a:gd name="connsiteY1" fmla="*/ 107183 h 250929"/>
                <a:gd name="connsiteX2" fmla="*/ 123136 w 153939"/>
                <a:gd name="connsiteY2" fmla="*/ 142313 h 250929"/>
                <a:gd name="connsiteX3" fmla="*/ 123136 w 153939"/>
                <a:gd name="connsiteY3" fmla="*/ 250929 h 250929"/>
                <a:gd name="connsiteX4" fmla="*/ 153920 w 153939"/>
                <a:gd name="connsiteY4" fmla="*/ 250929 h 250929"/>
                <a:gd name="connsiteX5" fmla="*/ 153920 w 153939"/>
                <a:gd name="connsiteY5" fmla="*/ 137653 h 250929"/>
                <a:gd name="connsiteX6" fmla="*/ 145304 w 153939"/>
                <a:gd name="connsiteY6" fmla="*/ 100013 h 250929"/>
                <a:gd name="connsiteX7" fmla="*/ 121251 w 153939"/>
                <a:gd name="connsiteY7" fmla="*/ 75279 h 250929"/>
                <a:gd name="connsiteX8" fmla="*/ 86069 w 153939"/>
                <a:gd name="connsiteY8" fmla="*/ 66675 h 250929"/>
                <a:gd name="connsiteX9" fmla="*/ 50888 w 153939"/>
                <a:gd name="connsiteY9" fmla="*/ 76175 h 250929"/>
                <a:gd name="connsiteX10" fmla="*/ 30784 w 153939"/>
                <a:gd name="connsiteY10" fmla="*/ 97952 h 250929"/>
                <a:gd name="connsiteX11" fmla="*/ 30784 w 153939"/>
                <a:gd name="connsiteY11" fmla="*/ 0 h 250929"/>
                <a:gd name="connsiteX12" fmla="*/ 0 w 153939"/>
                <a:gd name="connsiteY12" fmla="*/ 0 h 250929"/>
                <a:gd name="connsiteX13" fmla="*/ 0 w 153939"/>
                <a:gd name="connsiteY13" fmla="*/ 250929 h 250929"/>
                <a:gd name="connsiteX14" fmla="*/ 30874 w 153939"/>
                <a:gd name="connsiteY14" fmla="*/ 250929 h 250929"/>
                <a:gd name="connsiteX15" fmla="*/ 30874 w 153939"/>
                <a:gd name="connsiteY15" fmla="*/ 143388 h 250929"/>
                <a:gd name="connsiteX16" fmla="*/ 44336 w 153939"/>
                <a:gd name="connsiteY16" fmla="*/ 107541 h 250929"/>
                <a:gd name="connsiteX17" fmla="*/ 79697 w 153939"/>
                <a:gd name="connsiteY17" fmla="*/ 94278 h 2509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53939" h="250929">
                  <a:moveTo>
                    <a:pt x="79697" y="94278"/>
                  </a:moveTo>
                  <a:cubicBezTo>
                    <a:pt x="91548" y="93825"/>
                    <a:pt x="103010" y="98535"/>
                    <a:pt x="111109" y="107183"/>
                  </a:cubicBezTo>
                  <a:cubicBezTo>
                    <a:pt x="119550" y="116879"/>
                    <a:pt x="123867" y="129484"/>
                    <a:pt x="123136" y="142313"/>
                  </a:cubicBezTo>
                  <a:lnTo>
                    <a:pt x="123136" y="250929"/>
                  </a:lnTo>
                  <a:lnTo>
                    <a:pt x="153920" y="250929"/>
                  </a:lnTo>
                  <a:lnTo>
                    <a:pt x="153920" y="137653"/>
                  </a:lnTo>
                  <a:cubicBezTo>
                    <a:pt x="154216" y="124586"/>
                    <a:pt x="151254" y="111655"/>
                    <a:pt x="145304" y="100013"/>
                  </a:cubicBezTo>
                  <a:cubicBezTo>
                    <a:pt x="139896" y="89586"/>
                    <a:pt x="131527" y="80983"/>
                    <a:pt x="121251" y="75279"/>
                  </a:cubicBezTo>
                  <a:cubicBezTo>
                    <a:pt x="110468" y="69413"/>
                    <a:pt x="98347" y="66451"/>
                    <a:pt x="86069" y="66675"/>
                  </a:cubicBezTo>
                  <a:cubicBezTo>
                    <a:pt x="73702" y="66644"/>
                    <a:pt x="61554" y="69924"/>
                    <a:pt x="50888" y="76175"/>
                  </a:cubicBezTo>
                  <a:cubicBezTo>
                    <a:pt x="42209" y="81328"/>
                    <a:pt x="35222" y="88896"/>
                    <a:pt x="30784" y="97952"/>
                  </a:cubicBezTo>
                  <a:lnTo>
                    <a:pt x="30784" y="0"/>
                  </a:lnTo>
                  <a:lnTo>
                    <a:pt x="0" y="0"/>
                  </a:lnTo>
                  <a:lnTo>
                    <a:pt x="0" y="250929"/>
                  </a:lnTo>
                  <a:lnTo>
                    <a:pt x="30874" y="250929"/>
                  </a:lnTo>
                  <a:lnTo>
                    <a:pt x="30874" y="143388"/>
                  </a:lnTo>
                  <a:cubicBezTo>
                    <a:pt x="30142" y="130084"/>
                    <a:pt x="35025" y="117085"/>
                    <a:pt x="44336" y="107541"/>
                  </a:cubicBezTo>
                  <a:cubicBezTo>
                    <a:pt x="53854" y="98543"/>
                    <a:pt x="66603" y="93762"/>
                    <a:pt x="79697" y="94278"/>
                  </a:cubicBezTo>
                  <a:close/>
                </a:path>
              </a:pathLst>
            </a:custGeom>
            <a:solidFill>
              <a:srgbClr val="00A443"/>
            </a:solidFill>
            <a:ln w="448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_tradnl" dirty="0"/>
            </a:p>
          </p:txBody>
        </p:sp>
        <p:sp>
          <p:nvSpPr>
            <p:cNvPr id="39" name="Forma libre 187">
              <a:extLst>
                <a:ext uri="{FF2B5EF4-FFF2-40B4-BE49-F238E27FC236}">
                  <a16:creationId xmlns:a16="http://schemas.microsoft.com/office/drawing/2014/main" id="{AF958C65-8691-EA27-233B-B8B20EC2F5D6}"/>
                </a:ext>
              </a:extLst>
            </p:cNvPr>
            <p:cNvSpPr/>
            <p:nvPr/>
          </p:nvSpPr>
          <p:spPr>
            <a:xfrm>
              <a:off x="11624195" y="585938"/>
              <a:ext cx="40290" cy="44572"/>
            </a:xfrm>
            <a:custGeom>
              <a:avLst/>
              <a:gdLst>
                <a:gd name="connsiteX0" fmla="*/ 158880 w 169671"/>
                <a:gd name="connsiteY0" fmla="*/ 43388 h 187705"/>
                <a:gd name="connsiteX1" fmla="*/ 129442 w 169671"/>
                <a:gd name="connsiteY1" fmla="*/ 11305 h 187705"/>
                <a:gd name="connsiteX2" fmla="*/ 86722 w 169671"/>
                <a:gd name="connsiteY2" fmla="*/ 13 h 187705"/>
                <a:gd name="connsiteX3" fmla="*/ 51899 w 169671"/>
                <a:gd name="connsiteY3" fmla="*/ 6645 h 187705"/>
                <a:gd name="connsiteX4" fmla="*/ 24436 w 169671"/>
                <a:gd name="connsiteY4" fmla="*/ 25465 h 187705"/>
                <a:gd name="connsiteX5" fmla="*/ 6486 w 169671"/>
                <a:gd name="connsiteY5" fmla="*/ 54859 h 187705"/>
                <a:gd name="connsiteX6" fmla="*/ 24 w 169671"/>
                <a:gd name="connsiteY6" fmla="*/ 93574 h 187705"/>
                <a:gd name="connsiteX7" fmla="*/ 11512 w 169671"/>
                <a:gd name="connsiteY7" fmla="*/ 142864 h 187705"/>
                <a:gd name="connsiteX8" fmla="*/ 87799 w 169671"/>
                <a:gd name="connsiteY8" fmla="*/ 187673 h 187705"/>
                <a:gd name="connsiteX9" fmla="*/ 117775 w 169671"/>
                <a:gd name="connsiteY9" fmla="*/ 183192 h 187705"/>
                <a:gd name="connsiteX10" fmla="*/ 144699 w 169671"/>
                <a:gd name="connsiteY10" fmla="*/ 169032 h 187705"/>
                <a:gd name="connsiteX11" fmla="*/ 166239 w 169671"/>
                <a:gd name="connsiteY11" fmla="*/ 142505 h 187705"/>
                <a:gd name="connsiteX12" fmla="*/ 142905 w 169671"/>
                <a:gd name="connsiteY12" fmla="*/ 128167 h 187705"/>
                <a:gd name="connsiteX13" fmla="*/ 128186 w 169671"/>
                <a:gd name="connsiteY13" fmla="*/ 146449 h 187705"/>
                <a:gd name="connsiteX14" fmla="*/ 109697 w 169671"/>
                <a:gd name="connsiteY14" fmla="*/ 156844 h 187705"/>
                <a:gd name="connsiteX15" fmla="*/ 88337 w 169671"/>
                <a:gd name="connsiteY15" fmla="*/ 160071 h 187705"/>
                <a:gd name="connsiteX16" fmla="*/ 58899 w 169671"/>
                <a:gd name="connsiteY16" fmla="*/ 152543 h 187705"/>
                <a:gd name="connsiteX17" fmla="*/ 38616 w 169671"/>
                <a:gd name="connsiteY17" fmla="*/ 130138 h 187705"/>
                <a:gd name="connsiteX18" fmla="*/ 31212 w 169671"/>
                <a:gd name="connsiteY18" fmla="*/ 100564 h 187705"/>
                <a:gd name="connsiteX19" fmla="*/ 169291 w 169671"/>
                <a:gd name="connsiteY19" fmla="*/ 100564 h 187705"/>
                <a:gd name="connsiteX20" fmla="*/ 169650 w 169671"/>
                <a:gd name="connsiteY20" fmla="*/ 96084 h 187705"/>
                <a:gd name="connsiteX21" fmla="*/ 169650 w 169671"/>
                <a:gd name="connsiteY21" fmla="*/ 91603 h 187705"/>
                <a:gd name="connsiteX22" fmla="*/ 158880 w 169671"/>
                <a:gd name="connsiteY22" fmla="*/ 43388 h 187705"/>
                <a:gd name="connsiteX23" fmla="*/ 46155 w 169671"/>
                <a:gd name="connsiteY23" fmla="*/ 44285 h 187705"/>
                <a:gd name="connsiteX24" fmla="*/ 63567 w 169671"/>
                <a:gd name="connsiteY24" fmla="*/ 30842 h 187705"/>
                <a:gd name="connsiteX25" fmla="*/ 86363 w 169671"/>
                <a:gd name="connsiteY25" fmla="*/ 26361 h 187705"/>
                <a:gd name="connsiteX26" fmla="*/ 123698 w 169671"/>
                <a:gd name="connsiteY26" fmla="*/ 42671 h 187705"/>
                <a:gd name="connsiteX27" fmla="*/ 137475 w 169671"/>
                <a:gd name="connsiteY27" fmla="*/ 76905 h 187705"/>
                <a:gd name="connsiteX28" fmla="*/ 32334 w 169671"/>
                <a:gd name="connsiteY28" fmla="*/ 76905 h 187705"/>
                <a:gd name="connsiteX29" fmla="*/ 35026 w 169671"/>
                <a:gd name="connsiteY29" fmla="*/ 65255 h 187705"/>
                <a:gd name="connsiteX30" fmla="*/ 46335 w 169671"/>
                <a:gd name="connsiteY30" fmla="*/ 44464 h 1877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169671" h="187705">
                  <a:moveTo>
                    <a:pt x="158880" y="43388"/>
                  </a:moveTo>
                  <a:cubicBezTo>
                    <a:pt x="152279" y="30147"/>
                    <a:pt x="142074" y="19030"/>
                    <a:pt x="129442" y="11305"/>
                  </a:cubicBezTo>
                  <a:cubicBezTo>
                    <a:pt x="116532" y="3647"/>
                    <a:pt x="101737" y="-260"/>
                    <a:pt x="86722" y="13"/>
                  </a:cubicBezTo>
                  <a:cubicBezTo>
                    <a:pt x="74785" y="-143"/>
                    <a:pt x="62938" y="2115"/>
                    <a:pt x="51899" y="6645"/>
                  </a:cubicBezTo>
                  <a:cubicBezTo>
                    <a:pt x="41520" y="10920"/>
                    <a:pt x="32163" y="17336"/>
                    <a:pt x="24436" y="25465"/>
                  </a:cubicBezTo>
                  <a:cubicBezTo>
                    <a:pt x="16502" y="33934"/>
                    <a:pt x="10390" y="43939"/>
                    <a:pt x="6486" y="54859"/>
                  </a:cubicBezTo>
                  <a:cubicBezTo>
                    <a:pt x="2017" y="67271"/>
                    <a:pt x="-173" y="80387"/>
                    <a:pt x="24" y="93574"/>
                  </a:cubicBezTo>
                  <a:cubicBezTo>
                    <a:pt x="-348" y="110705"/>
                    <a:pt x="3601" y="127656"/>
                    <a:pt x="11512" y="142864"/>
                  </a:cubicBezTo>
                  <a:cubicBezTo>
                    <a:pt x="26240" y="171165"/>
                    <a:pt x="55870" y="188569"/>
                    <a:pt x="87799" y="187673"/>
                  </a:cubicBezTo>
                  <a:cubicBezTo>
                    <a:pt x="97958" y="187677"/>
                    <a:pt x="108060" y="186167"/>
                    <a:pt x="117775" y="183192"/>
                  </a:cubicBezTo>
                  <a:cubicBezTo>
                    <a:pt x="127522" y="180113"/>
                    <a:pt x="136640" y="175314"/>
                    <a:pt x="144699" y="169032"/>
                  </a:cubicBezTo>
                  <a:cubicBezTo>
                    <a:pt x="153683" y="161818"/>
                    <a:pt x="161025" y="152776"/>
                    <a:pt x="166239" y="142505"/>
                  </a:cubicBezTo>
                  <a:lnTo>
                    <a:pt x="142905" y="128167"/>
                  </a:lnTo>
                  <a:cubicBezTo>
                    <a:pt x="139023" y="135018"/>
                    <a:pt x="134051" y="141193"/>
                    <a:pt x="128186" y="146449"/>
                  </a:cubicBezTo>
                  <a:cubicBezTo>
                    <a:pt x="122801" y="151140"/>
                    <a:pt x="116509" y="154680"/>
                    <a:pt x="109697" y="156844"/>
                  </a:cubicBezTo>
                  <a:cubicBezTo>
                    <a:pt x="102787" y="159009"/>
                    <a:pt x="95580" y="160097"/>
                    <a:pt x="88337" y="160071"/>
                  </a:cubicBezTo>
                  <a:cubicBezTo>
                    <a:pt x="78016" y="160312"/>
                    <a:pt x="67834" y="157705"/>
                    <a:pt x="58899" y="152543"/>
                  </a:cubicBezTo>
                  <a:cubicBezTo>
                    <a:pt x="50154" y="147139"/>
                    <a:pt x="43122" y="139373"/>
                    <a:pt x="38616" y="130138"/>
                  </a:cubicBezTo>
                  <a:cubicBezTo>
                    <a:pt x="34124" y="120899"/>
                    <a:pt x="31602" y="110830"/>
                    <a:pt x="31212" y="100564"/>
                  </a:cubicBezTo>
                  <a:lnTo>
                    <a:pt x="169291" y="100564"/>
                  </a:lnTo>
                  <a:cubicBezTo>
                    <a:pt x="169551" y="99086"/>
                    <a:pt x="169672" y="97585"/>
                    <a:pt x="169650" y="96084"/>
                  </a:cubicBezTo>
                  <a:lnTo>
                    <a:pt x="169650" y="91603"/>
                  </a:lnTo>
                  <a:cubicBezTo>
                    <a:pt x="169995" y="74902"/>
                    <a:pt x="166302" y="58359"/>
                    <a:pt x="158880" y="43388"/>
                  </a:cubicBezTo>
                  <a:close/>
                  <a:moveTo>
                    <a:pt x="46155" y="44285"/>
                  </a:moveTo>
                  <a:cubicBezTo>
                    <a:pt x="50768" y="38446"/>
                    <a:pt x="56746" y="33831"/>
                    <a:pt x="63567" y="30842"/>
                  </a:cubicBezTo>
                  <a:cubicBezTo>
                    <a:pt x="70769" y="27768"/>
                    <a:pt x="78532" y="26245"/>
                    <a:pt x="86363" y="26361"/>
                  </a:cubicBezTo>
                  <a:cubicBezTo>
                    <a:pt x="100615" y="25994"/>
                    <a:pt x="114297" y="31971"/>
                    <a:pt x="123698" y="42671"/>
                  </a:cubicBezTo>
                  <a:cubicBezTo>
                    <a:pt x="131713" y="52395"/>
                    <a:pt x="136524" y="64350"/>
                    <a:pt x="137475" y="76905"/>
                  </a:cubicBezTo>
                  <a:lnTo>
                    <a:pt x="32334" y="76905"/>
                  </a:lnTo>
                  <a:cubicBezTo>
                    <a:pt x="32940" y="72962"/>
                    <a:pt x="33842" y="69068"/>
                    <a:pt x="35026" y="65255"/>
                  </a:cubicBezTo>
                  <a:cubicBezTo>
                    <a:pt x="37441" y="57673"/>
                    <a:pt x="41277" y="50616"/>
                    <a:pt x="46335" y="44464"/>
                  </a:cubicBezTo>
                  <a:close/>
                </a:path>
              </a:pathLst>
            </a:custGeom>
            <a:solidFill>
              <a:srgbClr val="00A443"/>
            </a:solidFill>
            <a:ln w="448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_tradnl" dirty="0"/>
            </a:p>
          </p:txBody>
        </p:sp>
        <p:sp>
          <p:nvSpPr>
            <p:cNvPr id="40" name="Forma libre 188">
              <a:extLst>
                <a:ext uri="{FF2B5EF4-FFF2-40B4-BE49-F238E27FC236}">
                  <a16:creationId xmlns:a16="http://schemas.microsoft.com/office/drawing/2014/main" id="{E5264E69-40CC-9648-272D-A120F74BF198}"/>
                </a:ext>
              </a:extLst>
            </p:cNvPr>
            <p:cNvSpPr/>
            <p:nvPr/>
          </p:nvSpPr>
          <p:spPr>
            <a:xfrm>
              <a:off x="11058558" y="660592"/>
              <a:ext cx="7672" cy="59585"/>
            </a:xfrm>
            <a:custGeom>
              <a:avLst/>
              <a:gdLst>
                <a:gd name="connsiteX0" fmla="*/ 0 w 32309"/>
                <a:gd name="connsiteY0" fmla="*/ 0 h 250929"/>
                <a:gd name="connsiteX1" fmla="*/ 32310 w 32309"/>
                <a:gd name="connsiteY1" fmla="*/ 0 h 250929"/>
                <a:gd name="connsiteX2" fmla="*/ 32310 w 32309"/>
                <a:gd name="connsiteY2" fmla="*/ 250929 h 250929"/>
                <a:gd name="connsiteX3" fmla="*/ 0 w 32309"/>
                <a:gd name="connsiteY3" fmla="*/ 250929 h 2509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2309" h="250929">
                  <a:moveTo>
                    <a:pt x="0" y="0"/>
                  </a:moveTo>
                  <a:lnTo>
                    <a:pt x="32310" y="0"/>
                  </a:lnTo>
                  <a:lnTo>
                    <a:pt x="32310" y="250929"/>
                  </a:lnTo>
                  <a:lnTo>
                    <a:pt x="0" y="250929"/>
                  </a:lnTo>
                  <a:close/>
                </a:path>
              </a:pathLst>
            </a:custGeom>
            <a:solidFill>
              <a:srgbClr val="00A443"/>
            </a:solidFill>
            <a:ln w="448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_tradnl" dirty="0"/>
            </a:p>
          </p:txBody>
        </p:sp>
        <p:sp>
          <p:nvSpPr>
            <p:cNvPr id="41" name="Forma libre 189">
              <a:extLst>
                <a:ext uri="{FF2B5EF4-FFF2-40B4-BE49-F238E27FC236}">
                  <a16:creationId xmlns:a16="http://schemas.microsoft.com/office/drawing/2014/main" id="{195F7895-DB8D-D945-72D3-C9B59983535B}"/>
                </a:ext>
              </a:extLst>
            </p:cNvPr>
            <p:cNvSpPr/>
            <p:nvPr/>
          </p:nvSpPr>
          <p:spPr>
            <a:xfrm>
              <a:off x="11076630" y="660593"/>
              <a:ext cx="42415" cy="60361"/>
            </a:xfrm>
            <a:custGeom>
              <a:avLst/>
              <a:gdLst>
                <a:gd name="connsiteX0" fmla="*/ 137136 w 178621"/>
                <a:gd name="connsiteY0" fmla="*/ 78505 h 254195"/>
                <a:gd name="connsiteX1" fmla="*/ 94057 w 178621"/>
                <a:gd name="connsiteY1" fmla="*/ 66675 h 254195"/>
                <a:gd name="connsiteX2" fmla="*/ 59952 w 178621"/>
                <a:gd name="connsiteY2" fmla="*/ 74741 h 254195"/>
                <a:gd name="connsiteX3" fmla="*/ 36079 w 178621"/>
                <a:gd name="connsiteY3" fmla="*/ 96249 h 254195"/>
                <a:gd name="connsiteX4" fmla="*/ 30874 w 178621"/>
                <a:gd name="connsiteY4" fmla="*/ 104628 h 254195"/>
                <a:gd name="connsiteX5" fmla="*/ 30874 w 178621"/>
                <a:gd name="connsiteY5" fmla="*/ 0 h 254195"/>
                <a:gd name="connsiteX6" fmla="*/ 0 w 178621"/>
                <a:gd name="connsiteY6" fmla="*/ 0 h 254195"/>
                <a:gd name="connsiteX7" fmla="*/ 0 w 178621"/>
                <a:gd name="connsiteY7" fmla="*/ 250929 h 254195"/>
                <a:gd name="connsiteX8" fmla="*/ 30874 w 178621"/>
                <a:gd name="connsiteY8" fmla="*/ 250929 h 254195"/>
                <a:gd name="connsiteX9" fmla="*/ 30874 w 178621"/>
                <a:gd name="connsiteY9" fmla="*/ 216337 h 254195"/>
                <a:gd name="connsiteX10" fmla="*/ 35900 w 178621"/>
                <a:gd name="connsiteY10" fmla="*/ 224582 h 254195"/>
                <a:gd name="connsiteX11" fmla="*/ 94236 w 178621"/>
                <a:gd name="connsiteY11" fmla="*/ 254156 h 254195"/>
                <a:gd name="connsiteX12" fmla="*/ 127444 w 178621"/>
                <a:gd name="connsiteY12" fmla="*/ 247345 h 254195"/>
                <a:gd name="connsiteX13" fmla="*/ 154368 w 178621"/>
                <a:gd name="connsiteY13" fmla="*/ 227987 h 254195"/>
                <a:gd name="connsiteX14" fmla="*/ 172318 w 178621"/>
                <a:gd name="connsiteY14" fmla="*/ 198234 h 254195"/>
                <a:gd name="connsiteX15" fmla="*/ 178600 w 178621"/>
                <a:gd name="connsiteY15" fmla="*/ 160236 h 254195"/>
                <a:gd name="connsiteX16" fmla="*/ 167651 w 178621"/>
                <a:gd name="connsiteY16" fmla="*/ 111484 h 254195"/>
                <a:gd name="connsiteX17" fmla="*/ 137136 w 178621"/>
                <a:gd name="connsiteY17" fmla="*/ 78505 h 254195"/>
                <a:gd name="connsiteX18" fmla="*/ 142701 w 178621"/>
                <a:gd name="connsiteY18" fmla="*/ 188018 h 254195"/>
                <a:gd name="connsiteX19" fmla="*/ 130675 w 178621"/>
                <a:gd name="connsiteY19" fmla="*/ 208809 h 254195"/>
                <a:gd name="connsiteX20" fmla="*/ 112007 w 178621"/>
                <a:gd name="connsiteY20" fmla="*/ 221714 h 254195"/>
                <a:gd name="connsiteX21" fmla="*/ 88672 w 178621"/>
                <a:gd name="connsiteY21" fmla="*/ 226195 h 254195"/>
                <a:gd name="connsiteX22" fmla="*/ 46490 w 178621"/>
                <a:gd name="connsiteY22" fmla="*/ 208809 h 254195"/>
                <a:gd name="connsiteX23" fmla="*/ 30156 w 178621"/>
                <a:gd name="connsiteY23" fmla="*/ 160236 h 254195"/>
                <a:gd name="connsiteX24" fmla="*/ 34643 w 178621"/>
                <a:gd name="connsiteY24" fmla="*/ 132813 h 254195"/>
                <a:gd name="connsiteX25" fmla="*/ 46849 w 178621"/>
                <a:gd name="connsiteY25" fmla="*/ 112022 h 254195"/>
                <a:gd name="connsiteX26" fmla="*/ 65337 w 178621"/>
                <a:gd name="connsiteY26" fmla="*/ 98938 h 254195"/>
                <a:gd name="connsiteX27" fmla="*/ 88851 w 178621"/>
                <a:gd name="connsiteY27" fmla="*/ 94457 h 254195"/>
                <a:gd name="connsiteX28" fmla="*/ 130675 w 178621"/>
                <a:gd name="connsiteY28" fmla="*/ 111843 h 254195"/>
                <a:gd name="connsiteX29" fmla="*/ 147009 w 178621"/>
                <a:gd name="connsiteY29" fmla="*/ 160057 h 254195"/>
                <a:gd name="connsiteX30" fmla="*/ 142701 w 178621"/>
                <a:gd name="connsiteY30" fmla="*/ 188018 h 2541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178621" h="254195">
                  <a:moveTo>
                    <a:pt x="137136" y="78505"/>
                  </a:moveTo>
                  <a:cubicBezTo>
                    <a:pt x="124195" y="70551"/>
                    <a:pt x="109252" y="66447"/>
                    <a:pt x="94057" y="66675"/>
                  </a:cubicBezTo>
                  <a:cubicBezTo>
                    <a:pt x="82179" y="66357"/>
                    <a:pt x="70426" y="69140"/>
                    <a:pt x="59952" y="74741"/>
                  </a:cubicBezTo>
                  <a:cubicBezTo>
                    <a:pt x="50470" y="80015"/>
                    <a:pt x="42308" y="87368"/>
                    <a:pt x="36079" y="96249"/>
                  </a:cubicBezTo>
                  <a:cubicBezTo>
                    <a:pt x="34176" y="98933"/>
                    <a:pt x="32435" y="101734"/>
                    <a:pt x="30874" y="104628"/>
                  </a:cubicBezTo>
                  <a:lnTo>
                    <a:pt x="30874" y="0"/>
                  </a:lnTo>
                  <a:lnTo>
                    <a:pt x="0" y="0"/>
                  </a:lnTo>
                  <a:lnTo>
                    <a:pt x="0" y="250929"/>
                  </a:lnTo>
                  <a:lnTo>
                    <a:pt x="30874" y="250929"/>
                  </a:lnTo>
                  <a:lnTo>
                    <a:pt x="30874" y="216337"/>
                  </a:lnTo>
                  <a:cubicBezTo>
                    <a:pt x="32395" y="219178"/>
                    <a:pt x="34073" y="221929"/>
                    <a:pt x="35900" y="224582"/>
                  </a:cubicBezTo>
                  <a:cubicBezTo>
                    <a:pt x="48972" y="243787"/>
                    <a:pt x="70996" y="254953"/>
                    <a:pt x="94236" y="254156"/>
                  </a:cubicBezTo>
                  <a:cubicBezTo>
                    <a:pt x="105661" y="254259"/>
                    <a:pt x="116983" y="251933"/>
                    <a:pt x="127444" y="247345"/>
                  </a:cubicBezTo>
                  <a:cubicBezTo>
                    <a:pt x="137648" y="242801"/>
                    <a:pt x="146816" y="236210"/>
                    <a:pt x="154368" y="227987"/>
                  </a:cubicBezTo>
                  <a:cubicBezTo>
                    <a:pt x="162239" y="219335"/>
                    <a:pt x="168333" y="209226"/>
                    <a:pt x="172318" y="198234"/>
                  </a:cubicBezTo>
                  <a:cubicBezTo>
                    <a:pt x="176622" y="186033"/>
                    <a:pt x="178749" y="173173"/>
                    <a:pt x="178600" y="160236"/>
                  </a:cubicBezTo>
                  <a:cubicBezTo>
                    <a:pt x="178937" y="143343"/>
                    <a:pt x="175181" y="126616"/>
                    <a:pt x="167651" y="111484"/>
                  </a:cubicBezTo>
                  <a:cubicBezTo>
                    <a:pt x="160714" y="97894"/>
                    <a:pt x="150155" y="86481"/>
                    <a:pt x="137136" y="78505"/>
                  </a:cubicBezTo>
                  <a:close/>
                  <a:moveTo>
                    <a:pt x="142701" y="188018"/>
                  </a:moveTo>
                  <a:cubicBezTo>
                    <a:pt x="140228" y="195729"/>
                    <a:pt x="136127" y="202818"/>
                    <a:pt x="130675" y="208809"/>
                  </a:cubicBezTo>
                  <a:cubicBezTo>
                    <a:pt x="125438" y="214383"/>
                    <a:pt x="119075" y="218779"/>
                    <a:pt x="112007" y="221714"/>
                  </a:cubicBezTo>
                  <a:cubicBezTo>
                    <a:pt x="104598" y="224730"/>
                    <a:pt x="96669" y="226249"/>
                    <a:pt x="88672" y="226195"/>
                  </a:cubicBezTo>
                  <a:cubicBezTo>
                    <a:pt x="72759" y="226737"/>
                    <a:pt x="57385" y="220401"/>
                    <a:pt x="46490" y="208809"/>
                  </a:cubicBezTo>
                  <a:cubicBezTo>
                    <a:pt x="35572" y="197217"/>
                    <a:pt x="30124" y="181028"/>
                    <a:pt x="30156" y="160236"/>
                  </a:cubicBezTo>
                  <a:cubicBezTo>
                    <a:pt x="30052" y="150907"/>
                    <a:pt x="31569" y="141627"/>
                    <a:pt x="34643" y="132813"/>
                  </a:cubicBezTo>
                  <a:cubicBezTo>
                    <a:pt x="37291" y="125142"/>
                    <a:pt x="41437" y="118076"/>
                    <a:pt x="46849" y="112022"/>
                  </a:cubicBezTo>
                  <a:cubicBezTo>
                    <a:pt x="51911" y="106287"/>
                    <a:pt x="58243" y="101810"/>
                    <a:pt x="65337" y="98938"/>
                  </a:cubicBezTo>
                  <a:cubicBezTo>
                    <a:pt x="72809" y="95927"/>
                    <a:pt x="80797" y="94408"/>
                    <a:pt x="88851" y="94457"/>
                  </a:cubicBezTo>
                  <a:cubicBezTo>
                    <a:pt x="104652" y="93964"/>
                    <a:pt x="119896" y="100300"/>
                    <a:pt x="130675" y="111843"/>
                  </a:cubicBezTo>
                  <a:cubicBezTo>
                    <a:pt x="141534" y="123403"/>
                    <a:pt x="146977" y="139476"/>
                    <a:pt x="147009" y="160057"/>
                  </a:cubicBezTo>
                  <a:cubicBezTo>
                    <a:pt x="147090" y="169548"/>
                    <a:pt x="145636" y="178989"/>
                    <a:pt x="142701" y="188018"/>
                  </a:cubicBezTo>
                  <a:close/>
                </a:path>
              </a:pathLst>
            </a:custGeom>
            <a:solidFill>
              <a:srgbClr val="00A443"/>
            </a:solidFill>
            <a:ln w="448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_tradnl" dirty="0"/>
            </a:p>
          </p:txBody>
        </p:sp>
        <p:sp>
          <p:nvSpPr>
            <p:cNvPr id="42" name="Forma libre 190">
              <a:extLst>
                <a:ext uri="{FF2B5EF4-FFF2-40B4-BE49-F238E27FC236}">
                  <a16:creationId xmlns:a16="http://schemas.microsoft.com/office/drawing/2014/main" id="{33834EE6-0CC4-6E76-3345-9A31466F015C}"/>
                </a:ext>
              </a:extLst>
            </p:cNvPr>
            <p:cNvSpPr/>
            <p:nvPr/>
          </p:nvSpPr>
          <p:spPr>
            <a:xfrm>
              <a:off x="11124192" y="676422"/>
              <a:ext cx="40248" cy="44572"/>
            </a:xfrm>
            <a:custGeom>
              <a:avLst/>
              <a:gdLst>
                <a:gd name="connsiteX0" fmla="*/ 129442 w 169496"/>
                <a:gd name="connsiteY0" fmla="*/ 11305 h 187705"/>
                <a:gd name="connsiteX1" fmla="*/ 86722 w 169496"/>
                <a:gd name="connsiteY1" fmla="*/ 13 h 187705"/>
                <a:gd name="connsiteX2" fmla="*/ 51899 w 169496"/>
                <a:gd name="connsiteY2" fmla="*/ 6645 h 187705"/>
                <a:gd name="connsiteX3" fmla="*/ 24436 w 169496"/>
                <a:gd name="connsiteY3" fmla="*/ 25465 h 187705"/>
                <a:gd name="connsiteX4" fmla="*/ 6486 w 169496"/>
                <a:gd name="connsiteY4" fmla="*/ 54859 h 187705"/>
                <a:gd name="connsiteX5" fmla="*/ 24 w 169496"/>
                <a:gd name="connsiteY5" fmla="*/ 93574 h 187705"/>
                <a:gd name="connsiteX6" fmla="*/ 11512 w 169496"/>
                <a:gd name="connsiteY6" fmla="*/ 142864 h 187705"/>
                <a:gd name="connsiteX7" fmla="*/ 87799 w 169496"/>
                <a:gd name="connsiteY7" fmla="*/ 187673 h 187705"/>
                <a:gd name="connsiteX8" fmla="*/ 117775 w 169496"/>
                <a:gd name="connsiteY8" fmla="*/ 183192 h 187705"/>
                <a:gd name="connsiteX9" fmla="*/ 144699 w 169496"/>
                <a:gd name="connsiteY9" fmla="*/ 169032 h 187705"/>
                <a:gd name="connsiteX10" fmla="*/ 166239 w 169496"/>
                <a:gd name="connsiteY10" fmla="*/ 142506 h 187705"/>
                <a:gd name="connsiteX11" fmla="*/ 142905 w 169496"/>
                <a:gd name="connsiteY11" fmla="*/ 128167 h 187705"/>
                <a:gd name="connsiteX12" fmla="*/ 128186 w 169496"/>
                <a:gd name="connsiteY12" fmla="*/ 146449 h 187705"/>
                <a:gd name="connsiteX13" fmla="*/ 109697 w 169496"/>
                <a:gd name="connsiteY13" fmla="*/ 156844 h 187705"/>
                <a:gd name="connsiteX14" fmla="*/ 88337 w 169496"/>
                <a:gd name="connsiteY14" fmla="*/ 160071 h 187705"/>
                <a:gd name="connsiteX15" fmla="*/ 58899 w 169496"/>
                <a:gd name="connsiteY15" fmla="*/ 152543 h 187705"/>
                <a:gd name="connsiteX16" fmla="*/ 38616 w 169496"/>
                <a:gd name="connsiteY16" fmla="*/ 130138 h 187705"/>
                <a:gd name="connsiteX17" fmla="*/ 31212 w 169496"/>
                <a:gd name="connsiteY17" fmla="*/ 100564 h 187705"/>
                <a:gd name="connsiteX18" fmla="*/ 169111 w 169496"/>
                <a:gd name="connsiteY18" fmla="*/ 100564 h 187705"/>
                <a:gd name="connsiteX19" fmla="*/ 169470 w 169496"/>
                <a:gd name="connsiteY19" fmla="*/ 96084 h 187705"/>
                <a:gd name="connsiteX20" fmla="*/ 169470 w 169496"/>
                <a:gd name="connsiteY20" fmla="*/ 91603 h 187705"/>
                <a:gd name="connsiteX21" fmla="*/ 158700 w 169496"/>
                <a:gd name="connsiteY21" fmla="*/ 43209 h 187705"/>
                <a:gd name="connsiteX22" fmla="*/ 129442 w 169496"/>
                <a:gd name="connsiteY22" fmla="*/ 11305 h 187705"/>
                <a:gd name="connsiteX23" fmla="*/ 46155 w 169496"/>
                <a:gd name="connsiteY23" fmla="*/ 44285 h 187705"/>
                <a:gd name="connsiteX24" fmla="*/ 63566 w 169496"/>
                <a:gd name="connsiteY24" fmla="*/ 30842 h 187705"/>
                <a:gd name="connsiteX25" fmla="*/ 86363 w 169496"/>
                <a:gd name="connsiteY25" fmla="*/ 26361 h 187705"/>
                <a:gd name="connsiteX26" fmla="*/ 123698 w 169496"/>
                <a:gd name="connsiteY26" fmla="*/ 42671 h 187705"/>
                <a:gd name="connsiteX27" fmla="*/ 137475 w 169496"/>
                <a:gd name="connsiteY27" fmla="*/ 76905 h 187705"/>
                <a:gd name="connsiteX28" fmla="*/ 32334 w 169496"/>
                <a:gd name="connsiteY28" fmla="*/ 76905 h 187705"/>
                <a:gd name="connsiteX29" fmla="*/ 35026 w 169496"/>
                <a:gd name="connsiteY29" fmla="*/ 65255 h 187705"/>
                <a:gd name="connsiteX30" fmla="*/ 46155 w 169496"/>
                <a:gd name="connsiteY30" fmla="*/ 44285 h 1877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169496" h="187705">
                  <a:moveTo>
                    <a:pt x="129442" y="11305"/>
                  </a:moveTo>
                  <a:cubicBezTo>
                    <a:pt x="116532" y="3647"/>
                    <a:pt x="101737" y="-260"/>
                    <a:pt x="86722" y="13"/>
                  </a:cubicBezTo>
                  <a:cubicBezTo>
                    <a:pt x="74785" y="-143"/>
                    <a:pt x="62938" y="2115"/>
                    <a:pt x="51899" y="6645"/>
                  </a:cubicBezTo>
                  <a:cubicBezTo>
                    <a:pt x="41524" y="10920"/>
                    <a:pt x="32163" y="17337"/>
                    <a:pt x="24436" y="25465"/>
                  </a:cubicBezTo>
                  <a:cubicBezTo>
                    <a:pt x="16502" y="33934"/>
                    <a:pt x="10390" y="43940"/>
                    <a:pt x="6486" y="54859"/>
                  </a:cubicBezTo>
                  <a:cubicBezTo>
                    <a:pt x="2017" y="67271"/>
                    <a:pt x="-173" y="80387"/>
                    <a:pt x="24" y="93574"/>
                  </a:cubicBezTo>
                  <a:cubicBezTo>
                    <a:pt x="-348" y="110705"/>
                    <a:pt x="3601" y="127656"/>
                    <a:pt x="11512" y="142864"/>
                  </a:cubicBezTo>
                  <a:cubicBezTo>
                    <a:pt x="26240" y="171165"/>
                    <a:pt x="55870" y="188569"/>
                    <a:pt x="87799" y="187673"/>
                  </a:cubicBezTo>
                  <a:cubicBezTo>
                    <a:pt x="97958" y="187677"/>
                    <a:pt x="108059" y="186167"/>
                    <a:pt x="117775" y="183192"/>
                  </a:cubicBezTo>
                  <a:cubicBezTo>
                    <a:pt x="127522" y="180114"/>
                    <a:pt x="136640" y="175314"/>
                    <a:pt x="144699" y="169032"/>
                  </a:cubicBezTo>
                  <a:cubicBezTo>
                    <a:pt x="153670" y="161805"/>
                    <a:pt x="161011" y="152767"/>
                    <a:pt x="166239" y="142506"/>
                  </a:cubicBezTo>
                  <a:lnTo>
                    <a:pt x="142905" y="128167"/>
                  </a:lnTo>
                  <a:cubicBezTo>
                    <a:pt x="139023" y="135018"/>
                    <a:pt x="134051" y="141193"/>
                    <a:pt x="128186" y="146449"/>
                  </a:cubicBezTo>
                  <a:cubicBezTo>
                    <a:pt x="122801" y="151140"/>
                    <a:pt x="116509" y="154680"/>
                    <a:pt x="109697" y="156844"/>
                  </a:cubicBezTo>
                  <a:cubicBezTo>
                    <a:pt x="102787" y="159009"/>
                    <a:pt x="95580" y="160097"/>
                    <a:pt x="88337" y="160071"/>
                  </a:cubicBezTo>
                  <a:cubicBezTo>
                    <a:pt x="78016" y="160317"/>
                    <a:pt x="67829" y="157714"/>
                    <a:pt x="58899" y="152543"/>
                  </a:cubicBezTo>
                  <a:cubicBezTo>
                    <a:pt x="50153" y="147139"/>
                    <a:pt x="43121" y="139373"/>
                    <a:pt x="38616" y="130138"/>
                  </a:cubicBezTo>
                  <a:cubicBezTo>
                    <a:pt x="34106" y="120908"/>
                    <a:pt x="31584" y="110830"/>
                    <a:pt x="31212" y="100564"/>
                  </a:cubicBezTo>
                  <a:lnTo>
                    <a:pt x="169111" y="100564"/>
                  </a:lnTo>
                  <a:cubicBezTo>
                    <a:pt x="169371" y="99086"/>
                    <a:pt x="169493" y="97585"/>
                    <a:pt x="169470" y="96084"/>
                  </a:cubicBezTo>
                  <a:lnTo>
                    <a:pt x="169470" y="91603"/>
                  </a:lnTo>
                  <a:cubicBezTo>
                    <a:pt x="169847" y="74840"/>
                    <a:pt x="166149" y="58234"/>
                    <a:pt x="158700" y="43209"/>
                  </a:cubicBezTo>
                  <a:cubicBezTo>
                    <a:pt x="152117" y="30058"/>
                    <a:pt x="141985" y="19008"/>
                    <a:pt x="129442" y="11305"/>
                  </a:cubicBezTo>
                  <a:close/>
                  <a:moveTo>
                    <a:pt x="46155" y="44285"/>
                  </a:moveTo>
                  <a:cubicBezTo>
                    <a:pt x="50768" y="38446"/>
                    <a:pt x="56745" y="33831"/>
                    <a:pt x="63566" y="30842"/>
                  </a:cubicBezTo>
                  <a:cubicBezTo>
                    <a:pt x="70769" y="27768"/>
                    <a:pt x="78532" y="26245"/>
                    <a:pt x="86363" y="26361"/>
                  </a:cubicBezTo>
                  <a:cubicBezTo>
                    <a:pt x="100615" y="25994"/>
                    <a:pt x="114297" y="31971"/>
                    <a:pt x="123698" y="42671"/>
                  </a:cubicBezTo>
                  <a:cubicBezTo>
                    <a:pt x="131695" y="52404"/>
                    <a:pt x="136505" y="64354"/>
                    <a:pt x="137475" y="76905"/>
                  </a:cubicBezTo>
                  <a:lnTo>
                    <a:pt x="32334" y="76905"/>
                  </a:lnTo>
                  <a:cubicBezTo>
                    <a:pt x="32922" y="72958"/>
                    <a:pt x="33819" y="69059"/>
                    <a:pt x="35026" y="65255"/>
                  </a:cubicBezTo>
                  <a:cubicBezTo>
                    <a:pt x="37364" y="57620"/>
                    <a:pt x="41143" y="50504"/>
                    <a:pt x="46155" y="44285"/>
                  </a:cubicBezTo>
                  <a:close/>
                </a:path>
              </a:pathLst>
            </a:custGeom>
            <a:solidFill>
              <a:srgbClr val="00A443"/>
            </a:solidFill>
            <a:ln w="448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_tradnl" dirty="0"/>
            </a:p>
          </p:txBody>
        </p:sp>
        <p:sp>
          <p:nvSpPr>
            <p:cNvPr id="43" name="Forma libre 191">
              <a:extLst>
                <a:ext uri="{FF2B5EF4-FFF2-40B4-BE49-F238E27FC236}">
                  <a16:creationId xmlns:a16="http://schemas.microsoft.com/office/drawing/2014/main" id="{685D7679-BFAB-A8E2-5D14-0D4169F573EE}"/>
                </a:ext>
              </a:extLst>
            </p:cNvPr>
            <p:cNvSpPr/>
            <p:nvPr/>
          </p:nvSpPr>
          <p:spPr>
            <a:xfrm>
              <a:off x="11171669" y="676424"/>
              <a:ext cx="21908" cy="43668"/>
            </a:xfrm>
            <a:custGeom>
              <a:avLst/>
              <a:gdLst>
                <a:gd name="connsiteX0" fmla="*/ 51965 w 92261"/>
                <a:gd name="connsiteY0" fmla="*/ 8607 h 183899"/>
                <a:gd name="connsiteX1" fmla="*/ 30964 w 92261"/>
                <a:gd name="connsiteY1" fmla="*/ 34238 h 183899"/>
                <a:gd name="connsiteX2" fmla="*/ 30964 w 92261"/>
                <a:gd name="connsiteY2" fmla="*/ 2872 h 183899"/>
                <a:gd name="connsiteX3" fmla="*/ 0 w 92261"/>
                <a:gd name="connsiteY3" fmla="*/ 2872 h 183899"/>
                <a:gd name="connsiteX4" fmla="*/ 0 w 92261"/>
                <a:gd name="connsiteY4" fmla="*/ 183899 h 183899"/>
                <a:gd name="connsiteX5" fmla="*/ 30874 w 92261"/>
                <a:gd name="connsiteY5" fmla="*/ 183899 h 183899"/>
                <a:gd name="connsiteX6" fmla="*/ 30874 w 92261"/>
                <a:gd name="connsiteY6" fmla="*/ 87112 h 183899"/>
                <a:gd name="connsiteX7" fmla="*/ 43259 w 92261"/>
                <a:gd name="connsiteY7" fmla="*/ 47501 h 183899"/>
                <a:gd name="connsiteX8" fmla="*/ 75030 w 92261"/>
                <a:gd name="connsiteY8" fmla="*/ 32625 h 183899"/>
                <a:gd name="connsiteX9" fmla="*/ 92262 w 92261"/>
                <a:gd name="connsiteY9" fmla="*/ 32625 h 183899"/>
                <a:gd name="connsiteX10" fmla="*/ 92262 w 92261"/>
                <a:gd name="connsiteY10" fmla="*/ 4 h 183899"/>
                <a:gd name="connsiteX11" fmla="*/ 81492 w 92261"/>
                <a:gd name="connsiteY11" fmla="*/ 4 h 183899"/>
                <a:gd name="connsiteX12" fmla="*/ 51965 w 92261"/>
                <a:gd name="connsiteY12" fmla="*/ 8607 h 1838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2261" h="183899">
                  <a:moveTo>
                    <a:pt x="51965" y="8607"/>
                  </a:moveTo>
                  <a:cubicBezTo>
                    <a:pt x="42667" y="14983"/>
                    <a:pt x="35384" y="23874"/>
                    <a:pt x="30964" y="34238"/>
                  </a:cubicBezTo>
                  <a:lnTo>
                    <a:pt x="30964" y="2872"/>
                  </a:lnTo>
                  <a:lnTo>
                    <a:pt x="0" y="2872"/>
                  </a:lnTo>
                  <a:lnTo>
                    <a:pt x="0" y="183899"/>
                  </a:lnTo>
                  <a:lnTo>
                    <a:pt x="30874" y="183899"/>
                  </a:lnTo>
                  <a:lnTo>
                    <a:pt x="30874" y="87112"/>
                  </a:lnTo>
                  <a:cubicBezTo>
                    <a:pt x="30147" y="72858"/>
                    <a:pt x="34540" y="58811"/>
                    <a:pt x="43259" y="47501"/>
                  </a:cubicBezTo>
                  <a:cubicBezTo>
                    <a:pt x="50928" y="37840"/>
                    <a:pt x="62690" y="32333"/>
                    <a:pt x="75030" y="32625"/>
                  </a:cubicBezTo>
                  <a:lnTo>
                    <a:pt x="92262" y="32625"/>
                  </a:lnTo>
                  <a:lnTo>
                    <a:pt x="92262" y="4"/>
                  </a:lnTo>
                  <a:lnTo>
                    <a:pt x="81492" y="4"/>
                  </a:lnTo>
                  <a:cubicBezTo>
                    <a:pt x="71014" y="-122"/>
                    <a:pt x="60733" y="2876"/>
                    <a:pt x="51965" y="8607"/>
                  </a:cubicBezTo>
                  <a:close/>
                </a:path>
              </a:pathLst>
            </a:custGeom>
            <a:solidFill>
              <a:srgbClr val="00A443"/>
            </a:solidFill>
            <a:ln w="448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_tradnl" dirty="0"/>
            </a:p>
          </p:txBody>
        </p:sp>
        <p:sp>
          <p:nvSpPr>
            <p:cNvPr id="44" name="Forma libre 192">
              <a:extLst>
                <a:ext uri="{FF2B5EF4-FFF2-40B4-BE49-F238E27FC236}">
                  <a16:creationId xmlns:a16="http://schemas.microsoft.com/office/drawing/2014/main" id="{E517E08C-6686-A2E4-FEA6-27A24CD3C724}"/>
                </a:ext>
              </a:extLst>
            </p:cNvPr>
            <p:cNvSpPr/>
            <p:nvPr/>
          </p:nvSpPr>
          <p:spPr>
            <a:xfrm>
              <a:off x="11195191" y="660635"/>
              <a:ext cx="42331" cy="60361"/>
            </a:xfrm>
            <a:custGeom>
              <a:avLst/>
              <a:gdLst>
                <a:gd name="connsiteX0" fmla="*/ 147755 w 178269"/>
                <a:gd name="connsiteY0" fmla="*/ 104270 h 254195"/>
                <a:gd name="connsiteX1" fmla="*/ 142729 w 178269"/>
                <a:gd name="connsiteY1" fmla="*/ 96070 h 254195"/>
                <a:gd name="connsiteX2" fmla="*/ 84392 w 178269"/>
                <a:gd name="connsiteY2" fmla="*/ 66496 h 254195"/>
                <a:gd name="connsiteX3" fmla="*/ 51364 w 178269"/>
                <a:gd name="connsiteY3" fmla="*/ 73128 h 254195"/>
                <a:gd name="connsiteX4" fmla="*/ 24440 w 178269"/>
                <a:gd name="connsiteY4" fmla="*/ 92306 h 254195"/>
                <a:gd name="connsiteX5" fmla="*/ 6490 w 178269"/>
                <a:gd name="connsiteY5" fmla="*/ 122059 h 254195"/>
                <a:gd name="connsiteX6" fmla="*/ 28 w 178269"/>
                <a:gd name="connsiteY6" fmla="*/ 160057 h 254195"/>
                <a:gd name="connsiteX7" fmla="*/ 11336 w 178269"/>
                <a:gd name="connsiteY7" fmla="*/ 209347 h 254195"/>
                <a:gd name="connsiteX8" fmla="*/ 41492 w 178269"/>
                <a:gd name="connsiteY8" fmla="*/ 242326 h 254195"/>
                <a:gd name="connsiteX9" fmla="*/ 84033 w 178269"/>
                <a:gd name="connsiteY9" fmla="*/ 254156 h 254195"/>
                <a:gd name="connsiteX10" fmla="*/ 142370 w 178269"/>
                <a:gd name="connsiteY10" fmla="*/ 224582 h 254195"/>
                <a:gd name="connsiteX11" fmla="*/ 147396 w 178269"/>
                <a:gd name="connsiteY11" fmla="*/ 216382 h 254195"/>
                <a:gd name="connsiteX12" fmla="*/ 147396 w 178269"/>
                <a:gd name="connsiteY12" fmla="*/ 250929 h 254195"/>
                <a:gd name="connsiteX13" fmla="*/ 178269 w 178269"/>
                <a:gd name="connsiteY13" fmla="*/ 250929 h 254195"/>
                <a:gd name="connsiteX14" fmla="*/ 178269 w 178269"/>
                <a:gd name="connsiteY14" fmla="*/ 0 h 254195"/>
                <a:gd name="connsiteX15" fmla="*/ 147755 w 178269"/>
                <a:gd name="connsiteY15" fmla="*/ 0 h 254195"/>
                <a:gd name="connsiteX16" fmla="*/ 132318 w 178269"/>
                <a:gd name="connsiteY16" fmla="*/ 208630 h 254195"/>
                <a:gd name="connsiteX17" fmla="*/ 113830 w 178269"/>
                <a:gd name="connsiteY17" fmla="*/ 221535 h 254195"/>
                <a:gd name="connsiteX18" fmla="*/ 90315 w 178269"/>
                <a:gd name="connsiteY18" fmla="*/ 226016 h 254195"/>
                <a:gd name="connsiteX19" fmla="*/ 48133 w 178269"/>
                <a:gd name="connsiteY19" fmla="*/ 208630 h 254195"/>
                <a:gd name="connsiteX20" fmla="*/ 31799 w 178269"/>
                <a:gd name="connsiteY20" fmla="*/ 160057 h 254195"/>
                <a:gd name="connsiteX21" fmla="*/ 36286 w 178269"/>
                <a:gd name="connsiteY21" fmla="*/ 132634 h 254195"/>
                <a:gd name="connsiteX22" fmla="*/ 48492 w 178269"/>
                <a:gd name="connsiteY22" fmla="*/ 111843 h 254195"/>
                <a:gd name="connsiteX23" fmla="*/ 66981 w 178269"/>
                <a:gd name="connsiteY23" fmla="*/ 98759 h 254195"/>
                <a:gd name="connsiteX24" fmla="*/ 90495 w 178269"/>
                <a:gd name="connsiteY24" fmla="*/ 94278 h 254195"/>
                <a:gd name="connsiteX25" fmla="*/ 132318 w 178269"/>
                <a:gd name="connsiteY25" fmla="*/ 111664 h 254195"/>
                <a:gd name="connsiteX26" fmla="*/ 148652 w 178269"/>
                <a:gd name="connsiteY26" fmla="*/ 159878 h 254195"/>
                <a:gd name="connsiteX27" fmla="*/ 144524 w 178269"/>
                <a:gd name="connsiteY27" fmla="*/ 187659 h 254195"/>
                <a:gd name="connsiteX28" fmla="*/ 132094 w 178269"/>
                <a:gd name="connsiteY28" fmla="*/ 208630 h 2541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178269" h="254195">
                  <a:moveTo>
                    <a:pt x="147755" y="104270"/>
                  </a:moveTo>
                  <a:cubicBezTo>
                    <a:pt x="146229" y="101447"/>
                    <a:pt x="144551" y="98709"/>
                    <a:pt x="142729" y="96070"/>
                  </a:cubicBezTo>
                  <a:cubicBezTo>
                    <a:pt x="129657" y="76865"/>
                    <a:pt x="107633" y="65699"/>
                    <a:pt x="84392" y="66496"/>
                  </a:cubicBezTo>
                  <a:cubicBezTo>
                    <a:pt x="73043" y="66411"/>
                    <a:pt x="61797" y="68670"/>
                    <a:pt x="51364" y="73128"/>
                  </a:cubicBezTo>
                  <a:cubicBezTo>
                    <a:pt x="41084" y="77457"/>
                    <a:pt x="31884" y="84008"/>
                    <a:pt x="24440" y="92306"/>
                  </a:cubicBezTo>
                  <a:cubicBezTo>
                    <a:pt x="16623" y="100999"/>
                    <a:pt x="10528" y="111094"/>
                    <a:pt x="6490" y="122059"/>
                  </a:cubicBezTo>
                  <a:cubicBezTo>
                    <a:pt x="2061" y="134234"/>
                    <a:pt x="-129" y="147107"/>
                    <a:pt x="28" y="160057"/>
                  </a:cubicBezTo>
                  <a:cubicBezTo>
                    <a:pt x="-371" y="177170"/>
                    <a:pt x="3515" y="194116"/>
                    <a:pt x="11336" y="209347"/>
                  </a:cubicBezTo>
                  <a:cubicBezTo>
                    <a:pt x="18301" y="222803"/>
                    <a:pt x="28703" y="234180"/>
                    <a:pt x="41492" y="242326"/>
                  </a:cubicBezTo>
                  <a:cubicBezTo>
                    <a:pt x="54241" y="250266"/>
                    <a:pt x="69009" y="254371"/>
                    <a:pt x="84033" y="254156"/>
                  </a:cubicBezTo>
                  <a:cubicBezTo>
                    <a:pt x="107273" y="254953"/>
                    <a:pt x="129298" y="243787"/>
                    <a:pt x="142370" y="224582"/>
                  </a:cubicBezTo>
                  <a:cubicBezTo>
                    <a:pt x="144183" y="221934"/>
                    <a:pt x="145861" y="219196"/>
                    <a:pt x="147396" y="216382"/>
                  </a:cubicBezTo>
                  <a:lnTo>
                    <a:pt x="147396" y="250929"/>
                  </a:lnTo>
                  <a:lnTo>
                    <a:pt x="178269" y="250929"/>
                  </a:lnTo>
                  <a:lnTo>
                    <a:pt x="178269" y="0"/>
                  </a:lnTo>
                  <a:lnTo>
                    <a:pt x="147755" y="0"/>
                  </a:lnTo>
                  <a:close/>
                  <a:moveTo>
                    <a:pt x="132318" y="208630"/>
                  </a:moveTo>
                  <a:cubicBezTo>
                    <a:pt x="127121" y="214168"/>
                    <a:pt x="120826" y="218564"/>
                    <a:pt x="113830" y="221535"/>
                  </a:cubicBezTo>
                  <a:cubicBezTo>
                    <a:pt x="106372" y="224586"/>
                    <a:pt x="98375" y="226110"/>
                    <a:pt x="90315" y="226016"/>
                  </a:cubicBezTo>
                  <a:cubicBezTo>
                    <a:pt x="74407" y="226544"/>
                    <a:pt x="59038" y="220208"/>
                    <a:pt x="48133" y="208630"/>
                  </a:cubicBezTo>
                  <a:cubicBezTo>
                    <a:pt x="37242" y="197038"/>
                    <a:pt x="31799" y="180848"/>
                    <a:pt x="31799" y="160057"/>
                  </a:cubicBezTo>
                  <a:cubicBezTo>
                    <a:pt x="31696" y="150728"/>
                    <a:pt x="33212" y="141448"/>
                    <a:pt x="36286" y="132634"/>
                  </a:cubicBezTo>
                  <a:cubicBezTo>
                    <a:pt x="38952" y="124972"/>
                    <a:pt x="43098" y="117906"/>
                    <a:pt x="48492" y="111843"/>
                  </a:cubicBezTo>
                  <a:cubicBezTo>
                    <a:pt x="53554" y="106107"/>
                    <a:pt x="59886" y="101631"/>
                    <a:pt x="66981" y="98759"/>
                  </a:cubicBezTo>
                  <a:cubicBezTo>
                    <a:pt x="74452" y="95748"/>
                    <a:pt x="82440" y="94229"/>
                    <a:pt x="90495" y="94278"/>
                  </a:cubicBezTo>
                  <a:cubicBezTo>
                    <a:pt x="106295" y="93771"/>
                    <a:pt x="121544" y="100112"/>
                    <a:pt x="132318" y="111664"/>
                  </a:cubicBezTo>
                  <a:cubicBezTo>
                    <a:pt x="143209" y="123224"/>
                    <a:pt x="148652" y="139297"/>
                    <a:pt x="148652" y="159878"/>
                  </a:cubicBezTo>
                  <a:cubicBezTo>
                    <a:pt x="148773" y="169301"/>
                    <a:pt x="147378" y="178680"/>
                    <a:pt x="144524" y="187659"/>
                  </a:cubicBezTo>
                  <a:cubicBezTo>
                    <a:pt x="141975" y="195478"/>
                    <a:pt x="137730" y="202639"/>
                    <a:pt x="132094" y="208630"/>
                  </a:cubicBezTo>
                  <a:close/>
                </a:path>
              </a:pathLst>
            </a:custGeom>
            <a:solidFill>
              <a:srgbClr val="00A443"/>
            </a:solidFill>
            <a:ln w="448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_tradnl" dirty="0"/>
            </a:p>
          </p:txBody>
        </p:sp>
        <p:sp>
          <p:nvSpPr>
            <p:cNvPr id="45" name="Forma libre 193">
              <a:extLst>
                <a:ext uri="{FF2B5EF4-FFF2-40B4-BE49-F238E27FC236}">
                  <a16:creationId xmlns:a16="http://schemas.microsoft.com/office/drawing/2014/main" id="{B23CF685-2E2F-71D8-EFAB-F5D652393F9C}"/>
                </a:ext>
              </a:extLst>
            </p:cNvPr>
            <p:cNvSpPr/>
            <p:nvPr/>
          </p:nvSpPr>
          <p:spPr>
            <a:xfrm>
              <a:off x="11246974" y="676424"/>
              <a:ext cx="21908" cy="43711"/>
            </a:xfrm>
            <a:custGeom>
              <a:avLst/>
              <a:gdLst>
                <a:gd name="connsiteX0" fmla="*/ 51875 w 92261"/>
                <a:gd name="connsiteY0" fmla="*/ 8609 h 184079"/>
                <a:gd name="connsiteX1" fmla="*/ 30874 w 92261"/>
                <a:gd name="connsiteY1" fmla="*/ 34418 h 184079"/>
                <a:gd name="connsiteX2" fmla="*/ 30874 w 92261"/>
                <a:gd name="connsiteY2" fmla="*/ 3052 h 184079"/>
                <a:gd name="connsiteX3" fmla="*/ 0 w 92261"/>
                <a:gd name="connsiteY3" fmla="*/ 3052 h 184079"/>
                <a:gd name="connsiteX4" fmla="*/ 0 w 92261"/>
                <a:gd name="connsiteY4" fmla="*/ 184080 h 184079"/>
                <a:gd name="connsiteX5" fmla="*/ 30874 w 92261"/>
                <a:gd name="connsiteY5" fmla="*/ 184080 h 184079"/>
                <a:gd name="connsiteX6" fmla="*/ 30874 w 92261"/>
                <a:gd name="connsiteY6" fmla="*/ 87114 h 184079"/>
                <a:gd name="connsiteX7" fmla="*/ 43259 w 92261"/>
                <a:gd name="connsiteY7" fmla="*/ 47503 h 184079"/>
                <a:gd name="connsiteX8" fmla="*/ 75030 w 92261"/>
                <a:gd name="connsiteY8" fmla="*/ 32626 h 184079"/>
                <a:gd name="connsiteX9" fmla="*/ 92262 w 92261"/>
                <a:gd name="connsiteY9" fmla="*/ 32626 h 184079"/>
                <a:gd name="connsiteX10" fmla="*/ 92262 w 92261"/>
                <a:gd name="connsiteY10" fmla="*/ 5 h 184079"/>
                <a:gd name="connsiteX11" fmla="*/ 81492 w 92261"/>
                <a:gd name="connsiteY11" fmla="*/ 5 h 184079"/>
                <a:gd name="connsiteX12" fmla="*/ 51875 w 92261"/>
                <a:gd name="connsiteY12" fmla="*/ 8609 h 1840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2261" h="184079">
                  <a:moveTo>
                    <a:pt x="51875" y="8609"/>
                  </a:moveTo>
                  <a:cubicBezTo>
                    <a:pt x="42550" y="15034"/>
                    <a:pt x="35263" y="23991"/>
                    <a:pt x="30874" y="34418"/>
                  </a:cubicBezTo>
                  <a:lnTo>
                    <a:pt x="30874" y="3052"/>
                  </a:lnTo>
                  <a:lnTo>
                    <a:pt x="0" y="3052"/>
                  </a:lnTo>
                  <a:lnTo>
                    <a:pt x="0" y="184080"/>
                  </a:lnTo>
                  <a:lnTo>
                    <a:pt x="30874" y="184080"/>
                  </a:lnTo>
                  <a:lnTo>
                    <a:pt x="30874" y="87114"/>
                  </a:lnTo>
                  <a:cubicBezTo>
                    <a:pt x="30147" y="72860"/>
                    <a:pt x="34540" y="58812"/>
                    <a:pt x="43259" y="47503"/>
                  </a:cubicBezTo>
                  <a:cubicBezTo>
                    <a:pt x="50928" y="37842"/>
                    <a:pt x="62690" y="32335"/>
                    <a:pt x="75030" y="32626"/>
                  </a:cubicBezTo>
                  <a:lnTo>
                    <a:pt x="92262" y="32626"/>
                  </a:lnTo>
                  <a:lnTo>
                    <a:pt x="92262" y="5"/>
                  </a:lnTo>
                  <a:lnTo>
                    <a:pt x="81492" y="5"/>
                  </a:lnTo>
                  <a:cubicBezTo>
                    <a:pt x="70982" y="-143"/>
                    <a:pt x="60666" y="2855"/>
                    <a:pt x="51875" y="8609"/>
                  </a:cubicBezTo>
                  <a:close/>
                </a:path>
              </a:pathLst>
            </a:custGeom>
            <a:solidFill>
              <a:srgbClr val="00A443"/>
            </a:solidFill>
            <a:ln w="448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_tradnl" dirty="0"/>
            </a:p>
          </p:txBody>
        </p:sp>
        <p:sp>
          <p:nvSpPr>
            <p:cNvPr id="46" name="Forma libre 194">
              <a:extLst>
                <a:ext uri="{FF2B5EF4-FFF2-40B4-BE49-F238E27FC236}">
                  <a16:creationId xmlns:a16="http://schemas.microsoft.com/office/drawing/2014/main" id="{3952AFD3-1FE1-EEF8-A69C-3AF0BCEB821C}"/>
                </a:ext>
              </a:extLst>
            </p:cNvPr>
            <p:cNvSpPr/>
            <p:nvPr/>
          </p:nvSpPr>
          <p:spPr>
            <a:xfrm>
              <a:off x="11270401" y="676422"/>
              <a:ext cx="43316" cy="44610"/>
            </a:xfrm>
            <a:custGeom>
              <a:avLst/>
              <a:gdLst>
                <a:gd name="connsiteX0" fmla="*/ 137876 w 182416"/>
                <a:gd name="connsiteY0" fmla="*/ 11842 h 187864"/>
                <a:gd name="connsiteX1" fmla="*/ 91027 w 182416"/>
                <a:gd name="connsiteY1" fmla="*/ 13 h 187864"/>
                <a:gd name="connsiteX2" fmla="*/ 55127 w 182416"/>
                <a:gd name="connsiteY2" fmla="*/ 6645 h 187864"/>
                <a:gd name="connsiteX3" fmla="*/ 26049 w 182416"/>
                <a:gd name="connsiteY3" fmla="*/ 25823 h 187864"/>
                <a:gd name="connsiteX4" fmla="*/ 6842 w 182416"/>
                <a:gd name="connsiteY4" fmla="*/ 55755 h 187864"/>
                <a:gd name="connsiteX5" fmla="*/ 21 w 182416"/>
                <a:gd name="connsiteY5" fmla="*/ 93574 h 187864"/>
                <a:gd name="connsiteX6" fmla="*/ 11868 w 182416"/>
                <a:gd name="connsiteY6" fmla="*/ 142863 h 187864"/>
                <a:gd name="connsiteX7" fmla="*/ 44357 w 182416"/>
                <a:gd name="connsiteY7" fmla="*/ 176022 h 187864"/>
                <a:gd name="connsiteX8" fmla="*/ 91206 w 182416"/>
                <a:gd name="connsiteY8" fmla="*/ 187851 h 187864"/>
                <a:gd name="connsiteX9" fmla="*/ 127644 w 182416"/>
                <a:gd name="connsiteY9" fmla="*/ 181041 h 187864"/>
                <a:gd name="connsiteX10" fmla="*/ 156544 w 182416"/>
                <a:gd name="connsiteY10" fmla="*/ 161683 h 187864"/>
                <a:gd name="connsiteX11" fmla="*/ 175571 w 182416"/>
                <a:gd name="connsiteY11" fmla="*/ 131930 h 187864"/>
                <a:gd name="connsiteX12" fmla="*/ 182391 w 182416"/>
                <a:gd name="connsiteY12" fmla="*/ 93574 h 187864"/>
                <a:gd name="connsiteX13" fmla="*/ 170544 w 182416"/>
                <a:gd name="connsiteY13" fmla="*/ 44643 h 187864"/>
                <a:gd name="connsiteX14" fmla="*/ 137876 w 182416"/>
                <a:gd name="connsiteY14" fmla="*/ 11842 h 187864"/>
                <a:gd name="connsiteX15" fmla="*/ 146492 w 182416"/>
                <a:gd name="connsiteY15" fmla="*/ 121355 h 187864"/>
                <a:gd name="connsiteX16" fmla="*/ 133927 w 182416"/>
                <a:gd name="connsiteY16" fmla="*/ 142326 h 187864"/>
                <a:gd name="connsiteX17" fmla="*/ 114900 w 182416"/>
                <a:gd name="connsiteY17" fmla="*/ 155410 h 187864"/>
                <a:gd name="connsiteX18" fmla="*/ 91027 w 182416"/>
                <a:gd name="connsiteY18" fmla="*/ 159891 h 187864"/>
                <a:gd name="connsiteX19" fmla="*/ 60512 w 182416"/>
                <a:gd name="connsiteY19" fmla="*/ 152004 h 187864"/>
                <a:gd name="connsiteX20" fmla="*/ 39152 w 182416"/>
                <a:gd name="connsiteY20" fmla="*/ 129242 h 187864"/>
                <a:gd name="connsiteX21" fmla="*/ 31433 w 182416"/>
                <a:gd name="connsiteY21" fmla="*/ 93395 h 187864"/>
                <a:gd name="connsiteX22" fmla="*/ 35921 w 182416"/>
                <a:gd name="connsiteY22" fmla="*/ 65792 h 187864"/>
                <a:gd name="connsiteX23" fmla="*/ 48486 w 182416"/>
                <a:gd name="connsiteY23" fmla="*/ 45001 h 187864"/>
                <a:gd name="connsiteX24" fmla="*/ 67513 w 182416"/>
                <a:gd name="connsiteY24" fmla="*/ 32096 h 187864"/>
                <a:gd name="connsiteX25" fmla="*/ 91027 w 182416"/>
                <a:gd name="connsiteY25" fmla="*/ 27615 h 187864"/>
                <a:gd name="connsiteX26" fmla="*/ 121721 w 182416"/>
                <a:gd name="connsiteY26" fmla="*/ 35502 h 187864"/>
                <a:gd name="connsiteX27" fmla="*/ 143081 w 182416"/>
                <a:gd name="connsiteY27" fmla="*/ 57906 h 187864"/>
                <a:gd name="connsiteX28" fmla="*/ 150979 w 182416"/>
                <a:gd name="connsiteY28" fmla="*/ 93036 h 187864"/>
                <a:gd name="connsiteX29" fmla="*/ 146492 w 182416"/>
                <a:gd name="connsiteY29" fmla="*/ 121355 h 1878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182416" h="187864">
                  <a:moveTo>
                    <a:pt x="137876" y="11842"/>
                  </a:moveTo>
                  <a:cubicBezTo>
                    <a:pt x="123583" y="3822"/>
                    <a:pt x="107415" y="-260"/>
                    <a:pt x="91027" y="13"/>
                  </a:cubicBezTo>
                  <a:cubicBezTo>
                    <a:pt x="78745" y="-81"/>
                    <a:pt x="66561" y="2173"/>
                    <a:pt x="55127" y="6645"/>
                  </a:cubicBezTo>
                  <a:cubicBezTo>
                    <a:pt x="44187" y="10919"/>
                    <a:pt x="34279" y="17453"/>
                    <a:pt x="26049" y="25823"/>
                  </a:cubicBezTo>
                  <a:cubicBezTo>
                    <a:pt x="17648" y="34372"/>
                    <a:pt x="11110" y="44562"/>
                    <a:pt x="6842" y="55755"/>
                  </a:cubicBezTo>
                  <a:cubicBezTo>
                    <a:pt x="2216" y="67822"/>
                    <a:pt x="-100" y="80651"/>
                    <a:pt x="21" y="93574"/>
                  </a:cubicBezTo>
                  <a:cubicBezTo>
                    <a:pt x="-333" y="110749"/>
                    <a:pt x="3746" y="127723"/>
                    <a:pt x="11868" y="142863"/>
                  </a:cubicBezTo>
                  <a:cubicBezTo>
                    <a:pt x="19403" y="156714"/>
                    <a:pt x="30653" y="168198"/>
                    <a:pt x="44357" y="176022"/>
                  </a:cubicBezTo>
                  <a:cubicBezTo>
                    <a:pt x="58650" y="184043"/>
                    <a:pt x="74818" y="188125"/>
                    <a:pt x="91206" y="187851"/>
                  </a:cubicBezTo>
                  <a:cubicBezTo>
                    <a:pt x="103682" y="187973"/>
                    <a:pt x="116058" y="185660"/>
                    <a:pt x="127644" y="181041"/>
                  </a:cubicBezTo>
                  <a:cubicBezTo>
                    <a:pt x="138513" y="176649"/>
                    <a:pt x="148354" y="170058"/>
                    <a:pt x="156544" y="161683"/>
                  </a:cubicBezTo>
                  <a:cubicBezTo>
                    <a:pt x="164801" y="153125"/>
                    <a:pt x="171267" y="143011"/>
                    <a:pt x="175571" y="131930"/>
                  </a:cubicBezTo>
                  <a:cubicBezTo>
                    <a:pt x="180246" y="119688"/>
                    <a:pt x="182562" y="106676"/>
                    <a:pt x="182391" y="93574"/>
                  </a:cubicBezTo>
                  <a:cubicBezTo>
                    <a:pt x="182782" y="76511"/>
                    <a:pt x="178698" y="59645"/>
                    <a:pt x="170544" y="44643"/>
                  </a:cubicBezTo>
                  <a:cubicBezTo>
                    <a:pt x="162884" y="30918"/>
                    <a:pt x="151581" y="19567"/>
                    <a:pt x="137876" y="11842"/>
                  </a:cubicBezTo>
                  <a:close/>
                  <a:moveTo>
                    <a:pt x="146492" y="121355"/>
                  </a:moveTo>
                  <a:cubicBezTo>
                    <a:pt x="143777" y="129125"/>
                    <a:pt x="139500" y="136263"/>
                    <a:pt x="133927" y="142326"/>
                  </a:cubicBezTo>
                  <a:cubicBezTo>
                    <a:pt x="128609" y="148012"/>
                    <a:pt x="122116" y="152475"/>
                    <a:pt x="114900" y="155410"/>
                  </a:cubicBezTo>
                  <a:cubicBezTo>
                    <a:pt x="107312" y="158439"/>
                    <a:pt x="99203" y="159962"/>
                    <a:pt x="91027" y="159891"/>
                  </a:cubicBezTo>
                  <a:cubicBezTo>
                    <a:pt x="80333" y="160025"/>
                    <a:pt x="69797" y="157305"/>
                    <a:pt x="60512" y="152004"/>
                  </a:cubicBezTo>
                  <a:cubicBezTo>
                    <a:pt x="51335" y="146641"/>
                    <a:pt x="43918" y="138732"/>
                    <a:pt x="39152" y="129242"/>
                  </a:cubicBezTo>
                  <a:cubicBezTo>
                    <a:pt x="33713" y="118093"/>
                    <a:pt x="31061" y="105793"/>
                    <a:pt x="31433" y="93395"/>
                  </a:cubicBezTo>
                  <a:cubicBezTo>
                    <a:pt x="31276" y="84003"/>
                    <a:pt x="32793" y="74655"/>
                    <a:pt x="35921" y="65792"/>
                  </a:cubicBezTo>
                  <a:cubicBezTo>
                    <a:pt x="38658" y="58085"/>
                    <a:pt x="42930" y="51010"/>
                    <a:pt x="48486" y="45001"/>
                  </a:cubicBezTo>
                  <a:cubicBezTo>
                    <a:pt x="53776" y="39324"/>
                    <a:pt x="60279" y="34914"/>
                    <a:pt x="67513" y="32096"/>
                  </a:cubicBezTo>
                  <a:cubicBezTo>
                    <a:pt x="74998" y="29130"/>
                    <a:pt x="82976" y="27611"/>
                    <a:pt x="91027" y="27615"/>
                  </a:cubicBezTo>
                  <a:cubicBezTo>
                    <a:pt x="101788" y="27409"/>
                    <a:pt x="112396" y="30138"/>
                    <a:pt x="121721" y="35502"/>
                  </a:cubicBezTo>
                  <a:cubicBezTo>
                    <a:pt x="130804" y="40825"/>
                    <a:pt x="138203" y="48590"/>
                    <a:pt x="143081" y="57906"/>
                  </a:cubicBezTo>
                  <a:cubicBezTo>
                    <a:pt x="148596" y="68781"/>
                    <a:pt x="151307" y="80853"/>
                    <a:pt x="150979" y="93036"/>
                  </a:cubicBezTo>
                  <a:cubicBezTo>
                    <a:pt x="151190" y="102666"/>
                    <a:pt x="149669" y="112259"/>
                    <a:pt x="146492" y="121355"/>
                  </a:cubicBezTo>
                  <a:close/>
                </a:path>
              </a:pathLst>
            </a:custGeom>
            <a:solidFill>
              <a:srgbClr val="00A443"/>
            </a:solidFill>
            <a:ln w="448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_tradnl" dirty="0"/>
            </a:p>
          </p:txBody>
        </p:sp>
        <p:sp>
          <p:nvSpPr>
            <p:cNvPr id="47" name="Forma libre 195">
              <a:extLst>
                <a:ext uri="{FF2B5EF4-FFF2-40B4-BE49-F238E27FC236}">
                  <a16:creationId xmlns:a16="http://schemas.microsoft.com/office/drawing/2014/main" id="{20683C64-2F4B-F8D5-FA42-F9BF3ADFCE33}"/>
                </a:ext>
              </a:extLst>
            </p:cNvPr>
            <p:cNvSpPr/>
            <p:nvPr/>
          </p:nvSpPr>
          <p:spPr>
            <a:xfrm>
              <a:off x="11320849" y="660550"/>
              <a:ext cx="15772" cy="59591"/>
            </a:xfrm>
            <a:custGeom>
              <a:avLst/>
              <a:gdLst>
                <a:gd name="connsiteX0" fmla="*/ 35907 w 66422"/>
                <a:gd name="connsiteY0" fmla="*/ 217592 h 250952"/>
                <a:gd name="connsiteX1" fmla="*/ 31420 w 66422"/>
                <a:gd name="connsiteY1" fmla="*/ 200743 h 250952"/>
                <a:gd name="connsiteX2" fmla="*/ 31420 w 66422"/>
                <a:gd name="connsiteY2" fmla="*/ 0 h 250952"/>
                <a:gd name="connsiteX3" fmla="*/ 8 w 66422"/>
                <a:gd name="connsiteY3" fmla="*/ 0 h 250952"/>
                <a:gd name="connsiteX4" fmla="*/ 8 w 66422"/>
                <a:gd name="connsiteY4" fmla="*/ 202536 h 250952"/>
                <a:gd name="connsiteX5" fmla="*/ 5034 w 66422"/>
                <a:gd name="connsiteY5" fmla="*/ 227450 h 250952"/>
                <a:gd name="connsiteX6" fmla="*/ 20830 w 66422"/>
                <a:gd name="connsiteY6" fmla="*/ 244656 h 250952"/>
                <a:gd name="connsiteX7" fmla="*/ 47036 w 66422"/>
                <a:gd name="connsiteY7" fmla="*/ 250929 h 250952"/>
                <a:gd name="connsiteX8" fmla="*/ 66422 w 66422"/>
                <a:gd name="connsiteY8" fmla="*/ 250929 h 250952"/>
                <a:gd name="connsiteX9" fmla="*/ 66422 w 66422"/>
                <a:gd name="connsiteY9" fmla="*/ 223865 h 250952"/>
                <a:gd name="connsiteX10" fmla="*/ 51344 w 66422"/>
                <a:gd name="connsiteY10" fmla="*/ 223865 h 250952"/>
                <a:gd name="connsiteX11" fmla="*/ 35907 w 66422"/>
                <a:gd name="connsiteY11" fmla="*/ 217592 h 2509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66422" h="250952">
                  <a:moveTo>
                    <a:pt x="35907" y="217592"/>
                  </a:moveTo>
                  <a:cubicBezTo>
                    <a:pt x="32609" y="212618"/>
                    <a:pt x="31030" y="206699"/>
                    <a:pt x="31420" y="200743"/>
                  </a:cubicBezTo>
                  <a:lnTo>
                    <a:pt x="31420" y="0"/>
                  </a:lnTo>
                  <a:lnTo>
                    <a:pt x="8" y="0"/>
                  </a:lnTo>
                  <a:lnTo>
                    <a:pt x="8" y="202536"/>
                  </a:lnTo>
                  <a:cubicBezTo>
                    <a:pt x="-131" y="211103"/>
                    <a:pt x="1583" y="219604"/>
                    <a:pt x="5034" y="227450"/>
                  </a:cubicBezTo>
                  <a:cubicBezTo>
                    <a:pt x="8373" y="234691"/>
                    <a:pt x="13896" y="240704"/>
                    <a:pt x="20830" y="244656"/>
                  </a:cubicBezTo>
                  <a:cubicBezTo>
                    <a:pt x="28849" y="249038"/>
                    <a:pt x="37895" y="251203"/>
                    <a:pt x="47036" y="250929"/>
                  </a:cubicBezTo>
                  <a:lnTo>
                    <a:pt x="66422" y="250929"/>
                  </a:lnTo>
                  <a:lnTo>
                    <a:pt x="66422" y="223865"/>
                  </a:lnTo>
                  <a:lnTo>
                    <a:pt x="51344" y="223865"/>
                  </a:lnTo>
                  <a:cubicBezTo>
                    <a:pt x="45502" y="224290"/>
                    <a:pt x="39794" y="221969"/>
                    <a:pt x="35907" y="217592"/>
                  </a:cubicBezTo>
                  <a:close/>
                </a:path>
              </a:pathLst>
            </a:custGeom>
            <a:solidFill>
              <a:srgbClr val="00A443"/>
            </a:solidFill>
            <a:ln w="448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_tradnl" dirty="0"/>
            </a:p>
          </p:txBody>
        </p:sp>
        <p:sp>
          <p:nvSpPr>
            <p:cNvPr id="48" name="Forma libre 196">
              <a:extLst>
                <a:ext uri="{FF2B5EF4-FFF2-40B4-BE49-F238E27FC236}">
                  <a16:creationId xmlns:a16="http://schemas.microsoft.com/office/drawing/2014/main" id="{1653F095-C439-EB4E-AC26-86D42702031D}"/>
                </a:ext>
              </a:extLst>
            </p:cNvPr>
            <p:cNvSpPr/>
            <p:nvPr/>
          </p:nvSpPr>
          <p:spPr>
            <a:xfrm>
              <a:off x="11339877" y="676379"/>
              <a:ext cx="37776" cy="44683"/>
            </a:xfrm>
            <a:custGeom>
              <a:avLst/>
              <a:gdLst>
                <a:gd name="connsiteX0" fmla="*/ 134285 w 159083"/>
                <a:gd name="connsiteY0" fmla="*/ 16505 h 188171"/>
                <a:gd name="connsiteX1" fmla="*/ 108797 w 159083"/>
                <a:gd name="connsiteY1" fmla="*/ 3958 h 188171"/>
                <a:gd name="connsiteX2" fmla="*/ 79179 w 159083"/>
                <a:gd name="connsiteY2" fmla="*/ 15 h 188171"/>
                <a:gd name="connsiteX3" fmla="*/ 35023 w 159083"/>
                <a:gd name="connsiteY3" fmla="*/ 11127 h 188171"/>
                <a:gd name="connsiteX4" fmla="*/ 6662 w 159083"/>
                <a:gd name="connsiteY4" fmla="*/ 44107 h 188171"/>
                <a:gd name="connsiteX5" fmla="*/ 31074 w 159083"/>
                <a:gd name="connsiteY5" fmla="*/ 57549 h 188171"/>
                <a:gd name="connsiteX6" fmla="*/ 49024 w 159083"/>
                <a:gd name="connsiteY6" fmla="*/ 35862 h 188171"/>
                <a:gd name="connsiteX7" fmla="*/ 78820 w 159083"/>
                <a:gd name="connsiteY7" fmla="*/ 27796 h 188171"/>
                <a:gd name="connsiteX8" fmla="*/ 103232 w 159083"/>
                <a:gd name="connsiteY8" fmla="*/ 32277 h 188171"/>
                <a:gd name="connsiteX9" fmla="*/ 121182 w 159083"/>
                <a:gd name="connsiteY9" fmla="*/ 46975 h 188171"/>
                <a:gd name="connsiteX10" fmla="*/ 128182 w 159083"/>
                <a:gd name="connsiteY10" fmla="*/ 74398 h 188171"/>
                <a:gd name="connsiteX11" fmla="*/ 128182 w 159083"/>
                <a:gd name="connsiteY11" fmla="*/ 96802 h 188171"/>
                <a:gd name="connsiteX12" fmla="*/ 122797 w 159083"/>
                <a:gd name="connsiteY12" fmla="*/ 91380 h 188171"/>
                <a:gd name="connsiteX13" fmla="*/ 73435 w 159083"/>
                <a:gd name="connsiteY13" fmla="*/ 76683 h 188171"/>
                <a:gd name="connsiteX14" fmla="*/ 36997 w 159083"/>
                <a:gd name="connsiteY14" fmla="*/ 83135 h 188171"/>
                <a:gd name="connsiteX15" fmla="*/ 10073 w 159083"/>
                <a:gd name="connsiteY15" fmla="*/ 101955 h 188171"/>
                <a:gd name="connsiteX16" fmla="*/ 21 w 159083"/>
                <a:gd name="connsiteY16" fmla="*/ 132246 h 188171"/>
                <a:gd name="connsiteX17" fmla="*/ 9893 w 159083"/>
                <a:gd name="connsiteY17" fmla="*/ 162716 h 188171"/>
                <a:gd name="connsiteX18" fmla="*/ 36279 w 159083"/>
                <a:gd name="connsiteY18" fmla="*/ 181715 h 188171"/>
                <a:gd name="connsiteX19" fmla="*/ 72179 w 159083"/>
                <a:gd name="connsiteY19" fmla="*/ 188167 h 188171"/>
                <a:gd name="connsiteX20" fmla="*/ 122439 w 159083"/>
                <a:gd name="connsiteY20" fmla="*/ 173111 h 188171"/>
                <a:gd name="connsiteX21" fmla="*/ 128900 w 159083"/>
                <a:gd name="connsiteY21" fmla="*/ 166300 h 188171"/>
                <a:gd name="connsiteX22" fmla="*/ 128900 w 159083"/>
                <a:gd name="connsiteY22" fmla="*/ 184582 h 188171"/>
                <a:gd name="connsiteX23" fmla="*/ 159056 w 159083"/>
                <a:gd name="connsiteY23" fmla="*/ 184582 h 188171"/>
                <a:gd name="connsiteX24" fmla="*/ 159056 w 159083"/>
                <a:gd name="connsiteY24" fmla="*/ 71171 h 188171"/>
                <a:gd name="connsiteX25" fmla="*/ 152235 w 159083"/>
                <a:gd name="connsiteY25" fmla="*/ 38730 h 188171"/>
                <a:gd name="connsiteX26" fmla="*/ 134285 w 159083"/>
                <a:gd name="connsiteY26" fmla="*/ 16505 h 188171"/>
                <a:gd name="connsiteX27" fmla="*/ 115258 w 159083"/>
                <a:gd name="connsiteY27" fmla="*/ 155412 h 188171"/>
                <a:gd name="connsiteX28" fmla="*/ 80975 w 159083"/>
                <a:gd name="connsiteY28" fmla="*/ 163477 h 188171"/>
                <a:gd name="connsiteX29" fmla="*/ 45972 w 159083"/>
                <a:gd name="connsiteY29" fmla="*/ 155591 h 188171"/>
                <a:gd name="connsiteX30" fmla="*/ 34808 w 159083"/>
                <a:gd name="connsiteY30" fmla="*/ 119242 h 188171"/>
                <a:gd name="connsiteX31" fmla="*/ 45972 w 159083"/>
                <a:gd name="connsiteY31" fmla="*/ 108094 h 188171"/>
                <a:gd name="connsiteX32" fmla="*/ 80975 w 159083"/>
                <a:gd name="connsiteY32" fmla="*/ 100387 h 188171"/>
                <a:gd name="connsiteX33" fmla="*/ 115258 w 159083"/>
                <a:gd name="connsiteY33" fmla="*/ 108452 h 188171"/>
                <a:gd name="connsiteX34" fmla="*/ 125656 w 159083"/>
                <a:gd name="connsiteY34" fmla="*/ 145030 h 188171"/>
                <a:gd name="connsiteX35" fmla="*/ 115258 w 159083"/>
                <a:gd name="connsiteY35" fmla="*/ 155412 h 1881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159083" h="188171">
                  <a:moveTo>
                    <a:pt x="134285" y="16505"/>
                  </a:moveTo>
                  <a:cubicBezTo>
                    <a:pt x="126679" y="10715"/>
                    <a:pt x="118023" y="6458"/>
                    <a:pt x="108797" y="3958"/>
                  </a:cubicBezTo>
                  <a:cubicBezTo>
                    <a:pt x="99153" y="1296"/>
                    <a:pt x="89186" y="-30"/>
                    <a:pt x="79179" y="15"/>
                  </a:cubicBezTo>
                  <a:cubicBezTo>
                    <a:pt x="63734" y="-272"/>
                    <a:pt x="48490" y="3564"/>
                    <a:pt x="35023" y="11127"/>
                  </a:cubicBezTo>
                  <a:cubicBezTo>
                    <a:pt x="22059" y="18548"/>
                    <a:pt x="12047" y="30189"/>
                    <a:pt x="6662" y="44107"/>
                  </a:cubicBezTo>
                  <a:lnTo>
                    <a:pt x="31074" y="57549"/>
                  </a:lnTo>
                  <a:cubicBezTo>
                    <a:pt x="34570" y="48583"/>
                    <a:pt x="40865" y="40979"/>
                    <a:pt x="49024" y="35862"/>
                  </a:cubicBezTo>
                  <a:cubicBezTo>
                    <a:pt x="57954" y="30328"/>
                    <a:pt x="68311" y="27523"/>
                    <a:pt x="78820" y="27796"/>
                  </a:cubicBezTo>
                  <a:cubicBezTo>
                    <a:pt x="87172" y="27693"/>
                    <a:pt x="95465" y="29217"/>
                    <a:pt x="103232" y="32277"/>
                  </a:cubicBezTo>
                  <a:cubicBezTo>
                    <a:pt x="110556" y="35266"/>
                    <a:pt x="116811" y="40388"/>
                    <a:pt x="121182" y="46975"/>
                  </a:cubicBezTo>
                  <a:cubicBezTo>
                    <a:pt x="126235" y="55201"/>
                    <a:pt x="128676" y="64759"/>
                    <a:pt x="128182" y="74398"/>
                  </a:cubicBezTo>
                  <a:lnTo>
                    <a:pt x="128182" y="96802"/>
                  </a:lnTo>
                  <a:cubicBezTo>
                    <a:pt x="126535" y="94853"/>
                    <a:pt x="124736" y="93038"/>
                    <a:pt x="122797" y="91380"/>
                  </a:cubicBezTo>
                  <a:cubicBezTo>
                    <a:pt x="111309" y="81554"/>
                    <a:pt x="94854" y="76651"/>
                    <a:pt x="73435" y="76683"/>
                  </a:cubicBezTo>
                  <a:cubicBezTo>
                    <a:pt x="60992" y="76553"/>
                    <a:pt x="48638" y="78744"/>
                    <a:pt x="36997" y="83135"/>
                  </a:cubicBezTo>
                  <a:cubicBezTo>
                    <a:pt x="26510" y="86913"/>
                    <a:pt x="17217" y="93405"/>
                    <a:pt x="10073" y="101955"/>
                  </a:cubicBezTo>
                  <a:cubicBezTo>
                    <a:pt x="3252" y="110554"/>
                    <a:pt x="-307" y="121281"/>
                    <a:pt x="21" y="132246"/>
                  </a:cubicBezTo>
                  <a:cubicBezTo>
                    <a:pt x="-293" y="143233"/>
                    <a:pt x="3194" y="153996"/>
                    <a:pt x="9893" y="162716"/>
                  </a:cubicBezTo>
                  <a:cubicBezTo>
                    <a:pt x="16817" y="171301"/>
                    <a:pt x="25931" y="177866"/>
                    <a:pt x="36279" y="181715"/>
                  </a:cubicBezTo>
                  <a:cubicBezTo>
                    <a:pt x="47731" y="186097"/>
                    <a:pt x="59915" y="188288"/>
                    <a:pt x="72179" y="188167"/>
                  </a:cubicBezTo>
                  <a:cubicBezTo>
                    <a:pt x="93957" y="188167"/>
                    <a:pt x="110713" y="183149"/>
                    <a:pt x="122439" y="173111"/>
                  </a:cubicBezTo>
                  <a:cubicBezTo>
                    <a:pt x="124794" y="171041"/>
                    <a:pt x="126957" y="168765"/>
                    <a:pt x="128900" y="166300"/>
                  </a:cubicBezTo>
                  <a:lnTo>
                    <a:pt x="128900" y="184582"/>
                  </a:lnTo>
                  <a:lnTo>
                    <a:pt x="159056" y="184582"/>
                  </a:lnTo>
                  <a:lnTo>
                    <a:pt x="159056" y="71171"/>
                  </a:lnTo>
                  <a:cubicBezTo>
                    <a:pt x="159370" y="59974"/>
                    <a:pt x="157032" y="48857"/>
                    <a:pt x="152235" y="38730"/>
                  </a:cubicBezTo>
                  <a:cubicBezTo>
                    <a:pt x="148044" y="30041"/>
                    <a:pt x="141901" y="22437"/>
                    <a:pt x="134285" y="16505"/>
                  </a:cubicBezTo>
                  <a:close/>
                  <a:moveTo>
                    <a:pt x="115258" y="155412"/>
                  </a:moveTo>
                  <a:cubicBezTo>
                    <a:pt x="104758" y="161107"/>
                    <a:pt x="92920" y="163894"/>
                    <a:pt x="80975" y="163477"/>
                  </a:cubicBezTo>
                  <a:cubicBezTo>
                    <a:pt x="68822" y="163872"/>
                    <a:pt x="56774" y="161156"/>
                    <a:pt x="45972" y="155591"/>
                  </a:cubicBezTo>
                  <a:cubicBezTo>
                    <a:pt x="32837" y="148632"/>
                    <a:pt x="27839" y="132358"/>
                    <a:pt x="34808" y="119242"/>
                  </a:cubicBezTo>
                  <a:cubicBezTo>
                    <a:pt x="37330" y="114493"/>
                    <a:pt x="41220" y="110612"/>
                    <a:pt x="45972" y="108094"/>
                  </a:cubicBezTo>
                  <a:cubicBezTo>
                    <a:pt x="56810" y="102632"/>
                    <a:pt x="68845" y="99983"/>
                    <a:pt x="80975" y="100387"/>
                  </a:cubicBezTo>
                  <a:cubicBezTo>
                    <a:pt x="92920" y="99970"/>
                    <a:pt x="104758" y="102757"/>
                    <a:pt x="115258" y="108452"/>
                  </a:cubicBezTo>
                  <a:cubicBezTo>
                    <a:pt x="128245" y="115684"/>
                    <a:pt x="132899" y="132062"/>
                    <a:pt x="125656" y="145030"/>
                  </a:cubicBezTo>
                  <a:cubicBezTo>
                    <a:pt x="123224" y="149385"/>
                    <a:pt x="119620" y="152983"/>
                    <a:pt x="115258" y="155412"/>
                  </a:cubicBezTo>
                  <a:close/>
                </a:path>
              </a:pathLst>
            </a:custGeom>
            <a:solidFill>
              <a:srgbClr val="00A443"/>
            </a:solidFill>
            <a:ln w="448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_tradnl" dirty="0"/>
            </a:p>
          </p:txBody>
        </p:sp>
        <p:sp>
          <p:nvSpPr>
            <p:cNvPr id="49" name="Forma libre 197">
              <a:extLst>
                <a:ext uri="{FF2B5EF4-FFF2-40B4-BE49-F238E27FC236}">
                  <a16:creationId xmlns:a16="http://schemas.microsoft.com/office/drawing/2014/main" id="{0997C899-F09D-46F8-17E2-47945C5FEE32}"/>
                </a:ext>
              </a:extLst>
            </p:cNvPr>
            <p:cNvSpPr/>
            <p:nvPr/>
          </p:nvSpPr>
          <p:spPr>
            <a:xfrm>
              <a:off x="11404928" y="659740"/>
              <a:ext cx="57295" cy="61209"/>
            </a:xfrm>
            <a:custGeom>
              <a:avLst/>
              <a:gdLst>
                <a:gd name="connsiteX0" fmla="*/ 240337 w 241285"/>
                <a:gd name="connsiteY0" fmla="*/ 122425 h 257768"/>
                <a:gd name="connsiteX1" fmla="*/ 122586 w 241285"/>
                <a:gd name="connsiteY1" fmla="*/ 122425 h 257768"/>
                <a:gd name="connsiteX2" fmla="*/ 122586 w 241285"/>
                <a:gd name="connsiteY2" fmla="*/ 150744 h 257768"/>
                <a:gd name="connsiteX3" fmla="*/ 206456 w 241285"/>
                <a:gd name="connsiteY3" fmla="*/ 150744 h 257768"/>
                <a:gd name="connsiteX4" fmla="*/ 196180 w 241285"/>
                <a:gd name="connsiteY4" fmla="*/ 186591 h 257768"/>
                <a:gd name="connsiteX5" fmla="*/ 166922 w 241285"/>
                <a:gd name="connsiteY5" fmla="*/ 217061 h 257768"/>
                <a:gd name="connsiteX6" fmla="*/ 122586 w 241285"/>
                <a:gd name="connsiteY6" fmla="*/ 227636 h 257768"/>
                <a:gd name="connsiteX7" fmla="*/ 77711 w 241285"/>
                <a:gd name="connsiteY7" fmla="*/ 215807 h 257768"/>
                <a:gd name="connsiteX8" fmla="*/ 45402 w 241285"/>
                <a:gd name="connsiteY8" fmla="*/ 181931 h 257768"/>
                <a:gd name="connsiteX9" fmla="*/ 33375 w 241285"/>
                <a:gd name="connsiteY9" fmla="*/ 129057 h 257768"/>
                <a:gd name="connsiteX10" fmla="*/ 40196 w 241285"/>
                <a:gd name="connsiteY10" fmla="*/ 87474 h 257768"/>
                <a:gd name="connsiteX11" fmla="*/ 59223 w 241285"/>
                <a:gd name="connsiteY11" fmla="*/ 56467 h 257768"/>
                <a:gd name="connsiteX12" fmla="*/ 87763 w 241285"/>
                <a:gd name="connsiteY12" fmla="*/ 37109 h 257768"/>
                <a:gd name="connsiteX13" fmla="*/ 123663 w 241285"/>
                <a:gd name="connsiteY13" fmla="*/ 30478 h 257768"/>
                <a:gd name="connsiteX14" fmla="*/ 171050 w 241285"/>
                <a:gd name="connsiteY14" fmla="*/ 43382 h 257768"/>
                <a:gd name="connsiteX15" fmla="*/ 204796 w 241285"/>
                <a:gd name="connsiteY15" fmla="*/ 82456 h 257768"/>
                <a:gd name="connsiteX16" fmla="*/ 231721 w 241285"/>
                <a:gd name="connsiteY16" fmla="*/ 66325 h 257768"/>
                <a:gd name="connsiteX17" fmla="*/ 204078 w 241285"/>
                <a:gd name="connsiteY17" fmla="*/ 29044 h 257768"/>
                <a:gd name="connsiteX18" fmla="*/ 166563 w 241285"/>
                <a:gd name="connsiteY18" fmla="*/ 7177 h 257768"/>
                <a:gd name="connsiteX19" fmla="*/ 124022 w 241285"/>
                <a:gd name="connsiteY19" fmla="*/ 7 h 257768"/>
                <a:gd name="connsiteX20" fmla="*/ 74660 w 241285"/>
                <a:gd name="connsiteY20" fmla="*/ 8969 h 257768"/>
                <a:gd name="connsiteX21" fmla="*/ 35350 w 241285"/>
                <a:gd name="connsiteY21" fmla="*/ 34958 h 257768"/>
                <a:gd name="connsiteX22" fmla="*/ 9323 w 241285"/>
                <a:gd name="connsiteY22" fmla="*/ 75824 h 257768"/>
                <a:gd name="connsiteX23" fmla="*/ 9323 w 241285"/>
                <a:gd name="connsiteY23" fmla="*/ 182290 h 257768"/>
                <a:gd name="connsiteX24" fmla="*/ 74660 w 241285"/>
                <a:gd name="connsiteY24" fmla="*/ 248786 h 257768"/>
                <a:gd name="connsiteX25" fmla="*/ 123124 w 241285"/>
                <a:gd name="connsiteY25" fmla="*/ 257748 h 257768"/>
                <a:gd name="connsiteX26" fmla="*/ 184333 w 241285"/>
                <a:gd name="connsiteY26" fmla="*/ 242871 h 257768"/>
                <a:gd name="connsiteX27" fmla="*/ 226156 w 241285"/>
                <a:gd name="connsiteY27" fmla="*/ 200213 h 257768"/>
                <a:gd name="connsiteX28" fmla="*/ 241234 w 241285"/>
                <a:gd name="connsiteY28" fmla="*/ 133717 h 257768"/>
                <a:gd name="connsiteX29" fmla="*/ 241234 w 241285"/>
                <a:gd name="connsiteY29" fmla="*/ 127981 h 257768"/>
                <a:gd name="connsiteX30" fmla="*/ 240337 w 241285"/>
                <a:gd name="connsiteY30" fmla="*/ 122425 h 2577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241285" h="257768">
                  <a:moveTo>
                    <a:pt x="240337" y="122425"/>
                  </a:moveTo>
                  <a:lnTo>
                    <a:pt x="122586" y="122425"/>
                  </a:lnTo>
                  <a:lnTo>
                    <a:pt x="122586" y="150744"/>
                  </a:lnTo>
                  <a:lnTo>
                    <a:pt x="206456" y="150744"/>
                  </a:lnTo>
                  <a:cubicBezTo>
                    <a:pt x="205290" y="163228"/>
                    <a:pt x="201807" y="175385"/>
                    <a:pt x="196180" y="186591"/>
                  </a:cubicBezTo>
                  <a:cubicBezTo>
                    <a:pt x="189651" y="199407"/>
                    <a:pt x="179469" y="210008"/>
                    <a:pt x="166922" y="217061"/>
                  </a:cubicBezTo>
                  <a:cubicBezTo>
                    <a:pt x="153307" y="224361"/>
                    <a:pt x="138032" y="228004"/>
                    <a:pt x="122586" y="227636"/>
                  </a:cubicBezTo>
                  <a:cubicBezTo>
                    <a:pt x="106835" y="227793"/>
                    <a:pt x="91331" y="223707"/>
                    <a:pt x="77711" y="215807"/>
                  </a:cubicBezTo>
                  <a:cubicBezTo>
                    <a:pt x="63984" y="207750"/>
                    <a:pt x="52793" y="196015"/>
                    <a:pt x="45402" y="181931"/>
                  </a:cubicBezTo>
                  <a:cubicBezTo>
                    <a:pt x="36997" y="165599"/>
                    <a:pt x="32859" y="147411"/>
                    <a:pt x="33375" y="129057"/>
                  </a:cubicBezTo>
                  <a:cubicBezTo>
                    <a:pt x="33128" y="114897"/>
                    <a:pt x="35440" y="100814"/>
                    <a:pt x="40196" y="87474"/>
                  </a:cubicBezTo>
                  <a:cubicBezTo>
                    <a:pt x="44320" y="75932"/>
                    <a:pt x="50796" y="65375"/>
                    <a:pt x="59223" y="56467"/>
                  </a:cubicBezTo>
                  <a:cubicBezTo>
                    <a:pt x="67229" y="48038"/>
                    <a:pt x="76967" y="41433"/>
                    <a:pt x="87763" y="37109"/>
                  </a:cubicBezTo>
                  <a:cubicBezTo>
                    <a:pt x="99179" y="32566"/>
                    <a:pt x="111376" y="30312"/>
                    <a:pt x="123663" y="30478"/>
                  </a:cubicBezTo>
                  <a:cubicBezTo>
                    <a:pt x="140365" y="30209"/>
                    <a:pt x="156798" y="34685"/>
                    <a:pt x="171050" y="43382"/>
                  </a:cubicBezTo>
                  <a:cubicBezTo>
                    <a:pt x="185783" y="52949"/>
                    <a:pt x="197486" y="66499"/>
                    <a:pt x="204796" y="82456"/>
                  </a:cubicBezTo>
                  <a:lnTo>
                    <a:pt x="231721" y="66325"/>
                  </a:lnTo>
                  <a:cubicBezTo>
                    <a:pt x="225348" y="52026"/>
                    <a:pt x="215912" y="39300"/>
                    <a:pt x="204078" y="29044"/>
                  </a:cubicBezTo>
                  <a:cubicBezTo>
                    <a:pt x="193043" y="19490"/>
                    <a:pt x="180321" y="12074"/>
                    <a:pt x="166563" y="7177"/>
                  </a:cubicBezTo>
                  <a:cubicBezTo>
                    <a:pt x="152899" y="2369"/>
                    <a:pt x="138507" y="-55"/>
                    <a:pt x="124022" y="7"/>
                  </a:cubicBezTo>
                  <a:cubicBezTo>
                    <a:pt x="107145" y="-172"/>
                    <a:pt x="90393" y="2871"/>
                    <a:pt x="74660" y="8969"/>
                  </a:cubicBezTo>
                  <a:cubicBezTo>
                    <a:pt x="59856" y="14741"/>
                    <a:pt x="46452" y="23599"/>
                    <a:pt x="35350" y="34958"/>
                  </a:cubicBezTo>
                  <a:cubicBezTo>
                    <a:pt x="23970" y="46662"/>
                    <a:pt x="15112" y="60571"/>
                    <a:pt x="9323" y="75824"/>
                  </a:cubicBezTo>
                  <a:cubicBezTo>
                    <a:pt x="-3108" y="110228"/>
                    <a:pt x="-3108" y="147886"/>
                    <a:pt x="9323" y="182290"/>
                  </a:cubicBezTo>
                  <a:cubicBezTo>
                    <a:pt x="20775" y="212639"/>
                    <a:pt x="44491" y="236773"/>
                    <a:pt x="74660" y="248786"/>
                  </a:cubicBezTo>
                  <a:cubicBezTo>
                    <a:pt x="90083" y="254867"/>
                    <a:pt x="106543" y="257914"/>
                    <a:pt x="123124" y="257748"/>
                  </a:cubicBezTo>
                  <a:cubicBezTo>
                    <a:pt x="144471" y="258138"/>
                    <a:pt x="165553" y="253012"/>
                    <a:pt x="184333" y="242871"/>
                  </a:cubicBezTo>
                  <a:cubicBezTo>
                    <a:pt x="202108" y="232982"/>
                    <a:pt x="216634" y="218168"/>
                    <a:pt x="226156" y="200213"/>
                  </a:cubicBezTo>
                  <a:cubicBezTo>
                    <a:pt x="236684" y="179660"/>
                    <a:pt x="241867" y="156794"/>
                    <a:pt x="241234" y="133717"/>
                  </a:cubicBezTo>
                  <a:cubicBezTo>
                    <a:pt x="241234" y="131790"/>
                    <a:pt x="241234" y="129863"/>
                    <a:pt x="241234" y="127981"/>
                  </a:cubicBezTo>
                  <a:cubicBezTo>
                    <a:pt x="241234" y="126100"/>
                    <a:pt x="240337" y="124128"/>
                    <a:pt x="240337" y="122425"/>
                  </a:cubicBezTo>
                  <a:close/>
                </a:path>
              </a:pathLst>
            </a:custGeom>
            <a:solidFill>
              <a:srgbClr val="00A443"/>
            </a:solidFill>
            <a:ln w="448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_tradnl" dirty="0"/>
            </a:p>
          </p:txBody>
        </p:sp>
        <p:sp>
          <p:nvSpPr>
            <p:cNvPr id="50" name="Forma libre 198">
              <a:extLst>
                <a:ext uri="{FF2B5EF4-FFF2-40B4-BE49-F238E27FC236}">
                  <a16:creationId xmlns:a16="http://schemas.microsoft.com/office/drawing/2014/main" id="{A3D3D52A-56D0-5105-DA95-6297F354954C}"/>
                </a:ext>
              </a:extLst>
            </p:cNvPr>
            <p:cNvSpPr/>
            <p:nvPr/>
          </p:nvSpPr>
          <p:spPr>
            <a:xfrm>
              <a:off x="11469819" y="676423"/>
              <a:ext cx="21908" cy="43712"/>
            </a:xfrm>
            <a:custGeom>
              <a:avLst/>
              <a:gdLst>
                <a:gd name="connsiteX0" fmla="*/ 51875 w 92261"/>
                <a:gd name="connsiteY0" fmla="*/ 8611 h 184082"/>
                <a:gd name="connsiteX1" fmla="*/ 30874 w 92261"/>
                <a:gd name="connsiteY1" fmla="*/ 34421 h 184082"/>
                <a:gd name="connsiteX2" fmla="*/ 30874 w 92261"/>
                <a:gd name="connsiteY2" fmla="*/ 3055 h 184082"/>
                <a:gd name="connsiteX3" fmla="*/ 0 w 92261"/>
                <a:gd name="connsiteY3" fmla="*/ 3055 h 184082"/>
                <a:gd name="connsiteX4" fmla="*/ 0 w 92261"/>
                <a:gd name="connsiteY4" fmla="*/ 184082 h 184082"/>
                <a:gd name="connsiteX5" fmla="*/ 30874 w 92261"/>
                <a:gd name="connsiteY5" fmla="*/ 184082 h 184082"/>
                <a:gd name="connsiteX6" fmla="*/ 30874 w 92261"/>
                <a:gd name="connsiteY6" fmla="*/ 87116 h 184082"/>
                <a:gd name="connsiteX7" fmla="*/ 43259 w 92261"/>
                <a:gd name="connsiteY7" fmla="*/ 47505 h 184082"/>
                <a:gd name="connsiteX8" fmla="*/ 75030 w 92261"/>
                <a:gd name="connsiteY8" fmla="*/ 32629 h 184082"/>
                <a:gd name="connsiteX9" fmla="*/ 92262 w 92261"/>
                <a:gd name="connsiteY9" fmla="*/ 32629 h 184082"/>
                <a:gd name="connsiteX10" fmla="*/ 92262 w 92261"/>
                <a:gd name="connsiteY10" fmla="*/ 8 h 184082"/>
                <a:gd name="connsiteX11" fmla="*/ 81672 w 92261"/>
                <a:gd name="connsiteY11" fmla="*/ 8 h 184082"/>
                <a:gd name="connsiteX12" fmla="*/ 51875 w 92261"/>
                <a:gd name="connsiteY12" fmla="*/ 8611 h 1840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2261" h="184082">
                  <a:moveTo>
                    <a:pt x="51875" y="8611"/>
                  </a:moveTo>
                  <a:cubicBezTo>
                    <a:pt x="42550" y="15036"/>
                    <a:pt x="35263" y="23994"/>
                    <a:pt x="30874" y="34421"/>
                  </a:cubicBezTo>
                  <a:lnTo>
                    <a:pt x="30874" y="3055"/>
                  </a:lnTo>
                  <a:lnTo>
                    <a:pt x="0" y="3055"/>
                  </a:lnTo>
                  <a:lnTo>
                    <a:pt x="0" y="184082"/>
                  </a:lnTo>
                  <a:lnTo>
                    <a:pt x="30874" y="184082"/>
                  </a:lnTo>
                  <a:lnTo>
                    <a:pt x="30874" y="87116"/>
                  </a:lnTo>
                  <a:cubicBezTo>
                    <a:pt x="30147" y="72862"/>
                    <a:pt x="34540" y="58815"/>
                    <a:pt x="43259" y="47505"/>
                  </a:cubicBezTo>
                  <a:cubicBezTo>
                    <a:pt x="50928" y="37844"/>
                    <a:pt x="62690" y="32337"/>
                    <a:pt x="75030" y="32629"/>
                  </a:cubicBezTo>
                  <a:lnTo>
                    <a:pt x="92262" y="32629"/>
                  </a:lnTo>
                  <a:lnTo>
                    <a:pt x="92262" y="8"/>
                  </a:lnTo>
                  <a:lnTo>
                    <a:pt x="81672" y="8"/>
                  </a:lnTo>
                  <a:cubicBezTo>
                    <a:pt x="71099" y="-172"/>
                    <a:pt x="60720" y="2826"/>
                    <a:pt x="51875" y="8611"/>
                  </a:cubicBezTo>
                  <a:close/>
                </a:path>
              </a:pathLst>
            </a:custGeom>
            <a:solidFill>
              <a:srgbClr val="00A443"/>
            </a:solidFill>
            <a:ln w="448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_tradnl" dirty="0"/>
            </a:p>
          </p:txBody>
        </p:sp>
        <p:sp>
          <p:nvSpPr>
            <p:cNvPr id="51" name="Forma libre 199">
              <a:extLst>
                <a:ext uri="{FF2B5EF4-FFF2-40B4-BE49-F238E27FC236}">
                  <a16:creationId xmlns:a16="http://schemas.microsoft.com/office/drawing/2014/main" id="{834BC3D0-5B67-946A-9608-65D2D12E70DD}"/>
                </a:ext>
              </a:extLst>
            </p:cNvPr>
            <p:cNvSpPr/>
            <p:nvPr/>
          </p:nvSpPr>
          <p:spPr>
            <a:xfrm>
              <a:off x="11493246" y="676422"/>
              <a:ext cx="43316" cy="44610"/>
            </a:xfrm>
            <a:custGeom>
              <a:avLst/>
              <a:gdLst>
                <a:gd name="connsiteX0" fmla="*/ 137876 w 182416"/>
                <a:gd name="connsiteY0" fmla="*/ 11843 h 187865"/>
                <a:gd name="connsiteX1" fmla="*/ 91027 w 182416"/>
                <a:gd name="connsiteY1" fmla="*/ 14 h 187865"/>
                <a:gd name="connsiteX2" fmla="*/ 55127 w 182416"/>
                <a:gd name="connsiteY2" fmla="*/ 6645 h 187865"/>
                <a:gd name="connsiteX3" fmla="*/ 26049 w 182416"/>
                <a:gd name="connsiteY3" fmla="*/ 25824 h 187865"/>
                <a:gd name="connsiteX4" fmla="*/ 6842 w 182416"/>
                <a:gd name="connsiteY4" fmla="*/ 55756 h 187865"/>
                <a:gd name="connsiteX5" fmla="*/ 21 w 182416"/>
                <a:gd name="connsiteY5" fmla="*/ 93575 h 187865"/>
                <a:gd name="connsiteX6" fmla="*/ 11868 w 182416"/>
                <a:gd name="connsiteY6" fmla="*/ 142864 h 187865"/>
                <a:gd name="connsiteX7" fmla="*/ 44357 w 182416"/>
                <a:gd name="connsiteY7" fmla="*/ 176023 h 187865"/>
                <a:gd name="connsiteX8" fmla="*/ 91206 w 182416"/>
                <a:gd name="connsiteY8" fmla="*/ 187852 h 187865"/>
                <a:gd name="connsiteX9" fmla="*/ 127644 w 182416"/>
                <a:gd name="connsiteY9" fmla="*/ 181041 h 187865"/>
                <a:gd name="connsiteX10" fmla="*/ 156544 w 182416"/>
                <a:gd name="connsiteY10" fmla="*/ 161684 h 187865"/>
                <a:gd name="connsiteX11" fmla="*/ 175570 w 182416"/>
                <a:gd name="connsiteY11" fmla="*/ 131931 h 187865"/>
                <a:gd name="connsiteX12" fmla="*/ 182391 w 182416"/>
                <a:gd name="connsiteY12" fmla="*/ 93575 h 187865"/>
                <a:gd name="connsiteX13" fmla="*/ 170544 w 182416"/>
                <a:gd name="connsiteY13" fmla="*/ 44643 h 187865"/>
                <a:gd name="connsiteX14" fmla="*/ 137876 w 182416"/>
                <a:gd name="connsiteY14" fmla="*/ 11843 h 187865"/>
                <a:gd name="connsiteX15" fmla="*/ 146492 w 182416"/>
                <a:gd name="connsiteY15" fmla="*/ 121356 h 187865"/>
                <a:gd name="connsiteX16" fmla="*/ 133927 w 182416"/>
                <a:gd name="connsiteY16" fmla="*/ 142327 h 187865"/>
                <a:gd name="connsiteX17" fmla="*/ 114900 w 182416"/>
                <a:gd name="connsiteY17" fmla="*/ 155411 h 187865"/>
                <a:gd name="connsiteX18" fmla="*/ 91027 w 182416"/>
                <a:gd name="connsiteY18" fmla="*/ 159892 h 187865"/>
                <a:gd name="connsiteX19" fmla="*/ 60512 w 182416"/>
                <a:gd name="connsiteY19" fmla="*/ 152005 h 187865"/>
                <a:gd name="connsiteX20" fmla="*/ 39152 w 182416"/>
                <a:gd name="connsiteY20" fmla="*/ 129242 h 187865"/>
                <a:gd name="connsiteX21" fmla="*/ 31433 w 182416"/>
                <a:gd name="connsiteY21" fmla="*/ 93395 h 187865"/>
                <a:gd name="connsiteX22" fmla="*/ 35921 w 182416"/>
                <a:gd name="connsiteY22" fmla="*/ 65793 h 187865"/>
                <a:gd name="connsiteX23" fmla="*/ 48486 w 182416"/>
                <a:gd name="connsiteY23" fmla="*/ 45002 h 187865"/>
                <a:gd name="connsiteX24" fmla="*/ 67513 w 182416"/>
                <a:gd name="connsiteY24" fmla="*/ 32097 h 187865"/>
                <a:gd name="connsiteX25" fmla="*/ 91027 w 182416"/>
                <a:gd name="connsiteY25" fmla="*/ 27616 h 187865"/>
                <a:gd name="connsiteX26" fmla="*/ 121721 w 182416"/>
                <a:gd name="connsiteY26" fmla="*/ 35502 h 187865"/>
                <a:gd name="connsiteX27" fmla="*/ 143081 w 182416"/>
                <a:gd name="connsiteY27" fmla="*/ 57907 h 187865"/>
                <a:gd name="connsiteX28" fmla="*/ 150979 w 182416"/>
                <a:gd name="connsiteY28" fmla="*/ 93037 h 187865"/>
                <a:gd name="connsiteX29" fmla="*/ 146492 w 182416"/>
                <a:gd name="connsiteY29" fmla="*/ 121356 h 1878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182416" h="187865">
                  <a:moveTo>
                    <a:pt x="137876" y="11843"/>
                  </a:moveTo>
                  <a:cubicBezTo>
                    <a:pt x="123588" y="3814"/>
                    <a:pt x="107420" y="-269"/>
                    <a:pt x="91027" y="14"/>
                  </a:cubicBezTo>
                  <a:cubicBezTo>
                    <a:pt x="78745" y="-80"/>
                    <a:pt x="66561" y="2174"/>
                    <a:pt x="55127" y="6645"/>
                  </a:cubicBezTo>
                  <a:cubicBezTo>
                    <a:pt x="44187" y="10920"/>
                    <a:pt x="34279" y="17453"/>
                    <a:pt x="26049" y="25824"/>
                  </a:cubicBezTo>
                  <a:cubicBezTo>
                    <a:pt x="17666" y="34387"/>
                    <a:pt x="11128" y="44572"/>
                    <a:pt x="6842" y="55756"/>
                  </a:cubicBezTo>
                  <a:cubicBezTo>
                    <a:pt x="2216" y="67823"/>
                    <a:pt x="-100" y="80652"/>
                    <a:pt x="21" y="93575"/>
                  </a:cubicBezTo>
                  <a:cubicBezTo>
                    <a:pt x="-333" y="110750"/>
                    <a:pt x="3746" y="127723"/>
                    <a:pt x="11868" y="142864"/>
                  </a:cubicBezTo>
                  <a:cubicBezTo>
                    <a:pt x="19416" y="156706"/>
                    <a:pt x="30662" y="168186"/>
                    <a:pt x="44357" y="176023"/>
                  </a:cubicBezTo>
                  <a:cubicBezTo>
                    <a:pt x="58650" y="184044"/>
                    <a:pt x="74818" y="188126"/>
                    <a:pt x="91206" y="187852"/>
                  </a:cubicBezTo>
                  <a:cubicBezTo>
                    <a:pt x="103682" y="187978"/>
                    <a:pt x="116058" y="185666"/>
                    <a:pt x="127644" y="181041"/>
                  </a:cubicBezTo>
                  <a:cubicBezTo>
                    <a:pt x="138513" y="176650"/>
                    <a:pt x="148354" y="170059"/>
                    <a:pt x="156544" y="161684"/>
                  </a:cubicBezTo>
                  <a:cubicBezTo>
                    <a:pt x="164814" y="153139"/>
                    <a:pt x="171285" y="143021"/>
                    <a:pt x="175570" y="131931"/>
                  </a:cubicBezTo>
                  <a:cubicBezTo>
                    <a:pt x="180264" y="119694"/>
                    <a:pt x="182580" y="106677"/>
                    <a:pt x="182391" y="93575"/>
                  </a:cubicBezTo>
                  <a:cubicBezTo>
                    <a:pt x="182782" y="76511"/>
                    <a:pt x="178698" y="59645"/>
                    <a:pt x="170544" y="44643"/>
                  </a:cubicBezTo>
                  <a:cubicBezTo>
                    <a:pt x="162884" y="30918"/>
                    <a:pt x="151581" y="19568"/>
                    <a:pt x="137876" y="11843"/>
                  </a:cubicBezTo>
                  <a:close/>
                  <a:moveTo>
                    <a:pt x="146492" y="121356"/>
                  </a:moveTo>
                  <a:cubicBezTo>
                    <a:pt x="143795" y="129135"/>
                    <a:pt x="139518" y="136277"/>
                    <a:pt x="133927" y="142327"/>
                  </a:cubicBezTo>
                  <a:cubicBezTo>
                    <a:pt x="128609" y="148013"/>
                    <a:pt x="122116" y="152476"/>
                    <a:pt x="114900" y="155411"/>
                  </a:cubicBezTo>
                  <a:cubicBezTo>
                    <a:pt x="107312" y="158440"/>
                    <a:pt x="99203" y="159963"/>
                    <a:pt x="91027" y="159892"/>
                  </a:cubicBezTo>
                  <a:cubicBezTo>
                    <a:pt x="80333" y="160022"/>
                    <a:pt x="69797" y="157302"/>
                    <a:pt x="60512" y="152005"/>
                  </a:cubicBezTo>
                  <a:cubicBezTo>
                    <a:pt x="51349" y="146628"/>
                    <a:pt x="43931" y="138724"/>
                    <a:pt x="39152" y="129242"/>
                  </a:cubicBezTo>
                  <a:cubicBezTo>
                    <a:pt x="33731" y="118085"/>
                    <a:pt x="31083" y="105789"/>
                    <a:pt x="31433" y="93395"/>
                  </a:cubicBezTo>
                  <a:cubicBezTo>
                    <a:pt x="31299" y="84003"/>
                    <a:pt x="32816" y="74661"/>
                    <a:pt x="35921" y="65793"/>
                  </a:cubicBezTo>
                  <a:cubicBezTo>
                    <a:pt x="38658" y="58086"/>
                    <a:pt x="42930" y="51011"/>
                    <a:pt x="48486" y="45002"/>
                  </a:cubicBezTo>
                  <a:cubicBezTo>
                    <a:pt x="53786" y="39334"/>
                    <a:pt x="60283" y="34924"/>
                    <a:pt x="67513" y="32097"/>
                  </a:cubicBezTo>
                  <a:cubicBezTo>
                    <a:pt x="74998" y="29135"/>
                    <a:pt x="82976" y="27616"/>
                    <a:pt x="91027" y="27616"/>
                  </a:cubicBezTo>
                  <a:cubicBezTo>
                    <a:pt x="101788" y="27410"/>
                    <a:pt x="112396" y="30139"/>
                    <a:pt x="121721" y="35502"/>
                  </a:cubicBezTo>
                  <a:cubicBezTo>
                    <a:pt x="130804" y="40826"/>
                    <a:pt x="138203" y="48591"/>
                    <a:pt x="143081" y="57907"/>
                  </a:cubicBezTo>
                  <a:cubicBezTo>
                    <a:pt x="148614" y="68773"/>
                    <a:pt x="151329" y="80853"/>
                    <a:pt x="150979" y="93037"/>
                  </a:cubicBezTo>
                  <a:cubicBezTo>
                    <a:pt x="151190" y="102666"/>
                    <a:pt x="149669" y="112260"/>
                    <a:pt x="146492" y="121356"/>
                  </a:cubicBezTo>
                  <a:close/>
                </a:path>
              </a:pathLst>
            </a:custGeom>
            <a:solidFill>
              <a:srgbClr val="00A443"/>
            </a:solidFill>
            <a:ln w="448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_tradnl" dirty="0"/>
            </a:p>
          </p:txBody>
        </p:sp>
        <p:sp>
          <p:nvSpPr>
            <p:cNvPr id="52" name="Forma libre 200">
              <a:extLst>
                <a:ext uri="{FF2B5EF4-FFF2-40B4-BE49-F238E27FC236}">
                  <a16:creationId xmlns:a16="http://schemas.microsoft.com/office/drawing/2014/main" id="{C924F8C0-ABD3-7BF4-4184-A7E60380E96B}"/>
                </a:ext>
              </a:extLst>
            </p:cNvPr>
            <p:cNvSpPr/>
            <p:nvPr/>
          </p:nvSpPr>
          <p:spPr>
            <a:xfrm>
              <a:off x="11543133" y="677191"/>
              <a:ext cx="36588" cy="43797"/>
            </a:xfrm>
            <a:custGeom>
              <a:avLst/>
              <a:gdLst>
                <a:gd name="connsiteX0" fmla="*/ 123174 w 154081"/>
                <a:gd name="connsiteY0" fmla="*/ 105390 h 184441"/>
                <a:gd name="connsiteX1" fmla="*/ 110429 w 154081"/>
                <a:gd name="connsiteY1" fmla="*/ 143567 h 184441"/>
                <a:gd name="connsiteX2" fmla="*/ 77222 w 154081"/>
                <a:gd name="connsiteY2" fmla="*/ 156293 h 184441"/>
                <a:gd name="connsiteX3" fmla="*/ 44015 w 154081"/>
                <a:gd name="connsiteY3" fmla="*/ 143567 h 184441"/>
                <a:gd name="connsiteX4" fmla="*/ 30912 w 154081"/>
                <a:gd name="connsiteY4" fmla="*/ 105390 h 184441"/>
                <a:gd name="connsiteX5" fmla="*/ 30912 w 154081"/>
                <a:gd name="connsiteY5" fmla="*/ 0 h 184441"/>
                <a:gd name="connsiteX6" fmla="*/ 38 w 154081"/>
                <a:gd name="connsiteY6" fmla="*/ 0 h 184441"/>
                <a:gd name="connsiteX7" fmla="*/ 38 w 154081"/>
                <a:gd name="connsiteY7" fmla="*/ 107900 h 184441"/>
                <a:gd name="connsiteX8" fmla="*/ 10090 w 154081"/>
                <a:gd name="connsiteY8" fmla="*/ 149482 h 184441"/>
                <a:gd name="connsiteX9" fmla="*/ 37733 w 154081"/>
                <a:gd name="connsiteY9" fmla="*/ 175471 h 184441"/>
                <a:gd name="connsiteX10" fmla="*/ 77222 w 154081"/>
                <a:gd name="connsiteY10" fmla="*/ 184433 h 184441"/>
                <a:gd name="connsiteX11" fmla="*/ 116712 w 154081"/>
                <a:gd name="connsiteY11" fmla="*/ 175471 h 184441"/>
                <a:gd name="connsiteX12" fmla="*/ 143995 w 154081"/>
                <a:gd name="connsiteY12" fmla="*/ 149482 h 184441"/>
                <a:gd name="connsiteX13" fmla="*/ 154047 w 154081"/>
                <a:gd name="connsiteY13" fmla="*/ 107900 h 184441"/>
                <a:gd name="connsiteX14" fmla="*/ 154047 w 154081"/>
                <a:gd name="connsiteY14" fmla="*/ 0 h 184441"/>
                <a:gd name="connsiteX15" fmla="*/ 123174 w 154081"/>
                <a:gd name="connsiteY15" fmla="*/ 0 h 1844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54081" h="184441">
                  <a:moveTo>
                    <a:pt x="123174" y="105390"/>
                  </a:moveTo>
                  <a:cubicBezTo>
                    <a:pt x="123174" y="122328"/>
                    <a:pt x="118924" y="135054"/>
                    <a:pt x="110429" y="143567"/>
                  </a:cubicBezTo>
                  <a:cubicBezTo>
                    <a:pt x="101589" y="152198"/>
                    <a:pt x="89576" y="156800"/>
                    <a:pt x="77222" y="156293"/>
                  </a:cubicBezTo>
                  <a:cubicBezTo>
                    <a:pt x="64886" y="156705"/>
                    <a:pt x="52909" y="152113"/>
                    <a:pt x="44015" y="143567"/>
                  </a:cubicBezTo>
                  <a:cubicBezTo>
                    <a:pt x="35278" y="135054"/>
                    <a:pt x="30912" y="122328"/>
                    <a:pt x="30912" y="105390"/>
                  </a:cubicBezTo>
                  <a:lnTo>
                    <a:pt x="30912" y="0"/>
                  </a:lnTo>
                  <a:lnTo>
                    <a:pt x="38" y="0"/>
                  </a:lnTo>
                  <a:lnTo>
                    <a:pt x="38" y="107900"/>
                  </a:lnTo>
                  <a:cubicBezTo>
                    <a:pt x="-406" y="122409"/>
                    <a:pt x="3067" y="136770"/>
                    <a:pt x="10090" y="149482"/>
                  </a:cubicBezTo>
                  <a:cubicBezTo>
                    <a:pt x="16507" y="160698"/>
                    <a:pt x="26132" y="169749"/>
                    <a:pt x="37733" y="175471"/>
                  </a:cubicBezTo>
                  <a:cubicBezTo>
                    <a:pt x="50010" y="181507"/>
                    <a:pt x="63535" y="184577"/>
                    <a:pt x="77222" y="184433"/>
                  </a:cubicBezTo>
                  <a:cubicBezTo>
                    <a:pt x="90913" y="184621"/>
                    <a:pt x="104447" y="181552"/>
                    <a:pt x="116712" y="175471"/>
                  </a:cubicBezTo>
                  <a:cubicBezTo>
                    <a:pt x="128146" y="169646"/>
                    <a:pt x="137628" y="160613"/>
                    <a:pt x="143995" y="149482"/>
                  </a:cubicBezTo>
                  <a:cubicBezTo>
                    <a:pt x="150996" y="136765"/>
                    <a:pt x="154469" y="122409"/>
                    <a:pt x="154047" y="107900"/>
                  </a:cubicBezTo>
                  <a:lnTo>
                    <a:pt x="154047" y="0"/>
                  </a:lnTo>
                  <a:lnTo>
                    <a:pt x="123174" y="0"/>
                  </a:lnTo>
                  <a:close/>
                </a:path>
              </a:pathLst>
            </a:custGeom>
            <a:solidFill>
              <a:srgbClr val="00A443"/>
            </a:solidFill>
            <a:ln w="448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_tradnl" dirty="0"/>
            </a:p>
          </p:txBody>
        </p:sp>
        <p:sp>
          <p:nvSpPr>
            <p:cNvPr id="53" name="Forma libre 201">
              <a:extLst>
                <a:ext uri="{FF2B5EF4-FFF2-40B4-BE49-F238E27FC236}">
                  <a16:creationId xmlns:a16="http://schemas.microsoft.com/office/drawing/2014/main" id="{4778AA56-EE80-A262-C4D7-590B02FF016A}"/>
                </a:ext>
              </a:extLst>
            </p:cNvPr>
            <p:cNvSpPr/>
            <p:nvPr/>
          </p:nvSpPr>
          <p:spPr>
            <a:xfrm>
              <a:off x="11588738" y="676416"/>
              <a:ext cx="42330" cy="57807"/>
            </a:xfrm>
            <a:custGeom>
              <a:avLst/>
              <a:gdLst>
                <a:gd name="connsiteX0" fmla="*/ 137316 w 178264"/>
                <a:gd name="connsiteY0" fmla="*/ 11870 h 243441"/>
                <a:gd name="connsiteX1" fmla="*/ 94236 w 178264"/>
                <a:gd name="connsiteY1" fmla="*/ 40 h 243441"/>
                <a:gd name="connsiteX2" fmla="*/ 35900 w 178264"/>
                <a:gd name="connsiteY2" fmla="*/ 29614 h 243441"/>
                <a:gd name="connsiteX3" fmla="*/ 30874 w 178264"/>
                <a:gd name="connsiteY3" fmla="*/ 37814 h 243441"/>
                <a:gd name="connsiteX4" fmla="*/ 30874 w 178264"/>
                <a:gd name="connsiteY4" fmla="*/ 3266 h 243441"/>
                <a:gd name="connsiteX5" fmla="*/ 0 w 178264"/>
                <a:gd name="connsiteY5" fmla="*/ 3266 h 243441"/>
                <a:gd name="connsiteX6" fmla="*/ 0 w 178264"/>
                <a:gd name="connsiteY6" fmla="*/ 243442 h 243441"/>
                <a:gd name="connsiteX7" fmla="*/ 30874 w 178264"/>
                <a:gd name="connsiteY7" fmla="*/ 243442 h 243441"/>
                <a:gd name="connsiteX8" fmla="*/ 30874 w 178264"/>
                <a:gd name="connsiteY8" fmla="*/ 149343 h 243441"/>
                <a:gd name="connsiteX9" fmla="*/ 36079 w 178264"/>
                <a:gd name="connsiteY9" fmla="*/ 157767 h 243441"/>
                <a:gd name="connsiteX10" fmla="*/ 59952 w 178264"/>
                <a:gd name="connsiteY10" fmla="*/ 179275 h 243441"/>
                <a:gd name="connsiteX11" fmla="*/ 94057 w 178264"/>
                <a:gd name="connsiteY11" fmla="*/ 187341 h 243441"/>
                <a:gd name="connsiteX12" fmla="*/ 154009 w 178264"/>
                <a:gd name="connsiteY12" fmla="*/ 161173 h 243441"/>
                <a:gd name="connsiteX13" fmla="*/ 171959 w 178264"/>
                <a:gd name="connsiteY13" fmla="*/ 131419 h 243441"/>
                <a:gd name="connsiteX14" fmla="*/ 178241 w 178264"/>
                <a:gd name="connsiteY14" fmla="*/ 93422 h 243441"/>
                <a:gd name="connsiteX15" fmla="*/ 167292 w 178264"/>
                <a:gd name="connsiteY15" fmla="*/ 44670 h 243441"/>
                <a:gd name="connsiteX16" fmla="*/ 137316 w 178264"/>
                <a:gd name="connsiteY16" fmla="*/ 11870 h 243441"/>
                <a:gd name="connsiteX17" fmla="*/ 142880 w 178264"/>
                <a:gd name="connsiteY17" fmla="*/ 121562 h 243441"/>
                <a:gd name="connsiteX18" fmla="*/ 130854 w 178264"/>
                <a:gd name="connsiteY18" fmla="*/ 142353 h 243441"/>
                <a:gd name="connsiteX19" fmla="*/ 112186 w 178264"/>
                <a:gd name="connsiteY19" fmla="*/ 155258 h 243441"/>
                <a:gd name="connsiteX20" fmla="*/ 88851 w 178264"/>
                <a:gd name="connsiteY20" fmla="*/ 159739 h 243441"/>
                <a:gd name="connsiteX21" fmla="*/ 46669 w 178264"/>
                <a:gd name="connsiteY21" fmla="*/ 142353 h 243441"/>
                <a:gd name="connsiteX22" fmla="*/ 30335 w 178264"/>
                <a:gd name="connsiteY22" fmla="*/ 94139 h 243441"/>
                <a:gd name="connsiteX23" fmla="*/ 34822 w 178264"/>
                <a:gd name="connsiteY23" fmla="*/ 66536 h 243441"/>
                <a:gd name="connsiteX24" fmla="*/ 47028 w 178264"/>
                <a:gd name="connsiteY24" fmla="*/ 45745 h 243441"/>
                <a:gd name="connsiteX25" fmla="*/ 65517 w 178264"/>
                <a:gd name="connsiteY25" fmla="*/ 32661 h 243441"/>
                <a:gd name="connsiteX26" fmla="*/ 89031 w 178264"/>
                <a:gd name="connsiteY26" fmla="*/ 28180 h 243441"/>
                <a:gd name="connsiteX27" fmla="*/ 130854 w 178264"/>
                <a:gd name="connsiteY27" fmla="*/ 45745 h 243441"/>
                <a:gd name="connsiteX28" fmla="*/ 147188 w 178264"/>
                <a:gd name="connsiteY28" fmla="*/ 94139 h 243441"/>
                <a:gd name="connsiteX29" fmla="*/ 142656 w 178264"/>
                <a:gd name="connsiteY29" fmla="*/ 121562 h 2434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178264" h="243441">
                  <a:moveTo>
                    <a:pt x="137316" y="11870"/>
                  </a:moveTo>
                  <a:cubicBezTo>
                    <a:pt x="124374" y="3916"/>
                    <a:pt x="109431" y="-188"/>
                    <a:pt x="94236" y="40"/>
                  </a:cubicBezTo>
                  <a:cubicBezTo>
                    <a:pt x="70996" y="-757"/>
                    <a:pt x="48971" y="10409"/>
                    <a:pt x="35900" y="29614"/>
                  </a:cubicBezTo>
                  <a:cubicBezTo>
                    <a:pt x="34078" y="32253"/>
                    <a:pt x="32399" y="34991"/>
                    <a:pt x="30874" y="37814"/>
                  </a:cubicBezTo>
                  <a:lnTo>
                    <a:pt x="30874" y="3266"/>
                  </a:lnTo>
                  <a:lnTo>
                    <a:pt x="0" y="3266"/>
                  </a:lnTo>
                  <a:lnTo>
                    <a:pt x="0" y="243442"/>
                  </a:lnTo>
                  <a:lnTo>
                    <a:pt x="30874" y="243442"/>
                  </a:lnTo>
                  <a:lnTo>
                    <a:pt x="30874" y="149343"/>
                  </a:lnTo>
                  <a:cubicBezTo>
                    <a:pt x="32462" y="152242"/>
                    <a:pt x="34199" y="155052"/>
                    <a:pt x="36079" y="157767"/>
                  </a:cubicBezTo>
                  <a:cubicBezTo>
                    <a:pt x="42317" y="166635"/>
                    <a:pt x="50479" y="173988"/>
                    <a:pt x="59952" y="179275"/>
                  </a:cubicBezTo>
                  <a:cubicBezTo>
                    <a:pt x="70426" y="184872"/>
                    <a:pt x="82179" y="187650"/>
                    <a:pt x="94057" y="187341"/>
                  </a:cubicBezTo>
                  <a:cubicBezTo>
                    <a:pt x="116880" y="187623"/>
                    <a:pt x="138716" y="178092"/>
                    <a:pt x="154009" y="161173"/>
                  </a:cubicBezTo>
                  <a:cubicBezTo>
                    <a:pt x="161912" y="152542"/>
                    <a:pt x="168015" y="142429"/>
                    <a:pt x="171959" y="131419"/>
                  </a:cubicBezTo>
                  <a:cubicBezTo>
                    <a:pt x="176263" y="119218"/>
                    <a:pt x="178390" y="106358"/>
                    <a:pt x="178241" y="93422"/>
                  </a:cubicBezTo>
                  <a:cubicBezTo>
                    <a:pt x="178600" y="76524"/>
                    <a:pt x="174840" y="59797"/>
                    <a:pt x="167292" y="44670"/>
                  </a:cubicBezTo>
                  <a:cubicBezTo>
                    <a:pt x="160493" y="31205"/>
                    <a:pt x="150123" y="19859"/>
                    <a:pt x="137316" y="11870"/>
                  </a:cubicBezTo>
                  <a:close/>
                  <a:moveTo>
                    <a:pt x="142880" y="121562"/>
                  </a:moveTo>
                  <a:cubicBezTo>
                    <a:pt x="140376" y="129255"/>
                    <a:pt x="136275" y="136340"/>
                    <a:pt x="130854" y="142353"/>
                  </a:cubicBezTo>
                  <a:cubicBezTo>
                    <a:pt x="125698" y="148021"/>
                    <a:pt x="119312" y="152435"/>
                    <a:pt x="112186" y="155258"/>
                  </a:cubicBezTo>
                  <a:cubicBezTo>
                    <a:pt x="104768" y="158233"/>
                    <a:pt x="96848" y="159757"/>
                    <a:pt x="88851" y="159739"/>
                  </a:cubicBezTo>
                  <a:cubicBezTo>
                    <a:pt x="72944" y="160267"/>
                    <a:pt x="57574" y="153932"/>
                    <a:pt x="46669" y="142353"/>
                  </a:cubicBezTo>
                  <a:cubicBezTo>
                    <a:pt x="35778" y="130761"/>
                    <a:pt x="30335" y="114692"/>
                    <a:pt x="30335" y="94139"/>
                  </a:cubicBezTo>
                  <a:cubicBezTo>
                    <a:pt x="30245" y="84751"/>
                    <a:pt x="31762" y="75413"/>
                    <a:pt x="34822" y="66536"/>
                  </a:cubicBezTo>
                  <a:cubicBezTo>
                    <a:pt x="37434" y="58852"/>
                    <a:pt x="41585" y="51776"/>
                    <a:pt x="47028" y="45745"/>
                  </a:cubicBezTo>
                  <a:cubicBezTo>
                    <a:pt x="52162" y="40090"/>
                    <a:pt x="58471" y="35623"/>
                    <a:pt x="65517" y="32661"/>
                  </a:cubicBezTo>
                  <a:cubicBezTo>
                    <a:pt x="72970" y="29587"/>
                    <a:pt x="80967" y="28064"/>
                    <a:pt x="89031" y="28180"/>
                  </a:cubicBezTo>
                  <a:cubicBezTo>
                    <a:pt x="104867" y="27678"/>
                    <a:pt x="120138" y="34090"/>
                    <a:pt x="130854" y="45745"/>
                  </a:cubicBezTo>
                  <a:cubicBezTo>
                    <a:pt x="141745" y="57454"/>
                    <a:pt x="147188" y="73585"/>
                    <a:pt x="147188" y="94139"/>
                  </a:cubicBezTo>
                  <a:cubicBezTo>
                    <a:pt x="147166" y="103463"/>
                    <a:pt x="145636" y="112725"/>
                    <a:pt x="142656" y="121562"/>
                  </a:cubicBezTo>
                  <a:close/>
                </a:path>
              </a:pathLst>
            </a:custGeom>
            <a:solidFill>
              <a:srgbClr val="00A443"/>
            </a:solidFill>
            <a:ln w="448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_tradnl" dirty="0"/>
            </a:p>
          </p:txBody>
        </p:sp>
      </p:grpSp>
    </p:spTree>
    <p:extLst>
      <p:ext uri="{BB962C8B-B14F-4D97-AF65-F5344CB8AC3E}">
        <p14:creationId xmlns:p14="http://schemas.microsoft.com/office/powerpoint/2010/main" val="203701960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ymbol Green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áfico 1">
            <a:extLst>
              <a:ext uri="{FF2B5EF4-FFF2-40B4-BE49-F238E27FC236}">
                <a16:creationId xmlns:a16="http://schemas.microsoft.com/office/drawing/2014/main" id="{1876BB3C-AA57-D420-4861-FBD3D021574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246491" y="2622552"/>
            <a:ext cx="1706064" cy="1612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59744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12" Type="http://schemas.openxmlformats.org/officeDocument/2006/relationships/slideLayout" Target="../slideLayouts/slideLayout22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slideLayout" Target="../slideLayouts/slideLayout21.xml"/><Relationship Id="rId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EEEB6E8-1840-1DF0-1E5E-A4AEA799F050}"/>
              </a:ext>
            </a:extLst>
          </p:cNvPr>
          <p:cNvSpPr txBox="1"/>
          <p:nvPr userDrawn="1"/>
        </p:nvSpPr>
        <p:spPr>
          <a:xfrm>
            <a:off x="11301518" y="6454776"/>
            <a:ext cx="484082" cy="208914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D5E78EB0-DDD2-2F40-8AB8-446A90E58D7D}" type="slidenum">
              <a:rPr lang="en-US" sz="900" smtClean="0">
                <a:solidFill>
                  <a:schemeClr val="accent1"/>
                </a:solidFill>
                <a:latin typeface="+mn-lt"/>
                <a:ea typeface="IberPangea Text Light" panose="020B0404000000000000" pitchFamily="34" charset="0"/>
                <a:cs typeface="IberPangea Text Light" panose="020B0404000000000000" pitchFamily="34" charset="0"/>
              </a:rPr>
              <a:pPr algn="r"/>
              <a:t>‹#›</a:t>
            </a:fld>
            <a:endParaRPr lang="en-US" sz="900" dirty="0">
              <a:solidFill>
                <a:schemeClr val="accent1"/>
              </a:solidFill>
              <a:latin typeface="+mn-lt"/>
              <a:ea typeface="IberPangea Text Light" panose="020B0404000000000000" pitchFamily="34" charset="0"/>
              <a:cs typeface="IberPangea Text Light" panose="020B0404000000000000" pitchFamily="34" charset="0"/>
            </a:endParaRPr>
          </a:p>
        </p:txBody>
      </p:sp>
      <p:sp>
        <p:nvSpPr>
          <p:cNvPr id="4" name="MSIPCMContentMarking" descr="{&quot;HashCode&quot;:1231056682,&quot;Placement&quot;:&quot;Footer&quot;,&quot;Top&quot;:516.65155,&quot;Left&quot;:437.819916,&quot;SlideWidth&quot;:960,&quot;SlideHeight&quot;:540}">
            <a:extLst>
              <a:ext uri="{FF2B5EF4-FFF2-40B4-BE49-F238E27FC236}">
                <a16:creationId xmlns:a16="http://schemas.microsoft.com/office/drawing/2014/main" id="{EE2F718D-EC99-E742-F594-3ECF45826AE1}"/>
              </a:ext>
            </a:extLst>
          </p:cNvPr>
          <p:cNvSpPr txBox="1"/>
          <p:nvPr userDrawn="1"/>
        </p:nvSpPr>
        <p:spPr>
          <a:xfrm>
            <a:off x="5560313" y="6561475"/>
            <a:ext cx="1071374" cy="29652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1">
            <a:noAutofit/>
          </a:bodyPr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r>
              <a:rPr lang="es-ES" sz="1200">
                <a:solidFill>
                  <a:srgbClr val="008000"/>
                </a:solidFill>
                <a:latin typeface="Calibri" panose="020F0502020204030204" pitchFamily="34" charset="0"/>
                <a:ea typeface="IberPangea Text Light" panose="020B0404000000000000" pitchFamily="34" charset="0"/>
                <a:cs typeface="IberPangea Text Light" panose="020B0404000000000000" pitchFamily="34" charset="0"/>
              </a:rPr>
              <a:t>Internal Use</a:t>
            </a:r>
            <a:endParaRPr lang="es-ES" sz="1200" dirty="0" err="1">
              <a:solidFill>
                <a:srgbClr val="008000"/>
              </a:solidFill>
              <a:latin typeface="Calibri" panose="020F0502020204030204" pitchFamily="34" charset="0"/>
              <a:ea typeface="IberPangea Text Light" panose="020B0404000000000000" pitchFamily="34" charset="0"/>
              <a:cs typeface="IberPangea Text Light" panose="020B0404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57395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1" r:id="rId1"/>
    <p:sldLayoutId id="2147483872" r:id="rId2"/>
    <p:sldLayoutId id="2147483873" r:id="rId3"/>
    <p:sldLayoutId id="2147483908" r:id="rId4"/>
    <p:sldLayoutId id="2147483909" r:id="rId5"/>
    <p:sldLayoutId id="2147483874" r:id="rId6"/>
    <p:sldLayoutId id="2147483875" r:id="rId7"/>
    <p:sldLayoutId id="2147483876" r:id="rId8"/>
    <p:sldLayoutId id="2147483877" r:id="rId9"/>
    <p:sldLayoutId id="2147483878" r:id="rId10"/>
  </p:sldLayoutIdLst>
  <p:hf sldNum="0" hdr="0" ftr="0" dt="0"/>
  <p:txStyles>
    <p:titleStyle>
      <a:lvl1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2300" b="1" i="0" kern="1200">
          <a:solidFill>
            <a:schemeClr val="accent1"/>
          </a:solidFill>
          <a:latin typeface="+mj-lt"/>
          <a:ea typeface="IberPangea Text" panose="020B0404000000000000" pitchFamily="34" charset="0"/>
          <a:cs typeface="IberPangea Text" panose="020B0404000000000000" pitchFamily="34" charset="0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8799">
          <a:solidFill>
            <a:schemeClr val="tx1"/>
          </a:solidFill>
          <a:latin typeface="Arial" pitchFamily="2" charset="77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8799">
          <a:solidFill>
            <a:schemeClr val="tx1"/>
          </a:solidFill>
          <a:latin typeface="Arial" pitchFamily="2" charset="77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8799">
          <a:solidFill>
            <a:schemeClr val="tx1"/>
          </a:solidFill>
          <a:latin typeface="Arial" pitchFamily="2" charset="77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8799">
          <a:solidFill>
            <a:schemeClr val="tx1"/>
          </a:solidFill>
          <a:latin typeface="Arial" pitchFamily="2" charset="77"/>
        </a:defRPr>
      </a:lvl5pPr>
      <a:lvl6pPr marL="914275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8799">
          <a:solidFill>
            <a:schemeClr val="tx1"/>
          </a:solidFill>
          <a:latin typeface="Arial" pitchFamily="2" charset="77"/>
        </a:defRPr>
      </a:lvl6pPr>
      <a:lvl7pPr marL="1828549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8799">
          <a:solidFill>
            <a:schemeClr val="tx1"/>
          </a:solidFill>
          <a:latin typeface="Arial" pitchFamily="2" charset="77"/>
        </a:defRPr>
      </a:lvl7pPr>
      <a:lvl8pPr marL="2742823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8799">
          <a:solidFill>
            <a:schemeClr val="tx1"/>
          </a:solidFill>
          <a:latin typeface="Arial" pitchFamily="2" charset="77"/>
        </a:defRPr>
      </a:lvl8pPr>
      <a:lvl9pPr marL="3657097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8799">
          <a:solidFill>
            <a:schemeClr val="tx1"/>
          </a:solidFill>
          <a:latin typeface="Arial" pitchFamily="2" charset="77"/>
        </a:defRPr>
      </a:lvl9pPr>
    </p:titleStyle>
    <p:bodyStyle>
      <a:lvl1pPr marL="0" indent="0" algn="l" defTabSz="331171" rtl="0" eaLnBrk="1" fontAlgn="base" hangingPunct="1">
        <a:lnSpc>
          <a:spcPct val="120000"/>
        </a:lnSpc>
        <a:spcBef>
          <a:spcPts val="0"/>
        </a:spcBef>
        <a:spcAft>
          <a:spcPts val="600"/>
        </a:spcAft>
        <a:buClr>
          <a:schemeClr val="tx1"/>
        </a:buClr>
        <a:buFontTx/>
        <a:buNone/>
        <a:defRPr sz="1100" b="0" i="0" kern="1200">
          <a:solidFill>
            <a:schemeClr val="tx1"/>
          </a:solidFill>
          <a:latin typeface="+mn-lt"/>
          <a:ea typeface="IberPangea Text Light" panose="020B0404000000000000" pitchFamily="34" charset="0"/>
          <a:cs typeface="IberPangea Text Light" panose="020B0404000000000000" pitchFamily="34" charset="0"/>
        </a:defRPr>
      </a:lvl1pPr>
      <a:lvl2pPr marL="0" indent="0" algn="l" defTabSz="331171" rtl="0" eaLnBrk="1" fontAlgn="base" hangingPunct="1">
        <a:lnSpc>
          <a:spcPct val="120000"/>
        </a:lnSpc>
        <a:spcBef>
          <a:spcPts val="0"/>
        </a:spcBef>
        <a:spcAft>
          <a:spcPts val="0"/>
        </a:spcAft>
        <a:buClr>
          <a:schemeClr val="tx1"/>
        </a:buClr>
        <a:buFont typeface="Arial"/>
        <a:buNone/>
        <a:tabLst/>
        <a:defRPr sz="1100" b="1" i="0" kern="1200">
          <a:solidFill>
            <a:schemeClr val="accent1"/>
          </a:solidFill>
          <a:latin typeface="+mn-lt"/>
          <a:ea typeface="IberPangea Text SmBold" panose="020B0504000000000000" pitchFamily="34" charset="0"/>
          <a:cs typeface="IberPangea Text SmBold" panose="020B0504000000000000" pitchFamily="34" charset="0"/>
        </a:defRPr>
      </a:lvl2pPr>
      <a:lvl3pPr marL="111125" indent="-107950" algn="l" defTabSz="331171" rtl="0" eaLnBrk="1" fontAlgn="base" hangingPunct="1">
        <a:lnSpc>
          <a:spcPct val="120000"/>
        </a:lnSpc>
        <a:spcBef>
          <a:spcPts val="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Arial"/>
        <a:buChar char="–"/>
        <a:tabLst/>
        <a:defRPr sz="1100" b="0" i="0" kern="1200">
          <a:solidFill>
            <a:schemeClr val="tx1"/>
          </a:solidFill>
          <a:latin typeface="+mn-lt"/>
          <a:ea typeface="IberPangea Text Light" panose="020B0404000000000000" pitchFamily="34" charset="0"/>
          <a:cs typeface="IberPangea Text Light" panose="020B0404000000000000" pitchFamily="34" charset="0"/>
        </a:defRPr>
      </a:lvl3pPr>
      <a:lvl4pPr marL="231775" indent="-115888" algn="l" rtl="0" eaLnBrk="1" fontAlgn="base" hangingPunct="1">
        <a:lnSpc>
          <a:spcPct val="120000"/>
        </a:lnSpc>
        <a:spcBef>
          <a:spcPts val="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Arial"/>
        <a:buChar char="–"/>
        <a:tabLst/>
        <a:defRPr sz="1100" b="0" i="0" kern="1200">
          <a:solidFill>
            <a:schemeClr val="tx1"/>
          </a:solidFill>
          <a:latin typeface="+mn-lt"/>
          <a:ea typeface="IberPangea Text Light" panose="020B0404000000000000" pitchFamily="34" charset="0"/>
          <a:cs typeface="IberPangea Text Light" panose="020B0404000000000000" pitchFamily="34" charset="0"/>
        </a:defRPr>
      </a:lvl4pPr>
      <a:lvl5pPr marL="357188" indent="-120650" algn="l" rtl="0" eaLnBrk="1" fontAlgn="base" hangingPunct="1">
        <a:lnSpc>
          <a:spcPct val="120000"/>
        </a:lnSpc>
        <a:spcBef>
          <a:spcPts val="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Arial"/>
        <a:buChar char="–"/>
        <a:tabLst/>
        <a:defRPr sz="1100" b="0" i="0" kern="1200">
          <a:solidFill>
            <a:schemeClr val="tx1"/>
          </a:solidFill>
          <a:latin typeface="+mn-lt"/>
          <a:ea typeface="IberPangea Text Light" panose="020B0404000000000000" pitchFamily="34" charset="0"/>
          <a:cs typeface="IberPangea Text Light" panose="020B0404000000000000" pitchFamily="34" charset="0"/>
        </a:defRPr>
      </a:lvl5pPr>
      <a:lvl6pPr marL="154769" indent="-142863" algn="l" defTabSz="1828549" rtl="0" eaLnBrk="1" latinLnBrk="0" hangingPunct="1">
        <a:lnSpc>
          <a:spcPct val="100000"/>
        </a:lnSpc>
        <a:spcBef>
          <a:spcPts val="1000"/>
        </a:spcBef>
        <a:buClr>
          <a:schemeClr val="tx2"/>
        </a:buClr>
        <a:buSzPct val="100000"/>
        <a:buFont typeface="Arial" panose="020B0604020202020204" pitchFamily="34" charset="0"/>
        <a:buChar char="•"/>
        <a:tabLst/>
        <a:defRPr sz="1000" b="0" i="0" kern="1200">
          <a:solidFill>
            <a:schemeClr val="accent4"/>
          </a:solidFill>
          <a:latin typeface="IberPangea Text" panose="020B0504000000000000" pitchFamily="34" charset="0"/>
          <a:ea typeface="IberPangea Text" panose="020B0504000000000000" pitchFamily="34" charset="0"/>
          <a:cs typeface="IberPangea Text" panose="020B0504000000000000" pitchFamily="34" charset="0"/>
        </a:defRPr>
      </a:lvl6pPr>
      <a:lvl7pPr marL="5942783" indent="-457137" algn="l" defTabSz="1828549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857057" indent="-457137" algn="l" defTabSz="1828549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771331" indent="-457137" algn="l" defTabSz="1828549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1828549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914275" algn="l" defTabSz="1828549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828549" algn="l" defTabSz="1828549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3pPr>
      <a:lvl4pPr marL="2742823" algn="l" defTabSz="1828549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3657097" algn="l" defTabSz="1828549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4571371" algn="l" defTabSz="1828549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485646" algn="l" defTabSz="1828549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399920" algn="l" defTabSz="1828549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314195" algn="l" defTabSz="1828549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55" userDrawn="1">
          <p15:clr>
            <a:srgbClr val="F26B43"/>
          </p15:clr>
        </p15:guide>
        <p15:guide id="2" pos="256" userDrawn="1">
          <p15:clr>
            <a:srgbClr val="F26B43"/>
          </p15:clr>
        </p15:guide>
        <p15:guide id="3" pos="7424" userDrawn="1">
          <p15:clr>
            <a:srgbClr val="F26B43"/>
          </p15:clr>
        </p15:guide>
        <p15:guide id="5" orient="horz" pos="4066" userDrawn="1">
          <p15:clr>
            <a:srgbClr val="F26B43"/>
          </p15:clr>
        </p15:guide>
        <p15:guide id="6" pos="3908" userDrawn="1">
          <p15:clr>
            <a:srgbClr val="F26B43"/>
          </p15:clr>
        </p15:guide>
        <p15:guide id="7" pos="3772" userDrawn="1">
          <p15:clr>
            <a:srgbClr val="F26B43"/>
          </p15:clr>
        </p15:guide>
        <p15:guide id="9" orient="horz" pos="713" userDrawn="1">
          <p15:clr>
            <a:srgbClr val="F26B43"/>
          </p15:clr>
        </p15:guide>
        <p15:guide id="10" orient="horz" pos="3975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EEEB6E8-1840-1DF0-1E5E-A4AEA799F050}"/>
              </a:ext>
            </a:extLst>
          </p:cNvPr>
          <p:cNvSpPr txBox="1"/>
          <p:nvPr userDrawn="1"/>
        </p:nvSpPr>
        <p:spPr>
          <a:xfrm>
            <a:off x="11301518" y="6454776"/>
            <a:ext cx="484082" cy="208914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D5E78EB0-DDD2-2F40-8AB8-446A90E58D7D}" type="slidenum">
              <a:rPr lang="en-US" sz="900" smtClean="0">
                <a:solidFill>
                  <a:schemeClr val="accent1"/>
                </a:solidFill>
                <a:latin typeface="+mn-lt"/>
                <a:ea typeface="IberPangea Text Light" panose="020B0404000000000000" pitchFamily="34" charset="0"/>
                <a:cs typeface="IberPangea Text Light" panose="020B0404000000000000" pitchFamily="34" charset="0"/>
              </a:rPr>
              <a:pPr algn="r"/>
              <a:t>‹#›</a:t>
            </a:fld>
            <a:endParaRPr lang="en-US" sz="900" dirty="0">
              <a:solidFill>
                <a:schemeClr val="accent1"/>
              </a:solidFill>
              <a:latin typeface="+mn-lt"/>
              <a:ea typeface="IberPangea Text Light" panose="020B0404000000000000" pitchFamily="34" charset="0"/>
              <a:cs typeface="IberPangea Text Light" panose="020B0404000000000000" pitchFamily="34" charset="0"/>
            </a:endParaRPr>
          </a:p>
        </p:txBody>
      </p:sp>
      <p:sp>
        <p:nvSpPr>
          <p:cNvPr id="4" name="MSIPCMContentMarking" descr="{&quot;HashCode&quot;:1231056682,&quot;Placement&quot;:&quot;Footer&quot;,&quot;Top&quot;:516.65155,&quot;Left&quot;:437.819916,&quot;SlideWidth&quot;:960,&quot;SlideHeight&quot;:540}">
            <a:extLst>
              <a:ext uri="{FF2B5EF4-FFF2-40B4-BE49-F238E27FC236}">
                <a16:creationId xmlns:a16="http://schemas.microsoft.com/office/drawing/2014/main" id="{B9D50FED-CB07-A5FE-FD25-F7DE2331F561}"/>
              </a:ext>
            </a:extLst>
          </p:cNvPr>
          <p:cNvSpPr txBox="1"/>
          <p:nvPr userDrawn="1"/>
        </p:nvSpPr>
        <p:spPr>
          <a:xfrm>
            <a:off x="5560313" y="6561475"/>
            <a:ext cx="1071374" cy="29652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1">
            <a:noAutofit/>
          </a:bodyPr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r>
              <a:rPr lang="es-ES" sz="1200">
                <a:solidFill>
                  <a:srgbClr val="008000"/>
                </a:solidFill>
                <a:latin typeface="Calibri" panose="020F0502020204030204" pitchFamily="34" charset="0"/>
                <a:ea typeface="IberPangea Text Light" panose="020B0404000000000000" pitchFamily="34" charset="0"/>
                <a:cs typeface="IberPangea Text Light" panose="020B0404000000000000" pitchFamily="34" charset="0"/>
              </a:rPr>
              <a:t>Internal Use</a:t>
            </a:r>
            <a:endParaRPr lang="es-ES" sz="1200" dirty="0">
              <a:solidFill>
                <a:srgbClr val="008000"/>
              </a:solidFill>
              <a:latin typeface="Calibri" panose="020F0502020204030204" pitchFamily="34" charset="0"/>
              <a:ea typeface="IberPangea Text Light" panose="020B0404000000000000" pitchFamily="34" charset="0"/>
              <a:cs typeface="IberPangea Text Light" panose="020B0404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02051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9" r:id="rId1"/>
    <p:sldLayoutId id="2147483860" r:id="rId2"/>
    <p:sldLayoutId id="2147483861" r:id="rId3"/>
    <p:sldLayoutId id="2147483862" r:id="rId4"/>
    <p:sldLayoutId id="2147483863" r:id="rId5"/>
    <p:sldLayoutId id="2147483864" r:id="rId6"/>
    <p:sldLayoutId id="2147483865" r:id="rId7"/>
    <p:sldLayoutId id="2147483866" r:id="rId8"/>
    <p:sldLayoutId id="2147483910" r:id="rId9"/>
    <p:sldLayoutId id="2147483911" r:id="rId10"/>
    <p:sldLayoutId id="2147483912" r:id="rId11"/>
    <p:sldLayoutId id="2147483913" r:id="rId12"/>
  </p:sldLayoutIdLst>
  <p:hf sldNum="0" hdr="0" ftr="0" dt="0"/>
  <p:txStyles>
    <p:titleStyle>
      <a:lvl1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2300" b="1" i="0" kern="1200">
          <a:solidFill>
            <a:schemeClr val="accent1"/>
          </a:solidFill>
          <a:latin typeface="+mj-lt"/>
          <a:ea typeface="IberPangea Text" panose="020B0404000000000000" pitchFamily="34" charset="0"/>
          <a:cs typeface="IberPangea Text" panose="020B0404000000000000" pitchFamily="34" charset="0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8799">
          <a:solidFill>
            <a:schemeClr val="tx1"/>
          </a:solidFill>
          <a:latin typeface="Arial" pitchFamily="2" charset="77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8799">
          <a:solidFill>
            <a:schemeClr val="tx1"/>
          </a:solidFill>
          <a:latin typeface="Arial" pitchFamily="2" charset="77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8799">
          <a:solidFill>
            <a:schemeClr val="tx1"/>
          </a:solidFill>
          <a:latin typeface="Arial" pitchFamily="2" charset="77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8799">
          <a:solidFill>
            <a:schemeClr val="tx1"/>
          </a:solidFill>
          <a:latin typeface="Arial" pitchFamily="2" charset="77"/>
        </a:defRPr>
      </a:lvl5pPr>
      <a:lvl6pPr marL="914275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8799">
          <a:solidFill>
            <a:schemeClr val="tx1"/>
          </a:solidFill>
          <a:latin typeface="Arial" pitchFamily="2" charset="77"/>
        </a:defRPr>
      </a:lvl6pPr>
      <a:lvl7pPr marL="1828549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8799">
          <a:solidFill>
            <a:schemeClr val="tx1"/>
          </a:solidFill>
          <a:latin typeface="Arial" pitchFamily="2" charset="77"/>
        </a:defRPr>
      </a:lvl7pPr>
      <a:lvl8pPr marL="2742823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8799">
          <a:solidFill>
            <a:schemeClr val="tx1"/>
          </a:solidFill>
          <a:latin typeface="Arial" pitchFamily="2" charset="77"/>
        </a:defRPr>
      </a:lvl8pPr>
      <a:lvl9pPr marL="3657097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8799">
          <a:solidFill>
            <a:schemeClr val="tx1"/>
          </a:solidFill>
          <a:latin typeface="Arial" pitchFamily="2" charset="77"/>
        </a:defRPr>
      </a:lvl9pPr>
    </p:titleStyle>
    <p:bodyStyle>
      <a:lvl1pPr marL="0" indent="0" algn="l" defTabSz="331171" rtl="0" eaLnBrk="1" fontAlgn="base" hangingPunct="1">
        <a:lnSpc>
          <a:spcPct val="120000"/>
        </a:lnSpc>
        <a:spcBef>
          <a:spcPts val="0"/>
        </a:spcBef>
        <a:spcAft>
          <a:spcPts val="600"/>
        </a:spcAft>
        <a:buClr>
          <a:schemeClr val="tx1"/>
        </a:buClr>
        <a:buFontTx/>
        <a:buNone/>
        <a:defRPr sz="1100" b="0" i="0" kern="1200">
          <a:solidFill>
            <a:schemeClr val="tx1"/>
          </a:solidFill>
          <a:latin typeface="+mn-lt"/>
          <a:ea typeface="IberPangea Text Light" panose="020B0404000000000000" pitchFamily="34" charset="0"/>
          <a:cs typeface="IberPangea Text Light" panose="020B0404000000000000" pitchFamily="34" charset="0"/>
        </a:defRPr>
      </a:lvl1pPr>
      <a:lvl2pPr marL="0" indent="0" algn="l" defTabSz="331171" rtl="0" eaLnBrk="1" fontAlgn="base" hangingPunct="1">
        <a:lnSpc>
          <a:spcPct val="120000"/>
        </a:lnSpc>
        <a:spcBef>
          <a:spcPts val="0"/>
        </a:spcBef>
        <a:spcAft>
          <a:spcPts val="0"/>
        </a:spcAft>
        <a:buClr>
          <a:schemeClr val="tx1"/>
        </a:buClr>
        <a:buFont typeface="Arial"/>
        <a:buNone/>
        <a:tabLst/>
        <a:defRPr sz="1100" b="1" i="0" kern="1200">
          <a:solidFill>
            <a:schemeClr val="accent1"/>
          </a:solidFill>
          <a:latin typeface="+mn-lt"/>
          <a:ea typeface="IberPangea Text SmBold" panose="020B0504000000000000" pitchFamily="34" charset="0"/>
          <a:cs typeface="IberPangea Text SmBold" panose="020B0504000000000000" pitchFamily="34" charset="0"/>
        </a:defRPr>
      </a:lvl2pPr>
      <a:lvl3pPr marL="111125" indent="-107950" algn="l" defTabSz="331171" rtl="0" eaLnBrk="1" fontAlgn="base" hangingPunct="1">
        <a:lnSpc>
          <a:spcPct val="120000"/>
        </a:lnSpc>
        <a:spcBef>
          <a:spcPts val="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Arial"/>
        <a:buChar char="–"/>
        <a:tabLst/>
        <a:defRPr sz="1100" b="0" i="0" kern="1200">
          <a:solidFill>
            <a:schemeClr val="tx1"/>
          </a:solidFill>
          <a:latin typeface="+mn-lt"/>
          <a:ea typeface="IberPangea Text Light" panose="020B0404000000000000" pitchFamily="34" charset="0"/>
          <a:cs typeface="IberPangea Text Light" panose="020B0404000000000000" pitchFamily="34" charset="0"/>
        </a:defRPr>
      </a:lvl3pPr>
      <a:lvl4pPr marL="231775" indent="-115888" algn="l" rtl="0" eaLnBrk="1" fontAlgn="base" hangingPunct="1">
        <a:lnSpc>
          <a:spcPct val="120000"/>
        </a:lnSpc>
        <a:spcBef>
          <a:spcPts val="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Arial"/>
        <a:buChar char="–"/>
        <a:tabLst/>
        <a:defRPr sz="1100" b="0" i="0" kern="1200">
          <a:solidFill>
            <a:schemeClr val="tx1"/>
          </a:solidFill>
          <a:latin typeface="+mn-lt"/>
          <a:ea typeface="IberPangea Text Light" panose="020B0404000000000000" pitchFamily="34" charset="0"/>
          <a:cs typeface="IberPangea Text Light" panose="020B0404000000000000" pitchFamily="34" charset="0"/>
        </a:defRPr>
      </a:lvl4pPr>
      <a:lvl5pPr marL="357188" indent="-120650" algn="l" rtl="0" eaLnBrk="1" fontAlgn="base" hangingPunct="1">
        <a:lnSpc>
          <a:spcPct val="120000"/>
        </a:lnSpc>
        <a:spcBef>
          <a:spcPts val="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Arial"/>
        <a:buChar char="–"/>
        <a:tabLst/>
        <a:defRPr sz="1100" b="0" i="0" kern="1200">
          <a:solidFill>
            <a:schemeClr val="tx1"/>
          </a:solidFill>
          <a:latin typeface="+mn-lt"/>
          <a:ea typeface="IberPangea Text Light" panose="020B0404000000000000" pitchFamily="34" charset="0"/>
          <a:cs typeface="IberPangea Text Light" panose="020B0404000000000000" pitchFamily="34" charset="0"/>
        </a:defRPr>
      </a:lvl5pPr>
      <a:lvl6pPr marL="154769" indent="-142863" algn="l" defTabSz="1828549" rtl="0" eaLnBrk="1" latinLnBrk="0" hangingPunct="1">
        <a:lnSpc>
          <a:spcPct val="100000"/>
        </a:lnSpc>
        <a:spcBef>
          <a:spcPts val="1000"/>
        </a:spcBef>
        <a:buClr>
          <a:schemeClr val="tx2"/>
        </a:buClr>
        <a:buSzPct val="100000"/>
        <a:buFont typeface="Arial" panose="020B0604020202020204" pitchFamily="34" charset="0"/>
        <a:buChar char="•"/>
        <a:tabLst/>
        <a:defRPr sz="1000" b="0" i="0" kern="1200">
          <a:solidFill>
            <a:schemeClr val="accent4"/>
          </a:solidFill>
          <a:latin typeface="IberPangea Text" panose="020B0504000000000000" pitchFamily="34" charset="0"/>
          <a:ea typeface="IberPangea Text" panose="020B0504000000000000" pitchFamily="34" charset="0"/>
          <a:cs typeface="IberPangea Text" panose="020B0504000000000000" pitchFamily="34" charset="0"/>
        </a:defRPr>
      </a:lvl6pPr>
      <a:lvl7pPr marL="5942783" indent="-457137" algn="l" defTabSz="1828549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857057" indent="-457137" algn="l" defTabSz="1828549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771331" indent="-457137" algn="l" defTabSz="1828549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1828549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914275" algn="l" defTabSz="1828549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828549" algn="l" defTabSz="1828549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3pPr>
      <a:lvl4pPr marL="2742823" algn="l" defTabSz="1828549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3657097" algn="l" defTabSz="1828549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4571371" algn="l" defTabSz="1828549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485646" algn="l" defTabSz="1828549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399920" algn="l" defTabSz="1828549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314195" algn="l" defTabSz="1828549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55" userDrawn="1">
          <p15:clr>
            <a:srgbClr val="F26B43"/>
          </p15:clr>
        </p15:guide>
        <p15:guide id="2" pos="256" userDrawn="1">
          <p15:clr>
            <a:srgbClr val="F26B43"/>
          </p15:clr>
        </p15:guide>
        <p15:guide id="3" pos="7424" userDrawn="1">
          <p15:clr>
            <a:srgbClr val="F26B43"/>
          </p15:clr>
        </p15:guide>
        <p15:guide id="5" orient="horz" pos="4066" userDrawn="1">
          <p15:clr>
            <a:srgbClr val="F26B43"/>
          </p15:clr>
        </p15:guide>
        <p15:guide id="6" pos="3908" userDrawn="1">
          <p15:clr>
            <a:srgbClr val="F26B43"/>
          </p15:clr>
        </p15:guide>
        <p15:guide id="7" pos="3772" userDrawn="1">
          <p15:clr>
            <a:srgbClr val="F26B43"/>
          </p15:clr>
        </p15:guide>
        <p15:guide id="9" orient="horz" pos="713" userDrawn="1">
          <p15:clr>
            <a:srgbClr val="F26B43"/>
          </p15:clr>
        </p15:guide>
        <p15:guide id="10" orient="horz" pos="3975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9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1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9.png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811 Logo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3704" y="3755134"/>
            <a:ext cx="2337179" cy="17056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2785144" y="1699108"/>
            <a:ext cx="5830350" cy="1523690"/>
          </a:xfrm>
        </p:spPr>
        <p:txBody>
          <a:bodyPr/>
          <a:lstStyle/>
          <a:p>
            <a:r>
              <a:rPr lang="en-US" dirty="0"/>
              <a:t>February 25, 2025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8D3EE3D-B845-4FAC-BE45-6832C21EC5F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38710" y="4041062"/>
            <a:ext cx="4577060" cy="1133436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6827ED91-6160-8954-6DD3-036367ADD3F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03304" y="880845"/>
            <a:ext cx="3692695" cy="152369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CE2962D-BD6C-9F64-B633-CFED22D7CE19}"/>
              </a:ext>
            </a:extLst>
          </p:cNvPr>
          <p:cNvSpPr txBox="1"/>
          <p:nvPr/>
        </p:nvSpPr>
        <p:spPr>
          <a:xfrm>
            <a:off x="5891169" y="1458024"/>
            <a:ext cx="609460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accent1"/>
                </a:solidFill>
              </a:rPr>
              <a:t>                            Think Safe-Be Safe</a:t>
            </a:r>
          </a:p>
        </p:txBody>
      </p:sp>
    </p:spTree>
    <p:extLst>
      <p:ext uri="{BB962C8B-B14F-4D97-AF65-F5344CB8AC3E}">
        <p14:creationId xmlns:p14="http://schemas.microsoft.com/office/powerpoint/2010/main" val="18526360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34D4C6-EA6E-4041-2F06-BABB287CC4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7127" y="868789"/>
            <a:ext cx="10857744" cy="607923"/>
          </a:xfrm>
        </p:spPr>
        <p:txBody>
          <a:bodyPr/>
          <a:lstStyle/>
          <a:p>
            <a:pPr algn="ctr"/>
            <a:br>
              <a:rPr lang="en-US" sz="3600" dirty="0"/>
            </a:br>
            <a:r>
              <a:rPr lang="en-US" sz="5400" dirty="0"/>
              <a:t>www.ngafirstresponder.com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87172F2-EF8C-095B-4867-E662395EC0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76945" y="1930704"/>
            <a:ext cx="7290278" cy="4726581"/>
          </a:xfrm>
          <a:prstGeom prst="rect">
            <a:avLst/>
          </a:prstGeom>
        </p:spPr>
      </p:pic>
      <p:sp>
        <p:nvSpPr>
          <p:cNvPr id="8" name="Arrow: Right 7">
            <a:extLst>
              <a:ext uri="{FF2B5EF4-FFF2-40B4-BE49-F238E27FC236}">
                <a16:creationId xmlns:a16="http://schemas.microsoft.com/office/drawing/2014/main" id="{32CF8B52-C95D-2D16-4A69-6E5C3518AE0F}"/>
              </a:ext>
            </a:extLst>
          </p:cNvPr>
          <p:cNvSpPr/>
          <p:nvPr/>
        </p:nvSpPr>
        <p:spPr>
          <a:xfrm>
            <a:off x="574333" y="5902038"/>
            <a:ext cx="2085739" cy="846926"/>
          </a:xfrm>
          <a:prstGeom prst="rightArrow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BBE02F55-2F95-405C-8BEB-8F0A7CBC927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87621" y="43943"/>
            <a:ext cx="1997164" cy="960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27253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br>
              <a:rPr lang="en-US" dirty="0"/>
            </a:b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3669322" y="2787377"/>
            <a:ext cx="1959228" cy="423213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 b="1" dirty="0">
                <a:solidFill>
                  <a:schemeClr val="tx2">
                    <a:lumMod val="50000"/>
                  </a:schemeClr>
                </a:solidFill>
              </a:rPr>
              <a:t>DISCUSSIONS</a:t>
            </a: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865317"/>
            <a:ext cx="3215632" cy="2133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3362" y="865317"/>
            <a:ext cx="3030449" cy="15118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820596" y="3620830"/>
            <a:ext cx="5041765" cy="27622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/>
              <a:t>Todays Presenters for BGC:</a:t>
            </a:r>
          </a:p>
          <a:p>
            <a:endParaRPr lang="en-US" sz="2000" b="1" dirty="0"/>
          </a:p>
          <a:p>
            <a:r>
              <a:rPr lang="en-US" sz="2000" b="1" dirty="0"/>
              <a:t>Bill Tessier</a:t>
            </a:r>
          </a:p>
          <a:p>
            <a:r>
              <a:rPr lang="en-US" sz="2000" b="1" dirty="0"/>
              <a:t>Damage Prevention Supervisor </a:t>
            </a:r>
          </a:p>
          <a:p>
            <a:r>
              <a:rPr lang="en-US" sz="2000" b="1" dirty="0"/>
              <a:t>(413) 209-1791</a:t>
            </a:r>
          </a:p>
          <a:p>
            <a:endParaRPr lang="en-US" sz="2000" b="1" dirty="0"/>
          </a:p>
          <a:p>
            <a:r>
              <a:rPr lang="en-US" sz="2000" b="1" dirty="0"/>
              <a:t>Mike Therrien</a:t>
            </a:r>
          </a:p>
          <a:p>
            <a:r>
              <a:rPr lang="en-US" sz="2000" b="1" dirty="0"/>
              <a:t>Distribution Supervisor-Adams Division</a:t>
            </a:r>
          </a:p>
          <a:p>
            <a:endParaRPr lang="en-US" sz="1350" b="1" dirty="0"/>
          </a:p>
        </p:txBody>
      </p:sp>
    </p:spTree>
    <p:extLst>
      <p:ext uri="{BB962C8B-B14F-4D97-AF65-F5344CB8AC3E}">
        <p14:creationId xmlns:p14="http://schemas.microsoft.com/office/powerpoint/2010/main" val="31548581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339C684-BB78-4260-99DE-CF5B73FB42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03304" y="880845"/>
            <a:ext cx="3692695" cy="152369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DE0544F-96E1-9A78-C365-A04CF120E249}"/>
              </a:ext>
            </a:extLst>
          </p:cNvPr>
          <p:cNvSpPr txBox="1"/>
          <p:nvPr/>
        </p:nvSpPr>
        <p:spPr>
          <a:xfrm>
            <a:off x="6646877" y="1537368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accent1"/>
                </a:solidFill>
              </a:rPr>
              <a:t>Think Safe-Be Safe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76075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Image result for picture blowing gas incident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8133" y="1579790"/>
            <a:ext cx="4482193" cy="3226933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C:\Users\bennetts\Desktop\MUST PPT\811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81900" y="3735160"/>
            <a:ext cx="1905000" cy="15124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528304" y="2129788"/>
            <a:ext cx="4087640" cy="83099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Accidents Happen Be Prepared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24ACA27-1BC7-344D-9E39-AFC59D25C0C7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71" t="11143" r="5354" b="11778"/>
          <a:stretch/>
        </p:blipFill>
        <p:spPr bwMode="auto">
          <a:xfrm>
            <a:off x="9066044" y="614757"/>
            <a:ext cx="1833245" cy="70638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5689938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771525"/>
            <a:ext cx="6762750" cy="400050"/>
          </a:xfrm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b="1" dirty="0"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en-US" b="1" u="sng" dirty="0">
                <a:latin typeface="Times New Roman" pitchFamily="18" charset="0"/>
                <a:cs typeface="Times New Roman" pitchFamily="18" charset="0"/>
              </a:rPr>
              <a:t>Do’s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” When a Gas Line is Damaged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1981200" y="1882777"/>
            <a:ext cx="8001000" cy="4649757"/>
          </a:xfrm>
          <a:prstGeom prst="rect">
            <a:avLst/>
          </a:prstGeom>
        </p:spPr>
        <p:txBody>
          <a:bodyPr rtlCol="0">
            <a:normAutofit fontScale="25000" lnSpcReduction="20000"/>
          </a:bodyPr>
          <a:lstStyle/>
          <a:p>
            <a:pPr marL="857250" indent="-857250" fontAlgn="auto">
              <a:lnSpc>
                <a:spcPct val="150000"/>
              </a:lnSpc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64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STAY CALM and THINK</a:t>
            </a:r>
          </a:p>
          <a:p>
            <a:pPr marL="857250" indent="-857250" fontAlgn="auto">
              <a:lnSpc>
                <a:spcPct val="150000"/>
              </a:lnSpc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en-US" sz="6400" b="1" dirty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57250" indent="-857250" fontAlgn="auto">
              <a:lnSpc>
                <a:spcPct val="150000"/>
              </a:lnSpc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64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STOP EVERYTHING</a:t>
            </a:r>
          </a:p>
          <a:p>
            <a:pPr marL="857250" indent="-857250" fontAlgn="auto">
              <a:lnSpc>
                <a:spcPct val="150000"/>
              </a:lnSpc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en-US" sz="6400" b="1" dirty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57250" indent="-857250" fontAlgn="auto">
              <a:lnSpc>
                <a:spcPct val="150000"/>
              </a:lnSpc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64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BLOWING GAS – CALL 911 &amp; GAS COMPANY </a:t>
            </a:r>
            <a:r>
              <a:rPr lang="en-US" sz="6400" b="1" u="sng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413-445-0286 or 413-445-0230</a:t>
            </a:r>
          </a:p>
          <a:p>
            <a:pPr marL="857250" indent="-857250" fontAlgn="auto">
              <a:lnSpc>
                <a:spcPct val="150000"/>
              </a:lnSpc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en-US" sz="6400" b="1" dirty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57250" indent="-857250" fontAlgn="auto">
              <a:lnSpc>
                <a:spcPct val="150000"/>
              </a:lnSpc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64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CLEAR THE AREA</a:t>
            </a:r>
          </a:p>
          <a:p>
            <a:pPr marL="857250" indent="-857250" fontAlgn="auto">
              <a:lnSpc>
                <a:spcPct val="150000"/>
              </a:lnSpc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en-US" sz="6400" b="1" dirty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57250" lvl="1" indent="-857250" fontAlgn="auto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en-US" sz="6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EVACUATE THE BUILDINGS CLOSE TO THE LEAK</a:t>
            </a:r>
          </a:p>
          <a:p>
            <a:pPr marL="857250" lvl="1" indent="-857250" fontAlgn="auto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endParaRPr lang="en-US" sz="6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57250" indent="-857250" fontAlgn="auto">
              <a:lnSpc>
                <a:spcPct val="150000"/>
              </a:lnSpc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64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REMEMBER: THE FIRE DEPARTMENT IS IN CHARGE OF THE SCENE</a:t>
            </a:r>
          </a:p>
          <a:p>
            <a:pPr marL="857250" indent="-857250" fontAlgn="auto">
              <a:lnSpc>
                <a:spcPct val="150000"/>
              </a:lnSpc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en-US" sz="6400" b="1" dirty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57250" indent="-857250" fontAlgn="auto">
              <a:lnSpc>
                <a:spcPct val="150000"/>
              </a:lnSpc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64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DAMAGED PIPE OR DAMAGED TRACER WIRE – CALL GAS COMPANY </a:t>
            </a:r>
            <a:r>
              <a:rPr lang="en-US" sz="6400" b="1" u="sng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413-445-0286 or 413-445-0230</a:t>
            </a:r>
          </a:p>
          <a:p>
            <a:pPr fontAlgn="auto">
              <a:lnSpc>
                <a:spcPct val="150000"/>
              </a:lnSpc>
              <a:spcAft>
                <a:spcPts val="0"/>
              </a:spcAft>
              <a:defRPr/>
            </a:pPr>
            <a:endParaRPr lang="en-US" sz="6400" b="1" dirty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843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557213" indent="-214313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857250" indent="-17145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200150" indent="-17145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1543050" indent="-17145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1885950" indent="-171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228850" indent="-171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2571750" indent="-171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2914650" indent="-171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D9249A80-3CF9-45C1-BBF8-78B5B707C661}" type="slidenum">
              <a:rPr lang="en-US" sz="1050"/>
              <a:pPr eaLnBrk="1" hangingPunct="1"/>
              <a:t>3</a:t>
            </a:fld>
            <a:endParaRPr lang="en-US" sz="105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1011E8D-16D9-527E-72D3-F6ACBBBC807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71" t="11143" r="5354" b="11778"/>
          <a:stretch/>
        </p:blipFill>
        <p:spPr bwMode="auto">
          <a:xfrm>
            <a:off x="8820198" y="325465"/>
            <a:ext cx="1833245" cy="70638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1207167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9328" y="1321139"/>
            <a:ext cx="7773338" cy="621962"/>
          </a:xfrm>
        </p:spPr>
        <p:txBody>
          <a:bodyPr/>
          <a:lstStyle/>
          <a:p>
            <a:r>
              <a:rPr lang="en-US" b="1" dirty="0">
                <a:latin typeface="Times New Roman" pitchFamily="18" charset="0"/>
                <a:cs typeface="Times New Roman" pitchFamily="18" charset="0"/>
              </a:rPr>
              <a:t>When a Gas Line is Damaged, do NOT:</a:t>
            </a:r>
            <a:endParaRPr lang="en-US" dirty="0"/>
          </a:p>
        </p:txBody>
      </p:sp>
      <p:sp>
        <p:nvSpPr>
          <p:cNvPr id="5" name="Content Placeholder 2"/>
          <p:cNvSpPr txBox="1">
            <a:spLocks noGrp="1"/>
          </p:cNvSpPr>
          <p:nvPr>
            <p:ph sz="quarter" idx="13"/>
          </p:nvPr>
        </p:nvSpPr>
        <p:spPr bwMode="auto">
          <a:xfrm>
            <a:off x="1981200" y="2057400"/>
            <a:ext cx="8229600" cy="308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  <a:normAutofit fontScale="25000" lnSpcReduction="20000"/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lnSpc>
                <a:spcPct val="150000"/>
              </a:lnSpc>
              <a:spcAft>
                <a:spcPts val="0"/>
              </a:spcAft>
              <a:defRPr/>
            </a:pPr>
            <a:r>
              <a:rPr lang="en-US" sz="64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PANIC!</a:t>
            </a:r>
          </a:p>
          <a:p>
            <a:pPr fontAlgn="auto">
              <a:lnSpc>
                <a:spcPct val="15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64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LOOK IN OR GET IN THE HOLE</a:t>
            </a:r>
          </a:p>
          <a:p>
            <a:pPr fontAlgn="auto">
              <a:lnSpc>
                <a:spcPct val="15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64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ATTEMPT TO STOP THE FLOW OF GAS</a:t>
            </a:r>
          </a:p>
          <a:p>
            <a:pPr fontAlgn="auto">
              <a:lnSpc>
                <a:spcPct val="15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64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OPERATE ANY VALVES ON THE GAS SYSTEM </a:t>
            </a:r>
          </a:p>
          <a:p>
            <a:pPr fontAlgn="auto">
              <a:lnSpc>
                <a:spcPct val="15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64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COVER THE DAMAGE WITH A BUCKET OF EQUIPMENT</a:t>
            </a:r>
          </a:p>
          <a:p>
            <a:pPr fontAlgn="auto">
              <a:lnSpc>
                <a:spcPct val="15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64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ATTEMPT TO REPAIR DAMAGE!!!!</a:t>
            </a:r>
          </a:p>
          <a:p>
            <a:pPr fontAlgn="auto">
              <a:lnSpc>
                <a:spcPct val="15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64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 NOT BACKFILL!! – Until the gas company has made the repair and gives the OK</a:t>
            </a:r>
            <a:endParaRPr lang="en-US" sz="6400" dirty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97AC827-4067-4C70-9F17-73214A2D05C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71" t="11143" r="5354" b="11778"/>
          <a:stretch/>
        </p:blipFill>
        <p:spPr bwMode="auto">
          <a:xfrm>
            <a:off x="9066044" y="614757"/>
            <a:ext cx="1833245" cy="70638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3465066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B6DB087-804D-46EC-B0A6-B5BCCE46697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1816" y="2515754"/>
            <a:ext cx="3578885" cy="3954512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0AC48681-C3B6-F0F6-EA57-80B08FE693D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80259" y="1790096"/>
            <a:ext cx="2979046" cy="2350136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6FDABE31-C7B4-D064-2C92-31EE8D5B7BF4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71" t="11143" r="5354" b="11778"/>
          <a:stretch/>
        </p:blipFill>
        <p:spPr bwMode="auto">
          <a:xfrm>
            <a:off x="8627252" y="161576"/>
            <a:ext cx="1833245" cy="70638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CA4717A-1EA0-047E-D16A-F0CD1A25216A}"/>
              </a:ext>
            </a:extLst>
          </p:cNvPr>
          <p:cNvSpPr txBox="1"/>
          <p:nvPr/>
        </p:nvSpPr>
        <p:spPr>
          <a:xfrm>
            <a:off x="621816" y="887775"/>
            <a:ext cx="609460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>
                <a:latin typeface="Times New Roman" pitchFamily="18" charset="0"/>
                <a:cs typeface="Times New Roman" pitchFamily="18" charset="0"/>
              </a:rPr>
              <a:t>Notify Berkshire Gas if damage to a tracer wire or other facility is known.</a:t>
            </a:r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B28B781-65A6-E659-46C4-422A90C03F86}"/>
              </a:ext>
            </a:extLst>
          </p:cNvPr>
          <p:cNvSpPr txBox="1"/>
          <p:nvPr/>
        </p:nvSpPr>
        <p:spPr>
          <a:xfrm>
            <a:off x="7636079" y="5242848"/>
            <a:ext cx="6094602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1" dirty="0"/>
              <a:t>Bill Tessier</a:t>
            </a:r>
          </a:p>
          <a:p>
            <a:r>
              <a:rPr lang="en-US" sz="1800" b="1" dirty="0"/>
              <a:t>Damage Prevention Supervisor </a:t>
            </a:r>
          </a:p>
          <a:p>
            <a:r>
              <a:rPr lang="en-US" sz="1800" b="1" dirty="0"/>
              <a:t>(413) 209-1791</a:t>
            </a:r>
          </a:p>
        </p:txBody>
      </p:sp>
    </p:spTree>
    <p:extLst>
      <p:ext uri="{BB962C8B-B14F-4D97-AF65-F5344CB8AC3E}">
        <p14:creationId xmlns:p14="http://schemas.microsoft.com/office/powerpoint/2010/main" val="39857034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Gas Leak Warning Signs | Safety posters, Chemical safety, Health and safety  poster">
            <a:extLst>
              <a:ext uri="{FF2B5EF4-FFF2-40B4-BE49-F238E27FC236}">
                <a16:creationId xmlns:a16="http://schemas.microsoft.com/office/drawing/2014/main" id="{F8E2F276-668A-330B-1C29-F2AFFE40C95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62" t="1416" r="1875" b="5176"/>
          <a:stretch/>
        </p:blipFill>
        <p:spPr bwMode="auto">
          <a:xfrm>
            <a:off x="4048106" y="1220867"/>
            <a:ext cx="4095788" cy="56371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B3187DB2-33C8-F64F-9EEC-9E4694E2A92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71" t="11143" r="5354" b="11778"/>
          <a:stretch/>
        </p:blipFill>
        <p:spPr bwMode="auto">
          <a:xfrm>
            <a:off x="9516330" y="212610"/>
            <a:ext cx="1833245" cy="70638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4225601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981200" y="1004567"/>
            <a:ext cx="8229600" cy="888036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  <a:normAutofit/>
          </a:bodyPr>
          <a:lstStyle/>
          <a:p>
            <a:r>
              <a:rPr lang="en-US" altLang="en-US" sz="2400" dirty="0">
                <a:solidFill>
                  <a:schemeClr val="tx2">
                    <a:lumMod val="50000"/>
                  </a:schemeClr>
                </a:solidFill>
                <a:latin typeface="Bookman Old Style" pitchFamily="18" charset="0"/>
              </a:rPr>
              <a:t>Berkshire Gas Company</a:t>
            </a:r>
            <a:br>
              <a:rPr lang="en-US" altLang="en-US" sz="2400" dirty="0">
                <a:solidFill>
                  <a:schemeClr val="tx2">
                    <a:lumMod val="50000"/>
                  </a:schemeClr>
                </a:solidFill>
                <a:latin typeface="Bookman Old Style" pitchFamily="18" charset="0"/>
              </a:rPr>
            </a:br>
            <a:r>
              <a:rPr lang="en-US" altLang="en-US" sz="2400" dirty="0">
                <a:solidFill>
                  <a:schemeClr val="tx2">
                    <a:lumMod val="50000"/>
                  </a:schemeClr>
                </a:solidFill>
                <a:latin typeface="Bookman Old Style" pitchFamily="18" charset="0"/>
              </a:rPr>
              <a:t>Dispatch Center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sz="quarter" idx="13"/>
          </p:nvPr>
        </p:nvSpPr>
        <p:spPr bwMode="auto">
          <a:xfrm>
            <a:off x="3411877" y="2596244"/>
            <a:ext cx="5368246" cy="4261756"/>
          </a:xfrm>
          <a:solidFill>
            <a:schemeClr val="accent1">
              <a:lumMod val="40000"/>
              <a:lumOff val="6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en-US" sz="3200" b="1" dirty="0">
                <a:solidFill>
                  <a:schemeClr val="accent4">
                    <a:lumMod val="10000"/>
                  </a:schemeClr>
                </a:solidFill>
                <a:latin typeface="Bookman Old Style" pitchFamily="18" charset="0"/>
              </a:rPr>
              <a:t>24/7 Call Direct!</a:t>
            </a:r>
          </a:p>
          <a:p>
            <a:pPr algn="ctr"/>
            <a:endParaRPr lang="en-US" altLang="en-US" sz="3200" b="1" dirty="0">
              <a:solidFill>
                <a:schemeClr val="accent4">
                  <a:lumMod val="10000"/>
                </a:schemeClr>
              </a:solidFill>
              <a:latin typeface="Bookman Old Style" pitchFamily="18" charset="0"/>
            </a:endParaRPr>
          </a:p>
          <a:p>
            <a:pPr algn="ctr"/>
            <a:r>
              <a:rPr lang="en-US" altLang="en-US" sz="3200" b="1" dirty="0">
                <a:solidFill>
                  <a:schemeClr val="accent4">
                    <a:lumMod val="10000"/>
                  </a:schemeClr>
                </a:solidFill>
                <a:latin typeface="Bookman Old Style" pitchFamily="18" charset="0"/>
              </a:rPr>
              <a:t>   Direct lines:</a:t>
            </a:r>
          </a:p>
          <a:p>
            <a:pPr algn="ctr"/>
            <a:r>
              <a:rPr lang="en-US" altLang="en-US" sz="3200" b="1" dirty="0">
                <a:solidFill>
                  <a:schemeClr val="accent4">
                    <a:lumMod val="10000"/>
                  </a:schemeClr>
                </a:solidFill>
                <a:latin typeface="Bookman Old Style" pitchFamily="18" charset="0"/>
              </a:rPr>
              <a:t> 1-800-292-5012 </a:t>
            </a:r>
            <a:r>
              <a:rPr lang="en-US" altLang="en-US" sz="3200" b="1" i="1" dirty="0">
                <a:solidFill>
                  <a:schemeClr val="accent4">
                    <a:lumMod val="10000"/>
                  </a:schemeClr>
                </a:solidFill>
                <a:latin typeface="Bookman Old Style" pitchFamily="18" charset="0"/>
              </a:rPr>
              <a:t>OR</a:t>
            </a:r>
          </a:p>
          <a:p>
            <a:pPr algn="ctr"/>
            <a:r>
              <a:rPr lang="en-US" altLang="en-US" sz="3200" b="1" dirty="0">
                <a:solidFill>
                  <a:schemeClr val="accent4">
                    <a:lumMod val="10000"/>
                  </a:schemeClr>
                </a:solidFill>
                <a:latin typeface="Bookman Old Style" pitchFamily="18" charset="0"/>
              </a:rPr>
              <a:t> 1-413-445-0230   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AEADBE3-A9BA-0391-E14C-5E0E85AC2FB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71" t="11143" r="5354" b="11778"/>
          <a:stretch/>
        </p:blipFill>
        <p:spPr bwMode="auto">
          <a:xfrm>
            <a:off x="8627252" y="161576"/>
            <a:ext cx="1833245" cy="70638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3944024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34D4C6-EA6E-4041-2F06-BABB287CC4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8764" y="1453108"/>
            <a:ext cx="10857744" cy="607923"/>
          </a:xfrm>
        </p:spPr>
        <p:txBody>
          <a:bodyPr/>
          <a:lstStyle/>
          <a:p>
            <a:pPr algn="ctr"/>
            <a:r>
              <a:rPr lang="en-US" sz="2400" dirty="0"/>
              <a:t>Berkshire Gas along with other Local Distribution Companies (LDC) and the Northeast Gas Association have formed an online training program </a:t>
            </a:r>
            <a:br>
              <a:rPr lang="en-US" sz="3600" dirty="0"/>
            </a:br>
            <a:r>
              <a:rPr lang="en-US" sz="5400" dirty="0"/>
              <a:t>www.ngafirstresponder.com</a:t>
            </a:r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4B09318-EC49-BA22-002C-13DC83EEDF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59357" y="2510021"/>
            <a:ext cx="5772327" cy="4216874"/>
          </a:xfrm>
          <a:prstGeom prst="rect">
            <a:avLst/>
          </a:prstGeom>
        </p:spPr>
      </p:pic>
      <p:sp>
        <p:nvSpPr>
          <p:cNvPr id="9" name="Arrow: Right 8">
            <a:extLst>
              <a:ext uri="{FF2B5EF4-FFF2-40B4-BE49-F238E27FC236}">
                <a16:creationId xmlns:a16="http://schemas.microsoft.com/office/drawing/2014/main" id="{30A8CE59-674D-A9E6-DE48-495D8C286DD4}"/>
              </a:ext>
            </a:extLst>
          </p:cNvPr>
          <p:cNvSpPr/>
          <p:nvPr/>
        </p:nvSpPr>
        <p:spPr>
          <a:xfrm rot="10800000">
            <a:off x="9264911" y="2641597"/>
            <a:ext cx="1380139" cy="607923"/>
          </a:xfrm>
          <a:prstGeom prst="rightArrow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35391C50-E000-AD35-F4B4-E5BE393A499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87621" y="43943"/>
            <a:ext cx="1997164" cy="960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11711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34D4C6-EA6E-4041-2F06-BABB287CC4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7128" y="858853"/>
            <a:ext cx="10857744" cy="607923"/>
          </a:xfrm>
        </p:spPr>
        <p:txBody>
          <a:bodyPr/>
          <a:lstStyle/>
          <a:p>
            <a:pPr algn="ctr"/>
            <a:br>
              <a:rPr lang="en-US" sz="3600" dirty="0"/>
            </a:br>
            <a:r>
              <a:rPr lang="en-US" sz="5400" dirty="0"/>
              <a:t>www.ngafirstresponder.com</a:t>
            </a:r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2770406-C27F-0E59-1218-C59F98BF477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2434" y="1929212"/>
            <a:ext cx="3124636" cy="70494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EE077B25-861D-0682-8AC0-B46CD7CBD7D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01063" y="2370345"/>
            <a:ext cx="5415472" cy="2598487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45599023-4596-C0E4-199A-3EC3726BD31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25975" y="5127529"/>
            <a:ext cx="3829584" cy="1657581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0D00C92C-7687-28D1-CC92-805CA18A43D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087621" y="43943"/>
            <a:ext cx="1997164" cy="960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7700239"/>
      </p:ext>
    </p:extLst>
  </p:cSld>
  <p:clrMapOvr>
    <a:masterClrMapping/>
  </p:clrMapOvr>
</p:sld>
</file>

<file path=ppt/theme/theme1.xml><?xml version="1.0" encoding="utf-8"?>
<a:theme xmlns:a="http://schemas.openxmlformats.org/drawingml/2006/main" name="Iberdrola Covers">
  <a:themeElements>
    <a:clrScheme name="Iberdrola 2023">
      <a:dk1>
        <a:srgbClr val="3A3734"/>
      </a:dk1>
      <a:lt1>
        <a:srgbClr val="FFFFFF"/>
      </a:lt1>
      <a:dk2>
        <a:srgbClr val="00402A"/>
      </a:dk2>
      <a:lt2>
        <a:srgbClr val="DCEBE1"/>
      </a:lt2>
      <a:accent1>
        <a:srgbClr val="008C38"/>
      </a:accent1>
      <a:accent2>
        <a:srgbClr val="00A343"/>
      </a:accent2>
      <a:accent3>
        <a:srgbClr val="26BF64"/>
      </a:accent3>
      <a:accent4>
        <a:srgbClr val="5BD38C"/>
      </a:accent4>
      <a:accent5>
        <a:srgbClr val="0792E5"/>
      </a:accent5>
      <a:accent6>
        <a:srgbClr val="E3850D"/>
      </a:accent6>
      <a:hlink>
        <a:srgbClr val="008C38"/>
      </a:hlink>
      <a:folHlink>
        <a:srgbClr val="008C38"/>
      </a:folHlink>
    </a:clrScheme>
    <a:fontScheme name="Iberdrola">
      <a:majorFont>
        <a:latin typeface="IberPangea Text"/>
        <a:ea typeface=""/>
        <a:cs typeface=""/>
      </a:majorFont>
      <a:minorFont>
        <a:latin typeface="IberPangea Tex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15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lIns="0" tIns="0" rIns="0" bIns="0" rtlCol="0">
        <a:noAutofit/>
      </a:bodyPr>
      <a:lstStyle>
        <a:defPPr algn="l">
          <a:defRPr sz="1100" dirty="0" err="1" smtClean="0">
            <a:latin typeface="+mn-lt"/>
            <a:ea typeface="IberPangea Text Light" panose="020B0404000000000000" pitchFamily="34" charset="0"/>
            <a:cs typeface="IberPangea Text Light" panose="020B0404000000000000" pitchFamily="34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Basic" id="{086DB8E6-F3DF-CD4E-B87B-D6EDB27EA223}" vid="{54C3D153-2B73-D749-B182-5AC57BC72C9E}"/>
    </a:ext>
  </a:extLst>
</a:theme>
</file>

<file path=ppt/theme/theme2.xml><?xml version="1.0" encoding="utf-8"?>
<a:theme xmlns:a="http://schemas.openxmlformats.org/drawingml/2006/main" name="Iberdrola Content">
  <a:themeElements>
    <a:clrScheme name="Iberdrola 2023">
      <a:dk1>
        <a:srgbClr val="3A3734"/>
      </a:dk1>
      <a:lt1>
        <a:srgbClr val="FFFFFF"/>
      </a:lt1>
      <a:dk2>
        <a:srgbClr val="00402A"/>
      </a:dk2>
      <a:lt2>
        <a:srgbClr val="DCEBE1"/>
      </a:lt2>
      <a:accent1>
        <a:srgbClr val="008C38"/>
      </a:accent1>
      <a:accent2>
        <a:srgbClr val="00A343"/>
      </a:accent2>
      <a:accent3>
        <a:srgbClr val="26BF64"/>
      </a:accent3>
      <a:accent4>
        <a:srgbClr val="5BD38C"/>
      </a:accent4>
      <a:accent5>
        <a:srgbClr val="0792E5"/>
      </a:accent5>
      <a:accent6>
        <a:srgbClr val="E3850D"/>
      </a:accent6>
      <a:hlink>
        <a:srgbClr val="008C38"/>
      </a:hlink>
      <a:folHlink>
        <a:srgbClr val="008C38"/>
      </a:folHlink>
    </a:clrScheme>
    <a:fontScheme name="Iberdrola">
      <a:majorFont>
        <a:latin typeface="IberPangea Text"/>
        <a:ea typeface=""/>
        <a:cs typeface=""/>
      </a:majorFont>
      <a:minorFont>
        <a:latin typeface="IberPangea Tex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lIns="0" tIns="0" rIns="0" bIns="0" rtlCol="0">
        <a:noAutofit/>
      </a:bodyPr>
      <a:lstStyle>
        <a:defPPr algn="l">
          <a:defRPr sz="1100" dirty="0" smtClean="0">
            <a:latin typeface="IberPangea Text Light" panose="020B0404000000000000" pitchFamily="34" charset="0"/>
            <a:ea typeface="IberPangea Text Light" panose="020B0404000000000000" pitchFamily="34" charset="0"/>
            <a:cs typeface="IberPangea Text Light" panose="020B0404000000000000" pitchFamily="34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Basic" id="{086DB8E6-F3DF-CD4E-B87B-D6EDB27EA223}" vid="{67BDA557-99F3-FF44-B2EE-A7F5119F4C29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8CE34898BDC43C409E17E09C9173810A" ma:contentTypeVersion="11" ma:contentTypeDescription="Crear nuevo documento." ma:contentTypeScope="" ma:versionID="78887ef6812c370f28fcdb93944a590c">
  <xsd:schema xmlns:xsd="http://www.w3.org/2001/XMLSchema" xmlns:xs="http://www.w3.org/2001/XMLSchema" xmlns:p="http://schemas.microsoft.com/office/2006/metadata/properties" xmlns:ns2="106cf1b1-6dd6-4858-a125-4e856adba774" xmlns:ns3="b196ffa9-5a60-4d29-b06e-ee8cd3f24d98" targetNamespace="http://schemas.microsoft.com/office/2006/metadata/properties" ma:root="true" ma:fieldsID="ca009dd9eb1afadeb38662e4bccc4d51" ns2:_="" ns3:_="">
    <xsd:import namespace="106cf1b1-6dd6-4858-a125-4e856adba774"/>
    <xsd:import namespace="b196ffa9-5a60-4d29-b06e-ee8cd3f24d98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LengthInSecond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06cf1b1-6dd6-4858-a125-4e856adba77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LengthInSeconds" ma:index="10" nillable="true" ma:displayName="MediaLengthInSeconds" ma:hidden="true" ma:internalName="MediaLengthInSeconds" ma:readOnly="true">
      <xsd:simpleType>
        <xsd:restriction base="dms:Unknown"/>
      </xsd:simpleType>
    </xsd:element>
    <xsd:element name="MediaServiceDateTaken" ma:index="11" nillable="true" ma:displayName="MediaServiceDateTaken" ma:hidden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Etiquetas de imagen" ma:readOnly="false" ma:fieldId="{5cf76f15-5ced-4ddc-b409-7134ff3c332f}" ma:taxonomyMulti="true" ma:sspId="60299b0d-7c8d-483c-881b-d84e0250e4ec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8" nillable="true" ma:displayName="Location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96ffa9-5a60-4d29-b06e-ee8cd3f24d98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6451cd12-07e5-433e-803d-2ad0c94a9edc}" ma:internalName="TaxCatchAll" ma:showField="CatchAllData" ma:web="b196ffa9-5a60-4d29-b06e-ee8cd3f24d9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ni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106cf1b1-6dd6-4858-a125-4e856adba774">
      <Terms xmlns="http://schemas.microsoft.com/office/infopath/2007/PartnerControls"/>
    </lcf76f155ced4ddcb4097134ff3c332f>
    <TaxCatchAll xmlns="b196ffa9-5a60-4d29-b06e-ee8cd3f24d98" xsi:nil="true"/>
  </documentManagement>
</p:properties>
</file>

<file path=customXml/itemProps1.xml><?xml version="1.0" encoding="utf-8"?>
<ds:datastoreItem xmlns:ds="http://schemas.openxmlformats.org/officeDocument/2006/customXml" ds:itemID="{39CF6422-F904-4DB5-A331-D4FFED37EA6B}">
  <ds:schemaRefs>
    <ds:schemaRef ds:uri="106cf1b1-6dd6-4858-a125-4e856adba774"/>
    <ds:schemaRef ds:uri="b196ffa9-5a60-4d29-b06e-ee8cd3f24d98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D3DDD001-9B15-44EC-92D4-F0985AA8E5AC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9D225985-E045-4255-A5C0-29440C646005}">
  <ds:schemaRefs>
    <ds:schemaRef ds:uri="http://schemas.openxmlformats.org/package/2006/metadata/core-properties"/>
    <ds:schemaRef ds:uri="106cf1b1-6dd6-4858-a125-4e856adba774"/>
    <ds:schemaRef ds:uri="http://schemas.microsoft.com/office/2006/documentManagement/types"/>
    <ds:schemaRef ds:uri="http://schemas.microsoft.com/office/2006/metadata/properties"/>
    <ds:schemaRef ds:uri="http://purl.org/dc/terms/"/>
    <ds:schemaRef ds:uri="http://schemas.microsoft.com/office/infopath/2007/PartnerControls"/>
    <ds:schemaRef ds:uri="http://purl.org/dc/dcmitype/"/>
    <ds:schemaRef ds:uri="b196ffa9-5a60-4d29-b06e-ee8cd3f24d98"/>
    <ds:schemaRef ds:uri="http://www.w3.org/XML/1998/namespace"/>
    <ds:schemaRef ds:uri="http://purl.org/dc/elements/1.1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IBERDROLA TEMPLATE BASIC</Template>
  <TotalTime>1527</TotalTime>
  <Words>245</Words>
  <Application>Microsoft Office PowerPoint</Application>
  <PresentationFormat>Widescreen</PresentationFormat>
  <Paragraphs>51</Paragraphs>
  <Slides>12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12</vt:i4>
      </vt:variant>
      <vt:variant>
        <vt:lpstr>Custom Shows</vt:lpstr>
      </vt:variant>
      <vt:variant>
        <vt:i4>1</vt:i4>
      </vt:variant>
    </vt:vector>
  </HeadingPairs>
  <TitlesOfParts>
    <vt:vector size="21" baseType="lpstr">
      <vt:lpstr>Times New Roman</vt:lpstr>
      <vt:lpstr>IberPangea Text Light</vt:lpstr>
      <vt:lpstr>Bookman Old Style</vt:lpstr>
      <vt:lpstr>Calibri</vt:lpstr>
      <vt:lpstr>Arial</vt:lpstr>
      <vt:lpstr>IberPangea Text</vt:lpstr>
      <vt:lpstr>Iberdrola Covers</vt:lpstr>
      <vt:lpstr>Iberdrola Content</vt:lpstr>
      <vt:lpstr>February 25, 2025</vt:lpstr>
      <vt:lpstr>PowerPoint Presentation</vt:lpstr>
      <vt:lpstr>“Do’s” When a Gas Line is Damaged</vt:lpstr>
      <vt:lpstr>When a Gas Line is Damaged, do NOT:</vt:lpstr>
      <vt:lpstr>PowerPoint Presentation</vt:lpstr>
      <vt:lpstr>PowerPoint Presentation</vt:lpstr>
      <vt:lpstr>Berkshire Gas Company Dispatch Center</vt:lpstr>
      <vt:lpstr>Berkshire Gas along with other Local Distribution Companies (LDC) and the Northeast Gas Association have formed an online training program  www.ngafirstresponder.com</vt:lpstr>
      <vt:lpstr> www.ngafirstresponder.com</vt:lpstr>
      <vt:lpstr> www.ngafirstresponder.com</vt:lpstr>
      <vt:lpstr>  </vt:lpstr>
      <vt:lpstr>PowerPoint Presentation</vt:lpstr>
      <vt:lpstr>Custom Show 1</vt:lpstr>
    </vt:vector>
  </TitlesOfParts>
  <Manager/>
  <Company>IBERDROLA S.A.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title</dc:title>
  <dc:subject/>
  <dc:creator>Gurpide Hermosilla, Jose Javier</dc:creator>
  <cp:keywords/>
  <dc:description/>
  <cp:lastModifiedBy>WILLIAM TESSIER</cp:lastModifiedBy>
  <cp:revision>31</cp:revision>
  <cp:lastPrinted>2025-01-17T15:55:59Z</cp:lastPrinted>
  <dcterms:created xsi:type="dcterms:W3CDTF">2023-06-08T10:01:50Z</dcterms:created>
  <dcterms:modified xsi:type="dcterms:W3CDTF">2025-01-21T15:10:27Z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0x0101008CE34898BDC43C409E17E09C9173810A</vt:lpwstr>
  </property>
  <property fmtid="{D5CDD505-2E9C-101B-9397-08002B2CF9AE}" pid="3" name="MediaServiceImageTags">
    <vt:lpwstr/>
  </property>
  <property fmtid="{D5CDD505-2E9C-101B-9397-08002B2CF9AE}" pid="4" name="MSIP_Label_019c027e-33b7-45fc-a572-8ffa5d09ec36_Enabled">
    <vt:lpwstr>true</vt:lpwstr>
  </property>
  <property fmtid="{D5CDD505-2E9C-101B-9397-08002B2CF9AE}" pid="5" name="MSIP_Label_019c027e-33b7-45fc-a572-8ffa5d09ec36_SetDate">
    <vt:lpwstr>2023-09-15T07:38:54Z</vt:lpwstr>
  </property>
  <property fmtid="{D5CDD505-2E9C-101B-9397-08002B2CF9AE}" pid="6" name="MSIP_Label_019c027e-33b7-45fc-a572-8ffa5d09ec36_Method">
    <vt:lpwstr>Privileged</vt:lpwstr>
  </property>
  <property fmtid="{D5CDD505-2E9C-101B-9397-08002B2CF9AE}" pid="7" name="MSIP_Label_019c027e-33b7-45fc-a572-8ffa5d09ec36_Name">
    <vt:lpwstr>Internal Use</vt:lpwstr>
  </property>
  <property fmtid="{D5CDD505-2E9C-101B-9397-08002B2CF9AE}" pid="8" name="MSIP_Label_019c027e-33b7-45fc-a572-8ffa5d09ec36_SiteId">
    <vt:lpwstr>031a09bc-a2bf-44df-888e-4e09355b7a24</vt:lpwstr>
  </property>
  <property fmtid="{D5CDD505-2E9C-101B-9397-08002B2CF9AE}" pid="9" name="MSIP_Label_019c027e-33b7-45fc-a572-8ffa5d09ec36_ActionId">
    <vt:lpwstr>573f383f-6fd8-4f45-b153-c3d4e0db3bcf</vt:lpwstr>
  </property>
  <property fmtid="{D5CDD505-2E9C-101B-9397-08002B2CF9AE}" pid="10" name="MSIP_Label_019c027e-33b7-45fc-a572-8ffa5d09ec36_ContentBits">
    <vt:lpwstr>2</vt:lpwstr>
  </property>
</Properties>
</file>