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88" r:id="rId6"/>
  </p:sldMasterIdLst>
  <p:notesMasterIdLst>
    <p:notesMasterId r:id="rId31"/>
  </p:notesMasterIdLst>
  <p:sldIdLst>
    <p:sldId id="6774" r:id="rId7"/>
    <p:sldId id="6784" r:id="rId8"/>
    <p:sldId id="6791" r:id="rId9"/>
    <p:sldId id="6792" r:id="rId10"/>
    <p:sldId id="6793" r:id="rId11"/>
    <p:sldId id="6794" r:id="rId12"/>
    <p:sldId id="6795" r:id="rId13"/>
    <p:sldId id="6796" r:id="rId14"/>
    <p:sldId id="6797" r:id="rId15"/>
    <p:sldId id="6798" r:id="rId16"/>
    <p:sldId id="6799" r:id="rId17"/>
    <p:sldId id="6800" r:id="rId18"/>
    <p:sldId id="6801" r:id="rId19"/>
    <p:sldId id="6802" r:id="rId20"/>
    <p:sldId id="6803" r:id="rId21"/>
    <p:sldId id="6804" r:id="rId22"/>
    <p:sldId id="6805" r:id="rId23"/>
    <p:sldId id="6806" r:id="rId24"/>
    <p:sldId id="6808" r:id="rId25"/>
    <p:sldId id="6809" r:id="rId26"/>
    <p:sldId id="6811" r:id="rId27"/>
    <p:sldId id="6812" r:id="rId28"/>
    <p:sldId id="6814" r:id="rId29"/>
    <p:sldId id="680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E46E99-58A1-4B84-5845-9CD5E7F2DB07}" name="Silver, Katherine M" initials="SKM" userId="S::katherine.silver@eversource.com::e8a6650a-5cd3-4567-b6ce-7a0e24b2ce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y, Julia" initials="DJ" lastIdx="54" clrIdx="0">
    <p:extLst>
      <p:ext uri="{19B8F6BF-5375-455C-9EA6-DF929625EA0E}">
        <p15:presenceInfo xmlns:p15="http://schemas.microsoft.com/office/powerpoint/2012/main" userId="S::julia.day@eversource.com::af3000be-eaa4-4608-a4b2-6735e5e5135e" providerId="AD"/>
      </p:ext>
    </p:extLst>
  </p:cmAuthor>
  <p:cmAuthor id="2" name="Britland, Kerry A" initials="BKA" lastIdx="7" clrIdx="1">
    <p:extLst>
      <p:ext uri="{19B8F6BF-5375-455C-9EA6-DF929625EA0E}">
        <p15:presenceInfo xmlns:p15="http://schemas.microsoft.com/office/powerpoint/2012/main" userId="S::kerry.britland@eversource.com::f44011d8-cb23-496f-b52c-cd67b0ae3537" providerId="AD"/>
      </p:ext>
    </p:extLst>
  </p:cmAuthor>
  <p:cmAuthor id="3" name="WHALEN, MEGAN E" initials="WE" lastIdx="2" clrIdx="2">
    <p:extLst>
      <p:ext uri="{19B8F6BF-5375-455C-9EA6-DF929625EA0E}">
        <p15:presenceInfo xmlns:p15="http://schemas.microsoft.com/office/powerpoint/2012/main" userId="S::megan.whalen@eversource.com::95ca6144-b327-48c4-b3c4-c25a8159a4c4" providerId="AD"/>
      </p:ext>
    </p:extLst>
  </p:cmAuthor>
  <p:cmAuthor id="4" name="Buffone Jr, Robert J" initials="BJRJ" lastIdx="3" clrIdx="3">
    <p:extLst>
      <p:ext uri="{19B8F6BF-5375-455C-9EA6-DF929625EA0E}">
        <p15:presenceInfo xmlns:p15="http://schemas.microsoft.com/office/powerpoint/2012/main" userId="S::robert.buffone@eversource.com::e753003b-881d-4607-ab72-49b04a2fe7d0" providerId="AD"/>
      </p:ext>
    </p:extLst>
  </p:cmAuthor>
  <p:cmAuthor id="5" name="MENDEZ, ERIK J" initials="MJ" lastIdx="4" clrIdx="4">
    <p:extLst>
      <p:ext uri="{19B8F6BF-5375-455C-9EA6-DF929625EA0E}">
        <p15:presenceInfo xmlns:p15="http://schemas.microsoft.com/office/powerpoint/2012/main" userId="S::erik.mendez@eversource.com::04b2cf86-2730-49f8-801d-74d8a97cd90b" providerId="AD"/>
      </p:ext>
    </p:extLst>
  </p:cmAuthor>
  <p:cmAuthor id="6" name="Atkinson, Dermot V" initials="AV" lastIdx="2" clrIdx="5">
    <p:extLst>
      <p:ext uri="{19B8F6BF-5375-455C-9EA6-DF929625EA0E}">
        <p15:presenceInfo xmlns:p15="http://schemas.microsoft.com/office/powerpoint/2012/main" userId="S::dermot.atkinson@eversource.com::f682de4b-9b2a-4d9c-b121-f39204677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E8D"/>
    <a:srgbClr val="BD7000"/>
    <a:srgbClr val="DAEDE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0AC1A-9CF1-4497-8E41-5790464EBBAE}" v="84" dt="2025-01-13T14:12:04.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1" autoAdjust="0"/>
    <p:restoredTop sz="94660"/>
  </p:normalViewPr>
  <p:slideViewPr>
    <p:cSldViewPr snapToGrid="0">
      <p:cViewPr varScale="1">
        <p:scale>
          <a:sx n="107" d="100"/>
          <a:sy n="107" d="100"/>
        </p:scale>
        <p:origin x="1788" y="102"/>
      </p:cViewPr>
      <p:guideLst>
        <p:guide orient="horz" pos="2160"/>
        <p:guide pos="27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filippo, Jenna" userId="1f3e5221-2b81-44b3-bd8b-557c4b1482dd" providerId="ADAL" clId="{812F26DC-D0D6-4F58-89E2-5AECE8822A0C}"/>
    <pc:docChg chg="modSld">
      <pc:chgData name="Defilippo, Jenna" userId="1f3e5221-2b81-44b3-bd8b-557c4b1482dd" providerId="ADAL" clId="{812F26DC-D0D6-4F58-89E2-5AECE8822A0C}" dt="2025-01-14T12:43:31.211" v="54" actId="20577"/>
      <pc:docMkLst>
        <pc:docMk/>
      </pc:docMkLst>
      <pc:sldChg chg="modSp mod">
        <pc:chgData name="Defilippo, Jenna" userId="1f3e5221-2b81-44b3-bd8b-557c4b1482dd" providerId="ADAL" clId="{812F26DC-D0D6-4F58-89E2-5AECE8822A0C}" dt="2025-01-14T12:43:31.211" v="54" actId="20577"/>
        <pc:sldMkLst>
          <pc:docMk/>
          <pc:sldMk cId="1330881774" sldId="6803"/>
        </pc:sldMkLst>
        <pc:spChg chg="mod">
          <ac:chgData name="Defilippo, Jenna" userId="1f3e5221-2b81-44b3-bd8b-557c4b1482dd" providerId="ADAL" clId="{812F26DC-D0D6-4F58-89E2-5AECE8822A0C}" dt="2025-01-14T12:43:31.211" v="54" actId="20577"/>
          <ac:spMkLst>
            <pc:docMk/>
            <pc:sldMk cId="1330881774" sldId="6803"/>
            <ac:spMk id="4" creationId="{95C7422A-45C7-BF57-B608-0EDC5B60D8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44BAB-5F86-43FE-969A-0EF8769D784F}"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4BFC8-F4FB-40AE-B9F6-E1156BBDFDF9}" type="slidenum">
              <a:rPr lang="en-US" smtClean="0"/>
              <a:t>‹#›</a:t>
            </a:fld>
            <a:endParaRPr lang="en-US" dirty="0"/>
          </a:p>
        </p:txBody>
      </p:sp>
    </p:spTree>
    <p:extLst>
      <p:ext uri="{BB962C8B-B14F-4D97-AF65-F5344CB8AC3E}">
        <p14:creationId xmlns:p14="http://schemas.microsoft.com/office/powerpoint/2010/main" val="245415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4BFC8-F4FB-40AE-B9F6-E1156BBDFDF9}" type="slidenum">
              <a:rPr lang="en-US" smtClean="0"/>
              <a:t>4</a:t>
            </a:fld>
            <a:endParaRPr lang="en-US" dirty="0"/>
          </a:p>
        </p:txBody>
      </p:sp>
    </p:spTree>
    <p:extLst>
      <p:ext uri="{BB962C8B-B14F-4D97-AF65-F5344CB8AC3E}">
        <p14:creationId xmlns:p14="http://schemas.microsoft.com/office/powerpoint/2010/main" val="3684363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8E77E7-66DB-49EC-8508-38BB420A7325}"/>
              </a:ext>
            </a:extLst>
          </p:cNvPr>
          <p:cNvPicPr>
            <a:picLocks noChangeAspect="1"/>
          </p:cNvPicPr>
          <p:nvPr userDrawn="1"/>
        </p:nvPicPr>
        <p:blipFill>
          <a:blip r:embed="rId2"/>
          <a:stretch>
            <a:fillRect/>
          </a:stretch>
        </p:blipFill>
        <p:spPr>
          <a:xfrm flipV="1">
            <a:off x="2" y="307576"/>
            <a:ext cx="5843447" cy="358897"/>
          </a:xfrm>
          <a:prstGeom prst="rect">
            <a:avLst/>
          </a:prstGeom>
        </p:spPr>
      </p:pic>
      <p:pic>
        <p:nvPicPr>
          <p:cNvPr id="15" name="Picture 2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00554" y="1521842"/>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4484201"/>
            <a:ext cx="6400800" cy="1316715"/>
          </a:xfrm>
        </p:spPr>
        <p:txBody>
          <a:bodyPr/>
          <a:lstStyle>
            <a:lvl1pPr marL="0" indent="0" algn="ctr">
              <a:buFont typeface="Wingdings" pitchFamily="2" charset="2"/>
              <a:buNone/>
              <a:defRPr sz="21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2127640"/>
            <a:ext cx="7772400" cy="2171700"/>
          </a:xfrm>
        </p:spPr>
        <p:txBody>
          <a:bodyPr/>
          <a:lstStyle>
            <a:lvl1pPr algn="ctr">
              <a:defRPr sz="3600">
                <a:solidFill>
                  <a:srgbClr val="2F5E8D"/>
                </a:solidFill>
                <a:latin typeface="Segoe UI Semibold" panose="020B0702040204020203" pitchFamily="34" charset="0"/>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0" y="6477004"/>
            <a:ext cx="2133600" cy="238125"/>
          </a:xfrm>
        </p:spPr>
        <p:txBody>
          <a:bodyPr/>
          <a:lstStyle>
            <a:lvl1pPr>
              <a:defRPr sz="675"/>
            </a:lvl1pPr>
          </a:lstStyle>
          <a:p>
            <a:pPr>
              <a:defRPr/>
            </a:pPr>
            <a:fld id="{60B169CE-A65E-47AF-A436-E0B2B73C42C1}" type="datetime8">
              <a:rPr lang="en-US" smtClean="0"/>
              <a:t>1/14/2025 7:40 AM</a:t>
            </a:fld>
            <a:endParaRPr lang="en-US" dirty="0"/>
          </a:p>
        </p:txBody>
      </p:sp>
      <p:sp>
        <p:nvSpPr>
          <p:cNvPr id="17" name="Rectangle 7"/>
          <p:cNvSpPr>
            <a:spLocks noGrp="1" noChangeArrowheads="1"/>
          </p:cNvSpPr>
          <p:nvPr>
            <p:ph type="ftr" sz="quarter" idx="11"/>
          </p:nvPr>
        </p:nvSpPr>
        <p:spPr>
          <a:xfrm>
            <a:off x="3200400" y="6483354"/>
            <a:ext cx="2895600" cy="282575"/>
          </a:xfrm>
        </p:spPr>
        <p:txBody>
          <a:bodyPr/>
          <a:lstStyle>
            <a:lvl1pPr>
              <a:defRPr sz="675"/>
            </a:lvl1pPr>
          </a:lstStyle>
          <a:p>
            <a:pPr>
              <a:defRPr/>
            </a:pPr>
            <a:endParaRPr lang="en-US" dirty="0"/>
          </a:p>
        </p:txBody>
      </p:sp>
      <p:sp>
        <p:nvSpPr>
          <p:cNvPr id="18" name="Rectangle 8"/>
          <p:cNvSpPr>
            <a:spLocks noGrp="1" noChangeArrowheads="1"/>
          </p:cNvSpPr>
          <p:nvPr>
            <p:ph type="sldNum" sz="quarter" idx="12"/>
          </p:nvPr>
        </p:nvSpPr>
        <p:spPr>
          <a:xfrm>
            <a:off x="8459182" y="5899024"/>
            <a:ext cx="569843" cy="279400"/>
          </a:xfrm>
        </p:spPr>
        <p:txBody>
          <a:bodyPr/>
          <a:lstStyle>
            <a:lvl1pPr>
              <a:defRPr sz="825" b="1"/>
            </a:lvl1pPr>
          </a:lstStyle>
          <a:p>
            <a:pPr>
              <a:defRPr/>
            </a:pPr>
            <a:fld id="{AA0A7BD9-96AE-472C-B640-6E02757B64B3}" type="slidenum">
              <a:rPr lang="en-US" smtClean="0"/>
              <a:pPr>
                <a:defRPr/>
              </a:pPr>
              <a:t>‹#›</a:t>
            </a:fld>
            <a:endParaRPr lang="en-US" dirty="0"/>
          </a:p>
        </p:txBody>
      </p:sp>
      <p:pic>
        <p:nvPicPr>
          <p:cNvPr id="11" name="Picture 10">
            <a:extLst>
              <a:ext uri="{FF2B5EF4-FFF2-40B4-BE49-F238E27FC236}">
                <a16:creationId xmlns:a16="http://schemas.microsoft.com/office/drawing/2014/main" id="{A68292E3-88CE-4488-9BD4-0762713E1CC1}"/>
              </a:ext>
            </a:extLst>
          </p:cNvPr>
          <p:cNvPicPr>
            <a:picLocks noChangeAspect="1"/>
          </p:cNvPicPr>
          <p:nvPr userDrawn="1"/>
        </p:nvPicPr>
        <p:blipFill>
          <a:blip r:embed="rId2"/>
          <a:stretch>
            <a:fillRect/>
          </a:stretch>
        </p:blipFill>
        <p:spPr>
          <a:xfrm rot="10800000" flipV="1">
            <a:off x="3300555" y="6273227"/>
            <a:ext cx="5843447" cy="358897"/>
          </a:xfrm>
          <a:prstGeom prst="rect">
            <a:avLst/>
          </a:prstGeom>
        </p:spPr>
      </p:pic>
    </p:spTree>
    <p:extLst>
      <p:ext uri="{BB962C8B-B14F-4D97-AF65-F5344CB8AC3E}">
        <p14:creationId xmlns:p14="http://schemas.microsoft.com/office/powerpoint/2010/main" val="78790107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719CA4A0-3E7B-4916-B3BD-AB70253D2FD4}"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F836BA8C-30F4-4AAB-B561-FC2CE19DC8F2}" type="slidenum">
              <a:rPr lang="en-US"/>
              <a:pPr>
                <a:defRPr/>
              </a:pPr>
              <a:t>‹#›</a:t>
            </a:fld>
            <a:endParaRPr lang="en-US" dirty="0"/>
          </a:p>
        </p:txBody>
      </p:sp>
    </p:spTree>
    <p:extLst>
      <p:ext uri="{BB962C8B-B14F-4D97-AF65-F5344CB8AC3E}">
        <p14:creationId xmlns:p14="http://schemas.microsoft.com/office/powerpoint/2010/main" val="359198561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379658"/>
            <a:ext cx="2012950" cy="57163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79658"/>
            <a:ext cx="5888037" cy="5716342"/>
          </a:xfrm>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6782F819-BF02-4229-8DE7-4AF014C895B0}"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0192F40-388D-451C-930B-527F8778AAF4}" type="slidenum">
              <a:rPr lang="en-US"/>
              <a:pPr>
                <a:defRPr/>
              </a:pPr>
              <a:t>‹#›</a:t>
            </a:fld>
            <a:endParaRPr lang="en-US" dirty="0"/>
          </a:p>
        </p:txBody>
      </p:sp>
    </p:spTree>
    <p:extLst>
      <p:ext uri="{BB962C8B-B14F-4D97-AF65-F5344CB8AC3E}">
        <p14:creationId xmlns:p14="http://schemas.microsoft.com/office/powerpoint/2010/main" val="296803492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09D9FFC8-8821-4575-80BB-2356ABA341D5}" type="datetime8">
              <a:rPr lang="en-US" smtClean="0"/>
              <a:t>1/14/2025 7:40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52D215CC-D1DD-4CAC-8487-5F49B6EADAEB}" type="slidenum">
              <a:rPr lang="en-US"/>
              <a:pPr>
                <a:defRPr/>
              </a:pPr>
              <a:t>‹#›</a:t>
            </a:fld>
            <a:endParaRPr lang="en-US" dirty="0"/>
          </a:p>
        </p:txBody>
      </p:sp>
    </p:spTree>
    <p:extLst>
      <p:ext uri="{BB962C8B-B14F-4D97-AF65-F5344CB8AC3E}">
        <p14:creationId xmlns:p14="http://schemas.microsoft.com/office/powerpoint/2010/main" val="23259601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5" y="393192"/>
            <a:ext cx="7070725" cy="676656"/>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301EF2F2-00C5-4ECA-82EE-3001C4AF1D11}" type="datetime8">
              <a:rPr lang="en-US" smtClean="0"/>
              <a:t>1/14/2025 7:40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6F14487A-AF3E-4E7C-A257-F6402BD879F4}" type="slidenum">
              <a:rPr lang="en-US"/>
              <a:pPr>
                <a:defRPr/>
              </a:pPr>
              <a:t>‹#›</a:t>
            </a:fld>
            <a:endParaRPr lang="en-US" dirty="0"/>
          </a:p>
        </p:txBody>
      </p:sp>
    </p:spTree>
    <p:extLst>
      <p:ext uri="{BB962C8B-B14F-4D97-AF65-F5344CB8AC3E}">
        <p14:creationId xmlns:p14="http://schemas.microsoft.com/office/powerpoint/2010/main" val="261058402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FF5BDC35-D82C-4F06-BC0C-C015B0DD35C9}" type="datetime8">
              <a:rPr lang="en-US" smtClean="0"/>
              <a:pPr>
                <a:defRPr/>
              </a:pPr>
              <a:t>1/14/2025 7:40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8366699"/>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Rectangle 21"/>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29" name="Rectangle 28"/>
          <p:cNvSpPr/>
          <p:nvPr userDrawn="1"/>
        </p:nvSpPr>
        <p:spPr bwMode="auto">
          <a:xfrm rot="10800000">
            <a:off x="-9526" y="521108"/>
            <a:ext cx="9163052" cy="276999"/>
          </a:xfrm>
          <a:prstGeom prst="rect">
            <a:avLst/>
          </a:prstGeom>
          <a:gradFill flip="none" rotWithShape="1">
            <a:gsLst>
              <a:gs pos="0">
                <a:schemeClr val="bg1">
                  <a:lumMod val="75000"/>
                </a:schemeClr>
              </a:gs>
              <a:gs pos="18000">
                <a:schemeClr val="bg1">
                  <a:lumMod val="95000"/>
                  <a:lumOff val="5000"/>
                  <a:alpha val="0"/>
                </a:schemeClr>
              </a:gs>
              <a:gs pos="4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581637" name="Rectangle 5"/>
          <p:cNvSpPr>
            <a:spLocks noGrp="1" noChangeArrowheads="1"/>
          </p:cNvSpPr>
          <p:nvPr>
            <p:ph type="subTitle" idx="1"/>
          </p:nvPr>
        </p:nvSpPr>
        <p:spPr>
          <a:xfrm>
            <a:off x="1371600" y="4667254"/>
            <a:ext cx="6400800" cy="1577975"/>
          </a:xfrm>
        </p:spPr>
        <p:txBody>
          <a:bodyPr/>
          <a:lstStyle>
            <a:lvl1pPr marL="0" indent="0" algn="ctr">
              <a:buFont typeface="Wingdings" pitchFamily="2" charset="2"/>
              <a:buNone/>
              <a:defRPr>
                <a:latin typeface="Verdana" pitchFamily="34" charset="0"/>
              </a:defRPr>
            </a:lvl1pPr>
          </a:lstStyle>
          <a:p>
            <a:pPr lvl="0"/>
            <a:r>
              <a:rPr lang="en-US" noProof="0"/>
              <a:t>Click to edit Master subtitle style</a:t>
            </a:r>
          </a:p>
        </p:txBody>
      </p:sp>
      <p:sp>
        <p:nvSpPr>
          <p:cNvPr id="10" name="Rectangle 6"/>
          <p:cNvSpPr>
            <a:spLocks noGrp="1" noChangeArrowheads="1"/>
          </p:cNvSpPr>
          <p:nvPr>
            <p:ph type="dt" sz="half" idx="10"/>
          </p:nvPr>
        </p:nvSpPr>
        <p:spPr>
          <a:xfrm>
            <a:off x="0" y="6476211"/>
            <a:ext cx="2133600" cy="238125"/>
          </a:xfrm>
        </p:spPr>
        <p:txBody>
          <a:bodyPr/>
          <a:lstStyle>
            <a:lvl1pPr>
              <a:defRPr sz="675"/>
            </a:lvl1pPr>
          </a:lstStyle>
          <a:p>
            <a:pPr>
              <a:defRPr/>
            </a:pPr>
            <a:fld id="{34B85958-A330-4C91-9FA4-AD6AB8207884}" type="datetime8">
              <a:rPr lang="en-US" smtClean="0"/>
              <a:t>1/14/2025 7:40 AM</a:t>
            </a:fld>
            <a:endParaRPr lang="en-US" dirty="0"/>
          </a:p>
        </p:txBody>
      </p:sp>
      <p:sp>
        <p:nvSpPr>
          <p:cNvPr id="11" name="Rectangle 7"/>
          <p:cNvSpPr>
            <a:spLocks noGrp="1" noChangeArrowheads="1"/>
          </p:cNvSpPr>
          <p:nvPr>
            <p:ph type="ftr" sz="quarter" idx="11"/>
          </p:nvPr>
        </p:nvSpPr>
        <p:spPr>
          <a:xfrm>
            <a:off x="3200400" y="6483350"/>
            <a:ext cx="2895600" cy="281782"/>
          </a:xfrm>
        </p:spPr>
        <p:txBody>
          <a:bodyPr/>
          <a:lstStyle>
            <a:lvl1pPr>
              <a:defRPr sz="675"/>
            </a:lvl1pPr>
          </a:lstStyle>
          <a:p>
            <a:pPr>
              <a:defRPr/>
            </a:pPr>
            <a:endParaRPr lang="en-US" dirty="0"/>
          </a:p>
        </p:txBody>
      </p:sp>
      <p:sp>
        <p:nvSpPr>
          <p:cNvPr id="12" name="Rectangle 8"/>
          <p:cNvSpPr>
            <a:spLocks noGrp="1" noChangeArrowheads="1"/>
          </p:cNvSpPr>
          <p:nvPr>
            <p:ph type="sldNum" sz="quarter" idx="12"/>
          </p:nvPr>
        </p:nvSpPr>
        <p:spPr>
          <a:xfrm>
            <a:off x="7010400" y="6483350"/>
            <a:ext cx="2133600" cy="279400"/>
          </a:xfrm>
        </p:spPr>
        <p:txBody>
          <a:bodyPr/>
          <a:lstStyle>
            <a:lvl1pPr>
              <a:defRPr/>
            </a:lvl1pPr>
          </a:lstStyle>
          <a:p>
            <a:pPr>
              <a:defRPr/>
            </a:pPr>
            <a:fld id="{63AAD512-7D77-4091-AA2D-876D27F2335F}" type="slidenum">
              <a:rPr lang="en-US"/>
              <a:pPr>
                <a:defRPr/>
              </a:pPr>
              <a:t>‹#›</a:t>
            </a:fld>
            <a:endParaRPr lang="en-US" dirty="0"/>
          </a:p>
        </p:txBody>
      </p:sp>
      <p:sp>
        <p:nvSpPr>
          <p:cNvPr id="18" name="Rectangle 17"/>
          <p:cNvSpPr/>
          <p:nvPr userDrawn="1"/>
        </p:nvSpPr>
        <p:spPr bwMode="auto">
          <a:xfrm>
            <a:off x="-9526" y="1500984"/>
            <a:ext cx="9163052"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9" name="Rectangle 17"/>
          <p:cNvSpPr>
            <a:spLocks noChangeArrowheads="1"/>
          </p:cNvSpPr>
          <p:nvPr userDrawn="1"/>
        </p:nvSpPr>
        <p:spPr bwMode="auto">
          <a:xfrm>
            <a:off x="-9525" y="1254897"/>
            <a:ext cx="2390777"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0" name="Rectangle 17"/>
          <p:cNvSpPr>
            <a:spLocks noChangeArrowheads="1"/>
          </p:cNvSpPr>
          <p:nvPr userDrawn="1"/>
        </p:nvSpPr>
        <p:spPr bwMode="auto">
          <a:xfrm>
            <a:off x="2381252" y="12548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1" name="Rectangle 17"/>
          <p:cNvSpPr>
            <a:spLocks noChangeArrowheads="1"/>
          </p:cNvSpPr>
          <p:nvPr userDrawn="1"/>
        </p:nvSpPr>
        <p:spPr bwMode="auto">
          <a:xfrm>
            <a:off x="3476626" y="12548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581636" name="Rectangle 4"/>
          <p:cNvSpPr>
            <a:spLocks noGrp="1" noChangeArrowheads="1"/>
          </p:cNvSpPr>
          <p:nvPr>
            <p:ph type="ctrTitle"/>
          </p:nvPr>
        </p:nvSpPr>
        <p:spPr>
          <a:xfrm>
            <a:off x="685800" y="1903413"/>
            <a:ext cx="7772400" cy="2171700"/>
          </a:xfrm>
        </p:spPr>
        <p:txBody>
          <a:bodyPr/>
          <a:lstStyle>
            <a:lvl1pPr algn="ctr">
              <a:defRPr sz="2700"/>
            </a:lvl1pPr>
          </a:lstStyle>
          <a:p>
            <a:pPr lvl="0"/>
            <a:r>
              <a:rPr lang="en-US" noProof="0"/>
              <a:t>Click to edit Master title style</a:t>
            </a:r>
          </a:p>
        </p:txBody>
      </p:sp>
      <p:grpSp>
        <p:nvGrpSpPr>
          <p:cNvPr id="23" name="Group 22"/>
          <p:cNvGrpSpPr/>
          <p:nvPr userDrawn="1"/>
        </p:nvGrpSpPr>
        <p:grpSpPr>
          <a:xfrm>
            <a:off x="-9526" y="6667081"/>
            <a:ext cx="9153526" cy="300082"/>
            <a:chOff x="-9526" y="5948318"/>
            <a:chExt cx="9144000" cy="600164"/>
          </a:xfrm>
        </p:grpSpPr>
        <p:sp>
          <p:nvSpPr>
            <p:cNvPr id="2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33702" y="314329"/>
            <a:ext cx="2961600" cy="621937"/>
          </a:xfrm>
          <a:prstGeom prst="rect">
            <a:avLst/>
          </a:prstGeom>
        </p:spPr>
      </p:pic>
    </p:spTree>
    <p:extLst>
      <p:ext uri="{BB962C8B-B14F-4D97-AF65-F5344CB8AC3E}">
        <p14:creationId xmlns:p14="http://schemas.microsoft.com/office/powerpoint/2010/main" val="267541247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DF2CB092-80AC-4320-8ECD-0E2BC7051BDF}" type="datetime8">
              <a:rPr lang="en-US" smtClean="0"/>
              <a:t>1/14/2025 7:40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25410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48E4F3EB-B1E2-4A23-B261-41E0101D6BF2}"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382A3619-3A0D-49E9-AF00-0B4E9CE03FD8}" type="slidenum">
              <a:rPr lang="en-US"/>
              <a:pPr>
                <a:defRPr/>
              </a:pPr>
              <a:t>‹#›</a:t>
            </a:fld>
            <a:endParaRPr lang="en-US" dirty="0"/>
          </a:p>
        </p:txBody>
      </p:sp>
    </p:spTree>
    <p:extLst>
      <p:ext uri="{BB962C8B-B14F-4D97-AF65-F5344CB8AC3E}">
        <p14:creationId xmlns:p14="http://schemas.microsoft.com/office/powerpoint/2010/main" val="302550939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221CA74F-662E-407C-9800-10F1EE81BB05}"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8211288F-4ADE-4AF2-A9C7-2ED273282339}" type="slidenum">
              <a:rPr lang="en-US"/>
              <a:pPr>
                <a:defRPr/>
              </a:pPr>
              <a:t>‹#›</a:t>
            </a:fld>
            <a:endParaRPr lang="en-US" dirty="0"/>
          </a:p>
        </p:txBody>
      </p:sp>
    </p:spTree>
    <p:extLst>
      <p:ext uri="{BB962C8B-B14F-4D97-AF65-F5344CB8AC3E}">
        <p14:creationId xmlns:p14="http://schemas.microsoft.com/office/powerpoint/2010/main" val="119943533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0AE96F26-8A54-42D6-8ACF-DEAA50AC71E5}" type="datetime8">
              <a:rPr lang="en-US" smtClean="0"/>
              <a:t>1/14/2025 7:40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798D0C74-6864-4750-B2D5-8EA5AE240F8E}" type="slidenum">
              <a:rPr lang="en-US"/>
              <a:pPr>
                <a:defRPr/>
              </a:pPr>
              <a:t>‹#›</a:t>
            </a:fld>
            <a:endParaRPr lang="en-US" dirty="0"/>
          </a:p>
        </p:txBody>
      </p:sp>
    </p:spTree>
    <p:extLst>
      <p:ext uri="{BB962C8B-B14F-4D97-AF65-F5344CB8AC3E}">
        <p14:creationId xmlns:p14="http://schemas.microsoft.com/office/powerpoint/2010/main" val="134282238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055" y="379661"/>
            <a:ext cx="7941991" cy="676901"/>
          </a:xfrm>
        </p:spPr>
        <p:txBody>
          <a:bodyPr/>
          <a:lstStyle/>
          <a:p>
            <a:endParaRPr lang="en-US"/>
          </a:p>
        </p:txBody>
      </p:sp>
      <p:sp>
        <p:nvSpPr>
          <p:cNvPr id="3" name="Content Placeholder 2"/>
          <p:cNvSpPr>
            <a:spLocks noGrp="1"/>
          </p:cNvSpPr>
          <p:nvPr>
            <p:ph idx="1"/>
          </p:nvPr>
        </p:nvSpPr>
        <p:spPr>
          <a:xfrm>
            <a:off x="573741" y="1335742"/>
            <a:ext cx="8202706" cy="4760259"/>
          </a:xfrm>
        </p:spPr>
        <p:txBody>
          <a:bodyPr/>
          <a:lstStyle>
            <a:lvl1pPr>
              <a:lnSpc>
                <a:spcPct val="100000"/>
              </a:lnSpc>
              <a:spcBef>
                <a:spcPts val="0"/>
              </a:spcBef>
              <a:spcAft>
                <a:spcPts val="450"/>
              </a:spcAft>
              <a:defRPr sz="1500"/>
            </a:lvl1pPr>
            <a:lvl2pPr>
              <a:lnSpc>
                <a:spcPct val="100000"/>
              </a:lnSpc>
              <a:spcBef>
                <a:spcPts val="0"/>
              </a:spcBef>
              <a:spcAft>
                <a:spcPts val="450"/>
              </a:spcAft>
              <a:buClr>
                <a:srgbClr val="2F5E8D"/>
              </a:buClr>
              <a:defRPr/>
            </a:lvl2pPr>
            <a:lvl3pPr>
              <a:lnSpc>
                <a:spcPct val="100000"/>
              </a:lnSpc>
              <a:spcBef>
                <a:spcPts val="0"/>
              </a:spcBef>
              <a:spcAft>
                <a:spcPts val="450"/>
              </a:spcAft>
              <a:buClr>
                <a:srgbClr val="2F5E8D"/>
              </a:buClr>
              <a:defRPr/>
            </a:lvl3pPr>
            <a:lvl4pPr>
              <a:lnSpc>
                <a:spcPct val="100000"/>
              </a:lnSpc>
              <a:spcBef>
                <a:spcPts val="0"/>
              </a:spcBef>
              <a:spcAft>
                <a:spcPts val="450"/>
              </a:spcAft>
              <a:buClr>
                <a:srgbClr val="2F5E8D"/>
              </a:buClr>
              <a:defRPr/>
            </a:lvl4pPr>
            <a:lvl5pPr>
              <a:lnSpc>
                <a:spcPct val="100000"/>
              </a:lnSpc>
              <a:spcBef>
                <a:spcPts val="450"/>
              </a:spcBef>
              <a:spcAft>
                <a:spcPts val="450"/>
              </a:spcAft>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190DE61C-5ACC-43BE-81FB-9CBDF64A04C6}"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EA5E9C1-7EB7-42D1-A322-CC9FD04A72AB}" type="slidenum">
              <a:rPr lang="en-US"/>
              <a:pPr>
                <a:defRPr/>
              </a:pPr>
              <a:t>‹#›</a:t>
            </a:fld>
            <a:endParaRPr lang="en-US" dirty="0"/>
          </a:p>
        </p:txBody>
      </p:sp>
    </p:spTree>
    <p:extLst>
      <p:ext uri="{BB962C8B-B14F-4D97-AF65-F5344CB8AC3E}">
        <p14:creationId xmlns:p14="http://schemas.microsoft.com/office/powerpoint/2010/main" val="3924024064"/>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C1769ACC-FBEF-46C8-ABE1-7B74D253A636}" type="datetime8">
              <a:rPr lang="en-US" smtClean="0"/>
              <a:t>1/14/2025 7:40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81EC56AC-35C1-4CFA-9D81-5E2539FD563C}" type="slidenum">
              <a:rPr lang="en-US"/>
              <a:pPr>
                <a:defRPr/>
              </a:pPr>
              <a:t>‹#›</a:t>
            </a:fld>
            <a:endParaRPr lang="en-US" dirty="0"/>
          </a:p>
        </p:txBody>
      </p:sp>
    </p:spTree>
    <p:extLst>
      <p:ext uri="{BB962C8B-B14F-4D97-AF65-F5344CB8AC3E}">
        <p14:creationId xmlns:p14="http://schemas.microsoft.com/office/powerpoint/2010/main" val="3829117424"/>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6AFCA3E-2912-42F1-BBA8-73B568A6B9C4}" type="datetime8">
              <a:rPr lang="en-US" smtClean="0"/>
              <a:t>1/14/2025 7:40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3D5D8AB0-B80C-4F71-8F6C-55BA2F9EC3CC}" type="slidenum">
              <a:rPr lang="en-US"/>
              <a:pPr>
                <a:defRPr/>
              </a:pPr>
              <a:t>‹#›</a:t>
            </a:fld>
            <a:endParaRPr lang="en-US" dirty="0"/>
          </a:p>
        </p:txBody>
      </p:sp>
    </p:spTree>
    <p:extLst>
      <p:ext uri="{BB962C8B-B14F-4D97-AF65-F5344CB8AC3E}">
        <p14:creationId xmlns:p14="http://schemas.microsoft.com/office/powerpoint/2010/main" val="231195369"/>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B4FE6B4-2D2F-4D65-8C45-9FC8693A7AA2}"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6AA550DD-BA2B-4584-9857-621EEE6C95A6}" type="slidenum">
              <a:rPr lang="en-US"/>
              <a:pPr>
                <a:defRPr/>
              </a:pPr>
              <a:t>‹#›</a:t>
            </a:fld>
            <a:endParaRPr lang="en-US" dirty="0"/>
          </a:p>
        </p:txBody>
      </p:sp>
    </p:spTree>
    <p:extLst>
      <p:ext uri="{BB962C8B-B14F-4D97-AF65-F5344CB8AC3E}">
        <p14:creationId xmlns:p14="http://schemas.microsoft.com/office/powerpoint/2010/main" val="3322777079"/>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AE4E0A3-A2CF-4F20-9AA2-CBD8B60A18A1}"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1C82A74-EE2C-4EEA-B4C3-63DD628D7A27}" type="slidenum">
              <a:rPr lang="en-US"/>
              <a:pPr>
                <a:defRPr/>
              </a:pPr>
              <a:t>‹#›</a:t>
            </a:fld>
            <a:endParaRPr lang="en-US" dirty="0"/>
          </a:p>
        </p:txBody>
      </p:sp>
    </p:spTree>
    <p:extLst>
      <p:ext uri="{BB962C8B-B14F-4D97-AF65-F5344CB8AC3E}">
        <p14:creationId xmlns:p14="http://schemas.microsoft.com/office/powerpoint/2010/main" val="4155234244"/>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8836C0FA-59F9-46F0-9CB1-517B5B7A312B}"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7028555-58F3-49F6-AE3F-49D86C9750F6}" type="slidenum">
              <a:rPr lang="en-US"/>
              <a:pPr>
                <a:defRPr/>
              </a:pPr>
              <a:t>‹#›</a:t>
            </a:fld>
            <a:endParaRPr lang="en-US" dirty="0"/>
          </a:p>
        </p:txBody>
      </p:sp>
    </p:spTree>
    <p:extLst>
      <p:ext uri="{BB962C8B-B14F-4D97-AF65-F5344CB8AC3E}">
        <p14:creationId xmlns:p14="http://schemas.microsoft.com/office/powerpoint/2010/main" val="1606908773"/>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A2AC4C5C-4BC3-45FA-83E5-0E280730E221}"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1CF138E-9818-4EF0-9C26-CC56F01BB9B0}" type="slidenum">
              <a:rPr lang="en-US"/>
              <a:pPr>
                <a:defRPr/>
              </a:pPr>
              <a:t>‹#›</a:t>
            </a:fld>
            <a:endParaRPr lang="en-US" dirty="0"/>
          </a:p>
        </p:txBody>
      </p:sp>
    </p:spTree>
    <p:extLst>
      <p:ext uri="{BB962C8B-B14F-4D97-AF65-F5344CB8AC3E}">
        <p14:creationId xmlns:p14="http://schemas.microsoft.com/office/powerpoint/2010/main" val="77657800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F00F7128-E14D-4F3A-8D53-CB099B83AFCC}" type="datetime8">
              <a:rPr lang="en-US" smtClean="0"/>
              <a:t>1/14/2025 7:40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0753C0D3-27EB-46A3-88D2-B608837E7E18}" type="slidenum">
              <a:rPr lang="en-US"/>
              <a:pPr>
                <a:defRPr/>
              </a:pPr>
              <a:t>‹#›</a:t>
            </a:fld>
            <a:endParaRPr lang="en-US" dirty="0"/>
          </a:p>
        </p:txBody>
      </p:sp>
    </p:spTree>
    <p:extLst>
      <p:ext uri="{BB962C8B-B14F-4D97-AF65-F5344CB8AC3E}">
        <p14:creationId xmlns:p14="http://schemas.microsoft.com/office/powerpoint/2010/main" val="407341469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6" name="Rectangle: Rounded Corners 155">
            <a:extLst>
              <a:ext uri="{FF2B5EF4-FFF2-40B4-BE49-F238E27FC236}">
                <a16:creationId xmlns:a16="http://schemas.microsoft.com/office/drawing/2014/main" id="{751B5C23-FECB-4320-B252-4BFDDDC4534B}"/>
              </a:ext>
            </a:extLst>
          </p:cNvPr>
          <p:cNvSpPr/>
          <p:nvPr userDrawn="1"/>
        </p:nvSpPr>
        <p:spPr bwMode="auto">
          <a:xfrm>
            <a:off x="131918" y="161388"/>
            <a:ext cx="8830439"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pic>
        <p:nvPicPr>
          <p:cNvPr id="15" name="Picture 2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370891" y="5020503"/>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3366148"/>
            <a:ext cx="6400800" cy="1316715"/>
          </a:xfrm>
        </p:spPr>
        <p:txBody>
          <a:bodyPr/>
          <a:lstStyle>
            <a:lvl1pPr marL="0" indent="0" algn="ctr">
              <a:buFont typeface="Wingdings" pitchFamily="2" charset="2"/>
              <a:buNone/>
              <a:defRPr sz="28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944361"/>
            <a:ext cx="7772400" cy="2171700"/>
          </a:xfrm>
        </p:spPr>
        <p:txBody>
          <a:bodyPr/>
          <a:lstStyle>
            <a:lvl1pPr algn="ctr">
              <a:defRPr lang="en-US" sz="3600" b="1" noProof="0" dirty="0">
                <a:solidFill>
                  <a:schemeClr val="tx1"/>
                </a:solidFill>
                <a:latin typeface="Segoe UI Semibold" panose="020B0702040204020203" pitchFamily="34" charset="0"/>
                <a:ea typeface="+mj-ea"/>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100668" y="6611353"/>
            <a:ext cx="1387336" cy="238125"/>
          </a:xfrm>
        </p:spPr>
        <p:txBody>
          <a:bodyPr/>
          <a:lstStyle>
            <a:lvl1pPr>
              <a:defRPr sz="900"/>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708D0A-7CD2-499E-9353-2851BFC0DA82}" type="datetime8">
              <a:rPr kumimoji="0" lang="en-US" sz="9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9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7" name="Rectangle 7"/>
          <p:cNvSpPr>
            <a:spLocks noGrp="1" noChangeArrowheads="1"/>
          </p:cNvSpPr>
          <p:nvPr>
            <p:ph type="ftr" sz="quarter" idx="11"/>
          </p:nvPr>
        </p:nvSpPr>
        <p:spPr>
          <a:xfrm>
            <a:off x="1606061" y="6611354"/>
            <a:ext cx="2621990" cy="238125"/>
          </a:xfrm>
        </p:spPr>
        <p:txBody>
          <a:bodyPr/>
          <a:lstStyle>
            <a:lvl1pPr>
              <a:defRPr sz="1000"/>
            </a:lvl1pPr>
          </a:lstStyle>
          <a:p>
            <a:pPr>
              <a:defRPr/>
            </a:pPr>
            <a:r>
              <a:rPr lang="en-US" dirty="0">
                <a:solidFill>
                  <a:srgbClr val="000000"/>
                </a:solidFill>
              </a:rPr>
              <a:t>CONFIDENTIAL</a:t>
            </a:r>
          </a:p>
        </p:txBody>
      </p:sp>
      <p:sp>
        <p:nvSpPr>
          <p:cNvPr id="18" name="Rectangle 8"/>
          <p:cNvSpPr>
            <a:spLocks noGrp="1" noChangeArrowheads="1"/>
          </p:cNvSpPr>
          <p:nvPr>
            <p:ph type="sldNum" sz="quarter" idx="12"/>
          </p:nvPr>
        </p:nvSpPr>
        <p:spPr>
          <a:xfrm>
            <a:off x="4346108" y="6611354"/>
            <a:ext cx="569843" cy="238125"/>
          </a:xfrm>
        </p:spPr>
        <p:txBody>
          <a:bodyPr/>
          <a:lstStyle>
            <a:lvl1pPr>
              <a:defRPr sz="11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155" name="Rectangle: Rounded Corners 154">
            <a:extLst>
              <a:ext uri="{FF2B5EF4-FFF2-40B4-BE49-F238E27FC236}">
                <a16:creationId xmlns:a16="http://schemas.microsoft.com/office/drawing/2014/main" id="{B5258407-45FA-4277-BE7E-D898BD0A5671}"/>
              </a:ext>
            </a:extLst>
          </p:cNvPr>
          <p:cNvSpPr/>
          <p:nvPr userDrawn="1"/>
        </p:nvSpPr>
        <p:spPr bwMode="auto">
          <a:xfrm>
            <a:off x="379106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grpSp>
        <p:nvGrpSpPr>
          <p:cNvPr id="157" name="Group 156">
            <a:extLst>
              <a:ext uri="{FF2B5EF4-FFF2-40B4-BE49-F238E27FC236}">
                <a16:creationId xmlns:a16="http://schemas.microsoft.com/office/drawing/2014/main" id="{1CCC0491-6F69-4A3B-9357-663E0ECAF477}"/>
              </a:ext>
            </a:extLst>
          </p:cNvPr>
          <p:cNvGrpSpPr/>
          <p:nvPr userDrawn="1"/>
        </p:nvGrpSpPr>
        <p:grpSpPr>
          <a:xfrm>
            <a:off x="118929" y="161388"/>
            <a:ext cx="2630649" cy="238848"/>
            <a:chOff x="118929" y="161388"/>
            <a:chExt cx="2630649" cy="238848"/>
          </a:xfrm>
        </p:grpSpPr>
        <p:sp>
          <p:nvSpPr>
            <p:cNvPr id="158" name="Freeform 5">
              <a:extLst>
                <a:ext uri="{FF2B5EF4-FFF2-40B4-BE49-F238E27FC236}">
                  <a16:creationId xmlns:a16="http://schemas.microsoft.com/office/drawing/2014/main" id="{F0ED5E91-F97B-4EF7-A40E-8DBCD5D5DCFD}"/>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6">
              <a:extLst>
                <a:ext uri="{FF2B5EF4-FFF2-40B4-BE49-F238E27FC236}">
                  <a16:creationId xmlns:a16="http://schemas.microsoft.com/office/drawing/2014/main" id="{6AF77D1F-B521-4FED-BA76-E7A0465AF04B}"/>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
              <a:extLst>
                <a:ext uri="{FF2B5EF4-FFF2-40B4-BE49-F238E27FC236}">
                  <a16:creationId xmlns:a16="http://schemas.microsoft.com/office/drawing/2014/main" id="{5C37DE04-B159-4499-8A41-200E0C42D93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8">
              <a:extLst>
                <a:ext uri="{FF2B5EF4-FFF2-40B4-BE49-F238E27FC236}">
                  <a16:creationId xmlns:a16="http://schemas.microsoft.com/office/drawing/2014/main" id="{A36C815D-CC1C-439D-A716-9983B6259CE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9">
              <a:extLst>
                <a:ext uri="{FF2B5EF4-FFF2-40B4-BE49-F238E27FC236}">
                  <a16:creationId xmlns:a16="http://schemas.microsoft.com/office/drawing/2014/main" id="{F95F5AE0-18F5-4859-AABA-E816DA4CDC91}"/>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10">
              <a:extLst>
                <a:ext uri="{FF2B5EF4-FFF2-40B4-BE49-F238E27FC236}">
                  <a16:creationId xmlns:a16="http://schemas.microsoft.com/office/drawing/2014/main" id="{1BE0382F-662F-43F9-BA51-B2181D1D6D1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11">
              <a:extLst>
                <a:ext uri="{FF2B5EF4-FFF2-40B4-BE49-F238E27FC236}">
                  <a16:creationId xmlns:a16="http://schemas.microsoft.com/office/drawing/2014/main" id="{E3DF45B0-B0E1-4A7B-BD48-25B86132C227}"/>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12">
              <a:extLst>
                <a:ext uri="{FF2B5EF4-FFF2-40B4-BE49-F238E27FC236}">
                  <a16:creationId xmlns:a16="http://schemas.microsoft.com/office/drawing/2014/main" id="{8A29844C-3C46-4B6B-B742-5D8F042217CF}"/>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13">
              <a:extLst>
                <a:ext uri="{FF2B5EF4-FFF2-40B4-BE49-F238E27FC236}">
                  <a16:creationId xmlns:a16="http://schemas.microsoft.com/office/drawing/2014/main" id="{DC1F8E1B-E4BD-421F-8108-3B7576782028}"/>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14">
              <a:extLst>
                <a:ext uri="{FF2B5EF4-FFF2-40B4-BE49-F238E27FC236}">
                  <a16:creationId xmlns:a16="http://schemas.microsoft.com/office/drawing/2014/main" id="{1AA80939-C434-468C-8765-D9FEC0A64B71}"/>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15">
              <a:extLst>
                <a:ext uri="{FF2B5EF4-FFF2-40B4-BE49-F238E27FC236}">
                  <a16:creationId xmlns:a16="http://schemas.microsoft.com/office/drawing/2014/main" id="{2DDF6D55-3395-41F2-A330-7084FFB98D2E}"/>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16">
              <a:extLst>
                <a:ext uri="{FF2B5EF4-FFF2-40B4-BE49-F238E27FC236}">
                  <a16:creationId xmlns:a16="http://schemas.microsoft.com/office/drawing/2014/main" id="{970A1A05-FAE5-40D4-B4ED-CDCEA85B9FDA}"/>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17">
              <a:extLst>
                <a:ext uri="{FF2B5EF4-FFF2-40B4-BE49-F238E27FC236}">
                  <a16:creationId xmlns:a16="http://schemas.microsoft.com/office/drawing/2014/main" id="{CC7CEE01-E8FF-44AA-AD8E-833C2DD9550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18">
              <a:extLst>
                <a:ext uri="{FF2B5EF4-FFF2-40B4-BE49-F238E27FC236}">
                  <a16:creationId xmlns:a16="http://schemas.microsoft.com/office/drawing/2014/main" id="{4E240E3A-6AD4-4EF5-A8B9-B749669FEC14}"/>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19">
              <a:extLst>
                <a:ext uri="{FF2B5EF4-FFF2-40B4-BE49-F238E27FC236}">
                  <a16:creationId xmlns:a16="http://schemas.microsoft.com/office/drawing/2014/main" id="{A76C6301-2D29-4B09-8BB5-98E9C22937E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20">
              <a:extLst>
                <a:ext uri="{FF2B5EF4-FFF2-40B4-BE49-F238E27FC236}">
                  <a16:creationId xmlns:a16="http://schemas.microsoft.com/office/drawing/2014/main" id="{A8F9843F-2B0B-43BB-BD68-CD1F072E1567}"/>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21">
              <a:extLst>
                <a:ext uri="{FF2B5EF4-FFF2-40B4-BE49-F238E27FC236}">
                  <a16:creationId xmlns:a16="http://schemas.microsoft.com/office/drawing/2014/main" id="{BE65417A-0274-458F-ADB4-B1CDBA4CAA5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22">
              <a:extLst>
                <a:ext uri="{FF2B5EF4-FFF2-40B4-BE49-F238E27FC236}">
                  <a16:creationId xmlns:a16="http://schemas.microsoft.com/office/drawing/2014/main" id="{7AC4EF4D-F0FE-49F2-BDA5-05F476047B9F}"/>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23">
              <a:extLst>
                <a:ext uri="{FF2B5EF4-FFF2-40B4-BE49-F238E27FC236}">
                  <a16:creationId xmlns:a16="http://schemas.microsoft.com/office/drawing/2014/main" id="{CBF260DA-EA99-418B-8A65-B9D9DC8BA4DE}"/>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24">
              <a:extLst>
                <a:ext uri="{FF2B5EF4-FFF2-40B4-BE49-F238E27FC236}">
                  <a16:creationId xmlns:a16="http://schemas.microsoft.com/office/drawing/2014/main" id="{7128170D-2279-489E-B688-6B249398640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25">
              <a:extLst>
                <a:ext uri="{FF2B5EF4-FFF2-40B4-BE49-F238E27FC236}">
                  <a16:creationId xmlns:a16="http://schemas.microsoft.com/office/drawing/2014/main" id="{6CEFAC56-0AED-4E17-AD1B-5A76E720EFCC}"/>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26">
              <a:extLst>
                <a:ext uri="{FF2B5EF4-FFF2-40B4-BE49-F238E27FC236}">
                  <a16:creationId xmlns:a16="http://schemas.microsoft.com/office/drawing/2014/main" id="{853919C8-2A15-4C69-B19C-2C6241D139C3}"/>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27">
              <a:extLst>
                <a:ext uri="{FF2B5EF4-FFF2-40B4-BE49-F238E27FC236}">
                  <a16:creationId xmlns:a16="http://schemas.microsoft.com/office/drawing/2014/main" id="{36452A42-E552-496F-9900-7192F853C120}"/>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28">
              <a:extLst>
                <a:ext uri="{FF2B5EF4-FFF2-40B4-BE49-F238E27FC236}">
                  <a16:creationId xmlns:a16="http://schemas.microsoft.com/office/drawing/2014/main" id="{88C764DE-BE1A-4739-9FF1-A1D44C0AF92A}"/>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29">
              <a:extLst>
                <a:ext uri="{FF2B5EF4-FFF2-40B4-BE49-F238E27FC236}">
                  <a16:creationId xmlns:a16="http://schemas.microsoft.com/office/drawing/2014/main" id="{1CB467B0-1213-4388-95E3-8D4ADF63AB73}"/>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30">
              <a:extLst>
                <a:ext uri="{FF2B5EF4-FFF2-40B4-BE49-F238E27FC236}">
                  <a16:creationId xmlns:a16="http://schemas.microsoft.com/office/drawing/2014/main" id="{6F478C2F-C17C-414E-B649-EE162534EE2D}"/>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31">
              <a:extLst>
                <a:ext uri="{FF2B5EF4-FFF2-40B4-BE49-F238E27FC236}">
                  <a16:creationId xmlns:a16="http://schemas.microsoft.com/office/drawing/2014/main" id="{9C68DF5B-9F6C-49B2-955C-549243B06234}"/>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32">
              <a:extLst>
                <a:ext uri="{FF2B5EF4-FFF2-40B4-BE49-F238E27FC236}">
                  <a16:creationId xmlns:a16="http://schemas.microsoft.com/office/drawing/2014/main" id="{0F0723CC-836E-4808-AA7A-AC0066191D28}"/>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33">
              <a:extLst>
                <a:ext uri="{FF2B5EF4-FFF2-40B4-BE49-F238E27FC236}">
                  <a16:creationId xmlns:a16="http://schemas.microsoft.com/office/drawing/2014/main" id="{0F405D12-3830-49F2-9905-CF08280CF60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34">
              <a:extLst>
                <a:ext uri="{FF2B5EF4-FFF2-40B4-BE49-F238E27FC236}">
                  <a16:creationId xmlns:a16="http://schemas.microsoft.com/office/drawing/2014/main" id="{BE969DC0-B3F8-4820-A75D-322D969E0E0C}"/>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35">
              <a:extLst>
                <a:ext uri="{FF2B5EF4-FFF2-40B4-BE49-F238E27FC236}">
                  <a16:creationId xmlns:a16="http://schemas.microsoft.com/office/drawing/2014/main" id="{D33EB7EA-3D2F-4381-8F07-71595104D29D}"/>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36">
              <a:extLst>
                <a:ext uri="{FF2B5EF4-FFF2-40B4-BE49-F238E27FC236}">
                  <a16:creationId xmlns:a16="http://schemas.microsoft.com/office/drawing/2014/main" id="{1C65BDC2-BEEF-45E3-A3DA-748FA0D90C91}"/>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37">
              <a:extLst>
                <a:ext uri="{FF2B5EF4-FFF2-40B4-BE49-F238E27FC236}">
                  <a16:creationId xmlns:a16="http://schemas.microsoft.com/office/drawing/2014/main" id="{2D92116F-8894-4691-808E-0CC4F4CC955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38">
              <a:extLst>
                <a:ext uri="{FF2B5EF4-FFF2-40B4-BE49-F238E27FC236}">
                  <a16:creationId xmlns:a16="http://schemas.microsoft.com/office/drawing/2014/main" id="{03BB03FD-CEA1-45CD-B1CD-EB4DAF105697}"/>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39">
              <a:extLst>
                <a:ext uri="{FF2B5EF4-FFF2-40B4-BE49-F238E27FC236}">
                  <a16:creationId xmlns:a16="http://schemas.microsoft.com/office/drawing/2014/main" id="{7A7AA2A6-1A29-49A2-9D59-E3A42D4B428C}"/>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40">
              <a:extLst>
                <a:ext uri="{FF2B5EF4-FFF2-40B4-BE49-F238E27FC236}">
                  <a16:creationId xmlns:a16="http://schemas.microsoft.com/office/drawing/2014/main" id="{12D31F7E-0C57-46CA-AB97-E472250DBF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41">
              <a:extLst>
                <a:ext uri="{FF2B5EF4-FFF2-40B4-BE49-F238E27FC236}">
                  <a16:creationId xmlns:a16="http://schemas.microsoft.com/office/drawing/2014/main" id="{8C7A42D2-4235-41B2-8A8A-6673772CFCED}"/>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42">
              <a:extLst>
                <a:ext uri="{FF2B5EF4-FFF2-40B4-BE49-F238E27FC236}">
                  <a16:creationId xmlns:a16="http://schemas.microsoft.com/office/drawing/2014/main" id="{60872B32-2B6C-400C-A87A-A29E58124E6A}"/>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43">
              <a:extLst>
                <a:ext uri="{FF2B5EF4-FFF2-40B4-BE49-F238E27FC236}">
                  <a16:creationId xmlns:a16="http://schemas.microsoft.com/office/drawing/2014/main" id="{4C897047-1B7D-42C4-8A7C-624DBA336F04}"/>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44">
              <a:extLst>
                <a:ext uri="{FF2B5EF4-FFF2-40B4-BE49-F238E27FC236}">
                  <a16:creationId xmlns:a16="http://schemas.microsoft.com/office/drawing/2014/main" id="{AC923E85-5126-4840-ADD9-47A66A40A1A2}"/>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45">
              <a:extLst>
                <a:ext uri="{FF2B5EF4-FFF2-40B4-BE49-F238E27FC236}">
                  <a16:creationId xmlns:a16="http://schemas.microsoft.com/office/drawing/2014/main" id="{A33E4676-BB4D-4383-BCFF-B41CE2ECAD10}"/>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46">
              <a:extLst>
                <a:ext uri="{FF2B5EF4-FFF2-40B4-BE49-F238E27FC236}">
                  <a16:creationId xmlns:a16="http://schemas.microsoft.com/office/drawing/2014/main" id="{6272ACC0-3D36-4D21-ACF8-FEC50EE12A17}"/>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47">
              <a:extLst>
                <a:ext uri="{FF2B5EF4-FFF2-40B4-BE49-F238E27FC236}">
                  <a16:creationId xmlns:a16="http://schemas.microsoft.com/office/drawing/2014/main" id="{3F6DE712-2D75-4407-BB42-9835DEC2ED4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48">
              <a:extLst>
                <a:ext uri="{FF2B5EF4-FFF2-40B4-BE49-F238E27FC236}">
                  <a16:creationId xmlns:a16="http://schemas.microsoft.com/office/drawing/2014/main" id="{FCD2DA55-B1B1-4EA8-8CD6-260FEBF4B6C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49">
              <a:extLst>
                <a:ext uri="{FF2B5EF4-FFF2-40B4-BE49-F238E27FC236}">
                  <a16:creationId xmlns:a16="http://schemas.microsoft.com/office/drawing/2014/main" id="{0B2473B9-EEC1-46ED-8D17-5337DE225355}"/>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50">
              <a:extLst>
                <a:ext uri="{FF2B5EF4-FFF2-40B4-BE49-F238E27FC236}">
                  <a16:creationId xmlns:a16="http://schemas.microsoft.com/office/drawing/2014/main" id="{44B02FAF-B9B5-4255-AF05-40FC7F8995DF}"/>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51">
              <a:extLst>
                <a:ext uri="{FF2B5EF4-FFF2-40B4-BE49-F238E27FC236}">
                  <a16:creationId xmlns:a16="http://schemas.microsoft.com/office/drawing/2014/main" id="{82880F28-3793-4A9B-B4B0-80EFBC6066BA}"/>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52">
              <a:extLst>
                <a:ext uri="{FF2B5EF4-FFF2-40B4-BE49-F238E27FC236}">
                  <a16:creationId xmlns:a16="http://schemas.microsoft.com/office/drawing/2014/main" id="{4C68472F-5ADD-4964-91C9-8D23D928F979}"/>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53">
              <a:extLst>
                <a:ext uri="{FF2B5EF4-FFF2-40B4-BE49-F238E27FC236}">
                  <a16:creationId xmlns:a16="http://schemas.microsoft.com/office/drawing/2014/main" id="{0CE708AA-6F25-4495-858C-15F2152DD2E7}"/>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54">
              <a:extLst>
                <a:ext uri="{FF2B5EF4-FFF2-40B4-BE49-F238E27FC236}">
                  <a16:creationId xmlns:a16="http://schemas.microsoft.com/office/drawing/2014/main" id="{0FE9743F-ADC3-47B6-ABFD-C730D28C8F89}"/>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55">
              <a:extLst>
                <a:ext uri="{FF2B5EF4-FFF2-40B4-BE49-F238E27FC236}">
                  <a16:creationId xmlns:a16="http://schemas.microsoft.com/office/drawing/2014/main" id="{F50718C7-DF20-4274-A656-1285B73ECF6E}"/>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56">
              <a:extLst>
                <a:ext uri="{FF2B5EF4-FFF2-40B4-BE49-F238E27FC236}">
                  <a16:creationId xmlns:a16="http://schemas.microsoft.com/office/drawing/2014/main" id="{D6616A46-AE8C-48CA-9363-AE51DB9D8F0F}"/>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57">
              <a:extLst>
                <a:ext uri="{FF2B5EF4-FFF2-40B4-BE49-F238E27FC236}">
                  <a16:creationId xmlns:a16="http://schemas.microsoft.com/office/drawing/2014/main" id="{968EA0AA-9F75-4289-88F2-510863A5046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58">
              <a:extLst>
                <a:ext uri="{FF2B5EF4-FFF2-40B4-BE49-F238E27FC236}">
                  <a16:creationId xmlns:a16="http://schemas.microsoft.com/office/drawing/2014/main" id="{228081EF-A8C4-4A95-83A2-8F91863B9FC4}"/>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59">
              <a:extLst>
                <a:ext uri="{FF2B5EF4-FFF2-40B4-BE49-F238E27FC236}">
                  <a16:creationId xmlns:a16="http://schemas.microsoft.com/office/drawing/2014/main" id="{F3DAF83C-DDDA-4C99-B59D-0793C3AF3BDC}"/>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60">
              <a:extLst>
                <a:ext uri="{FF2B5EF4-FFF2-40B4-BE49-F238E27FC236}">
                  <a16:creationId xmlns:a16="http://schemas.microsoft.com/office/drawing/2014/main" id="{5B27F091-917F-4B6E-8DDF-AA6D80BCB72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61">
              <a:extLst>
                <a:ext uri="{FF2B5EF4-FFF2-40B4-BE49-F238E27FC236}">
                  <a16:creationId xmlns:a16="http://schemas.microsoft.com/office/drawing/2014/main" id="{01FAF540-8F26-49BB-AD00-4EE4E06137F6}"/>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62">
              <a:extLst>
                <a:ext uri="{FF2B5EF4-FFF2-40B4-BE49-F238E27FC236}">
                  <a16:creationId xmlns:a16="http://schemas.microsoft.com/office/drawing/2014/main" id="{0A930EDE-939A-45B4-B18B-739911529816}"/>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63">
              <a:extLst>
                <a:ext uri="{FF2B5EF4-FFF2-40B4-BE49-F238E27FC236}">
                  <a16:creationId xmlns:a16="http://schemas.microsoft.com/office/drawing/2014/main" id="{A49137F1-28FB-45C3-96E7-817078D79271}"/>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64">
              <a:extLst>
                <a:ext uri="{FF2B5EF4-FFF2-40B4-BE49-F238E27FC236}">
                  <a16:creationId xmlns:a16="http://schemas.microsoft.com/office/drawing/2014/main" id="{EFDCAFB2-DD84-4B81-AE31-16D925CDE234}"/>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8" name="Freeform 65">
              <a:extLst>
                <a:ext uri="{FF2B5EF4-FFF2-40B4-BE49-F238E27FC236}">
                  <a16:creationId xmlns:a16="http://schemas.microsoft.com/office/drawing/2014/main" id="{412FDBEC-D6F9-4036-901A-6D9C296A6D32}"/>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9" name="Freeform 66">
              <a:extLst>
                <a:ext uri="{FF2B5EF4-FFF2-40B4-BE49-F238E27FC236}">
                  <a16:creationId xmlns:a16="http://schemas.microsoft.com/office/drawing/2014/main" id="{8228C749-C4A8-46DD-A315-1B6AEB27F0B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0" name="Freeform 67">
              <a:extLst>
                <a:ext uri="{FF2B5EF4-FFF2-40B4-BE49-F238E27FC236}">
                  <a16:creationId xmlns:a16="http://schemas.microsoft.com/office/drawing/2014/main" id="{BF060856-7BC1-4250-A040-201D447C2573}"/>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1" name="Freeform 68">
              <a:extLst>
                <a:ext uri="{FF2B5EF4-FFF2-40B4-BE49-F238E27FC236}">
                  <a16:creationId xmlns:a16="http://schemas.microsoft.com/office/drawing/2014/main" id="{7DABB1E2-4310-4345-8B0E-DCCC8D92C782}"/>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2" name="Freeform 69">
              <a:extLst>
                <a:ext uri="{FF2B5EF4-FFF2-40B4-BE49-F238E27FC236}">
                  <a16:creationId xmlns:a16="http://schemas.microsoft.com/office/drawing/2014/main" id="{F9296288-88D8-4741-87FC-AA45B8EA799E}"/>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3" name="Freeform 70">
              <a:extLst>
                <a:ext uri="{FF2B5EF4-FFF2-40B4-BE49-F238E27FC236}">
                  <a16:creationId xmlns:a16="http://schemas.microsoft.com/office/drawing/2014/main" id="{D678ED82-2925-4B21-9006-CB400659CEF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4" name="Freeform 71">
              <a:extLst>
                <a:ext uri="{FF2B5EF4-FFF2-40B4-BE49-F238E27FC236}">
                  <a16:creationId xmlns:a16="http://schemas.microsoft.com/office/drawing/2014/main" id="{CA435C2C-5BB7-4182-9489-0D7256F0A659}"/>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25" name="Group 224">
            <a:extLst>
              <a:ext uri="{FF2B5EF4-FFF2-40B4-BE49-F238E27FC236}">
                <a16:creationId xmlns:a16="http://schemas.microsoft.com/office/drawing/2014/main" id="{48A257B4-5D5E-493F-A2C9-6DA090A2C10D}"/>
              </a:ext>
            </a:extLst>
          </p:cNvPr>
          <p:cNvGrpSpPr/>
          <p:nvPr userDrawn="1"/>
        </p:nvGrpSpPr>
        <p:grpSpPr>
          <a:xfrm>
            <a:off x="6443770" y="6580848"/>
            <a:ext cx="2630648" cy="238847"/>
            <a:chOff x="2548572" y="5555828"/>
            <a:chExt cx="6259512" cy="568326"/>
          </a:xfrm>
        </p:grpSpPr>
        <p:sp>
          <p:nvSpPr>
            <p:cNvPr id="226" name="Freeform 72">
              <a:extLst>
                <a:ext uri="{FF2B5EF4-FFF2-40B4-BE49-F238E27FC236}">
                  <a16:creationId xmlns:a16="http://schemas.microsoft.com/office/drawing/2014/main" id="{8586AD8E-5F11-4426-B1C6-A9B2C105A4B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7" name="Freeform 73">
              <a:extLst>
                <a:ext uri="{FF2B5EF4-FFF2-40B4-BE49-F238E27FC236}">
                  <a16:creationId xmlns:a16="http://schemas.microsoft.com/office/drawing/2014/main" id="{939081C3-A54C-4333-AE34-D68FB9457C5A}"/>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8" name="Freeform 74">
              <a:extLst>
                <a:ext uri="{FF2B5EF4-FFF2-40B4-BE49-F238E27FC236}">
                  <a16:creationId xmlns:a16="http://schemas.microsoft.com/office/drawing/2014/main" id="{A21455DD-C1AD-430C-AB80-A21E25926617}"/>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9" name="Freeform 75">
              <a:extLst>
                <a:ext uri="{FF2B5EF4-FFF2-40B4-BE49-F238E27FC236}">
                  <a16:creationId xmlns:a16="http://schemas.microsoft.com/office/drawing/2014/main" id="{7A57676D-1DF9-4E30-A3D1-F0ADC3116EB9}"/>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0" name="Freeform 76">
              <a:extLst>
                <a:ext uri="{FF2B5EF4-FFF2-40B4-BE49-F238E27FC236}">
                  <a16:creationId xmlns:a16="http://schemas.microsoft.com/office/drawing/2014/main" id="{FB4A8B20-9222-43A3-8E7C-4E8AD45965FF}"/>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1" name="Freeform 77">
              <a:extLst>
                <a:ext uri="{FF2B5EF4-FFF2-40B4-BE49-F238E27FC236}">
                  <a16:creationId xmlns:a16="http://schemas.microsoft.com/office/drawing/2014/main" id="{2EC919A3-C002-44B6-AB49-7114D5A23BC3}"/>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 name="Freeform 78">
              <a:extLst>
                <a:ext uri="{FF2B5EF4-FFF2-40B4-BE49-F238E27FC236}">
                  <a16:creationId xmlns:a16="http://schemas.microsoft.com/office/drawing/2014/main" id="{44628A70-9234-44CF-9C08-12616E8E04A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3" name="Freeform 79">
              <a:extLst>
                <a:ext uri="{FF2B5EF4-FFF2-40B4-BE49-F238E27FC236}">
                  <a16:creationId xmlns:a16="http://schemas.microsoft.com/office/drawing/2014/main" id="{9C223473-F11E-48A1-8CB3-DC1302ABFD0C}"/>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4" name="Freeform 80">
              <a:extLst>
                <a:ext uri="{FF2B5EF4-FFF2-40B4-BE49-F238E27FC236}">
                  <a16:creationId xmlns:a16="http://schemas.microsoft.com/office/drawing/2014/main" id="{2A33B817-C623-4F34-B0A9-F1723D11FD84}"/>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 name="Freeform 81">
              <a:extLst>
                <a:ext uri="{FF2B5EF4-FFF2-40B4-BE49-F238E27FC236}">
                  <a16:creationId xmlns:a16="http://schemas.microsoft.com/office/drawing/2014/main" id="{C81BA9EB-CA22-4022-8AEB-1F6E16D4C6ED}"/>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6" name="Freeform 82">
              <a:extLst>
                <a:ext uri="{FF2B5EF4-FFF2-40B4-BE49-F238E27FC236}">
                  <a16:creationId xmlns:a16="http://schemas.microsoft.com/office/drawing/2014/main" id="{302AC2A2-D162-40C1-8005-4640C5D67853}"/>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7" name="Freeform 83">
              <a:extLst>
                <a:ext uri="{FF2B5EF4-FFF2-40B4-BE49-F238E27FC236}">
                  <a16:creationId xmlns:a16="http://schemas.microsoft.com/office/drawing/2014/main" id="{B2A9E549-A79B-48F9-B129-BACC2245EBFA}"/>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8" name="Freeform 84">
              <a:extLst>
                <a:ext uri="{FF2B5EF4-FFF2-40B4-BE49-F238E27FC236}">
                  <a16:creationId xmlns:a16="http://schemas.microsoft.com/office/drawing/2014/main" id="{539C203C-8AA7-41EC-A760-BB187728D105}"/>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9" name="Freeform 85">
              <a:extLst>
                <a:ext uri="{FF2B5EF4-FFF2-40B4-BE49-F238E27FC236}">
                  <a16:creationId xmlns:a16="http://schemas.microsoft.com/office/drawing/2014/main" id="{CD039C02-B03D-4145-AAE3-2F6A9514130D}"/>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0" name="Freeform 86">
              <a:extLst>
                <a:ext uri="{FF2B5EF4-FFF2-40B4-BE49-F238E27FC236}">
                  <a16:creationId xmlns:a16="http://schemas.microsoft.com/office/drawing/2014/main" id="{C45A8D9A-CD0E-4BCA-9576-C9CE36CEA575}"/>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1" name="Freeform 87">
              <a:extLst>
                <a:ext uri="{FF2B5EF4-FFF2-40B4-BE49-F238E27FC236}">
                  <a16:creationId xmlns:a16="http://schemas.microsoft.com/office/drawing/2014/main" id="{1F149E9F-794B-4940-8C55-8A5088D1FDF4}"/>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 name="Freeform 88">
              <a:extLst>
                <a:ext uri="{FF2B5EF4-FFF2-40B4-BE49-F238E27FC236}">
                  <a16:creationId xmlns:a16="http://schemas.microsoft.com/office/drawing/2014/main" id="{280A00F3-BF47-4A71-BF61-1B5B49101CC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3" name="Freeform 89">
              <a:extLst>
                <a:ext uri="{FF2B5EF4-FFF2-40B4-BE49-F238E27FC236}">
                  <a16:creationId xmlns:a16="http://schemas.microsoft.com/office/drawing/2014/main" id="{11989FF3-6494-42E3-B228-63F80EE5E7C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4" name="Freeform 90">
              <a:extLst>
                <a:ext uri="{FF2B5EF4-FFF2-40B4-BE49-F238E27FC236}">
                  <a16:creationId xmlns:a16="http://schemas.microsoft.com/office/drawing/2014/main" id="{52449CD1-7C0C-4511-BF79-9803A53D8B80}"/>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 name="Freeform 91">
              <a:extLst>
                <a:ext uri="{FF2B5EF4-FFF2-40B4-BE49-F238E27FC236}">
                  <a16:creationId xmlns:a16="http://schemas.microsoft.com/office/drawing/2014/main" id="{3E89285C-312E-4C46-8FC8-8C444EDC4DBB}"/>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6" name="Freeform 92">
              <a:extLst>
                <a:ext uri="{FF2B5EF4-FFF2-40B4-BE49-F238E27FC236}">
                  <a16:creationId xmlns:a16="http://schemas.microsoft.com/office/drawing/2014/main" id="{4D7BD099-4E65-4417-8491-6C0381B6868D}"/>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7" name="Freeform 93">
              <a:extLst>
                <a:ext uri="{FF2B5EF4-FFF2-40B4-BE49-F238E27FC236}">
                  <a16:creationId xmlns:a16="http://schemas.microsoft.com/office/drawing/2014/main" id="{DE303B5C-20A8-4BC8-B260-39FC844016A4}"/>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8" name="Freeform 94">
              <a:extLst>
                <a:ext uri="{FF2B5EF4-FFF2-40B4-BE49-F238E27FC236}">
                  <a16:creationId xmlns:a16="http://schemas.microsoft.com/office/drawing/2014/main" id="{771A94BB-B217-4054-A702-E7D533DAF2E9}"/>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9" name="Freeform 95">
              <a:extLst>
                <a:ext uri="{FF2B5EF4-FFF2-40B4-BE49-F238E27FC236}">
                  <a16:creationId xmlns:a16="http://schemas.microsoft.com/office/drawing/2014/main" id="{FE27ECEA-4323-4365-B576-8E8FBFA6202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0" name="Freeform 96">
              <a:extLst>
                <a:ext uri="{FF2B5EF4-FFF2-40B4-BE49-F238E27FC236}">
                  <a16:creationId xmlns:a16="http://schemas.microsoft.com/office/drawing/2014/main" id="{CA9EDBE0-023C-4940-AAB0-A3C96296062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1" name="Freeform 97">
              <a:extLst>
                <a:ext uri="{FF2B5EF4-FFF2-40B4-BE49-F238E27FC236}">
                  <a16:creationId xmlns:a16="http://schemas.microsoft.com/office/drawing/2014/main" id="{8BDA69D3-E2F7-4A6E-959F-B6779F299E6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2" name="Freeform 98">
              <a:extLst>
                <a:ext uri="{FF2B5EF4-FFF2-40B4-BE49-F238E27FC236}">
                  <a16:creationId xmlns:a16="http://schemas.microsoft.com/office/drawing/2014/main" id="{8C66320E-5EE1-4043-A085-39D3E381DA86}"/>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3" name="Freeform 99">
              <a:extLst>
                <a:ext uri="{FF2B5EF4-FFF2-40B4-BE49-F238E27FC236}">
                  <a16:creationId xmlns:a16="http://schemas.microsoft.com/office/drawing/2014/main" id="{D0234FFA-8807-42DC-8651-2CFEF19A5D39}"/>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4" name="Freeform 100">
              <a:extLst>
                <a:ext uri="{FF2B5EF4-FFF2-40B4-BE49-F238E27FC236}">
                  <a16:creationId xmlns:a16="http://schemas.microsoft.com/office/drawing/2014/main" id="{5648255D-2C79-4537-A7A3-51252EA6AA38}"/>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5" name="Freeform 101">
              <a:extLst>
                <a:ext uri="{FF2B5EF4-FFF2-40B4-BE49-F238E27FC236}">
                  <a16:creationId xmlns:a16="http://schemas.microsoft.com/office/drawing/2014/main" id="{1B5FC924-EBA4-4AC5-A696-02DD3A072394}"/>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 name="Freeform 102">
              <a:extLst>
                <a:ext uri="{FF2B5EF4-FFF2-40B4-BE49-F238E27FC236}">
                  <a16:creationId xmlns:a16="http://schemas.microsoft.com/office/drawing/2014/main" id="{BA6564B5-36C8-4E70-AAC2-ACC185FB43B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7" name="Freeform 103">
              <a:extLst>
                <a:ext uri="{FF2B5EF4-FFF2-40B4-BE49-F238E27FC236}">
                  <a16:creationId xmlns:a16="http://schemas.microsoft.com/office/drawing/2014/main" id="{AE63421A-C6C9-403E-A669-05647C7A076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8" name="Freeform 104">
              <a:extLst>
                <a:ext uri="{FF2B5EF4-FFF2-40B4-BE49-F238E27FC236}">
                  <a16:creationId xmlns:a16="http://schemas.microsoft.com/office/drawing/2014/main" id="{6B2AC4C4-3D85-4BE6-BA58-9F713DBED7DB}"/>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9" name="Freeform 105">
              <a:extLst>
                <a:ext uri="{FF2B5EF4-FFF2-40B4-BE49-F238E27FC236}">
                  <a16:creationId xmlns:a16="http://schemas.microsoft.com/office/drawing/2014/main" id="{3D7C21E5-80AF-4FCA-AAB4-36AE742584C8}"/>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0" name="Freeform 106">
              <a:extLst>
                <a:ext uri="{FF2B5EF4-FFF2-40B4-BE49-F238E27FC236}">
                  <a16:creationId xmlns:a16="http://schemas.microsoft.com/office/drawing/2014/main" id="{D906B62F-126C-4E21-A61F-F1525B6E287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1" name="Freeform 107">
              <a:extLst>
                <a:ext uri="{FF2B5EF4-FFF2-40B4-BE49-F238E27FC236}">
                  <a16:creationId xmlns:a16="http://schemas.microsoft.com/office/drawing/2014/main" id="{836297CB-1DDA-4CA0-BAFB-05F85D260D68}"/>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 name="Freeform 108">
              <a:extLst>
                <a:ext uri="{FF2B5EF4-FFF2-40B4-BE49-F238E27FC236}">
                  <a16:creationId xmlns:a16="http://schemas.microsoft.com/office/drawing/2014/main" id="{B171D78F-7EE4-493A-8491-DC0ACF65C0C1}"/>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3" name="Freeform 109">
              <a:extLst>
                <a:ext uri="{FF2B5EF4-FFF2-40B4-BE49-F238E27FC236}">
                  <a16:creationId xmlns:a16="http://schemas.microsoft.com/office/drawing/2014/main" id="{FFDC6E95-BADF-472D-B205-7D3F9CB53C50}"/>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 name="Freeform 110">
              <a:extLst>
                <a:ext uri="{FF2B5EF4-FFF2-40B4-BE49-F238E27FC236}">
                  <a16:creationId xmlns:a16="http://schemas.microsoft.com/office/drawing/2014/main" id="{B15E4F19-07B7-4D92-8196-8BFFD29EF3B3}"/>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5" name="Freeform 111">
              <a:extLst>
                <a:ext uri="{FF2B5EF4-FFF2-40B4-BE49-F238E27FC236}">
                  <a16:creationId xmlns:a16="http://schemas.microsoft.com/office/drawing/2014/main" id="{14205ADE-6EAE-4DE7-937D-11866207E37E}"/>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 name="Freeform 112">
              <a:extLst>
                <a:ext uri="{FF2B5EF4-FFF2-40B4-BE49-F238E27FC236}">
                  <a16:creationId xmlns:a16="http://schemas.microsoft.com/office/drawing/2014/main" id="{5DC7A9F9-A525-454D-840B-1AE3F218A73E}"/>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7" name="Freeform 113">
              <a:extLst>
                <a:ext uri="{FF2B5EF4-FFF2-40B4-BE49-F238E27FC236}">
                  <a16:creationId xmlns:a16="http://schemas.microsoft.com/office/drawing/2014/main" id="{BE6E035A-BAB2-4F79-AD54-255626977939}"/>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8" name="Freeform 114">
              <a:extLst>
                <a:ext uri="{FF2B5EF4-FFF2-40B4-BE49-F238E27FC236}">
                  <a16:creationId xmlns:a16="http://schemas.microsoft.com/office/drawing/2014/main" id="{8C5FE2C4-B1D3-494F-9416-6CA05FE3D52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9" name="Freeform 115">
              <a:extLst>
                <a:ext uri="{FF2B5EF4-FFF2-40B4-BE49-F238E27FC236}">
                  <a16:creationId xmlns:a16="http://schemas.microsoft.com/office/drawing/2014/main" id="{E53DE9BD-E29B-4C1D-AE9E-2164909FE5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0" name="Freeform 116">
              <a:extLst>
                <a:ext uri="{FF2B5EF4-FFF2-40B4-BE49-F238E27FC236}">
                  <a16:creationId xmlns:a16="http://schemas.microsoft.com/office/drawing/2014/main" id="{8FE8E64F-EF6C-4267-A3E1-4113865C5BBD}"/>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1" name="Freeform 117">
              <a:extLst>
                <a:ext uri="{FF2B5EF4-FFF2-40B4-BE49-F238E27FC236}">
                  <a16:creationId xmlns:a16="http://schemas.microsoft.com/office/drawing/2014/main" id="{688AD285-CF6B-4F10-8BEE-6D6BB40D8372}"/>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2" name="Freeform 118">
              <a:extLst>
                <a:ext uri="{FF2B5EF4-FFF2-40B4-BE49-F238E27FC236}">
                  <a16:creationId xmlns:a16="http://schemas.microsoft.com/office/drawing/2014/main" id="{BA16AE14-D048-444C-8E7F-0D892333A9E8}"/>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3" name="Freeform 119">
              <a:extLst>
                <a:ext uri="{FF2B5EF4-FFF2-40B4-BE49-F238E27FC236}">
                  <a16:creationId xmlns:a16="http://schemas.microsoft.com/office/drawing/2014/main" id="{A94E3A02-E0C0-4390-B16C-7653842EC4C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4" name="Freeform 120">
              <a:extLst>
                <a:ext uri="{FF2B5EF4-FFF2-40B4-BE49-F238E27FC236}">
                  <a16:creationId xmlns:a16="http://schemas.microsoft.com/office/drawing/2014/main" id="{672C8F5F-E8D1-471B-8DF2-8C90F9F5D3A1}"/>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5" name="Freeform 121">
              <a:extLst>
                <a:ext uri="{FF2B5EF4-FFF2-40B4-BE49-F238E27FC236}">
                  <a16:creationId xmlns:a16="http://schemas.microsoft.com/office/drawing/2014/main" id="{222054E3-A901-49A2-BB80-99BAF1B7CDC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 name="Freeform 122">
              <a:extLst>
                <a:ext uri="{FF2B5EF4-FFF2-40B4-BE49-F238E27FC236}">
                  <a16:creationId xmlns:a16="http://schemas.microsoft.com/office/drawing/2014/main" id="{4BE05AC9-2FE3-4BB8-AD6A-EA9BB747602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7" name="Freeform 123">
              <a:extLst>
                <a:ext uri="{FF2B5EF4-FFF2-40B4-BE49-F238E27FC236}">
                  <a16:creationId xmlns:a16="http://schemas.microsoft.com/office/drawing/2014/main" id="{0591A9C8-AA76-4D20-B75E-FE693845EAD2}"/>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8" name="Freeform 124">
              <a:extLst>
                <a:ext uri="{FF2B5EF4-FFF2-40B4-BE49-F238E27FC236}">
                  <a16:creationId xmlns:a16="http://schemas.microsoft.com/office/drawing/2014/main" id="{7E97835C-A62D-473E-ADB6-145CCE6EBB89}"/>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9" name="Freeform 125">
              <a:extLst>
                <a:ext uri="{FF2B5EF4-FFF2-40B4-BE49-F238E27FC236}">
                  <a16:creationId xmlns:a16="http://schemas.microsoft.com/office/drawing/2014/main" id="{14D12ED7-C2CC-40F2-9073-048490F53836}"/>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 name="Freeform 126">
              <a:extLst>
                <a:ext uri="{FF2B5EF4-FFF2-40B4-BE49-F238E27FC236}">
                  <a16:creationId xmlns:a16="http://schemas.microsoft.com/office/drawing/2014/main" id="{2246C776-5FC4-466D-85D0-50876D6400E3}"/>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1" name="Freeform 127">
              <a:extLst>
                <a:ext uri="{FF2B5EF4-FFF2-40B4-BE49-F238E27FC236}">
                  <a16:creationId xmlns:a16="http://schemas.microsoft.com/office/drawing/2014/main" id="{BD685C67-0033-4333-BA6D-94C60873CE46}"/>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2" name="Freeform 128">
              <a:extLst>
                <a:ext uri="{FF2B5EF4-FFF2-40B4-BE49-F238E27FC236}">
                  <a16:creationId xmlns:a16="http://schemas.microsoft.com/office/drawing/2014/main" id="{0F70A220-42D9-4C07-A9D0-71FBE50D69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3" name="Freeform 129">
              <a:extLst>
                <a:ext uri="{FF2B5EF4-FFF2-40B4-BE49-F238E27FC236}">
                  <a16:creationId xmlns:a16="http://schemas.microsoft.com/office/drawing/2014/main" id="{F8CE94D0-DEE6-4BAD-9D3F-FA79D58B44F0}"/>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4" name="Freeform 130">
              <a:extLst>
                <a:ext uri="{FF2B5EF4-FFF2-40B4-BE49-F238E27FC236}">
                  <a16:creationId xmlns:a16="http://schemas.microsoft.com/office/drawing/2014/main" id="{04DC469B-A413-46E1-9C47-76AE55045C1E}"/>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5" name="Freeform 131">
              <a:extLst>
                <a:ext uri="{FF2B5EF4-FFF2-40B4-BE49-F238E27FC236}">
                  <a16:creationId xmlns:a16="http://schemas.microsoft.com/office/drawing/2014/main" id="{2BEA103D-5404-4D23-B9AB-692DCD52AF5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 name="Freeform 132">
              <a:extLst>
                <a:ext uri="{FF2B5EF4-FFF2-40B4-BE49-F238E27FC236}">
                  <a16:creationId xmlns:a16="http://schemas.microsoft.com/office/drawing/2014/main" id="{B4F52F4B-C708-4EBB-876B-0FF85F4BEF8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7" name="Freeform 133">
              <a:extLst>
                <a:ext uri="{FF2B5EF4-FFF2-40B4-BE49-F238E27FC236}">
                  <a16:creationId xmlns:a16="http://schemas.microsoft.com/office/drawing/2014/main" id="{614B17A6-59D3-4497-AA87-D73C7927B772}"/>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8" name="Freeform 134">
              <a:extLst>
                <a:ext uri="{FF2B5EF4-FFF2-40B4-BE49-F238E27FC236}">
                  <a16:creationId xmlns:a16="http://schemas.microsoft.com/office/drawing/2014/main" id="{E151ACAB-53E7-4327-A3DD-6D2B962973B6}"/>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89" name="Group 288">
            <a:extLst>
              <a:ext uri="{FF2B5EF4-FFF2-40B4-BE49-F238E27FC236}">
                <a16:creationId xmlns:a16="http://schemas.microsoft.com/office/drawing/2014/main" id="{579C7D97-915E-40F8-83BE-C02FED7D055F}"/>
              </a:ext>
            </a:extLst>
          </p:cNvPr>
          <p:cNvGrpSpPr/>
          <p:nvPr userDrawn="1"/>
        </p:nvGrpSpPr>
        <p:grpSpPr>
          <a:xfrm>
            <a:off x="3791066" y="6580849"/>
            <a:ext cx="2630648" cy="238847"/>
            <a:chOff x="2548572" y="5555828"/>
            <a:chExt cx="6259512" cy="568326"/>
          </a:xfrm>
        </p:grpSpPr>
        <p:sp>
          <p:nvSpPr>
            <p:cNvPr id="290" name="Freeform 72">
              <a:extLst>
                <a:ext uri="{FF2B5EF4-FFF2-40B4-BE49-F238E27FC236}">
                  <a16:creationId xmlns:a16="http://schemas.microsoft.com/office/drawing/2014/main" id="{93646832-3A7A-4CA3-B929-14EF5506165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1" name="Freeform 73">
              <a:extLst>
                <a:ext uri="{FF2B5EF4-FFF2-40B4-BE49-F238E27FC236}">
                  <a16:creationId xmlns:a16="http://schemas.microsoft.com/office/drawing/2014/main" id="{5FEAD9D4-7D7E-4B43-BCB3-C0A67E50F0A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 name="Freeform 74">
              <a:extLst>
                <a:ext uri="{FF2B5EF4-FFF2-40B4-BE49-F238E27FC236}">
                  <a16:creationId xmlns:a16="http://schemas.microsoft.com/office/drawing/2014/main" id="{3F1316F3-2631-45C0-B7A2-54B5EB0AF30F}"/>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3" name="Freeform 75">
              <a:extLst>
                <a:ext uri="{FF2B5EF4-FFF2-40B4-BE49-F238E27FC236}">
                  <a16:creationId xmlns:a16="http://schemas.microsoft.com/office/drawing/2014/main" id="{6E208B52-C3F8-4131-9A5D-A94D8C34CE14}"/>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4" name="Freeform 76">
              <a:extLst>
                <a:ext uri="{FF2B5EF4-FFF2-40B4-BE49-F238E27FC236}">
                  <a16:creationId xmlns:a16="http://schemas.microsoft.com/office/drawing/2014/main" id="{F5848E2A-01F5-4728-94BE-044C6545BBD3}"/>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5" name="Freeform 77">
              <a:extLst>
                <a:ext uri="{FF2B5EF4-FFF2-40B4-BE49-F238E27FC236}">
                  <a16:creationId xmlns:a16="http://schemas.microsoft.com/office/drawing/2014/main" id="{CE67FA76-9E96-416A-A1A0-26A0F9CAE8A1}"/>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 name="Freeform 78">
              <a:extLst>
                <a:ext uri="{FF2B5EF4-FFF2-40B4-BE49-F238E27FC236}">
                  <a16:creationId xmlns:a16="http://schemas.microsoft.com/office/drawing/2014/main" id="{C7BCFEEB-031E-456C-BE8F-8929F4041E6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7" name="Freeform 79">
              <a:extLst>
                <a:ext uri="{FF2B5EF4-FFF2-40B4-BE49-F238E27FC236}">
                  <a16:creationId xmlns:a16="http://schemas.microsoft.com/office/drawing/2014/main" id="{1DE59604-2218-4093-9909-B00AABC1CD0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8" name="Freeform 80">
              <a:extLst>
                <a:ext uri="{FF2B5EF4-FFF2-40B4-BE49-F238E27FC236}">
                  <a16:creationId xmlns:a16="http://schemas.microsoft.com/office/drawing/2014/main" id="{2B955078-8245-4BB8-B36C-0D177BE05CDA}"/>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9" name="Freeform 81">
              <a:extLst>
                <a:ext uri="{FF2B5EF4-FFF2-40B4-BE49-F238E27FC236}">
                  <a16:creationId xmlns:a16="http://schemas.microsoft.com/office/drawing/2014/main" id="{031F4ED5-423D-4C91-89EE-E15ED503BD1A}"/>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0" name="Freeform 82">
              <a:extLst>
                <a:ext uri="{FF2B5EF4-FFF2-40B4-BE49-F238E27FC236}">
                  <a16:creationId xmlns:a16="http://schemas.microsoft.com/office/drawing/2014/main" id="{F77012E7-2F29-4539-922D-ACA67A300BA0}"/>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1" name="Freeform 83">
              <a:extLst>
                <a:ext uri="{FF2B5EF4-FFF2-40B4-BE49-F238E27FC236}">
                  <a16:creationId xmlns:a16="http://schemas.microsoft.com/office/drawing/2014/main" id="{5CE16C3F-6649-4E93-A73D-23C08BA6380F}"/>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2" name="Freeform 84">
              <a:extLst>
                <a:ext uri="{FF2B5EF4-FFF2-40B4-BE49-F238E27FC236}">
                  <a16:creationId xmlns:a16="http://schemas.microsoft.com/office/drawing/2014/main" id="{16B6AD3F-4722-4E64-9DBE-F186E2669F0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3" name="Freeform 85">
              <a:extLst>
                <a:ext uri="{FF2B5EF4-FFF2-40B4-BE49-F238E27FC236}">
                  <a16:creationId xmlns:a16="http://schemas.microsoft.com/office/drawing/2014/main" id="{D9E78CA5-808E-4178-80F9-F69B7413CACF}"/>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4" name="Freeform 86">
              <a:extLst>
                <a:ext uri="{FF2B5EF4-FFF2-40B4-BE49-F238E27FC236}">
                  <a16:creationId xmlns:a16="http://schemas.microsoft.com/office/drawing/2014/main" id="{1C86BCF3-4339-4CB3-A2F2-75665EE4EDBA}"/>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 name="Freeform 87">
              <a:extLst>
                <a:ext uri="{FF2B5EF4-FFF2-40B4-BE49-F238E27FC236}">
                  <a16:creationId xmlns:a16="http://schemas.microsoft.com/office/drawing/2014/main" id="{E621B168-E025-4D6E-A255-C45BAB01B303}"/>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6" name="Freeform 88">
              <a:extLst>
                <a:ext uri="{FF2B5EF4-FFF2-40B4-BE49-F238E27FC236}">
                  <a16:creationId xmlns:a16="http://schemas.microsoft.com/office/drawing/2014/main" id="{07DB1FEF-1F05-40CD-BBBE-DA9268B3C631}"/>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 name="Freeform 89">
              <a:extLst>
                <a:ext uri="{FF2B5EF4-FFF2-40B4-BE49-F238E27FC236}">
                  <a16:creationId xmlns:a16="http://schemas.microsoft.com/office/drawing/2014/main" id="{54AADE34-0107-4EFA-9977-28387D77D03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8" name="Freeform 90">
              <a:extLst>
                <a:ext uri="{FF2B5EF4-FFF2-40B4-BE49-F238E27FC236}">
                  <a16:creationId xmlns:a16="http://schemas.microsoft.com/office/drawing/2014/main" id="{5EEC5C9A-031B-4D6C-A3CF-271AED0664C9}"/>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 name="Freeform 91">
              <a:extLst>
                <a:ext uri="{FF2B5EF4-FFF2-40B4-BE49-F238E27FC236}">
                  <a16:creationId xmlns:a16="http://schemas.microsoft.com/office/drawing/2014/main" id="{8956B309-5EF5-4E39-8A6F-8CFE57704D55}"/>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0" name="Freeform 92">
              <a:extLst>
                <a:ext uri="{FF2B5EF4-FFF2-40B4-BE49-F238E27FC236}">
                  <a16:creationId xmlns:a16="http://schemas.microsoft.com/office/drawing/2014/main" id="{A414DC80-7D89-4B37-A1D3-125721B3F6F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 name="Freeform 93">
              <a:extLst>
                <a:ext uri="{FF2B5EF4-FFF2-40B4-BE49-F238E27FC236}">
                  <a16:creationId xmlns:a16="http://schemas.microsoft.com/office/drawing/2014/main" id="{64EC3E50-8A6C-4BE4-BF76-661ADEFA8102}"/>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2" name="Freeform 94">
              <a:extLst>
                <a:ext uri="{FF2B5EF4-FFF2-40B4-BE49-F238E27FC236}">
                  <a16:creationId xmlns:a16="http://schemas.microsoft.com/office/drawing/2014/main" id="{0AEE880A-E650-4357-A9E5-76F3453DE59A}"/>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3" name="Freeform 95">
              <a:extLst>
                <a:ext uri="{FF2B5EF4-FFF2-40B4-BE49-F238E27FC236}">
                  <a16:creationId xmlns:a16="http://schemas.microsoft.com/office/drawing/2014/main" id="{BC29BE11-B1AB-448E-ACDD-3E568915381F}"/>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4" name="Freeform 96">
              <a:extLst>
                <a:ext uri="{FF2B5EF4-FFF2-40B4-BE49-F238E27FC236}">
                  <a16:creationId xmlns:a16="http://schemas.microsoft.com/office/drawing/2014/main" id="{A1286DD1-906C-46CF-BDEE-085FBA25D5D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5" name="Freeform 97">
              <a:extLst>
                <a:ext uri="{FF2B5EF4-FFF2-40B4-BE49-F238E27FC236}">
                  <a16:creationId xmlns:a16="http://schemas.microsoft.com/office/drawing/2014/main" id="{74FEB770-473C-4073-87EE-E9F0B6AC9D45}"/>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 name="Freeform 98">
              <a:extLst>
                <a:ext uri="{FF2B5EF4-FFF2-40B4-BE49-F238E27FC236}">
                  <a16:creationId xmlns:a16="http://schemas.microsoft.com/office/drawing/2014/main" id="{798B57EA-ABCB-447E-BE2F-60AF872114CD}"/>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 name="Freeform 99">
              <a:extLst>
                <a:ext uri="{FF2B5EF4-FFF2-40B4-BE49-F238E27FC236}">
                  <a16:creationId xmlns:a16="http://schemas.microsoft.com/office/drawing/2014/main" id="{7C98E455-A115-4DB2-8BE2-40B7434C370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8" name="Freeform 100">
              <a:extLst>
                <a:ext uri="{FF2B5EF4-FFF2-40B4-BE49-F238E27FC236}">
                  <a16:creationId xmlns:a16="http://schemas.microsoft.com/office/drawing/2014/main" id="{054E704A-66EC-4566-9801-7DBCA4B5FDD5}"/>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9" name="Freeform 101">
              <a:extLst>
                <a:ext uri="{FF2B5EF4-FFF2-40B4-BE49-F238E27FC236}">
                  <a16:creationId xmlns:a16="http://schemas.microsoft.com/office/drawing/2014/main" id="{1EA9915E-C974-44F5-BF16-C451198CE3F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0" name="Freeform 102">
              <a:extLst>
                <a:ext uri="{FF2B5EF4-FFF2-40B4-BE49-F238E27FC236}">
                  <a16:creationId xmlns:a16="http://schemas.microsoft.com/office/drawing/2014/main" id="{513C8913-E802-4551-B229-D4D96694BFD7}"/>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1" name="Freeform 103">
              <a:extLst>
                <a:ext uri="{FF2B5EF4-FFF2-40B4-BE49-F238E27FC236}">
                  <a16:creationId xmlns:a16="http://schemas.microsoft.com/office/drawing/2014/main" id="{75E45C73-0D6C-4BF6-90BD-6C6B617657E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2" name="Freeform 104">
              <a:extLst>
                <a:ext uri="{FF2B5EF4-FFF2-40B4-BE49-F238E27FC236}">
                  <a16:creationId xmlns:a16="http://schemas.microsoft.com/office/drawing/2014/main" id="{514A4F91-1DB2-4D1D-8878-F297E47E07C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 name="Freeform 105">
              <a:extLst>
                <a:ext uri="{FF2B5EF4-FFF2-40B4-BE49-F238E27FC236}">
                  <a16:creationId xmlns:a16="http://schemas.microsoft.com/office/drawing/2014/main" id="{47AB2489-EF6D-426A-B0E7-B41977C7E09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4" name="Freeform 106">
              <a:extLst>
                <a:ext uri="{FF2B5EF4-FFF2-40B4-BE49-F238E27FC236}">
                  <a16:creationId xmlns:a16="http://schemas.microsoft.com/office/drawing/2014/main" id="{33D94F09-9BA3-4C3E-9A4C-057D19FCB207}"/>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5" name="Freeform 107">
              <a:extLst>
                <a:ext uri="{FF2B5EF4-FFF2-40B4-BE49-F238E27FC236}">
                  <a16:creationId xmlns:a16="http://schemas.microsoft.com/office/drawing/2014/main" id="{95F57E6B-5F7B-4450-B112-F890B0AF3B01}"/>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6" name="Freeform 108">
              <a:extLst>
                <a:ext uri="{FF2B5EF4-FFF2-40B4-BE49-F238E27FC236}">
                  <a16:creationId xmlns:a16="http://schemas.microsoft.com/office/drawing/2014/main" id="{CBAE600E-54ED-4C1C-9924-B3C5C8944BA2}"/>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 name="Freeform 109">
              <a:extLst>
                <a:ext uri="{FF2B5EF4-FFF2-40B4-BE49-F238E27FC236}">
                  <a16:creationId xmlns:a16="http://schemas.microsoft.com/office/drawing/2014/main" id="{D57F1743-14D2-4FF9-BE9D-D774DC936E6E}"/>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8" name="Freeform 110">
              <a:extLst>
                <a:ext uri="{FF2B5EF4-FFF2-40B4-BE49-F238E27FC236}">
                  <a16:creationId xmlns:a16="http://schemas.microsoft.com/office/drawing/2014/main" id="{8C99E01F-8131-4CEA-BEC9-4E3DB5B48E27}"/>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 name="Freeform 111">
              <a:extLst>
                <a:ext uri="{FF2B5EF4-FFF2-40B4-BE49-F238E27FC236}">
                  <a16:creationId xmlns:a16="http://schemas.microsoft.com/office/drawing/2014/main" id="{D0CE4049-8280-409E-AC18-D0EF3EF6D81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0" name="Freeform 112">
              <a:extLst>
                <a:ext uri="{FF2B5EF4-FFF2-40B4-BE49-F238E27FC236}">
                  <a16:creationId xmlns:a16="http://schemas.microsoft.com/office/drawing/2014/main" id="{8300A62B-FBC9-4B95-8DC6-F21930E3BCE0}"/>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1" name="Freeform 113">
              <a:extLst>
                <a:ext uri="{FF2B5EF4-FFF2-40B4-BE49-F238E27FC236}">
                  <a16:creationId xmlns:a16="http://schemas.microsoft.com/office/drawing/2014/main" id="{45DD7148-8C49-4E68-9260-7EAF6697A91C}"/>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2" name="Freeform 114">
              <a:extLst>
                <a:ext uri="{FF2B5EF4-FFF2-40B4-BE49-F238E27FC236}">
                  <a16:creationId xmlns:a16="http://schemas.microsoft.com/office/drawing/2014/main" id="{87D6367F-D528-4621-8CC1-0A5FFF7553A2}"/>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Freeform 115">
              <a:extLst>
                <a:ext uri="{FF2B5EF4-FFF2-40B4-BE49-F238E27FC236}">
                  <a16:creationId xmlns:a16="http://schemas.microsoft.com/office/drawing/2014/main" id="{E2EC707E-D7B2-4288-A044-A4B97057D57B}"/>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4" name="Freeform 116">
              <a:extLst>
                <a:ext uri="{FF2B5EF4-FFF2-40B4-BE49-F238E27FC236}">
                  <a16:creationId xmlns:a16="http://schemas.microsoft.com/office/drawing/2014/main" id="{B307C908-011D-4ADC-B374-20C2A93CC95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5" name="Freeform 117">
              <a:extLst>
                <a:ext uri="{FF2B5EF4-FFF2-40B4-BE49-F238E27FC236}">
                  <a16:creationId xmlns:a16="http://schemas.microsoft.com/office/drawing/2014/main" id="{C487FDA9-A80D-4F72-B190-69B908DB51B8}"/>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6" name="Freeform 118">
              <a:extLst>
                <a:ext uri="{FF2B5EF4-FFF2-40B4-BE49-F238E27FC236}">
                  <a16:creationId xmlns:a16="http://schemas.microsoft.com/office/drawing/2014/main" id="{BCCE3385-B5B5-41BE-87A4-2EEAC76F1CCD}"/>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 name="Freeform 119">
              <a:extLst>
                <a:ext uri="{FF2B5EF4-FFF2-40B4-BE49-F238E27FC236}">
                  <a16:creationId xmlns:a16="http://schemas.microsoft.com/office/drawing/2014/main" id="{A1232EB0-9457-4691-995C-069451DC43D2}"/>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8" name="Freeform 120">
              <a:extLst>
                <a:ext uri="{FF2B5EF4-FFF2-40B4-BE49-F238E27FC236}">
                  <a16:creationId xmlns:a16="http://schemas.microsoft.com/office/drawing/2014/main" id="{0EF0DCB8-0C0A-49B3-8956-5235916EC925}"/>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 name="Freeform 121">
              <a:extLst>
                <a:ext uri="{FF2B5EF4-FFF2-40B4-BE49-F238E27FC236}">
                  <a16:creationId xmlns:a16="http://schemas.microsoft.com/office/drawing/2014/main" id="{EAC6ABB8-93BF-4501-9E95-C15B72623B28}"/>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0" name="Freeform 122">
              <a:extLst>
                <a:ext uri="{FF2B5EF4-FFF2-40B4-BE49-F238E27FC236}">
                  <a16:creationId xmlns:a16="http://schemas.microsoft.com/office/drawing/2014/main" id="{34712962-3BB4-4DAD-82B7-7ADFB6A1A8F0}"/>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1" name="Freeform 123">
              <a:extLst>
                <a:ext uri="{FF2B5EF4-FFF2-40B4-BE49-F238E27FC236}">
                  <a16:creationId xmlns:a16="http://schemas.microsoft.com/office/drawing/2014/main" id="{298503FD-FD55-49BC-A787-1E0F4A43D720}"/>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 name="Freeform 124">
              <a:extLst>
                <a:ext uri="{FF2B5EF4-FFF2-40B4-BE49-F238E27FC236}">
                  <a16:creationId xmlns:a16="http://schemas.microsoft.com/office/drawing/2014/main" id="{52D3CD03-9DF8-4AE7-BFAB-2EE339C34044}"/>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3" name="Freeform 125">
              <a:extLst>
                <a:ext uri="{FF2B5EF4-FFF2-40B4-BE49-F238E27FC236}">
                  <a16:creationId xmlns:a16="http://schemas.microsoft.com/office/drawing/2014/main" id="{C8819E74-F2E4-40D8-B3DE-F8578C07370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 name="Freeform 126">
              <a:extLst>
                <a:ext uri="{FF2B5EF4-FFF2-40B4-BE49-F238E27FC236}">
                  <a16:creationId xmlns:a16="http://schemas.microsoft.com/office/drawing/2014/main" id="{77240E04-4AB2-404B-B391-BE9294A7C96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5" name="Freeform 127">
              <a:extLst>
                <a:ext uri="{FF2B5EF4-FFF2-40B4-BE49-F238E27FC236}">
                  <a16:creationId xmlns:a16="http://schemas.microsoft.com/office/drawing/2014/main" id="{C250975A-0021-453E-A2DB-AF6945C7D5B4}"/>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 name="Freeform 128">
              <a:extLst>
                <a:ext uri="{FF2B5EF4-FFF2-40B4-BE49-F238E27FC236}">
                  <a16:creationId xmlns:a16="http://schemas.microsoft.com/office/drawing/2014/main" id="{BA4D4FEF-75B0-4E57-B5C4-2360386F1EA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7" name="Freeform 129">
              <a:extLst>
                <a:ext uri="{FF2B5EF4-FFF2-40B4-BE49-F238E27FC236}">
                  <a16:creationId xmlns:a16="http://schemas.microsoft.com/office/drawing/2014/main" id="{E0F39F1E-0FCA-45F2-B6F2-287F9FD778EC}"/>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 name="Freeform 130">
              <a:extLst>
                <a:ext uri="{FF2B5EF4-FFF2-40B4-BE49-F238E27FC236}">
                  <a16:creationId xmlns:a16="http://schemas.microsoft.com/office/drawing/2014/main" id="{476B59D5-9F01-49AB-AB0B-AA72C7636F0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9" name="Freeform 131">
              <a:extLst>
                <a:ext uri="{FF2B5EF4-FFF2-40B4-BE49-F238E27FC236}">
                  <a16:creationId xmlns:a16="http://schemas.microsoft.com/office/drawing/2014/main" id="{33DB1AAE-E3ED-4F57-BF5A-B65A5C97753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 name="Freeform 132">
              <a:extLst>
                <a:ext uri="{FF2B5EF4-FFF2-40B4-BE49-F238E27FC236}">
                  <a16:creationId xmlns:a16="http://schemas.microsoft.com/office/drawing/2014/main" id="{CF613018-0943-4B99-A8D6-296A5C06899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1" name="Freeform 133">
              <a:extLst>
                <a:ext uri="{FF2B5EF4-FFF2-40B4-BE49-F238E27FC236}">
                  <a16:creationId xmlns:a16="http://schemas.microsoft.com/office/drawing/2014/main" id="{B7A7E137-1D25-4CFF-A303-8E9948D8411C}"/>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2" name="Freeform 134">
              <a:extLst>
                <a:ext uri="{FF2B5EF4-FFF2-40B4-BE49-F238E27FC236}">
                  <a16:creationId xmlns:a16="http://schemas.microsoft.com/office/drawing/2014/main" id="{526D2499-9071-4538-803D-912509CE7E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353" name="Group 352">
            <a:extLst>
              <a:ext uri="{FF2B5EF4-FFF2-40B4-BE49-F238E27FC236}">
                <a16:creationId xmlns:a16="http://schemas.microsoft.com/office/drawing/2014/main" id="{4C60D730-DF7F-474C-B9A7-93AF495015CA}"/>
              </a:ext>
            </a:extLst>
          </p:cNvPr>
          <p:cNvGrpSpPr/>
          <p:nvPr userDrawn="1"/>
        </p:nvGrpSpPr>
        <p:grpSpPr>
          <a:xfrm>
            <a:off x="2782554" y="155077"/>
            <a:ext cx="2630649" cy="238848"/>
            <a:chOff x="118929" y="161388"/>
            <a:chExt cx="2630649" cy="238848"/>
          </a:xfrm>
        </p:grpSpPr>
        <p:sp>
          <p:nvSpPr>
            <p:cNvPr id="354" name="Freeform 5">
              <a:extLst>
                <a:ext uri="{FF2B5EF4-FFF2-40B4-BE49-F238E27FC236}">
                  <a16:creationId xmlns:a16="http://schemas.microsoft.com/office/drawing/2014/main" id="{BE03807A-2CA0-436E-87EC-BB3F068A004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5" name="Freeform 6">
              <a:extLst>
                <a:ext uri="{FF2B5EF4-FFF2-40B4-BE49-F238E27FC236}">
                  <a16:creationId xmlns:a16="http://schemas.microsoft.com/office/drawing/2014/main" id="{988B1A13-8D97-46B9-9C99-19FD06B0360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6" name="Freeform 7">
              <a:extLst>
                <a:ext uri="{FF2B5EF4-FFF2-40B4-BE49-F238E27FC236}">
                  <a16:creationId xmlns:a16="http://schemas.microsoft.com/office/drawing/2014/main" id="{A8C93D84-DDAB-46F8-861C-2CFD4093608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7" name="Freeform 8">
              <a:extLst>
                <a:ext uri="{FF2B5EF4-FFF2-40B4-BE49-F238E27FC236}">
                  <a16:creationId xmlns:a16="http://schemas.microsoft.com/office/drawing/2014/main" id="{F003E771-B1D7-4939-9311-B9C3C916F9E3}"/>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 name="Freeform 9">
              <a:extLst>
                <a:ext uri="{FF2B5EF4-FFF2-40B4-BE49-F238E27FC236}">
                  <a16:creationId xmlns:a16="http://schemas.microsoft.com/office/drawing/2014/main" id="{9DC8BDE2-C264-46DC-B2A3-A01E2CBB24EB}"/>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9" name="Freeform 10">
              <a:extLst>
                <a:ext uri="{FF2B5EF4-FFF2-40B4-BE49-F238E27FC236}">
                  <a16:creationId xmlns:a16="http://schemas.microsoft.com/office/drawing/2014/main" id="{7B1F5D2B-A7B6-4B2B-8F3F-BECC15A15B28}"/>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0" name="Freeform 11">
              <a:extLst>
                <a:ext uri="{FF2B5EF4-FFF2-40B4-BE49-F238E27FC236}">
                  <a16:creationId xmlns:a16="http://schemas.microsoft.com/office/drawing/2014/main" id="{58E510C1-A52C-4C08-90AA-C90908FF49C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1" name="Freeform 12">
              <a:extLst>
                <a:ext uri="{FF2B5EF4-FFF2-40B4-BE49-F238E27FC236}">
                  <a16:creationId xmlns:a16="http://schemas.microsoft.com/office/drawing/2014/main" id="{A964BA7C-D56B-4F59-A30A-3736A9B9257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2" name="Freeform 13">
              <a:extLst>
                <a:ext uri="{FF2B5EF4-FFF2-40B4-BE49-F238E27FC236}">
                  <a16:creationId xmlns:a16="http://schemas.microsoft.com/office/drawing/2014/main" id="{6D3917A7-3623-4F18-A5DB-869038DBAC10}"/>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3" name="Freeform 14">
              <a:extLst>
                <a:ext uri="{FF2B5EF4-FFF2-40B4-BE49-F238E27FC236}">
                  <a16:creationId xmlns:a16="http://schemas.microsoft.com/office/drawing/2014/main" id="{13B868DB-D4D1-4C41-8079-BB3FC47AA4A7}"/>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4" name="Freeform 15">
              <a:extLst>
                <a:ext uri="{FF2B5EF4-FFF2-40B4-BE49-F238E27FC236}">
                  <a16:creationId xmlns:a16="http://schemas.microsoft.com/office/drawing/2014/main" id="{23BB70D5-C325-4093-ABD5-B5D4AE7C2334}"/>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5" name="Freeform 16">
              <a:extLst>
                <a:ext uri="{FF2B5EF4-FFF2-40B4-BE49-F238E27FC236}">
                  <a16:creationId xmlns:a16="http://schemas.microsoft.com/office/drawing/2014/main" id="{64129186-84EE-4D9F-82D8-B510A50265C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6" name="Freeform 17">
              <a:extLst>
                <a:ext uri="{FF2B5EF4-FFF2-40B4-BE49-F238E27FC236}">
                  <a16:creationId xmlns:a16="http://schemas.microsoft.com/office/drawing/2014/main" id="{20C1FA2B-983D-46DC-AF53-3D5A72004B6A}"/>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7" name="Freeform 18">
              <a:extLst>
                <a:ext uri="{FF2B5EF4-FFF2-40B4-BE49-F238E27FC236}">
                  <a16:creationId xmlns:a16="http://schemas.microsoft.com/office/drawing/2014/main" id="{0B79AF10-FF77-4FDE-9542-5BA625D98736}"/>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 name="Freeform 19">
              <a:extLst>
                <a:ext uri="{FF2B5EF4-FFF2-40B4-BE49-F238E27FC236}">
                  <a16:creationId xmlns:a16="http://schemas.microsoft.com/office/drawing/2014/main" id="{134D63D1-3A5A-44C5-BBE4-82404A35764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 name="Freeform 20">
              <a:extLst>
                <a:ext uri="{FF2B5EF4-FFF2-40B4-BE49-F238E27FC236}">
                  <a16:creationId xmlns:a16="http://schemas.microsoft.com/office/drawing/2014/main" id="{CE7E8C36-63EC-4C62-865F-4197C6209DED}"/>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0" name="Freeform 21">
              <a:extLst>
                <a:ext uri="{FF2B5EF4-FFF2-40B4-BE49-F238E27FC236}">
                  <a16:creationId xmlns:a16="http://schemas.microsoft.com/office/drawing/2014/main" id="{6F8BA796-D1B2-40F1-9B07-490519ED472E}"/>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1" name="Freeform 22">
              <a:extLst>
                <a:ext uri="{FF2B5EF4-FFF2-40B4-BE49-F238E27FC236}">
                  <a16:creationId xmlns:a16="http://schemas.microsoft.com/office/drawing/2014/main" id="{51C99BAB-E34F-4A65-BE7D-BE802BE382CD}"/>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2" name="Freeform 23">
              <a:extLst>
                <a:ext uri="{FF2B5EF4-FFF2-40B4-BE49-F238E27FC236}">
                  <a16:creationId xmlns:a16="http://schemas.microsoft.com/office/drawing/2014/main" id="{96E9E7FF-65C5-4D34-9993-24B59CF439F9}"/>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3" name="Freeform 24">
              <a:extLst>
                <a:ext uri="{FF2B5EF4-FFF2-40B4-BE49-F238E27FC236}">
                  <a16:creationId xmlns:a16="http://schemas.microsoft.com/office/drawing/2014/main" id="{C0DDC6D3-D7DC-4ADA-ACA8-43DEFB1ACF7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4" name="Freeform 25">
              <a:extLst>
                <a:ext uri="{FF2B5EF4-FFF2-40B4-BE49-F238E27FC236}">
                  <a16:creationId xmlns:a16="http://schemas.microsoft.com/office/drawing/2014/main" id="{191E674A-E20C-4EC5-8FDD-3586FF860D6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5" name="Freeform 26">
              <a:extLst>
                <a:ext uri="{FF2B5EF4-FFF2-40B4-BE49-F238E27FC236}">
                  <a16:creationId xmlns:a16="http://schemas.microsoft.com/office/drawing/2014/main" id="{1F2454B8-0356-4479-886F-F2BF3997733B}"/>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6" name="Freeform 27">
              <a:extLst>
                <a:ext uri="{FF2B5EF4-FFF2-40B4-BE49-F238E27FC236}">
                  <a16:creationId xmlns:a16="http://schemas.microsoft.com/office/drawing/2014/main" id="{D43AF82B-534E-442B-91F1-DEC50A7AE324}"/>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7" name="Freeform 28">
              <a:extLst>
                <a:ext uri="{FF2B5EF4-FFF2-40B4-BE49-F238E27FC236}">
                  <a16:creationId xmlns:a16="http://schemas.microsoft.com/office/drawing/2014/main" id="{F106A73B-2AF6-428F-8BFE-72C02B9175C8}"/>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 name="Freeform 29">
              <a:extLst>
                <a:ext uri="{FF2B5EF4-FFF2-40B4-BE49-F238E27FC236}">
                  <a16:creationId xmlns:a16="http://schemas.microsoft.com/office/drawing/2014/main" id="{6D4C291B-956B-4EA1-97E5-C1716F08E590}"/>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 name="Freeform 30">
              <a:extLst>
                <a:ext uri="{FF2B5EF4-FFF2-40B4-BE49-F238E27FC236}">
                  <a16:creationId xmlns:a16="http://schemas.microsoft.com/office/drawing/2014/main" id="{F38C790D-6EDE-4787-9863-396BA45DB621}"/>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0" name="Freeform 31">
              <a:extLst>
                <a:ext uri="{FF2B5EF4-FFF2-40B4-BE49-F238E27FC236}">
                  <a16:creationId xmlns:a16="http://schemas.microsoft.com/office/drawing/2014/main" id="{0FFBAE3B-FC5C-4279-BAFE-763A823C7460}"/>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1" name="Freeform 32">
              <a:extLst>
                <a:ext uri="{FF2B5EF4-FFF2-40B4-BE49-F238E27FC236}">
                  <a16:creationId xmlns:a16="http://schemas.microsoft.com/office/drawing/2014/main" id="{E9455F7F-8ED7-4D78-8866-9ED4FFB67031}"/>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2" name="Freeform 33">
              <a:extLst>
                <a:ext uri="{FF2B5EF4-FFF2-40B4-BE49-F238E27FC236}">
                  <a16:creationId xmlns:a16="http://schemas.microsoft.com/office/drawing/2014/main" id="{0C38DED9-58E5-4501-8C9E-D48757A52AC8}"/>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3" name="Freeform 34">
              <a:extLst>
                <a:ext uri="{FF2B5EF4-FFF2-40B4-BE49-F238E27FC236}">
                  <a16:creationId xmlns:a16="http://schemas.microsoft.com/office/drawing/2014/main" id="{EB75A9A1-521E-4132-878D-7E7703319B1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4" name="Freeform 35">
              <a:extLst>
                <a:ext uri="{FF2B5EF4-FFF2-40B4-BE49-F238E27FC236}">
                  <a16:creationId xmlns:a16="http://schemas.microsoft.com/office/drawing/2014/main" id="{85165D31-172E-4A3C-9259-FAF50CD32360}"/>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5" name="Freeform 36">
              <a:extLst>
                <a:ext uri="{FF2B5EF4-FFF2-40B4-BE49-F238E27FC236}">
                  <a16:creationId xmlns:a16="http://schemas.microsoft.com/office/drawing/2014/main" id="{15F7A164-B90C-4B9C-B097-A501D18EEF87}"/>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6" name="Freeform 37">
              <a:extLst>
                <a:ext uri="{FF2B5EF4-FFF2-40B4-BE49-F238E27FC236}">
                  <a16:creationId xmlns:a16="http://schemas.microsoft.com/office/drawing/2014/main" id="{2794F994-1167-4BC1-8418-63553F961BFE}"/>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7" name="Freeform 38">
              <a:extLst>
                <a:ext uri="{FF2B5EF4-FFF2-40B4-BE49-F238E27FC236}">
                  <a16:creationId xmlns:a16="http://schemas.microsoft.com/office/drawing/2014/main" id="{9024B7A5-C507-431F-8CC7-53D78DE5C986}"/>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8" name="Freeform 39">
              <a:extLst>
                <a:ext uri="{FF2B5EF4-FFF2-40B4-BE49-F238E27FC236}">
                  <a16:creationId xmlns:a16="http://schemas.microsoft.com/office/drawing/2014/main" id="{51BFDE84-7877-4080-A014-2528626880E2}"/>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 name="Freeform 40">
              <a:extLst>
                <a:ext uri="{FF2B5EF4-FFF2-40B4-BE49-F238E27FC236}">
                  <a16:creationId xmlns:a16="http://schemas.microsoft.com/office/drawing/2014/main" id="{2D65CAA3-63BE-47BD-965C-F196C94E57B7}"/>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0" name="Freeform 41">
              <a:extLst>
                <a:ext uri="{FF2B5EF4-FFF2-40B4-BE49-F238E27FC236}">
                  <a16:creationId xmlns:a16="http://schemas.microsoft.com/office/drawing/2014/main" id="{9AF64301-C7C1-45AB-965F-240A73C99DD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1" name="Freeform 42">
              <a:extLst>
                <a:ext uri="{FF2B5EF4-FFF2-40B4-BE49-F238E27FC236}">
                  <a16:creationId xmlns:a16="http://schemas.microsoft.com/office/drawing/2014/main" id="{4AD4879B-66AA-4AD0-8711-693701842B7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2" name="Freeform 43">
              <a:extLst>
                <a:ext uri="{FF2B5EF4-FFF2-40B4-BE49-F238E27FC236}">
                  <a16:creationId xmlns:a16="http://schemas.microsoft.com/office/drawing/2014/main" id="{D4F786C5-8110-4B21-936D-D1412C91B19E}"/>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3" name="Freeform 44">
              <a:extLst>
                <a:ext uri="{FF2B5EF4-FFF2-40B4-BE49-F238E27FC236}">
                  <a16:creationId xmlns:a16="http://schemas.microsoft.com/office/drawing/2014/main" id="{97629704-8C29-4EB8-9657-487645C2D8F1}"/>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4" name="Freeform 45">
              <a:extLst>
                <a:ext uri="{FF2B5EF4-FFF2-40B4-BE49-F238E27FC236}">
                  <a16:creationId xmlns:a16="http://schemas.microsoft.com/office/drawing/2014/main" id="{A8FDCB9C-137C-4040-B20C-E50997DE30C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5" name="Freeform 46">
              <a:extLst>
                <a:ext uri="{FF2B5EF4-FFF2-40B4-BE49-F238E27FC236}">
                  <a16:creationId xmlns:a16="http://schemas.microsoft.com/office/drawing/2014/main" id="{3FD0653A-B1B3-49E2-A122-1F228E4C5A0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6" name="Freeform 47">
              <a:extLst>
                <a:ext uri="{FF2B5EF4-FFF2-40B4-BE49-F238E27FC236}">
                  <a16:creationId xmlns:a16="http://schemas.microsoft.com/office/drawing/2014/main" id="{0E59713C-2BC0-4B1A-BB71-B672E813A9FC}"/>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7" name="Freeform 48">
              <a:extLst>
                <a:ext uri="{FF2B5EF4-FFF2-40B4-BE49-F238E27FC236}">
                  <a16:creationId xmlns:a16="http://schemas.microsoft.com/office/drawing/2014/main" id="{5EDDF3D6-CF97-44C7-913A-8E20E12CBE8A}"/>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8" name="Freeform 49">
              <a:extLst>
                <a:ext uri="{FF2B5EF4-FFF2-40B4-BE49-F238E27FC236}">
                  <a16:creationId xmlns:a16="http://schemas.microsoft.com/office/drawing/2014/main" id="{5A6464EA-CC04-4A40-8CE4-E04BE7400653}"/>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 name="Freeform 50">
              <a:extLst>
                <a:ext uri="{FF2B5EF4-FFF2-40B4-BE49-F238E27FC236}">
                  <a16:creationId xmlns:a16="http://schemas.microsoft.com/office/drawing/2014/main" id="{B1DC4BF2-730B-488B-9248-A0FCA54F575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0" name="Freeform 51">
              <a:extLst>
                <a:ext uri="{FF2B5EF4-FFF2-40B4-BE49-F238E27FC236}">
                  <a16:creationId xmlns:a16="http://schemas.microsoft.com/office/drawing/2014/main" id="{04BD8804-691F-4EA4-A8B3-409DD4A1B74B}"/>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1" name="Freeform 52">
              <a:extLst>
                <a:ext uri="{FF2B5EF4-FFF2-40B4-BE49-F238E27FC236}">
                  <a16:creationId xmlns:a16="http://schemas.microsoft.com/office/drawing/2014/main" id="{ED6955B6-EB1D-4A9B-BDF4-1095DBD4B105}"/>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2" name="Freeform 53">
              <a:extLst>
                <a:ext uri="{FF2B5EF4-FFF2-40B4-BE49-F238E27FC236}">
                  <a16:creationId xmlns:a16="http://schemas.microsoft.com/office/drawing/2014/main" id="{82D043F4-5830-4AB8-92B1-3F80D7C11D10}"/>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 name="Freeform 54">
              <a:extLst>
                <a:ext uri="{FF2B5EF4-FFF2-40B4-BE49-F238E27FC236}">
                  <a16:creationId xmlns:a16="http://schemas.microsoft.com/office/drawing/2014/main" id="{BE97BDF1-D3AE-4D9A-B46C-429394FEFB7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4" name="Freeform 55">
              <a:extLst>
                <a:ext uri="{FF2B5EF4-FFF2-40B4-BE49-F238E27FC236}">
                  <a16:creationId xmlns:a16="http://schemas.microsoft.com/office/drawing/2014/main" id="{A94CD0F7-3A52-4366-A6EB-11BDBD409FD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5" name="Freeform 56">
              <a:extLst>
                <a:ext uri="{FF2B5EF4-FFF2-40B4-BE49-F238E27FC236}">
                  <a16:creationId xmlns:a16="http://schemas.microsoft.com/office/drawing/2014/main" id="{6C718CD9-DACA-407A-9EFD-F58182BEA149}"/>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6" name="Freeform 57">
              <a:extLst>
                <a:ext uri="{FF2B5EF4-FFF2-40B4-BE49-F238E27FC236}">
                  <a16:creationId xmlns:a16="http://schemas.microsoft.com/office/drawing/2014/main" id="{728952A3-E8EE-4A37-8F93-7E5B320E0A9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7" name="Freeform 58">
              <a:extLst>
                <a:ext uri="{FF2B5EF4-FFF2-40B4-BE49-F238E27FC236}">
                  <a16:creationId xmlns:a16="http://schemas.microsoft.com/office/drawing/2014/main" id="{06D65074-C2DD-4CBE-B3BB-33B8138B74DE}"/>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8" name="Freeform 59">
              <a:extLst>
                <a:ext uri="{FF2B5EF4-FFF2-40B4-BE49-F238E27FC236}">
                  <a16:creationId xmlns:a16="http://schemas.microsoft.com/office/drawing/2014/main" id="{3B55086F-7004-4988-9FA6-94E9ACCB7DB8}"/>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 name="Freeform 60">
              <a:extLst>
                <a:ext uri="{FF2B5EF4-FFF2-40B4-BE49-F238E27FC236}">
                  <a16:creationId xmlns:a16="http://schemas.microsoft.com/office/drawing/2014/main" id="{D05328B1-AA28-47E6-94AA-6E072AC1BC61}"/>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0" name="Freeform 61">
              <a:extLst>
                <a:ext uri="{FF2B5EF4-FFF2-40B4-BE49-F238E27FC236}">
                  <a16:creationId xmlns:a16="http://schemas.microsoft.com/office/drawing/2014/main" id="{DF95229A-295C-462F-90F9-50A2391D5025}"/>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1" name="Freeform 62">
              <a:extLst>
                <a:ext uri="{FF2B5EF4-FFF2-40B4-BE49-F238E27FC236}">
                  <a16:creationId xmlns:a16="http://schemas.microsoft.com/office/drawing/2014/main" id="{83D32ECD-2824-4AA0-A501-4DB3551AB188}"/>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2" name="Freeform 63">
              <a:extLst>
                <a:ext uri="{FF2B5EF4-FFF2-40B4-BE49-F238E27FC236}">
                  <a16:creationId xmlns:a16="http://schemas.microsoft.com/office/drawing/2014/main" id="{4D4E669D-CB1E-4531-B197-BCA187293B6C}"/>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3" name="Freeform 64">
              <a:extLst>
                <a:ext uri="{FF2B5EF4-FFF2-40B4-BE49-F238E27FC236}">
                  <a16:creationId xmlns:a16="http://schemas.microsoft.com/office/drawing/2014/main" id="{4314E81D-9472-4D7A-A076-A9FB727C4DF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4" name="Freeform 65">
              <a:extLst>
                <a:ext uri="{FF2B5EF4-FFF2-40B4-BE49-F238E27FC236}">
                  <a16:creationId xmlns:a16="http://schemas.microsoft.com/office/drawing/2014/main" id="{B3DFE40E-A234-415B-B321-7FD65E0055A5}"/>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5" name="Freeform 66">
              <a:extLst>
                <a:ext uri="{FF2B5EF4-FFF2-40B4-BE49-F238E27FC236}">
                  <a16:creationId xmlns:a16="http://schemas.microsoft.com/office/drawing/2014/main" id="{5F279C5F-DCCA-4121-93F1-3EE6DD709CB1}"/>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6" name="Freeform 67">
              <a:extLst>
                <a:ext uri="{FF2B5EF4-FFF2-40B4-BE49-F238E27FC236}">
                  <a16:creationId xmlns:a16="http://schemas.microsoft.com/office/drawing/2014/main" id="{C20053BC-C8B9-428E-BAA6-2D61526709C7}"/>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7" name="Freeform 68">
              <a:extLst>
                <a:ext uri="{FF2B5EF4-FFF2-40B4-BE49-F238E27FC236}">
                  <a16:creationId xmlns:a16="http://schemas.microsoft.com/office/drawing/2014/main" id="{3586228A-A858-42F7-B609-D2D3B7FC640A}"/>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8" name="Freeform 69">
              <a:extLst>
                <a:ext uri="{FF2B5EF4-FFF2-40B4-BE49-F238E27FC236}">
                  <a16:creationId xmlns:a16="http://schemas.microsoft.com/office/drawing/2014/main" id="{8C34A45D-1E92-45F6-97D2-D5B838E3AB16}"/>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 name="Freeform 70">
              <a:extLst>
                <a:ext uri="{FF2B5EF4-FFF2-40B4-BE49-F238E27FC236}">
                  <a16:creationId xmlns:a16="http://schemas.microsoft.com/office/drawing/2014/main" id="{55A23BE5-1AF6-4A12-A9EB-45E1EBF309EC}"/>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0" name="Freeform 71">
              <a:extLst>
                <a:ext uri="{FF2B5EF4-FFF2-40B4-BE49-F238E27FC236}">
                  <a16:creationId xmlns:a16="http://schemas.microsoft.com/office/drawing/2014/main" id="{6A7816E4-09EF-464E-98F7-70E3B62D58D0}"/>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478993736"/>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6166" y="510059"/>
            <a:ext cx="7617137" cy="621170"/>
          </a:xfrm>
        </p:spPr>
        <p:txBody>
          <a:bodyPr/>
          <a:lstStyle/>
          <a:p>
            <a:endParaRPr lang="en-US"/>
          </a:p>
        </p:txBody>
      </p:sp>
      <p:sp>
        <p:nvSpPr>
          <p:cNvPr id="3" name="Content Placeholder 2"/>
          <p:cNvSpPr>
            <a:spLocks noGrp="1"/>
          </p:cNvSpPr>
          <p:nvPr>
            <p:ph idx="1"/>
          </p:nvPr>
        </p:nvSpPr>
        <p:spPr>
          <a:xfrm>
            <a:off x="573741" y="1335741"/>
            <a:ext cx="8202706" cy="4760259"/>
          </a:xfrm>
        </p:spPr>
        <p:txBody>
          <a:bodyPr/>
          <a:lstStyle>
            <a:lvl1pPr>
              <a:lnSpc>
                <a:spcPct val="100000"/>
              </a:lnSpc>
              <a:spcBef>
                <a:spcPts val="0"/>
              </a:spcBef>
              <a:spcAft>
                <a:spcPts val="600"/>
              </a:spcAft>
              <a:defRPr sz="2000"/>
            </a:lvl1pPr>
            <a:lvl2pPr>
              <a:lnSpc>
                <a:spcPct val="100000"/>
              </a:lnSpc>
              <a:spcBef>
                <a:spcPts val="0"/>
              </a:spcBef>
              <a:spcAft>
                <a:spcPts val="600"/>
              </a:spcAft>
              <a:buClr>
                <a:srgbClr val="006600"/>
              </a:buClr>
              <a:defRPr/>
            </a:lvl2pPr>
            <a:lvl3pPr>
              <a:lnSpc>
                <a:spcPct val="100000"/>
              </a:lnSpc>
              <a:spcBef>
                <a:spcPts val="0"/>
              </a:spcBef>
              <a:spcAft>
                <a:spcPts val="600"/>
              </a:spcAft>
              <a:buClr>
                <a:srgbClr val="006600"/>
              </a:buClr>
              <a:defRPr/>
            </a:lvl3pPr>
            <a:lvl4pPr>
              <a:lnSpc>
                <a:spcPct val="100000"/>
              </a:lnSpc>
              <a:spcBef>
                <a:spcPts val="0"/>
              </a:spcBef>
              <a:spcAft>
                <a:spcPts val="600"/>
              </a:spcAft>
              <a:buClr>
                <a:srgbClr val="006600"/>
              </a:buClr>
              <a:defRPr/>
            </a:lvl4pPr>
            <a:lvl5pPr>
              <a:lnSpc>
                <a:spcPct val="100000"/>
              </a:lnSpc>
              <a:spcBef>
                <a:spcPts val="600"/>
              </a:spcBef>
              <a:spcAft>
                <a:spcPts val="600"/>
              </a:spcAft>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05FD9F2-16FB-4A2F-88BD-4EDF62B0517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56822644"/>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9A5C80D-759A-4BE0-8C69-F4CBF92573BC}"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8F4DF177-9129-4328-856F-6BEFB64E5E5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43779545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72AEDE91-1A92-4747-9683-C5C071F900A2}" type="datetime8">
              <a:rPr lang="en-US" smtClean="0"/>
              <a:t>1/14/2025 7:40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8F4DF177-9129-4328-856F-6BEFB64E5E5B}" type="slidenum">
              <a:rPr lang="en-US"/>
              <a:pPr>
                <a:defRPr/>
              </a:pPr>
              <a:t>‹#›</a:t>
            </a:fld>
            <a:endParaRPr lang="en-US" dirty="0"/>
          </a:p>
        </p:txBody>
      </p:sp>
    </p:spTree>
    <p:extLst>
      <p:ext uri="{BB962C8B-B14F-4D97-AF65-F5344CB8AC3E}">
        <p14:creationId xmlns:p14="http://schemas.microsoft.com/office/powerpoint/2010/main" val="1853325074"/>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95E9A7B-C2A3-45A1-9317-7FB718FEF2E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84747917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91180"/>
            <a:ext cx="7225553" cy="639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282CB36-4055-45F5-917C-859F69C0DE20}"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D168E8B5-F1C4-4965-B2A8-778940312600}"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0561981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452" y="406839"/>
            <a:ext cx="7617137" cy="621170"/>
          </a:xfr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0CDB73-DD42-4054-A6C4-6B5D0140D02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CD13805C-686C-445E-A6B8-646B020AA288}"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71198612"/>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BF956A7-FC36-4E10-BCF9-02606F1D4DF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4"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4ED09398-6B46-4576-B5A6-4BAF8C416BD3}"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68379435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86D55BF-332E-43D5-AA25-A7B28FDD4325}"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FE6B96A-6D1B-4DEB-B9FB-64988AD24007}"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357380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E96440E-83BC-4F00-9DB5-3547FD25768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EA80223E-E683-47BF-B343-DD2421DB7CF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50861709"/>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16EDF89-EF80-442E-B351-7136E792DE71}"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836BA8C-30F4-4AAB-B561-FC2CE19DC8F2}"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23345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0"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39FD93D-83C9-47E4-A2D7-CAB8073E1B73}"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0192F40-388D-451C-930B-527F8778AA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963127393"/>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A9EB45-0AFA-4D7F-A685-B9B951AEA46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52D215CC-D1DD-4CAC-8487-5F49B6EADAE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100509497"/>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3" y="277813"/>
            <a:ext cx="7070725" cy="901700"/>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39D6B25-91C9-40E9-824F-AB30DAF3960A}"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6F14487A-AF3E-4E7C-A257-F6402BD879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61476729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681" y="379661"/>
            <a:ext cx="7941991" cy="676901"/>
          </a:xfrm>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7C809417-0CE3-4B74-9CD4-EC4D23A6D7C9}"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8627D2A-6E47-4A05-8B9C-37F120EE383C}" type="slidenum">
              <a:rPr lang="en-US"/>
              <a:pPr>
                <a:defRPr/>
              </a:pPr>
              <a:t>‹#›</a:t>
            </a:fld>
            <a:endParaRPr lang="en-US" dirty="0"/>
          </a:p>
        </p:txBody>
      </p:sp>
    </p:spTree>
    <p:extLst>
      <p:ext uri="{BB962C8B-B14F-4D97-AF65-F5344CB8AC3E}">
        <p14:creationId xmlns:p14="http://schemas.microsoft.com/office/powerpoint/2010/main" val="312088392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181" y="393192"/>
            <a:ext cx="7225553" cy="67665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76FE53FD-9F59-404D-ACE1-F7C79B2C95A6}" type="datetime8">
              <a:rPr lang="en-US" smtClean="0"/>
              <a:t>1/14/2025 7:40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D168E8B5-F1C4-4965-B2A8-778940312600}" type="slidenum">
              <a:rPr lang="en-US"/>
              <a:pPr>
                <a:defRPr/>
              </a:pPr>
              <a:t>‹#›</a:t>
            </a:fld>
            <a:endParaRPr lang="en-US" dirty="0"/>
          </a:p>
        </p:txBody>
      </p:sp>
    </p:spTree>
    <p:extLst>
      <p:ext uri="{BB962C8B-B14F-4D97-AF65-F5344CB8AC3E}">
        <p14:creationId xmlns:p14="http://schemas.microsoft.com/office/powerpoint/2010/main" val="200251610"/>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21D7D9D7-EC7B-4F3D-A3F5-95B5533913E1}" type="datetime8">
              <a:rPr lang="en-US" smtClean="0"/>
              <a:t>1/14/2025 7:40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CD13805C-686C-445E-A6B8-646B020AA288}" type="slidenum">
              <a:rPr lang="en-US"/>
              <a:pPr>
                <a:defRPr/>
              </a:pPr>
              <a:t>‹#›</a:t>
            </a:fld>
            <a:endParaRPr lang="en-US" dirty="0"/>
          </a:p>
        </p:txBody>
      </p:sp>
    </p:spTree>
    <p:extLst>
      <p:ext uri="{BB962C8B-B14F-4D97-AF65-F5344CB8AC3E}">
        <p14:creationId xmlns:p14="http://schemas.microsoft.com/office/powerpoint/2010/main" val="1368596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520B6D85-BFCC-4565-934A-BEFA6FF772D6}" type="datetime8">
              <a:rPr lang="en-US" smtClean="0"/>
              <a:t>1/14/2025 7:40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solidFill>
                  <a:srgbClr val="2F5E8D"/>
                </a:solidFill>
              </a:defRPr>
            </a:lvl1pPr>
          </a:lstStyle>
          <a:p>
            <a:pPr>
              <a:defRPr/>
            </a:pPr>
            <a:fld id="{4ED09398-6B46-4576-B5A6-4BAF8C416BD3}" type="slidenum">
              <a:rPr lang="en-US" smtClean="0"/>
              <a:pPr>
                <a:defRPr/>
              </a:pPr>
              <a:t>‹#›</a:t>
            </a:fld>
            <a:endParaRPr lang="en-US" dirty="0"/>
          </a:p>
        </p:txBody>
      </p:sp>
    </p:spTree>
    <p:extLst>
      <p:ext uri="{BB962C8B-B14F-4D97-AF65-F5344CB8AC3E}">
        <p14:creationId xmlns:p14="http://schemas.microsoft.com/office/powerpoint/2010/main" val="272621274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22514"/>
            <a:ext cx="3008313" cy="91258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522518"/>
            <a:ext cx="5111750" cy="5603649"/>
          </a:xfrm>
        </p:spPr>
        <p:txBody>
          <a:bodyPr/>
          <a:lstStyle>
            <a:lvl1pPr>
              <a:defRPr sz="2400"/>
            </a:lvl1pPr>
            <a:lvl2pPr>
              <a:defRPr sz="2100"/>
            </a:lvl2pPr>
            <a:lvl3pPr>
              <a:defRPr sz="1800"/>
            </a:lvl3pPr>
            <a:lvl4pPr>
              <a:buClr>
                <a:srgbClr val="2F5E8D"/>
              </a:buClr>
              <a:defRPr sz="1500"/>
            </a:lvl4pPr>
            <a:lvl5pPr>
              <a:buClr>
                <a:srgbClr val="2F5E8D"/>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25366F3-A070-4535-8160-DB91C6A41F92}"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FFE6B96A-6D1B-4DEB-B9FB-64988AD24007}" type="slidenum">
              <a:rPr lang="en-US"/>
              <a:pPr>
                <a:defRPr/>
              </a:pPr>
              <a:t>‹#›</a:t>
            </a:fld>
            <a:endParaRPr lang="en-US" dirty="0"/>
          </a:p>
        </p:txBody>
      </p:sp>
    </p:spTree>
    <p:extLst>
      <p:ext uri="{BB962C8B-B14F-4D97-AF65-F5344CB8AC3E}">
        <p14:creationId xmlns:p14="http://schemas.microsoft.com/office/powerpoint/2010/main" val="226802291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4720D46-C9D2-4A53-9AC1-63A1BC60D322}" type="datetime8">
              <a:rPr lang="en-US" smtClean="0"/>
              <a:t>1/14/2025 7:40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EA80223E-E683-47BF-B343-DD2421DB7CFB}" type="slidenum">
              <a:rPr lang="en-US"/>
              <a:pPr>
                <a:defRPr/>
              </a:pPr>
              <a:t>‹#›</a:t>
            </a:fld>
            <a:endParaRPr lang="en-US" dirty="0"/>
          </a:p>
        </p:txBody>
      </p:sp>
    </p:spTree>
    <p:extLst>
      <p:ext uri="{BB962C8B-B14F-4D97-AF65-F5344CB8AC3E}">
        <p14:creationId xmlns:p14="http://schemas.microsoft.com/office/powerpoint/2010/main" val="327218720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userDrawn="1">
            <p:ph type="title"/>
          </p:nvPr>
        </p:nvSpPr>
        <p:spPr bwMode="auto">
          <a:xfrm>
            <a:off x="323681" y="379661"/>
            <a:ext cx="7941991" cy="67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 rIns="91440" bIns="9144"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573741" y="1524000"/>
            <a:ext cx="82027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202971" y="6467440"/>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675" b="0">
                <a:latin typeface="Times New Roman" pitchFamily="18" charset="0"/>
                <a:ea typeface="MS PGothic" pitchFamily="34" charset="-128"/>
                <a:cs typeface="+mn-cs"/>
              </a:defRPr>
            </a:lvl1pPr>
          </a:lstStyle>
          <a:p>
            <a:pPr>
              <a:defRPr/>
            </a:pPr>
            <a:fld id="{B4557247-301B-48A8-93CB-DCB28F37602C}" type="datetime8">
              <a:rPr lang="en-US" smtClean="0"/>
              <a:t>1/14/2025 7:40 AM</a:t>
            </a:fld>
            <a:endParaRPr lang="en-US" dirty="0"/>
          </a:p>
        </p:txBody>
      </p:sp>
      <p:sp>
        <p:nvSpPr>
          <p:cNvPr id="232456" name="Rectangle 8"/>
          <p:cNvSpPr>
            <a:spLocks noGrp="1" noChangeArrowheads="1"/>
          </p:cNvSpPr>
          <p:nvPr userDrawn="1">
            <p:ph type="ftr" sz="quarter" idx="3"/>
          </p:nvPr>
        </p:nvSpPr>
        <p:spPr bwMode="auto">
          <a:xfrm>
            <a:off x="202971" y="6249742"/>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675"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userDrawn="1">
            <p:ph type="sldNum" sz="quarter" idx="4"/>
          </p:nvPr>
        </p:nvSpPr>
        <p:spPr bwMode="auto">
          <a:xfrm>
            <a:off x="8581449" y="6468860"/>
            <a:ext cx="580452"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1">
                <a:solidFill>
                  <a:srgbClr val="2F5E8D"/>
                </a:solidFill>
                <a:latin typeface="Arial Black" panose="020B0A04020102020204" pitchFamily="34" charset="0"/>
                <a:ea typeface="MS PGothic" pitchFamily="34" charset="-128"/>
                <a:cs typeface="Arial Black" panose="020B0A04020102020204" pitchFamily="34" charset="0"/>
              </a:defRPr>
            </a:lvl1pPr>
          </a:lstStyle>
          <a:p>
            <a:pPr>
              <a:defRPr/>
            </a:pPr>
            <a:fld id="{268858F6-9537-4B88-8FD1-A2205112E289}" type="slidenum">
              <a:rPr lang="en-US" smtClean="0"/>
              <a:pPr>
                <a:defRPr/>
              </a:pPr>
              <a:t>‹#›</a:t>
            </a:fld>
            <a:endParaRPr lang="en-US" dirty="0"/>
          </a:p>
        </p:txBody>
      </p:sp>
      <p:pic>
        <p:nvPicPr>
          <p:cNvPr id="1038" name="Picture 3"/>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6999361" y="6478342"/>
            <a:ext cx="1625894" cy="3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C9B64C-472F-47DC-8443-2BC81FD54D70}"/>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flipV="1">
            <a:off x="2" y="90211"/>
            <a:ext cx="4712677" cy="289447"/>
          </a:xfrm>
          <a:prstGeom prst="rect">
            <a:avLst/>
          </a:prstGeom>
        </p:spPr>
      </p:pic>
      <p:cxnSp>
        <p:nvCxnSpPr>
          <p:cNvPr id="9" name="Straight Connector 8">
            <a:extLst>
              <a:ext uri="{FF2B5EF4-FFF2-40B4-BE49-F238E27FC236}">
                <a16:creationId xmlns:a16="http://schemas.microsoft.com/office/drawing/2014/main" id="{B561339E-0300-4EE1-BC94-095976183ABB}"/>
              </a:ext>
            </a:extLst>
          </p:cNvPr>
          <p:cNvCxnSpPr/>
          <p:nvPr userDrawn="1"/>
        </p:nvCxnSpPr>
        <p:spPr bwMode="auto">
          <a:xfrm flipH="1">
            <a:off x="0" y="6585438"/>
            <a:ext cx="6805246" cy="0"/>
          </a:xfrm>
          <a:prstGeom prst="line">
            <a:avLst/>
          </a:prstGeom>
          <a:noFill/>
          <a:ln w="635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824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zoom/>
  </p:transition>
  <p:hf hdr="0" ftr="0" dt="0"/>
  <p:txStyles>
    <p:titleStyle>
      <a:lvl1pPr algn="l" rtl="0" eaLnBrk="0" fontAlgn="base" hangingPunct="0">
        <a:spcBef>
          <a:spcPct val="0"/>
        </a:spcBef>
        <a:spcAft>
          <a:spcPct val="0"/>
        </a:spcAft>
        <a:defRPr sz="15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1800" b="1">
          <a:solidFill>
            <a:srgbClr val="007749"/>
          </a:solidFill>
          <a:latin typeface="Trebuchet MS" pitchFamily="34" charset="0"/>
        </a:defRPr>
      </a:lvl2pPr>
      <a:lvl3pPr algn="l" rtl="0" eaLnBrk="0" fontAlgn="base" hangingPunct="0">
        <a:spcBef>
          <a:spcPct val="0"/>
        </a:spcBef>
        <a:spcAft>
          <a:spcPct val="0"/>
        </a:spcAft>
        <a:defRPr sz="1800" b="1">
          <a:solidFill>
            <a:srgbClr val="007749"/>
          </a:solidFill>
          <a:latin typeface="Trebuchet MS" pitchFamily="34" charset="0"/>
        </a:defRPr>
      </a:lvl3pPr>
      <a:lvl4pPr algn="l" rtl="0" eaLnBrk="0" fontAlgn="base" hangingPunct="0">
        <a:spcBef>
          <a:spcPct val="0"/>
        </a:spcBef>
        <a:spcAft>
          <a:spcPct val="0"/>
        </a:spcAft>
        <a:defRPr sz="1800" b="1">
          <a:solidFill>
            <a:srgbClr val="007749"/>
          </a:solidFill>
          <a:latin typeface="Trebuchet MS" pitchFamily="34" charset="0"/>
        </a:defRPr>
      </a:lvl4pPr>
      <a:lvl5pPr algn="l" rtl="0" eaLnBrk="0" fontAlgn="base" hangingPunct="0">
        <a:spcBef>
          <a:spcPct val="0"/>
        </a:spcBef>
        <a:spcAft>
          <a:spcPct val="0"/>
        </a:spcAft>
        <a:defRPr sz="1800" b="1">
          <a:solidFill>
            <a:srgbClr val="007749"/>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2F5E8D"/>
        </a:buClr>
        <a:buSzPct val="135000"/>
        <a:buFont typeface="Arial" panose="020B0604020202020204" pitchFamily="34" charset="0"/>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2F5E8D"/>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2F5E8D"/>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3" name="Rectangle 2"/>
          <p:cNvSpPr/>
          <p:nvPr userDrawn="1"/>
        </p:nvSpPr>
        <p:spPr bwMode="auto">
          <a:xfrm>
            <a:off x="0" y="204790"/>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027" name="Rectangle 17"/>
          <p:cNvSpPr>
            <a:spLocks noChangeArrowheads="1"/>
          </p:cNvSpPr>
          <p:nvPr userDrawn="1"/>
        </p:nvSpPr>
        <p:spPr bwMode="auto">
          <a:xfrm>
            <a:off x="2" y="-41297"/>
            <a:ext cx="2371725"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028" name="Text Box 4"/>
          <p:cNvSpPr txBox="1">
            <a:spLocks noChangeArrowheads="1"/>
          </p:cNvSpPr>
          <p:nvPr userDrawn="1"/>
        </p:nvSpPr>
        <p:spPr bwMode="auto">
          <a:xfrm>
            <a:off x="521485" y="68267"/>
            <a:ext cx="1316066" cy="103875"/>
          </a:xfrm>
          <a:prstGeom prst="rect">
            <a:avLst/>
          </a:prstGeom>
          <a:noFill/>
          <a:ln>
            <a:noFill/>
          </a:ln>
          <a:effectLst/>
        </p:spPr>
        <p:txBody>
          <a:bodyPr wrap="none" lIns="0" tIns="0" rIns="0" bIns="0">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6pPr>
            <a:lvl7pPr marL="29718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7pPr>
            <a:lvl8pPr marL="34290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8pPr>
            <a:lvl9pPr marL="38862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9pPr>
          </a:lstStyle>
          <a:p>
            <a:pPr algn="ctr">
              <a:defRPr/>
            </a:pPr>
            <a:r>
              <a:rPr lang="en-US" sz="675" dirty="0">
                <a:solidFill>
                  <a:schemeClr val="bg1"/>
                </a:solidFill>
                <a:latin typeface="Verdana" pitchFamily="34" charset="0"/>
                <a:cs typeface="+mn-cs"/>
              </a:rPr>
              <a:t>2019</a:t>
            </a:r>
            <a:r>
              <a:rPr lang="en-US" sz="675" baseline="0" dirty="0">
                <a:solidFill>
                  <a:schemeClr val="bg1"/>
                </a:solidFill>
                <a:latin typeface="Verdana" pitchFamily="34" charset="0"/>
                <a:cs typeface="+mn-cs"/>
              </a:rPr>
              <a:t> Departmental Budget</a:t>
            </a:r>
            <a:endParaRPr lang="en-US" sz="675" dirty="0">
              <a:solidFill>
                <a:schemeClr val="bg1"/>
              </a:solidFill>
              <a:latin typeface="Verdana" pitchFamily="34" charset="0"/>
              <a:cs typeface="+mn-cs"/>
            </a:endParaRPr>
          </a:p>
        </p:txBody>
      </p:sp>
      <p:sp>
        <p:nvSpPr>
          <p:cNvPr id="1029" name="Rectangle 5"/>
          <p:cNvSpPr>
            <a:spLocks noGrp="1" noChangeArrowheads="1"/>
          </p:cNvSpPr>
          <p:nvPr>
            <p:ph type="title"/>
          </p:nvPr>
        </p:nvSpPr>
        <p:spPr bwMode="auto">
          <a:xfrm>
            <a:off x="328614" y="190504"/>
            <a:ext cx="6927850"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762000" y="1524000"/>
            <a:ext cx="76200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32455" name="Rectangle 7"/>
          <p:cNvSpPr>
            <a:spLocks noGrp="1" noChangeArrowheads="1"/>
          </p:cNvSpPr>
          <p:nvPr>
            <p:ph type="dt" sz="half" idx="2"/>
          </p:nvPr>
        </p:nvSpPr>
        <p:spPr bwMode="auto">
          <a:xfrm>
            <a:off x="0" y="6477004"/>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788" b="0">
                <a:latin typeface="Times New Roman" pitchFamily="18" charset="0"/>
                <a:ea typeface="MS PGothic" pitchFamily="34" charset="-128"/>
                <a:cs typeface="+mn-cs"/>
              </a:defRPr>
            </a:lvl1pPr>
          </a:lstStyle>
          <a:p>
            <a:pPr>
              <a:defRPr/>
            </a:pPr>
            <a:fld id="{173BF6B8-82C9-4677-89AE-B66EB0907109}" type="datetime8">
              <a:rPr lang="en-US" smtClean="0"/>
              <a:t>1/14/2025 7:40 AM</a:t>
            </a:fld>
            <a:endParaRPr lang="en-US" dirty="0"/>
          </a:p>
        </p:txBody>
      </p:sp>
      <p:sp>
        <p:nvSpPr>
          <p:cNvPr id="232456" name="Rectangle 8"/>
          <p:cNvSpPr>
            <a:spLocks noGrp="1" noChangeArrowheads="1"/>
          </p:cNvSpPr>
          <p:nvPr>
            <p:ph type="ftr" sz="quarter" idx="3"/>
          </p:nvPr>
        </p:nvSpPr>
        <p:spPr bwMode="auto">
          <a:xfrm>
            <a:off x="3124200" y="6477000"/>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p:ph type="sldNum" sz="quarter" idx="4"/>
          </p:nvPr>
        </p:nvSpPr>
        <p:spPr bwMode="auto">
          <a:xfrm>
            <a:off x="7200899" y="6477000"/>
            <a:ext cx="1905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1050" b="0">
                <a:latin typeface="Times New Roman" pitchFamily="18" charset="0"/>
                <a:ea typeface="MS PGothic" pitchFamily="34" charset="-128"/>
                <a:cs typeface="+mn-cs"/>
              </a:defRPr>
            </a:lvl1pPr>
          </a:lstStyle>
          <a:p>
            <a:pPr>
              <a:defRPr/>
            </a:pPr>
            <a:fld id="{73086B5D-4EE9-455A-A778-644286B541A2}" type="slidenum">
              <a:rPr lang="en-US"/>
              <a:pPr>
                <a:defRPr/>
              </a:pPr>
              <a:t>‹#›</a:t>
            </a:fld>
            <a:endParaRPr lang="en-US" dirty="0"/>
          </a:p>
        </p:txBody>
      </p:sp>
      <p:sp>
        <p:nvSpPr>
          <p:cNvPr id="12" name="Rectangle 17"/>
          <p:cNvSpPr>
            <a:spLocks noChangeArrowheads="1"/>
          </p:cNvSpPr>
          <p:nvPr userDrawn="1"/>
        </p:nvSpPr>
        <p:spPr bwMode="auto">
          <a:xfrm>
            <a:off x="2371726" y="-412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3" name="Rectangle 17"/>
          <p:cNvSpPr>
            <a:spLocks noChangeArrowheads="1"/>
          </p:cNvSpPr>
          <p:nvPr userDrawn="1"/>
        </p:nvSpPr>
        <p:spPr bwMode="auto">
          <a:xfrm>
            <a:off x="3467100" y="-412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nvGrpSpPr>
          <p:cNvPr id="2" name="Group 1"/>
          <p:cNvGrpSpPr/>
          <p:nvPr userDrawn="1"/>
        </p:nvGrpSpPr>
        <p:grpSpPr>
          <a:xfrm>
            <a:off x="-9526" y="6667081"/>
            <a:ext cx="9153526" cy="300082"/>
            <a:chOff x="-9526" y="5948318"/>
            <a:chExt cx="9144000" cy="600164"/>
          </a:xfrm>
        </p:grpSpPr>
        <p:sp>
          <p:nvSpPr>
            <p:cNvPr id="1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4" name="Picture 3"/>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399338" y="356800"/>
            <a:ext cx="1608137" cy="337709"/>
          </a:xfrm>
          <a:prstGeom prst="rect">
            <a:avLst/>
          </a:prstGeom>
        </p:spPr>
      </p:pic>
    </p:spTree>
    <p:extLst>
      <p:ext uri="{BB962C8B-B14F-4D97-AF65-F5344CB8AC3E}">
        <p14:creationId xmlns:p14="http://schemas.microsoft.com/office/powerpoint/2010/main" val="26400757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zoom/>
  </p:transition>
  <p:hf hdr="0" ftr="0" dt="0"/>
  <p:txStyles>
    <p:titleStyle>
      <a:lvl1pPr algn="l" rtl="0" eaLnBrk="0" fontAlgn="base" hangingPunct="0">
        <a:spcBef>
          <a:spcPct val="0"/>
        </a:spcBef>
        <a:spcAft>
          <a:spcPct val="0"/>
        </a:spcAft>
        <a:defRPr sz="1800" b="1">
          <a:solidFill>
            <a:srgbClr val="007749"/>
          </a:solidFill>
          <a:latin typeface="+mj-lt"/>
          <a:ea typeface="+mj-ea"/>
          <a:cs typeface="+mj-cs"/>
        </a:defRPr>
      </a:lvl1pPr>
      <a:lvl2pPr algn="l" rtl="0" eaLnBrk="0" fontAlgn="base" hangingPunct="0">
        <a:spcBef>
          <a:spcPct val="0"/>
        </a:spcBef>
        <a:spcAft>
          <a:spcPct val="0"/>
        </a:spcAft>
        <a:defRPr sz="1800">
          <a:solidFill>
            <a:schemeClr val="bg1"/>
          </a:solidFill>
          <a:latin typeface="Trebuchet MS" pitchFamily="34" charset="0"/>
        </a:defRPr>
      </a:lvl2pPr>
      <a:lvl3pPr algn="l" rtl="0" eaLnBrk="0" fontAlgn="base" hangingPunct="0">
        <a:spcBef>
          <a:spcPct val="0"/>
        </a:spcBef>
        <a:spcAft>
          <a:spcPct val="0"/>
        </a:spcAft>
        <a:defRPr sz="1800">
          <a:solidFill>
            <a:schemeClr val="bg1"/>
          </a:solidFill>
          <a:latin typeface="Trebuchet MS" pitchFamily="34" charset="0"/>
        </a:defRPr>
      </a:lvl3pPr>
      <a:lvl4pPr algn="l" rtl="0" eaLnBrk="0" fontAlgn="base" hangingPunct="0">
        <a:spcBef>
          <a:spcPct val="0"/>
        </a:spcBef>
        <a:spcAft>
          <a:spcPct val="0"/>
        </a:spcAft>
        <a:defRPr sz="1800">
          <a:solidFill>
            <a:schemeClr val="bg1"/>
          </a:solidFill>
          <a:latin typeface="Trebuchet MS" pitchFamily="34" charset="0"/>
        </a:defRPr>
      </a:lvl4pPr>
      <a:lvl5pPr algn="l" rtl="0" eaLnBrk="0" fontAlgn="base" hangingPunct="0">
        <a:spcBef>
          <a:spcPct val="0"/>
        </a:spcBef>
        <a:spcAft>
          <a:spcPct val="0"/>
        </a:spcAft>
        <a:defRPr sz="1800">
          <a:solidFill>
            <a:schemeClr val="bg1"/>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0066FF"/>
        </a:buClr>
        <a:buSzPct val="135000"/>
        <a:buFont typeface="Wingdings" pitchFamily="2" charset="2"/>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0066FF"/>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 name="Rectangle: Rounded Corners 152">
            <a:extLst>
              <a:ext uri="{FF2B5EF4-FFF2-40B4-BE49-F238E27FC236}">
                <a16:creationId xmlns:a16="http://schemas.microsoft.com/office/drawing/2014/main" id="{D8B03BDF-3D78-499C-AB5A-D4A5E6725AC3}"/>
              </a:ext>
            </a:extLst>
          </p:cNvPr>
          <p:cNvSpPr/>
          <p:nvPr userDrawn="1"/>
        </p:nvSpPr>
        <p:spPr bwMode="auto">
          <a:xfrm>
            <a:off x="354167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232501" name="Rectangle: Rounded Corners 232500">
            <a:extLst>
              <a:ext uri="{FF2B5EF4-FFF2-40B4-BE49-F238E27FC236}">
                <a16:creationId xmlns:a16="http://schemas.microsoft.com/office/drawing/2014/main" id="{496EFB49-98E3-4507-ADB8-3F3C1B31512C}"/>
              </a:ext>
            </a:extLst>
          </p:cNvPr>
          <p:cNvSpPr/>
          <p:nvPr userDrawn="1"/>
        </p:nvSpPr>
        <p:spPr bwMode="auto">
          <a:xfrm>
            <a:off x="131919" y="161388"/>
            <a:ext cx="7036422"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1030" name="Rectangle 5"/>
          <p:cNvSpPr>
            <a:spLocks noGrp="1" noChangeArrowheads="1"/>
          </p:cNvSpPr>
          <p:nvPr userDrawn="1">
            <p:ph type="title"/>
          </p:nvPr>
        </p:nvSpPr>
        <p:spPr bwMode="auto">
          <a:xfrm>
            <a:off x="258534" y="644276"/>
            <a:ext cx="7617137" cy="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453072" y="1524000"/>
            <a:ext cx="798625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192722" y="6611097"/>
            <a:ext cx="1107572" cy="228601"/>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spcBef>
                <a:spcPct val="0"/>
              </a:spcBef>
              <a:defRPr sz="800" b="0">
                <a:latin typeface="Times New Roman" pitchFamily="18" charset="0"/>
                <a:ea typeface="MS PGothic" pitchFamily="34" charset="-128"/>
                <a:cs typeface="+mn-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800D728-4CB3-4526-9B65-3B962EA33EF2}"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1/14/2025 7:40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232456" name="Rectangle 8"/>
          <p:cNvSpPr>
            <a:spLocks noGrp="1" noChangeArrowheads="1"/>
          </p:cNvSpPr>
          <p:nvPr userDrawn="1">
            <p:ph type="ftr" sz="quarter" idx="3"/>
          </p:nvPr>
        </p:nvSpPr>
        <p:spPr bwMode="auto">
          <a:xfrm>
            <a:off x="1359135" y="6625206"/>
            <a:ext cx="2895600" cy="2144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a:spcBef>
                <a:spcPct val="0"/>
              </a:spcBef>
              <a:defRPr sz="1000" b="0">
                <a:latin typeface="Times New Roman" pitchFamily="18" charset="0"/>
                <a:ea typeface="MS PGothic" pitchFamily="34" charset="-128"/>
                <a:cs typeface="+mn-cs"/>
              </a:defRPr>
            </a:lvl1pPr>
          </a:lstStyle>
          <a:p>
            <a:pPr>
              <a:defRPr/>
            </a:pPr>
            <a:r>
              <a:rPr lang="en-US" dirty="0">
                <a:solidFill>
                  <a:srgbClr val="000000"/>
                </a:solidFill>
              </a:rPr>
              <a:t>CONFIDENTIAL</a:t>
            </a:r>
          </a:p>
        </p:txBody>
      </p:sp>
      <p:sp>
        <p:nvSpPr>
          <p:cNvPr id="232457" name="Rectangle 9"/>
          <p:cNvSpPr>
            <a:spLocks noGrp="1" noChangeArrowheads="1"/>
          </p:cNvSpPr>
          <p:nvPr userDrawn="1">
            <p:ph type="sldNum" sz="quarter" idx="4"/>
          </p:nvPr>
        </p:nvSpPr>
        <p:spPr bwMode="auto">
          <a:xfrm>
            <a:off x="8674795" y="6593052"/>
            <a:ext cx="580452" cy="21370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1050" b="1">
                <a:latin typeface="Arial Black" panose="020B0A04020102020204" pitchFamily="34" charset="0"/>
                <a:ea typeface="MS PGothic" pitchFamily="34" charset="-128"/>
                <a:cs typeface="Segoe UI Semibold" panose="020B0702040204020203"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268858F6-9537-4B88-8FD1-A2205112E289}"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grpSp>
        <p:nvGrpSpPr>
          <p:cNvPr id="232502" name="Group 232501">
            <a:extLst>
              <a:ext uri="{FF2B5EF4-FFF2-40B4-BE49-F238E27FC236}">
                <a16:creationId xmlns:a16="http://schemas.microsoft.com/office/drawing/2014/main" id="{D716CE75-234F-4158-93F7-F581A18FC236}"/>
              </a:ext>
            </a:extLst>
          </p:cNvPr>
          <p:cNvGrpSpPr/>
          <p:nvPr userDrawn="1"/>
        </p:nvGrpSpPr>
        <p:grpSpPr>
          <a:xfrm>
            <a:off x="118929" y="161388"/>
            <a:ext cx="2630649" cy="238848"/>
            <a:chOff x="118929" y="161388"/>
            <a:chExt cx="2630649" cy="238848"/>
          </a:xfrm>
        </p:grpSpPr>
        <p:sp>
          <p:nvSpPr>
            <p:cNvPr id="6" name="Freeform 5">
              <a:extLst>
                <a:ext uri="{FF2B5EF4-FFF2-40B4-BE49-F238E27FC236}">
                  <a16:creationId xmlns:a16="http://schemas.microsoft.com/office/drawing/2014/main" id="{9D7C0554-9786-42DA-A7D8-42458C8D2E62}"/>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Freeform 6">
              <a:extLst>
                <a:ext uri="{FF2B5EF4-FFF2-40B4-BE49-F238E27FC236}">
                  <a16:creationId xmlns:a16="http://schemas.microsoft.com/office/drawing/2014/main" id="{E733FE9D-B838-43B6-9E5E-84EC0E98D6E5}"/>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B77E9929-CD16-4618-BD54-0771973C9B4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Freeform 8">
              <a:extLst>
                <a:ext uri="{FF2B5EF4-FFF2-40B4-BE49-F238E27FC236}">
                  <a16:creationId xmlns:a16="http://schemas.microsoft.com/office/drawing/2014/main" id="{2A3FE4C0-6B5C-4DB8-AC33-9B645D56465E}"/>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Freeform 9">
              <a:extLst>
                <a:ext uri="{FF2B5EF4-FFF2-40B4-BE49-F238E27FC236}">
                  <a16:creationId xmlns:a16="http://schemas.microsoft.com/office/drawing/2014/main" id="{06BD93D2-10A3-496D-965D-9BFE5B43F2C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 name="Freeform 10">
              <a:extLst>
                <a:ext uri="{FF2B5EF4-FFF2-40B4-BE49-F238E27FC236}">
                  <a16:creationId xmlns:a16="http://schemas.microsoft.com/office/drawing/2014/main" id="{E385853C-B4B8-4091-93FD-F9F853EEB79D}"/>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Freeform 11">
              <a:extLst>
                <a:ext uri="{FF2B5EF4-FFF2-40B4-BE49-F238E27FC236}">
                  <a16:creationId xmlns:a16="http://schemas.microsoft.com/office/drawing/2014/main" id="{D2594C9C-1757-4329-8636-203154427D35}"/>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Freeform 12">
              <a:extLst>
                <a:ext uri="{FF2B5EF4-FFF2-40B4-BE49-F238E27FC236}">
                  <a16:creationId xmlns:a16="http://schemas.microsoft.com/office/drawing/2014/main" id="{BCCA8D60-47B5-484F-957C-8E09F3A74136}"/>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Freeform 13">
              <a:extLst>
                <a:ext uri="{FF2B5EF4-FFF2-40B4-BE49-F238E27FC236}">
                  <a16:creationId xmlns:a16="http://schemas.microsoft.com/office/drawing/2014/main" id="{4F949E98-468A-43B9-B71D-906BFDD40ADE}"/>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 name="Freeform 14">
              <a:extLst>
                <a:ext uri="{FF2B5EF4-FFF2-40B4-BE49-F238E27FC236}">
                  <a16:creationId xmlns:a16="http://schemas.microsoft.com/office/drawing/2014/main" id="{C6F3161B-EBBB-4113-9FAF-300D90DAC139}"/>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Freeform 15">
              <a:extLst>
                <a:ext uri="{FF2B5EF4-FFF2-40B4-BE49-F238E27FC236}">
                  <a16:creationId xmlns:a16="http://schemas.microsoft.com/office/drawing/2014/main" id="{7AF36D73-3CE5-44E0-A326-9F734E107B32}"/>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 name="Freeform 16">
              <a:extLst>
                <a:ext uri="{FF2B5EF4-FFF2-40B4-BE49-F238E27FC236}">
                  <a16:creationId xmlns:a16="http://schemas.microsoft.com/office/drawing/2014/main" id="{DF7DF4E7-9322-40C8-B368-2C8E83FEED8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 name="Freeform 17">
              <a:extLst>
                <a:ext uri="{FF2B5EF4-FFF2-40B4-BE49-F238E27FC236}">
                  <a16:creationId xmlns:a16="http://schemas.microsoft.com/office/drawing/2014/main" id="{88456213-57C1-4C16-A2C4-0EF7CE0C637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 name="Freeform 18">
              <a:extLst>
                <a:ext uri="{FF2B5EF4-FFF2-40B4-BE49-F238E27FC236}">
                  <a16:creationId xmlns:a16="http://schemas.microsoft.com/office/drawing/2014/main" id="{A0386D7B-EE7E-4B95-9F05-19CE4D9A5DB8}"/>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 name="Freeform 19">
              <a:extLst>
                <a:ext uri="{FF2B5EF4-FFF2-40B4-BE49-F238E27FC236}">
                  <a16:creationId xmlns:a16="http://schemas.microsoft.com/office/drawing/2014/main" id="{37ADE1E6-80BA-45FE-A753-345475085183}"/>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Freeform 20">
              <a:extLst>
                <a:ext uri="{FF2B5EF4-FFF2-40B4-BE49-F238E27FC236}">
                  <a16:creationId xmlns:a16="http://schemas.microsoft.com/office/drawing/2014/main" id="{D39F3EF4-925C-4928-9285-36BBC42FC9F4}"/>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 name="Freeform 21">
              <a:extLst>
                <a:ext uri="{FF2B5EF4-FFF2-40B4-BE49-F238E27FC236}">
                  <a16:creationId xmlns:a16="http://schemas.microsoft.com/office/drawing/2014/main" id="{11679E96-A2DC-4191-9D39-49C09B8967A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 name="Freeform 22">
              <a:extLst>
                <a:ext uri="{FF2B5EF4-FFF2-40B4-BE49-F238E27FC236}">
                  <a16:creationId xmlns:a16="http://schemas.microsoft.com/office/drawing/2014/main" id="{48FB80D8-F285-4210-A170-9F462BEE5957}"/>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 name="Freeform 23">
              <a:extLst>
                <a:ext uri="{FF2B5EF4-FFF2-40B4-BE49-F238E27FC236}">
                  <a16:creationId xmlns:a16="http://schemas.microsoft.com/office/drawing/2014/main" id="{3FCE3CDA-9FF5-4714-B0A3-9DD3FF678844}"/>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 name="Freeform 24">
              <a:extLst>
                <a:ext uri="{FF2B5EF4-FFF2-40B4-BE49-F238E27FC236}">
                  <a16:creationId xmlns:a16="http://schemas.microsoft.com/office/drawing/2014/main" id="{8DAF56F5-0B59-4D55-8210-EFB9814E160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 name="Freeform 25">
              <a:extLst>
                <a:ext uri="{FF2B5EF4-FFF2-40B4-BE49-F238E27FC236}">
                  <a16:creationId xmlns:a16="http://schemas.microsoft.com/office/drawing/2014/main" id="{7F360AC7-9D8E-478B-8A9C-9BD98B4E484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 name="Freeform 26">
              <a:extLst>
                <a:ext uri="{FF2B5EF4-FFF2-40B4-BE49-F238E27FC236}">
                  <a16:creationId xmlns:a16="http://schemas.microsoft.com/office/drawing/2014/main" id="{85276875-CA9A-4879-95E1-65E540E1272E}"/>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Freeform 27">
              <a:extLst>
                <a:ext uri="{FF2B5EF4-FFF2-40B4-BE49-F238E27FC236}">
                  <a16:creationId xmlns:a16="http://schemas.microsoft.com/office/drawing/2014/main" id="{DE2563C2-7BD4-4A42-B5EE-CC4B437F419C}"/>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 name="Freeform 28">
              <a:extLst>
                <a:ext uri="{FF2B5EF4-FFF2-40B4-BE49-F238E27FC236}">
                  <a16:creationId xmlns:a16="http://schemas.microsoft.com/office/drawing/2014/main" id="{B77C9E69-A7F3-4822-BF77-889F29BF232E}"/>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 name="Freeform 29">
              <a:extLst>
                <a:ext uri="{FF2B5EF4-FFF2-40B4-BE49-F238E27FC236}">
                  <a16:creationId xmlns:a16="http://schemas.microsoft.com/office/drawing/2014/main" id="{1C0013BC-936D-48DA-99BF-6B841F6DFD89}"/>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 name="Freeform 30">
              <a:extLst>
                <a:ext uri="{FF2B5EF4-FFF2-40B4-BE49-F238E27FC236}">
                  <a16:creationId xmlns:a16="http://schemas.microsoft.com/office/drawing/2014/main" id="{5F936370-461B-4E2C-AD37-E8BC5A1FE547}"/>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 name="Freeform 31">
              <a:extLst>
                <a:ext uri="{FF2B5EF4-FFF2-40B4-BE49-F238E27FC236}">
                  <a16:creationId xmlns:a16="http://schemas.microsoft.com/office/drawing/2014/main" id="{48D649B0-1447-479D-9580-0F67D8DB13DF}"/>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 name="Freeform 32">
              <a:extLst>
                <a:ext uri="{FF2B5EF4-FFF2-40B4-BE49-F238E27FC236}">
                  <a16:creationId xmlns:a16="http://schemas.microsoft.com/office/drawing/2014/main" id="{FDECF65B-B263-4A5C-A0EC-4E9ADA35D71E}"/>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 name="Freeform 33">
              <a:extLst>
                <a:ext uri="{FF2B5EF4-FFF2-40B4-BE49-F238E27FC236}">
                  <a16:creationId xmlns:a16="http://schemas.microsoft.com/office/drawing/2014/main" id="{886938A5-E6A5-44E8-9AAC-1B2D672C93D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 name="Freeform 34">
              <a:extLst>
                <a:ext uri="{FF2B5EF4-FFF2-40B4-BE49-F238E27FC236}">
                  <a16:creationId xmlns:a16="http://schemas.microsoft.com/office/drawing/2014/main" id="{F5418119-08FE-4620-B863-F5DE2211C03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 name="Freeform 35">
              <a:extLst>
                <a:ext uri="{FF2B5EF4-FFF2-40B4-BE49-F238E27FC236}">
                  <a16:creationId xmlns:a16="http://schemas.microsoft.com/office/drawing/2014/main" id="{6F522476-2D5C-4CC8-B6CF-17455DBDC759}"/>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 name="Freeform 36">
              <a:extLst>
                <a:ext uri="{FF2B5EF4-FFF2-40B4-BE49-F238E27FC236}">
                  <a16:creationId xmlns:a16="http://schemas.microsoft.com/office/drawing/2014/main" id="{A46A24F3-D03E-45AA-AAF7-1643352AFE9A}"/>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 name="Freeform 37">
              <a:extLst>
                <a:ext uri="{FF2B5EF4-FFF2-40B4-BE49-F238E27FC236}">
                  <a16:creationId xmlns:a16="http://schemas.microsoft.com/office/drawing/2014/main" id="{548D0FD1-28DA-4A94-898A-CE539901F2BC}"/>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 name="Freeform 38">
              <a:extLst>
                <a:ext uri="{FF2B5EF4-FFF2-40B4-BE49-F238E27FC236}">
                  <a16:creationId xmlns:a16="http://schemas.microsoft.com/office/drawing/2014/main" id="{BB9FD5B2-753F-4413-A597-A886F175D13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6" name="Freeform 39">
              <a:extLst>
                <a:ext uri="{FF2B5EF4-FFF2-40B4-BE49-F238E27FC236}">
                  <a16:creationId xmlns:a16="http://schemas.microsoft.com/office/drawing/2014/main" id="{32EC5954-3110-4060-A15F-B9D0CED99EFE}"/>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 name="Freeform 40">
              <a:extLst>
                <a:ext uri="{FF2B5EF4-FFF2-40B4-BE49-F238E27FC236}">
                  <a16:creationId xmlns:a16="http://schemas.microsoft.com/office/drawing/2014/main" id="{5D27F1CD-53A3-4802-9C3A-CCA39A023E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 name="Freeform 41">
              <a:extLst>
                <a:ext uri="{FF2B5EF4-FFF2-40B4-BE49-F238E27FC236}">
                  <a16:creationId xmlns:a16="http://schemas.microsoft.com/office/drawing/2014/main" id="{76CBBB06-D18D-4FAA-8873-5281BD7516DF}"/>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 name="Freeform 42">
              <a:extLst>
                <a:ext uri="{FF2B5EF4-FFF2-40B4-BE49-F238E27FC236}">
                  <a16:creationId xmlns:a16="http://schemas.microsoft.com/office/drawing/2014/main" id="{CD976B37-5440-403E-8C89-BF86FD17719C}"/>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 name="Freeform 43">
              <a:extLst>
                <a:ext uri="{FF2B5EF4-FFF2-40B4-BE49-F238E27FC236}">
                  <a16:creationId xmlns:a16="http://schemas.microsoft.com/office/drawing/2014/main" id="{466CB4DF-13B8-4DD3-82B4-E26D5AF39E19}"/>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 name="Freeform 44">
              <a:extLst>
                <a:ext uri="{FF2B5EF4-FFF2-40B4-BE49-F238E27FC236}">
                  <a16:creationId xmlns:a16="http://schemas.microsoft.com/office/drawing/2014/main" id="{8E9D3A19-B827-4398-A5B7-85FD839C8728}"/>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 name="Freeform 45">
              <a:extLst>
                <a:ext uri="{FF2B5EF4-FFF2-40B4-BE49-F238E27FC236}">
                  <a16:creationId xmlns:a16="http://schemas.microsoft.com/office/drawing/2014/main" id="{4F346A9B-E564-49B5-AF2D-EDF25825D556}"/>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 name="Freeform 46">
              <a:extLst>
                <a:ext uri="{FF2B5EF4-FFF2-40B4-BE49-F238E27FC236}">
                  <a16:creationId xmlns:a16="http://schemas.microsoft.com/office/drawing/2014/main" id="{6E42DD8B-7529-4D33-8C7E-B292C715FD49}"/>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 name="Freeform 47">
              <a:extLst>
                <a:ext uri="{FF2B5EF4-FFF2-40B4-BE49-F238E27FC236}">
                  <a16:creationId xmlns:a16="http://schemas.microsoft.com/office/drawing/2014/main" id="{616CEAAB-FBF8-4C33-8695-0ADF90D18F0E}"/>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 name="Freeform 48">
              <a:extLst>
                <a:ext uri="{FF2B5EF4-FFF2-40B4-BE49-F238E27FC236}">
                  <a16:creationId xmlns:a16="http://schemas.microsoft.com/office/drawing/2014/main" id="{9119C02E-1323-480B-9201-F9AE1BF76B41}"/>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6" name="Freeform 49">
              <a:extLst>
                <a:ext uri="{FF2B5EF4-FFF2-40B4-BE49-F238E27FC236}">
                  <a16:creationId xmlns:a16="http://schemas.microsoft.com/office/drawing/2014/main" id="{F3075D17-9D91-4C18-BCF9-062FA9C64B1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7" name="Freeform 50">
              <a:extLst>
                <a:ext uri="{FF2B5EF4-FFF2-40B4-BE49-F238E27FC236}">
                  <a16:creationId xmlns:a16="http://schemas.microsoft.com/office/drawing/2014/main" id="{BEE9F2DB-ECD4-4252-A8FC-BEEA89023139}"/>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8" name="Freeform 51">
              <a:extLst>
                <a:ext uri="{FF2B5EF4-FFF2-40B4-BE49-F238E27FC236}">
                  <a16:creationId xmlns:a16="http://schemas.microsoft.com/office/drawing/2014/main" id="{62C01DEA-1C1B-41B3-AFFF-1E80579BC637}"/>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 name="Freeform 52">
              <a:extLst>
                <a:ext uri="{FF2B5EF4-FFF2-40B4-BE49-F238E27FC236}">
                  <a16:creationId xmlns:a16="http://schemas.microsoft.com/office/drawing/2014/main" id="{DDE70133-117B-458B-AA2F-D41133249714}"/>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 name="Freeform 53">
              <a:extLst>
                <a:ext uri="{FF2B5EF4-FFF2-40B4-BE49-F238E27FC236}">
                  <a16:creationId xmlns:a16="http://schemas.microsoft.com/office/drawing/2014/main" id="{E6731E9C-6769-4F98-B3EC-29A49AD0C31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 name="Freeform 54">
              <a:extLst>
                <a:ext uri="{FF2B5EF4-FFF2-40B4-BE49-F238E27FC236}">
                  <a16:creationId xmlns:a16="http://schemas.microsoft.com/office/drawing/2014/main" id="{C436B05C-4B50-4D7A-9200-F052602F40C2}"/>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2" name="Freeform 55">
              <a:extLst>
                <a:ext uri="{FF2B5EF4-FFF2-40B4-BE49-F238E27FC236}">
                  <a16:creationId xmlns:a16="http://schemas.microsoft.com/office/drawing/2014/main" id="{75F0D405-72F2-421E-B745-5C1DA71DCCF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3" name="Freeform 56">
              <a:extLst>
                <a:ext uri="{FF2B5EF4-FFF2-40B4-BE49-F238E27FC236}">
                  <a16:creationId xmlns:a16="http://schemas.microsoft.com/office/drawing/2014/main" id="{723D5664-81FB-44E7-8418-C20F693AAD1B}"/>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 name="Freeform 57">
              <a:extLst>
                <a:ext uri="{FF2B5EF4-FFF2-40B4-BE49-F238E27FC236}">
                  <a16:creationId xmlns:a16="http://schemas.microsoft.com/office/drawing/2014/main" id="{1933CF10-AA96-4F3C-A65B-874EA5C50BCE}"/>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5" name="Freeform 58">
              <a:extLst>
                <a:ext uri="{FF2B5EF4-FFF2-40B4-BE49-F238E27FC236}">
                  <a16:creationId xmlns:a16="http://schemas.microsoft.com/office/drawing/2014/main" id="{4B6F976D-55B4-4343-8DAB-5015A479D10D}"/>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6" name="Freeform 59">
              <a:extLst>
                <a:ext uri="{FF2B5EF4-FFF2-40B4-BE49-F238E27FC236}">
                  <a16:creationId xmlns:a16="http://schemas.microsoft.com/office/drawing/2014/main" id="{0E1E37B0-FF59-4891-B430-398BFC1E4A47}"/>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7" name="Freeform 60">
              <a:extLst>
                <a:ext uri="{FF2B5EF4-FFF2-40B4-BE49-F238E27FC236}">
                  <a16:creationId xmlns:a16="http://schemas.microsoft.com/office/drawing/2014/main" id="{71BB0A31-EF51-4D2F-B1CF-00343899149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8" name="Freeform 61">
              <a:extLst>
                <a:ext uri="{FF2B5EF4-FFF2-40B4-BE49-F238E27FC236}">
                  <a16:creationId xmlns:a16="http://schemas.microsoft.com/office/drawing/2014/main" id="{28750A2F-559A-41CE-A210-B72EFD42E94F}"/>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9" name="Freeform 62">
              <a:extLst>
                <a:ext uri="{FF2B5EF4-FFF2-40B4-BE49-F238E27FC236}">
                  <a16:creationId xmlns:a16="http://schemas.microsoft.com/office/drawing/2014/main" id="{8DFE5D49-E781-4D2B-8629-BF9F8938EA25}"/>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2" name="Freeform 63">
              <a:extLst>
                <a:ext uri="{FF2B5EF4-FFF2-40B4-BE49-F238E27FC236}">
                  <a16:creationId xmlns:a16="http://schemas.microsoft.com/office/drawing/2014/main" id="{6C0B864C-B78F-4048-B2CF-BFEE0E869C30}"/>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3" name="Freeform 64">
              <a:extLst>
                <a:ext uri="{FF2B5EF4-FFF2-40B4-BE49-F238E27FC236}">
                  <a16:creationId xmlns:a16="http://schemas.microsoft.com/office/drawing/2014/main" id="{6383D6EB-77C9-4620-8ABC-1924346362E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 name="Freeform 65">
              <a:extLst>
                <a:ext uri="{FF2B5EF4-FFF2-40B4-BE49-F238E27FC236}">
                  <a16:creationId xmlns:a16="http://schemas.microsoft.com/office/drawing/2014/main" id="{042936E7-BD3D-4FB0-9ECB-22C2B6BAEE00}"/>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5" name="Freeform 66">
              <a:extLst>
                <a:ext uri="{FF2B5EF4-FFF2-40B4-BE49-F238E27FC236}">
                  <a16:creationId xmlns:a16="http://schemas.microsoft.com/office/drawing/2014/main" id="{7FD091ED-811F-4A0F-8BDB-7BB74FEB07A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6" name="Freeform 67">
              <a:extLst>
                <a:ext uri="{FF2B5EF4-FFF2-40B4-BE49-F238E27FC236}">
                  <a16:creationId xmlns:a16="http://schemas.microsoft.com/office/drawing/2014/main" id="{1B0E9B00-4F77-45BB-8994-0336EE941F0D}"/>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7" name="Freeform 68">
              <a:extLst>
                <a:ext uri="{FF2B5EF4-FFF2-40B4-BE49-F238E27FC236}">
                  <a16:creationId xmlns:a16="http://schemas.microsoft.com/office/drawing/2014/main" id="{138A55DF-2141-404E-BF72-473BDC12BC35}"/>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8" name="Freeform 69">
              <a:extLst>
                <a:ext uri="{FF2B5EF4-FFF2-40B4-BE49-F238E27FC236}">
                  <a16:creationId xmlns:a16="http://schemas.microsoft.com/office/drawing/2014/main" id="{6032EEF2-B4F6-41FC-B754-1CAC2713BA97}"/>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9" name="Freeform 70">
              <a:extLst>
                <a:ext uri="{FF2B5EF4-FFF2-40B4-BE49-F238E27FC236}">
                  <a16:creationId xmlns:a16="http://schemas.microsoft.com/office/drawing/2014/main" id="{2066A34D-15E4-4842-8941-11C266FD5B2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0" name="Freeform 71">
              <a:extLst>
                <a:ext uri="{FF2B5EF4-FFF2-40B4-BE49-F238E27FC236}">
                  <a16:creationId xmlns:a16="http://schemas.microsoft.com/office/drawing/2014/main" id="{E7A55221-0042-44C5-BD5B-00137AE3FFFD}"/>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32500" name="Group 232499">
            <a:extLst>
              <a:ext uri="{FF2B5EF4-FFF2-40B4-BE49-F238E27FC236}">
                <a16:creationId xmlns:a16="http://schemas.microsoft.com/office/drawing/2014/main" id="{4BDA7F52-036C-4E25-A023-D1AF431747AD}"/>
              </a:ext>
            </a:extLst>
          </p:cNvPr>
          <p:cNvGrpSpPr/>
          <p:nvPr userDrawn="1"/>
        </p:nvGrpSpPr>
        <p:grpSpPr>
          <a:xfrm>
            <a:off x="6201744" y="6580482"/>
            <a:ext cx="2630648" cy="238847"/>
            <a:chOff x="2548572" y="5555828"/>
            <a:chExt cx="6259512" cy="568326"/>
          </a:xfrm>
        </p:grpSpPr>
        <p:sp>
          <p:nvSpPr>
            <p:cNvPr id="1041" name="Freeform 72">
              <a:extLst>
                <a:ext uri="{FF2B5EF4-FFF2-40B4-BE49-F238E27FC236}">
                  <a16:creationId xmlns:a16="http://schemas.microsoft.com/office/drawing/2014/main" id="{C0E8AD2D-33EC-4F60-9478-3D5C448CD15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2" name="Freeform 73">
              <a:extLst>
                <a:ext uri="{FF2B5EF4-FFF2-40B4-BE49-F238E27FC236}">
                  <a16:creationId xmlns:a16="http://schemas.microsoft.com/office/drawing/2014/main" id="{5D72C723-A62C-4020-BFF7-17682E9D9D7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3" name="Freeform 74">
              <a:extLst>
                <a:ext uri="{FF2B5EF4-FFF2-40B4-BE49-F238E27FC236}">
                  <a16:creationId xmlns:a16="http://schemas.microsoft.com/office/drawing/2014/main" id="{7D3AE2BA-6728-4430-AA22-ADF5D72DB798}"/>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 name="Freeform 75">
              <a:extLst>
                <a:ext uri="{FF2B5EF4-FFF2-40B4-BE49-F238E27FC236}">
                  <a16:creationId xmlns:a16="http://schemas.microsoft.com/office/drawing/2014/main" id="{FEFA85AD-68FF-4AFE-9DFB-017E6137688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5" name="Freeform 76">
              <a:extLst>
                <a:ext uri="{FF2B5EF4-FFF2-40B4-BE49-F238E27FC236}">
                  <a16:creationId xmlns:a16="http://schemas.microsoft.com/office/drawing/2014/main" id="{E9CFE4A3-690B-41A6-905F-911B98064341}"/>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6" name="Freeform 77">
              <a:extLst>
                <a:ext uri="{FF2B5EF4-FFF2-40B4-BE49-F238E27FC236}">
                  <a16:creationId xmlns:a16="http://schemas.microsoft.com/office/drawing/2014/main" id="{EB60DDB8-DEE3-4C28-968E-36F507AB9AC8}"/>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7" name="Freeform 78">
              <a:extLst>
                <a:ext uri="{FF2B5EF4-FFF2-40B4-BE49-F238E27FC236}">
                  <a16:creationId xmlns:a16="http://schemas.microsoft.com/office/drawing/2014/main" id="{6B71DE48-B8BB-4BF9-9FE6-D028DB3CB4AB}"/>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8" name="Freeform 79">
              <a:extLst>
                <a:ext uri="{FF2B5EF4-FFF2-40B4-BE49-F238E27FC236}">
                  <a16:creationId xmlns:a16="http://schemas.microsoft.com/office/drawing/2014/main" id="{A85C861C-EE95-4956-8F0D-B04209F6813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9" name="Freeform 80">
              <a:extLst>
                <a:ext uri="{FF2B5EF4-FFF2-40B4-BE49-F238E27FC236}">
                  <a16:creationId xmlns:a16="http://schemas.microsoft.com/office/drawing/2014/main" id="{8790CF66-33DB-482C-9C95-6BCCA4889039}"/>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0" name="Freeform 81">
              <a:extLst>
                <a:ext uri="{FF2B5EF4-FFF2-40B4-BE49-F238E27FC236}">
                  <a16:creationId xmlns:a16="http://schemas.microsoft.com/office/drawing/2014/main" id="{1E1C45B0-C6F7-4432-997F-AE88338E501F}"/>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1" name="Freeform 82">
              <a:extLst>
                <a:ext uri="{FF2B5EF4-FFF2-40B4-BE49-F238E27FC236}">
                  <a16:creationId xmlns:a16="http://schemas.microsoft.com/office/drawing/2014/main" id="{24783609-170B-49AA-945D-91C36B80725E}"/>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2" name="Freeform 83">
              <a:extLst>
                <a:ext uri="{FF2B5EF4-FFF2-40B4-BE49-F238E27FC236}">
                  <a16:creationId xmlns:a16="http://schemas.microsoft.com/office/drawing/2014/main" id="{6E042110-5337-47D6-AD4C-9D092543CA72}"/>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3" name="Freeform 84">
              <a:extLst>
                <a:ext uri="{FF2B5EF4-FFF2-40B4-BE49-F238E27FC236}">
                  <a16:creationId xmlns:a16="http://schemas.microsoft.com/office/drawing/2014/main" id="{FA4D4E48-3820-4199-B1B0-C5EBCC49D99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 name="Freeform 85">
              <a:extLst>
                <a:ext uri="{FF2B5EF4-FFF2-40B4-BE49-F238E27FC236}">
                  <a16:creationId xmlns:a16="http://schemas.microsoft.com/office/drawing/2014/main" id="{487C6D4A-A48D-49DD-8076-8A24E2FDDB88}"/>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5" name="Freeform 86">
              <a:extLst>
                <a:ext uri="{FF2B5EF4-FFF2-40B4-BE49-F238E27FC236}">
                  <a16:creationId xmlns:a16="http://schemas.microsoft.com/office/drawing/2014/main" id="{C2542173-D59C-4022-87C9-355CBE7C534B}"/>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8" name="Freeform 87">
              <a:extLst>
                <a:ext uri="{FF2B5EF4-FFF2-40B4-BE49-F238E27FC236}">
                  <a16:creationId xmlns:a16="http://schemas.microsoft.com/office/drawing/2014/main" id="{C7AB521A-1C6B-4914-9793-0FCE3068D04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9" name="Freeform 88">
              <a:extLst>
                <a:ext uri="{FF2B5EF4-FFF2-40B4-BE49-F238E27FC236}">
                  <a16:creationId xmlns:a16="http://schemas.microsoft.com/office/drawing/2014/main" id="{42C17630-E552-446F-A4B4-3A18AD8A830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0" name="Freeform 89">
              <a:extLst>
                <a:ext uri="{FF2B5EF4-FFF2-40B4-BE49-F238E27FC236}">
                  <a16:creationId xmlns:a16="http://schemas.microsoft.com/office/drawing/2014/main" id="{512FF62C-8976-43F4-85C4-141A5CB40C67}"/>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1" name="Freeform 90">
              <a:extLst>
                <a:ext uri="{FF2B5EF4-FFF2-40B4-BE49-F238E27FC236}">
                  <a16:creationId xmlns:a16="http://schemas.microsoft.com/office/drawing/2014/main" id="{1ACA5124-DF66-439B-8EC2-435B6FEC512E}"/>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2" name="Freeform 91">
              <a:extLst>
                <a:ext uri="{FF2B5EF4-FFF2-40B4-BE49-F238E27FC236}">
                  <a16:creationId xmlns:a16="http://schemas.microsoft.com/office/drawing/2014/main" id="{1F84E942-1834-4DAD-A057-9907549E4BAA}"/>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3" name="Freeform 92">
              <a:extLst>
                <a:ext uri="{FF2B5EF4-FFF2-40B4-BE49-F238E27FC236}">
                  <a16:creationId xmlns:a16="http://schemas.microsoft.com/office/drawing/2014/main" id="{812FB389-44E5-49D9-8A26-CAD39EA86D90}"/>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4" name="Freeform 93">
              <a:extLst>
                <a:ext uri="{FF2B5EF4-FFF2-40B4-BE49-F238E27FC236}">
                  <a16:creationId xmlns:a16="http://schemas.microsoft.com/office/drawing/2014/main" id="{6003E555-6CB4-4EBB-A98D-B6D57C178CC0}"/>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8" name="Freeform 94">
              <a:extLst>
                <a:ext uri="{FF2B5EF4-FFF2-40B4-BE49-F238E27FC236}">
                  <a16:creationId xmlns:a16="http://schemas.microsoft.com/office/drawing/2014/main" id="{E92C27D9-9D17-43B6-86E7-4D5111DC92D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9" name="Freeform 95">
              <a:extLst>
                <a:ext uri="{FF2B5EF4-FFF2-40B4-BE49-F238E27FC236}">
                  <a16:creationId xmlns:a16="http://schemas.microsoft.com/office/drawing/2014/main" id="{24FF0E91-4990-4754-9383-35F12BB5342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0" name="Freeform 96">
              <a:extLst>
                <a:ext uri="{FF2B5EF4-FFF2-40B4-BE49-F238E27FC236}">
                  <a16:creationId xmlns:a16="http://schemas.microsoft.com/office/drawing/2014/main" id="{273DA720-B651-48F6-9DE7-1BAB2A1CA9DE}"/>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1" name="Freeform 97">
              <a:extLst>
                <a:ext uri="{FF2B5EF4-FFF2-40B4-BE49-F238E27FC236}">
                  <a16:creationId xmlns:a16="http://schemas.microsoft.com/office/drawing/2014/main" id="{55B89A94-C4A9-40D3-A4B9-6C18451BA422}"/>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2" name="Freeform 98">
              <a:extLst>
                <a:ext uri="{FF2B5EF4-FFF2-40B4-BE49-F238E27FC236}">
                  <a16:creationId xmlns:a16="http://schemas.microsoft.com/office/drawing/2014/main" id="{5EBF9933-4DEB-42EA-AD78-7724A7587D67}"/>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3" name="Freeform 99">
              <a:extLst>
                <a:ext uri="{FF2B5EF4-FFF2-40B4-BE49-F238E27FC236}">
                  <a16:creationId xmlns:a16="http://schemas.microsoft.com/office/drawing/2014/main" id="{8E03269C-FF11-42EF-BA87-C55D3C8B7ED5}"/>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4" name="Freeform 100">
              <a:extLst>
                <a:ext uri="{FF2B5EF4-FFF2-40B4-BE49-F238E27FC236}">
                  <a16:creationId xmlns:a16="http://schemas.microsoft.com/office/drawing/2014/main" id="{E3381A0C-04CC-472A-9DAA-8CB99153DA3A}"/>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5" name="Freeform 101">
              <a:extLst>
                <a:ext uri="{FF2B5EF4-FFF2-40B4-BE49-F238E27FC236}">
                  <a16:creationId xmlns:a16="http://schemas.microsoft.com/office/drawing/2014/main" id="{BFCC8870-A56A-428D-B793-CDD7A2EC886E}"/>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6" name="Freeform 102">
              <a:extLst>
                <a:ext uri="{FF2B5EF4-FFF2-40B4-BE49-F238E27FC236}">
                  <a16:creationId xmlns:a16="http://schemas.microsoft.com/office/drawing/2014/main" id="{A6E14B23-A229-4ACF-A95D-E9A72E80A9AF}"/>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7" name="Freeform 103">
              <a:extLst>
                <a:ext uri="{FF2B5EF4-FFF2-40B4-BE49-F238E27FC236}">
                  <a16:creationId xmlns:a16="http://schemas.microsoft.com/office/drawing/2014/main" id="{262983A0-0507-484B-9530-FF45FE4B6F0B}"/>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8" name="Freeform 104">
              <a:extLst>
                <a:ext uri="{FF2B5EF4-FFF2-40B4-BE49-F238E27FC236}">
                  <a16:creationId xmlns:a16="http://schemas.microsoft.com/office/drawing/2014/main" id="{4E019AE0-E112-4A6A-A3A1-77489457891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9" name="Freeform 105">
              <a:extLst>
                <a:ext uri="{FF2B5EF4-FFF2-40B4-BE49-F238E27FC236}">
                  <a16:creationId xmlns:a16="http://schemas.microsoft.com/office/drawing/2014/main" id="{38CA782D-AE5F-4948-B31B-FFE9549F9F25}"/>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0" name="Freeform 106">
              <a:extLst>
                <a:ext uri="{FF2B5EF4-FFF2-40B4-BE49-F238E27FC236}">
                  <a16:creationId xmlns:a16="http://schemas.microsoft.com/office/drawing/2014/main" id="{58372348-6F57-4EB9-BD1C-FE7C80E518C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1" name="Freeform 107">
              <a:extLst>
                <a:ext uri="{FF2B5EF4-FFF2-40B4-BE49-F238E27FC236}">
                  <a16:creationId xmlns:a16="http://schemas.microsoft.com/office/drawing/2014/main" id="{C1EF3FDF-B340-4E9A-93F0-ED77A7B6B7BF}"/>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2" name="Freeform 108">
              <a:extLst>
                <a:ext uri="{FF2B5EF4-FFF2-40B4-BE49-F238E27FC236}">
                  <a16:creationId xmlns:a16="http://schemas.microsoft.com/office/drawing/2014/main" id="{CB3C6D80-7226-4706-96DE-6D859395449A}"/>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3" name="Freeform 109">
              <a:extLst>
                <a:ext uri="{FF2B5EF4-FFF2-40B4-BE49-F238E27FC236}">
                  <a16:creationId xmlns:a16="http://schemas.microsoft.com/office/drawing/2014/main" id="{D312AB91-713A-4B57-8018-CD5FEDAA815B}"/>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4" name="Freeform 110">
              <a:extLst>
                <a:ext uri="{FF2B5EF4-FFF2-40B4-BE49-F238E27FC236}">
                  <a16:creationId xmlns:a16="http://schemas.microsoft.com/office/drawing/2014/main" id="{1643EE9F-35F7-4332-8120-FD1E6DD01471}"/>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5" name="Freeform 111">
              <a:extLst>
                <a:ext uri="{FF2B5EF4-FFF2-40B4-BE49-F238E27FC236}">
                  <a16:creationId xmlns:a16="http://schemas.microsoft.com/office/drawing/2014/main" id="{56EFF748-F580-4D14-80CF-6AD7CF5A18C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6" name="Freeform 112">
              <a:extLst>
                <a:ext uri="{FF2B5EF4-FFF2-40B4-BE49-F238E27FC236}">
                  <a16:creationId xmlns:a16="http://schemas.microsoft.com/office/drawing/2014/main" id="{3E99FAED-79F2-4472-A5FB-0F99245356F6}"/>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7" name="Freeform 113">
              <a:extLst>
                <a:ext uri="{FF2B5EF4-FFF2-40B4-BE49-F238E27FC236}">
                  <a16:creationId xmlns:a16="http://schemas.microsoft.com/office/drawing/2014/main" id="{D6C64F71-1E7B-4746-A98B-A1307C3BD4D2}"/>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8" name="Freeform 114">
              <a:extLst>
                <a:ext uri="{FF2B5EF4-FFF2-40B4-BE49-F238E27FC236}">
                  <a16:creationId xmlns:a16="http://schemas.microsoft.com/office/drawing/2014/main" id="{D7EE14F0-D13F-40BF-A6CA-39CFCF3421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9" name="Freeform 115">
              <a:extLst>
                <a:ext uri="{FF2B5EF4-FFF2-40B4-BE49-F238E27FC236}">
                  <a16:creationId xmlns:a16="http://schemas.microsoft.com/office/drawing/2014/main" id="{7D2E5263-5B91-4419-8F74-63954AD007C7}"/>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0" name="Freeform 116">
              <a:extLst>
                <a:ext uri="{FF2B5EF4-FFF2-40B4-BE49-F238E27FC236}">
                  <a16:creationId xmlns:a16="http://schemas.microsoft.com/office/drawing/2014/main" id="{3FB6A98E-D99E-4A8A-B49B-D7901AD69A7E}"/>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1" name="Freeform 117">
              <a:extLst>
                <a:ext uri="{FF2B5EF4-FFF2-40B4-BE49-F238E27FC236}">
                  <a16:creationId xmlns:a16="http://schemas.microsoft.com/office/drawing/2014/main" id="{F44A70B7-3928-4E6D-BA5C-389465A19E27}"/>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2" name="Freeform 118">
              <a:extLst>
                <a:ext uri="{FF2B5EF4-FFF2-40B4-BE49-F238E27FC236}">
                  <a16:creationId xmlns:a16="http://schemas.microsoft.com/office/drawing/2014/main" id="{224FA20B-A815-455A-8C58-4909B998DE03}"/>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3" name="Freeform 119">
              <a:extLst>
                <a:ext uri="{FF2B5EF4-FFF2-40B4-BE49-F238E27FC236}">
                  <a16:creationId xmlns:a16="http://schemas.microsoft.com/office/drawing/2014/main" id="{212B8613-4779-45F4-BB4D-D3738163ACE9}"/>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4" name="Freeform 120">
              <a:extLst>
                <a:ext uri="{FF2B5EF4-FFF2-40B4-BE49-F238E27FC236}">
                  <a16:creationId xmlns:a16="http://schemas.microsoft.com/office/drawing/2014/main" id="{9C9F0798-F71A-4E89-89F8-7C71E1E5C717}"/>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5" name="Freeform 121">
              <a:extLst>
                <a:ext uri="{FF2B5EF4-FFF2-40B4-BE49-F238E27FC236}">
                  <a16:creationId xmlns:a16="http://schemas.microsoft.com/office/drawing/2014/main" id="{1F7793E5-0DBC-4FCA-A8D3-72C667EB1D0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6" name="Freeform 122">
              <a:extLst>
                <a:ext uri="{FF2B5EF4-FFF2-40B4-BE49-F238E27FC236}">
                  <a16:creationId xmlns:a16="http://schemas.microsoft.com/office/drawing/2014/main" id="{CAD8DD89-3BB0-472C-AE14-3FA01C4A2EFE}"/>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7" name="Freeform 123">
              <a:extLst>
                <a:ext uri="{FF2B5EF4-FFF2-40B4-BE49-F238E27FC236}">
                  <a16:creationId xmlns:a16="http://schemas.microsoft.com/office/drawing/2014/main" id="{B58E2E33-6929-4265-AEE2-D6559847F243}"/>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8" name="Freeform 124">
              <a:extLst>
                <a:ext uri="{FF2B5EF4-FFF2-40B4-BE49-F238E27FC236}">
                  <a16:creationId xmlns:a16="http://schemas.microsoft.com/office/drawing/2014/main" id="{FD07C942-F398-4168-9D33-FF234AC1752B}"/>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9" name="Freeform 125">
              <a:extLst>
                <a:ext uri="{FF2B5EF4-FFF2-40B4-BE49-F238E27FC236}">
                  <a16:creationId xmlns:a16="http://schemas.microsoft.com/office/drawing/2014/main" id="{45BAC7B9-59F1-4763-92FE-9C5EAFA1A5F1}"/>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0" name="Freeform 126">
              <a:extLst>
                <a:ext uri="{FF2B5EF4-FFF2-40B4-BE49-F238E27FC236}">
                  <a16:creationId xmlns:a16="http://schemas.microsoft.com/office/drawing/2014/main" id="{67598085-F33F-4A3E-A681-7BC98D14B69A}"/>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1" name="Freeform 127">
              <a:extLst>
                <a:ext uri="{FF2B5EF4-FFF2-40B4-BE49-F238E27FC236}">
                  <a16:creationId xmlns:a16="http://schemas.microsoft.com/office/drawing/2014/main" id="{49C02BB1-C3C1-4807-AB06-41AEC134146A}"/>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2" name="Freeform 128">
              <a:extLst>
                <a:ext uri="{FF2B5EF4-FFF2-40B4-BE49-F238E27FC236}">
                  <a16:creationId xmlns:a16="http://schemas.microsoft.com/office/drawing/2014/main" id="{62F13221-1E23-41F1-A6E8-FCB9954E75E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3" name="Freeform 129">
              <a:extLst>
                <a:ext uri="{FF2B5EF4-FFF2-40B4-BE49-F238E27FC236}">
                  <a16:creationId xmlns:a16="http://schemas.microsoft.com/office/drawing/2014/main" id="{3EEA105F-66C4-4DF5-B0BD-E26C604051B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4" name="Freeform 130">
              <a:extLst>
                <a:ext uri="{FF2B5EF4-FFF2-40B4-BE49-F238E27FC236}">
                  <a16:creationId xmlns:a16="http://schemas.microsoft.com/office/drawing/2014/main" id="{B9B4AD16-4D4A-4A9E-9238-D18577C12F22}"/>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5" name="Freeform 131">
              <a:extLst>
                <a:ext uri="{FF2B5EF4-FFF2-40B4-BE49-F238E27FC236}">
                  <a16:creationId xmlns:a16="http://schemas.microsoft.com/office/drawing/2014/main" id="{14D06E9B-304B-4590-BC09-0E810DC0F43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6" name="Freeform 132">
              <a:extLst>
                <a:ext uri="{FF2B5EF4-FFF2-40B4-BE49-F238E27FC236}">
                  <a16:creationId xmlns:a16="http://schemas.microsoft.com/office/drawing/2014/main" id="{1B4AD70D-A128-4551-9C69-ADC98BEB7CA1}"/>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7" name="Freeform 133">
              <a:extLst>
                <a:ext uri="{FF2B5EF4-FFF2-40B4-BE49-F238E27FC236}">
                  <a16:creationId xmlns:a16="http://schemas.microsoft.com/office/drawing/2014/main" id="{D5A9DD92-55B8-4E49-8519-18EC86418840}"/>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8" name="Freeform 134">
              <a:extLst>
                <a:ext uri="{FF2B5EF4-FFF2-40B4-BE49-F238E27FC236}">
                  <a16:creationId xmlns:a16="http://schemas.microsoft.com/office/drawing/2014/main" id="{6A17D634-50E9-4AA5-B2CF-5073BD649A7E}"/>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150" name="Picture 29">
            <a:extLst>
              <a:ext uri="{FF2B5EF4-FFF2-40B4-BE49-F238E27FC236}">
                <a16:creationId xmlns:a16="http://schemas.microsoft.com/office/drawing/2014/main" id="{D8966A1C-E293-40F9-AF15-A4EF58F2F105}"/>
              </a:ext>
            </a:extLst>
          </p:cNvPr>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7338073" y="179831"/>
            <a:ext cx="1686998" cy="35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 name="Group 153">
            <a:extLst>
              <a:ext uri="{FF2B5EF4-FFF2-40B4-BE49-F238E27FC236}">
                <a16:creationId xmlns:a16="http://schemas.microsoft.com/office/drawing/2014/main" id="{82682BFA-960D-43C0-8658-E070276888D8}"/>
              </a:ext>
            </a:extLst>
          </p:cNvPr>
          <p:cNvGrpSpPr/>
          <p:nvPr userDrawn="1"/>
        </p:nvGrpSpPr>
        <p:grpSpPr>
          <a:xfrm>
            <a:off x="3540727" y="6580483"/>
            <a:ext cx="2630648" cy="238847"/>
            <a:chOff x="2548572" y="5555828"/>
            <a:chExt cx="6259512" cy="568326"/>
          </a:xfrm>
        </p:grpSpPr>
        <p:sp>
          <p:nvSpPr>
            <p:cNvPr id="155" name="Freeform 72">
              <a:extLst>
                <a:ext uri="{FF2B5EF4-FFF2-40B4-BE49-F238E27FC236}">
                  <a16:creationId xmlns:a16="http://schemas.microsoft.com/office/drawing/2014/main" id="{F0133FF6-DB51-4314-B2CC-C6871282F284}"/>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6" name="Freeform 73">
              <a:extLst>
                <a:ext uri="{FF2B5EF4-FFF2-40B4-BE49-F238E27FC236}">
                  <a16:creationId xmlns:a16="http://schemas.microsoft.com/office/drawing/2014/main" id="{B8EDDC5A-9BD9-45A6-AF20-6B52DA3A4631}"/>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7" name="Freeform 74">
              <a:extLst>
                <a:ext uri="{FF2B5EF4-FFF2-40B4-BE49-F238E27FC236}">
                  <a16:creationId xmlns:a16="http://schemas.microsoft.com/office/drawing/2014/main" id="{2BB84334-2335-4B86-8B93-F1F10060FE83}"/>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8" name="Freeform 75">
              <a:extLst>
                <a:ext uri="{FF2B5EF4-FFF2-40B4-BE49-F238E27FC236}">
                  <a16:creationId xmlns:a16="http://schemas.microsoft.com/office/drawing/2014/main" id="{DE97F5A0-90E3-45A9-AFBA-4A8E3E07263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76">
              <a:extLst>
                <a:ext uri="{FF2B5EF4-FFF2-40B4-BE49-F238E27FC236}">
                  <a16:creationId xmlns:a16="http://schemas.microsoft.com/office/drawing/2014/main" id="{EB947C91-5B52-4032-9177-91A64CF761BD}"/>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7">
              <a:extLst>
                <a:ext uri="{FF2B5EF4-FFF2-40B4-BE49-F238E27FC236}">
                  <a16:creationId xmlns:a16="http://schemas.microsoft.com/office/drawing/2014/main" id="{5BF66E36-5662-495D-BCA9-864549DE31F7}"/>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78">
              <a:extLst>
                <a:ext uri="{FF2B5EF4-FFF2-40B4-BE49-F238E27FC236}">
                  <a16:creationId xmlns:a16="http://schemas.microsoft.com/office/drawing/2014/main" id="{421AF119-CAB3-4AA0-8B70-EFE52FBC268C}"/>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79">
              <a:extLst>
                <a:ext uri="{FF2B5EF4-FFF2-40B4-BE49-F238E27FC236}">
                  <a16:creationId xmlns:a16="http://schemas.microsoft.com/office/drawing/2014/main" id="{53E5152C-C802-4EE3-89DA-A097DAF42372}"/>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80">
              <a:extLst>
                <a:ext uri="{FF2B5EF4-FFF2-40B4-BE49-F238E27FC236}">
                  <a16:creationId xmlns:a16="http://schemas.microsoft.com/office/drawing/2014/main" id="{2829DCB7-6C36-4DAA-98C4-6831614E7973}"/>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81">
              <a:extLst>
                <a:ext uri="{FF2B5EF4-FFF2-40B4-BE49-F238E27FC236}">
                  <a16:creationId xmlns:a16="http://schemas.microsoft.com/office/drawing/2014/main" id="{23780777-D66B-4F34-BF07-6250BEF78E65}"/>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82">
              <a:extLst>
                <a:ext uri="{FF2B5EF4-FFF2-40B4-BE49-F238E27FC236}">
                  <a16:creationId xmlns:a16="http://schemas.microsoft.com/office/drawing/2014/main" id="{1BDA93FD-CB5E-4CCF-9D57-7066E4C97752}"/>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83">
              <a:extLst>
                <a:ext uri="{FF2B5EF4-FFF2-40B4-BE49-F238E27FC236}">
                  <a16:creationId xmlns:a16="http://schemas.microsoft.com/office/drawing/2014/main" id="{F6DFEBD5-8D0A-4829-9E51-580A8D50A56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84">
              <a:extLst>
                <a:ext uri="{FF2B5EF4-FFF2-40B4-BE49-F238E27FC236}">
                  <a16:creationId xmlns:a16="http://schemas.microsoft.com/office/drawing/2014/main" id="{EB4AE18F-5328-43A9-B657-C3A8AB02806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85">
              <a:extLst>
                <a:ext uri="{FF2B5EF4-FFF2-40B4-BE49-F238E27FC236}">
                  <a16:creationId xmlns:a16="http://schemas.microsoft.com/office/drawing/2014/main" id="{796708DF-71B8-4940-A270-7A120E195F47}"/>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86">
              <a:extLst>
                <a:ext uri="{FF2B5EF4-FFF2-40B4-BE49-F238E27FC236}">
                  <a16:creationId xmlns:a16="http://schemas.microsoft.com/office/drawing/2014/main" id="{09593762-A020-4904-A51F-7C6063ED9449}"/>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87">
              <a:extLst>
                <a:ext uri="{FF2B5EF4-FFF2-40B4-BE49-F238E27FC236}">
                  <a16:creationId xmlns:a16="http://schemas.microsoft.com/office/drawing/2014/main" id="{72342115-A523-49EA-AE91-FC762569D9F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88">
              <a:extLst>
                <a:ext uri="{FF2B5EF4-FFF2-40B4-BE49-F238E27FC236}">
                  <a16:creationId xmlns:a16="http://schemas.microsoft.com/office/drawing/2014/main" id="{20306FE4-5B15-40EA-B3E1-E86733921007}"/>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89">
              <a:extLst>
                <a:ext uri="{FF2B5EF4-FFF2-40B4-BE49-F238E27FC236}">
                  <a16:creationId xmlns:a16="http://schemas.microsoft.com/office/drawing/2014/main" id="{88B74074-2EB6-4B39-BAB6-18866051B282}"/>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90">
              <a:extLst>
                <a:ext uri="{FF2B5EF4-FFF2-40B4-BE49-F238E27FC236}">
                  <a16:creationId xmlns:a16="http://schemas.microsoft.com/office/drawing/2014/main" id="{D0344031-B196-49DB-8963-BFF4E9D9955A}"/>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91">
              <a:extLst>
                <a:ext uri="{FF2B5EF4-FFF2-40B4-BE49-F238E27FC236}">
                  <a16:creationId xmlns:a16="http://schemas.microsoft.com/office/drawing/2014/main" id="{6D8884F5-DE9E-43F0-A5EF-19C5CD6C834E}"/>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92">
              <a:extLst>
                <a:ext uri="{FF2B5EF4-FFF2-40B4-BE49-F238E27FC236}">
                  <a16:creationId xmlns:a16="http://schemas.microsoft.com/office/drawing/2014/main" id="{3CBB24C4-0557-40ED-BE48-E455CBD741A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93">
              <a:extLst>
                <a:ext uri="{FF2B5EF4-FFF2-40B4-BE49-F238E27FC236}">
                  <a16:creationId xmlns:a16="http://schemas.microsoft.com/office/drawing/2014/main" id="{E1958DC1-6263-4886-A9D6-3B9A6E55131E}"/>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94">
              <a:extLst>
                <a:ext uri="{FF2B5EF4-FFF2-40B4-BE49-F238E27FC236}">
                  <a16:creationId xmlns:a16="http://schemas.microsoft.com/office/drawing/2014/main" id="{AC922CA0-672D-40CD-8064-118D9DB3D70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95">
              <a:extLst>
                <a:ext uri="{FF2B5EF4-FFF2-40B4-BE49-F238E27FC236}">
                  <a16:creationId xmlns:a16="http://schemas.microsoft.com/office/drawing/2014/main" id="{F1C7E95E-C21B-4D0D-A659-8B9223C32C61}"/>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96">
              <a:extLst>
                <a:ext uri="{FF2B5EF4-FFF2-40B4-BE49-F238E27FC236}">
                  <a16:creationId xmlns:a16="http://schemas.microsoft.com/office/drawing/2014/main" id="{B6AFA1FB-573F-4668-A8BC-9F7654F28221}"/>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97">
              <a:extLst>
                <a:ext uri="{FF2B5EF4-FFF2-40B4-BE49-F238E27FC236}">
                  <a16:creationId xmlns:a16="http://schemas.microsoft.com/office/drawing/2014/main" id="{5A63CC8D-9D88-47AC-94A8-0A0FB190F00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98">
              <a:extLst>
                <a:ext uri="{FF2B5EF4-FFF2-40B4-BE49-F238E27FC236}">
                  <a16:creationId xmlns:a16="http://schemas.microsoft.com/office/drawing/2014/main" id="{44B59E41-0E3B-42EA-86F3-F3ED8B0FA27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99">
              <a:extLst>
                <a:ext uri="{FF2B5EF4-FFF2-40B4-BE49-F238E27FC236}">
                  <a16:creationId xmlns:a16="http://schemas.microsoft.com/office/drawing/2014/main" id="{673CBA0F-34E0-457F-9D3D-9C66B9DAB1C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100">
              <a:extLst>
                <a:ext uri="{FF2B5EF4-FFF2-40B4-BE49-F238E27FC236}">
                  <a16:creationId xmlns:a16="http://schemas.microsoft.com/office/drawing/2014/main" id="{6BFB7E23-591F-4B1C-80F0-11AB45B34A9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101">
              <a:extLst>
                <a:ext uri="{FF2B5EF4-FFF2-40B4-BE49-F238E27FC236}">
                  <a16:creationId xmlns:a16="http://schemas.microsoft.com/office/drawing/2014/main" id="{5EF4F135-BD8E-4035-A0B9-BBC86251DA6D}"/>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102">
              <a:extLst>
                <a:ext uri="{FF2B5EF4-FFF2-40B4-BE49-F238E27FC236}">
                  <a16:creationId xmlns:a16="http://schemas.microsoft.com/office/drawing/2014/main" id="{632DB224-CF6B-4EA6-B049-20802357CF13}"/>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103">
              <a:extLst>
                <a:ext uri="{FF2B5EF4-FFF2-40B4-BE49-F238E27FC236}">
                  <a16:creationId xmlns:a16="http://schemas.microsoft.com/office/drawing/2014/main" id="{F4057AD9-56CE-4B5D-85EC-023D584013A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104">
              <a:extLst>
                <a:ext uri="{FF2B5EF4-FFF2-40B4-BE49-F238E27FC236}">
                  <a16:creationId xmlns:a16="http://schemas.microsoft.com/office/drawing/2014/main" id="{61E17470-57C4-450E-A7C0-8056233B832F}"/>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105">
              <a:extLst>
                <a:ext uri="{FF2B5EF4-FFF2-40B4-BE49-F238E27FC236}">
                  <a16:creationId xmlns:a16="http://schemas.microsoft.com/office/drawing/2014/main" id="{7087CF46-65CD-4E37-8E3A-460E23D41D7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106">
              <a:extLst>
                <a:ext uri="{FF2B5EF4-FFF2-40B4-BE49-F238E27FC236}">
                  <a16:creationId xmlns:a16="http://schemas.microsoft.com/office/drawing/2014/main" id="{84BC7221-91A4-4308-9A87-EEF7B0EC564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107">
              <a:extLst>
                <a:ext uri="{FF2B5EF4-FFF2-40B4-BE49-F238E27FC236}">
                  <a16:creationId xmlns:a16="http://schemas.microsoft.com/office/drawing/2014/main" id="{67A5ED89-EB7A-43BB-8CDE-81863B32970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108">
              <a:extLst>
                <a:ext uri="{FF2B5EF4-FFF2-40B4-BE49-F238E27FC236}">
                  <a16:creationId xmlns:a16="http://schemas.microsoft.com/office/drawing/2014/main" id="{48A7F259-3D80-49AF-B1B8-2301F1DCD9C5}"/>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109">
              <a:extLst>
                <a:ext uri="{FF2B5EF4-FFF2-40B4-BE49-F238E27FC236}">
                  <a16:creationId xmlns:a16="http://schemas.microsoft.com/office/drawing/2014/main" id="{41B5B0A9-AA5E-4EA6-A87D-E6026179A1F4}"/>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110">
              <a:extLst>
                <a:ext uri="{FF2B5EF4-FFF2-40B4-BE49-F238E27FC236}">
                  <a16:creationId xmlns:a16="http://schemas.microsoft.com/office/drawing/2014/main" id="{9F24CEB3-4F0D-4A84-A4FF-4860AF276D09}"/>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111">
              <a:extLst>
                <a:ext uri="{FF2B5EF4-FFF2-40B4-BE49-F238E27FC236}">
                  <a16:creationId xmlns:a16="http://schemas.microsoft.com/office/drawing/2014/main" id="{E81271DB-99B8-4FF2-90C4-A2FA721549E0}"/>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112">
              <a:extLst>
                <a:ext uri="{FF2B5EF4-FFF2-40B4-BE49-F238E27FC236}">
                  <a16:creationId xmlns:a16="http://schemas.microsoft.com/office/drawing/2014/main" id="{F42E75ED-FDE7-42B6-9A90-4EB502EB5C9A}"/>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113">
              <a:extLst>
                <a:ext uri="{FF2B5EF4-FFF2-40B4-BE49-F238E27FC236}">
                  <a16:creationId xmlns:a16="http://schemas.microsoft.com/office/drawing/2014/main" id="{AA7BEED5-A6A1-4DD5-8F76-7E5E49EE59B4}"/>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114">
              <a:extLst>
                <a:ext uri="{FF2B5EF4-FFF2-40B4-BE49-F238E27FC236}">
                  <a16:creationId xmlns:a16="http://schemas.microsoft.com/office/drawing/2014/main" id="{99094810-53C1-4B49-B954-6138BEC987E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115">
              <a:extLst>
                <a:ext uri="{FF2B5EF4-FFF2-40B4-BE49-F238E27FC236}">
                  <a16:creationId xmlns:a16="http://schemas.microsoft.com/office/drawing/2014/main" id="{E144BF30-A7F2-4E4A-9FAB-CA581B31358E}"/>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116">
              <a:extLst>
                <a:ext uri="{FF2B5EF4-FFF2-40B4-BE49-F238E27FC236}">
                  <a16:creationId xmlns:a16="http://schemas.microsoft.com/office/drawing/2014/main" id="{F01CC6F9-1B97-4C77-8EBD-437A8AA59A7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117">
              <a:extLst>
                <a:ext uri="{FF2B5EF4-FFF2-40B4-BE49-F238E27FC236}">
                  <a16:creationId xmlns:a16="http://schemas.microsoft.com/office/drawing/2014/main" id="{721B1FD0-DBC4-4799-9325-5D7628196F4E}"/>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118">
              <a:extLst>
                <a:ext uri="{FF2B5EF4-FFF2-40B4-BE49-F238E27FC236}">
                  <a16:creationId xmlns:a16="http://schemas.microsoft.com/office/drawing/2014/main" id="{DA5E2B25-13B5-4DC2-9F74-F58D2FEA98D9}"/>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119">
              <a:extLst>
                <a:ext uri="{FF2B5EF4-FFF2-40B4-BE49-F238E27FC236}">
                  <a16:creationId xmlns:a16="http://schemas.microsoft.com/office/drawing/2014/main" id="{CA53CDDC-41F1-4411-99F0-41C57B85A2A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120">
              <a:extLst>
                <a:ext uri="{FF2B5EF4-FFF2-40B4-BE49-F238E27FC236}">
                  <a16:creationId xmlns:a16="http://schemas.microsoft.com/office/drawing/2014/main" id="{79F67340-74EA-4EE0-94A4-E7B93C0775A6}"/>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121">
              <a:extLst>
                <a:ext uri="{FF2B5EF4-FFF2-40B4-BE49-F238E27FC236}">
                  <a16:creationId xmlns:a16="http://schemas.microsoft.com/office/drawing/2014/main" id="{3816E8CA-FA92-4E04-86DF-C234CC6CA58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122">
              <a:extLst>
                <a:ext uri="{FF2B5EF4-FFF2-40B4-BE49-F238E27FC236}">
                  <a16:creationId xmlns:a16="http://schemas.microsoft.com/office/drawing/2014/main" id="{92C2AAD2-0105-4BC0-BFAC-B9DE634D6954}"/>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123">
              <a:extLst>
                <a:ext uri="{FF2B5EF4-FFF2-40B4-BE49-F238E27FC236}">
                  <a16:creationId xmlns:a16="http://schemas.microsoft.com/office/drawing/2014/main" id="{0BF8C63F-903B-43DE-AFE5-D175FD912F35}"/>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124">
              <a:extLst>
                <a:ext uri="{FF2B5EF4-FFF2-40B4-BE49-F238E27FC236}">
                  <a16:creationId xmlns:a16="http://schemas.microsoft.com/office/drawing/2014/main" id="{50E84EE5-4D05-4769-AE17-4DDC17E56036}"/>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125">
              <a:extLst>
                <a:ext uri="{FF2B5EF4-FFF2-40B4-BE49-F238E27FC236}">
                  <a16:creationId xmlns:a16="http://schemas.microsoft.com/office/drawing/2014/main" id="{5280FDA8-2BBE-40E8-B62A-DBF63DE21268}"/>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126">
              <a:extLst>
                <a:ext uri="{FF2B5EF4-FFF2-40B4-BE49-F238E27FC236}">
                  <a16:creationId xmlns:a16="http://schemas.microsoft.com/office/drawing/2014/main" id="{CF4BFE3B-2D25-4D6D-8C22-5694E7266259}"/>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127">
              <a:extLst>
                <a:ext uri="{FF2B5EF4-FFF2-40B4-BE49-F238E27FC236}">
                  <a16:creationId xmlns:a16="http://schemas.microsoft.com/office/drawing/2014/main" id="{015128FE-C4B2-49DC-A006-8DF0AEECDC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128">
              <a:extLst>
                <a:ext uri="{FF2B5EF4-FFF2-40B4-BE49-F238E27FC236}">
                  <a16:creationId xmlns:a16="http://schemas.microsoft.com/office/drawing/2014/main" id="{C6B6FE7D-02EB-4296-93BB-D70DDAD7C241}"/>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129">
              <a:extLst>
                <a:ext uri="{FF2B5EF4-FFF2-40B4-BE49-F238E27FC236}">
                  <a16:creationId xmlns:a16="http://schemas.microsoft.com/office/drawing/2014/main" id="{0E27BDE0-68A0-4B01-BAD2-1506871D4D33}"/>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130">
              <a:extLst>
                <a:ext uri="{FF2B5EF4-FFF2-40B4-BE49-F238E27FC236}">
                  <a16:creationId xmlns:a16="http://schemas.microsoft.com/office/drawing/2014/main" id="{DEB875EF-BAE3-46F2-9865-7FA101C4F33A}"/>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131">
              <a:extLst>
                <a:ext uri="{FF2B5EF4-FFF2-40B4-BE49-F238E27FC236}">
                  <a16:creationId xmlns:a16="http://schemas.microsoft.com/office/drawing/2014/main" id="{A553B539-76E3-4E44-BBE6-3E7316B6AAAB}"/>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132">
              <a:extLst>
                <a:ext uri="{FF2B5EF4-FFF2-40B4-BE49-F238E27FC236}">
                  <a16:creationId xmlns:a16="http://schemas.microsoft.com/office/drawing/2014/main" id="{E95316B8-5EFB-4D41-A015-4C22C75321A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133">
              <a:extLst>
                <a:ext uri="{FF2B5EF4-FFF2-40B4-BE49-F238E27FC236}">
                  <a16:creationId xmlns:a16="http://schemas.microsoft.com/office/drawing/2014/main" id="{CD68DC93-9E2B-4139-8694-E53E04BFB2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134">
              <a:extLst>
                <a:ext uri="{FF2B5EF4-FFF2-40B4-BE49-F238E27FC236}">
                  <a16:creationId xmlns:a16="http://schemas.microsoft.com/office/drawing/2014/main" id="{84E5CE68-A7A5-4262-8552-21C96FD189E1}"/>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16063979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zoom/>
  </p:transition>
  <p:hf hdr="0" dt="0"/>
  <p:txStyles>
    <p:titleStyle>
      <a:lvl1pPr algn="l" rtl="0" eaLnBrk="0" fontAlgn="base" hangingPunct="0">
        <a:spcBef>
          <a:spcPct val="0"/>
        </a:spcBef>
        <a:spcAft>
          <a:spcPct val="0"/>
        </a:spcAft>
        <a:defRPr sz="20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2400" b="1">
          <a:solidFill>
            <a:srgbClr val="007749"/>
          </a:solidFill>
          <a:latin typeface="Trebuchet MS" pitchFamily="34" charset="0"/>
        </a:defRPr>
      </a:lvl2pPr>
      <a:lvl3pPr algn="l" rtl="0" eaLnBrk="0" fontAlgn="base" hangingPunct="0">
        <a:spcBef>
          <a:spcPct val="0"/>
        </a:spcBef>
        <a:spcAft>
          <a:spcPct val="0"/>
        </a:spcAft>
        <a:defRPr sz="2400" b="1">
          <a:solidFill>
            <a:srgbClr val="007749"/>
          </a:solidFill>
          <a:latin typeface="Trebuchet MS" pitchFamily="34" charset="0"/>
        </a:defRPr>
      </a:lvl3pPr>
      <a:lvl4pPr algn="l" rtl="0" eaLnBrk="0" fontAlgn="base" hangingPunct="0">
        <a:spcBef>
          <a:spcPct val="0"/>
        </a:spcBef>
        <a:spcAft>
          <a:spcPct val="0"/>
        </a:spcAft>
        <a:defRPr sz="2400" b="1">
          <a:solidFill>
            <a:srgbClr val="007749"/>
          </a:solidFill>
          <a:latin typeface="Trebuchet MS" pitchFamily="34" charset="0"/>
        </a:defRPr>
      </a:lvl4pPr>
      <a:lvl5pPr algn="l" rtl="0" eaLnBrk="0" fontAlgn="base" hangingPunct="0">
        <a:spcBef>
          <a:spcPct val="0"/>
        </a:spcBef>
        <a:spcAft>
          <a:spcPct val="0"/>
        </a:spcAft>
        <a:defRPr sz="2400" b="1">
          <a:solidFill>
            <a:srgbClr val="007749"/>
          </a:solidFill>
          <a:latin typeface="Trebuchet MS" pitchFamily="34" charset="0"/>
        </a:defRPr>
      </a:lvl5pPr>
      <a:lvl6pPr marL="457200" algn="l" rtl="0" fontAlgn="base">
        <a:spcBef>
          <a:spcPct val="0"/>
        </a:spcBef>
        <a:spcAft>
          <a:spcPct val="0"/>
        </a:spcAft>
        <a:defRPr sz="2400">
          <a:solidFill>
            <a:schemeClr val="bg1"/>
          </a:solidFill>
          <a:latin typeface="Trebuchet MS" pitchFamily="34" charset="0"/>
        </a:defRPr>
      </a:lvl6pPr>
      <a:lvl7pPr marL="914400" algn="l" rtl="0" fontAlgn="base">
        <a:spcBef>
          <a:spcPct val="0"/>
        </a:spcBef>
        <a:spcAft>
          <a:spcPct val="0"/>
        </a:spcAft>
        <a:defRPr sz="2400">
          <a:solidFill>
            <a:schemeClr val="bg1"/>
          </a:solidFill>
          <a:latin typeface="Trebuchet MS" pitchFamily="34" charset="0"/>
        </a:defRPr>
      </a:lvl7pPr>
      <a:lvl8pPr marL="1371600" algn="l" rtl="0" fontAlgn="base">
        <a:spcBef>
          <a:spcPct val="0"/>
        </a:spcBef>
        <a:spcAft>
          <a:spcPct val="0"/>
        </a:spcAft>
        <a:defRPr sz="2400">
          <a:solidFill>
            <a:schemeClr val="bg1"/>
          </a:solidFill>
          <a:latin typeface="Trebuchet MS" pitchFamily="34" charset="0"/>
        </a:defRPr>
      </a:lvl8pPr>
      <a:lvl9pPr marL="1828800" algn="l" rtl="0" fontAlgn="base">
        <a:spcBef>
          <a:spcPct val="0"/>
        </a:spcBef>
        <a:spcAft>
          <a:spcPct val="0"/>
        </a:spcAft>
        <a:defRPr sz="2400">
          <a:solidFill>
            <a:schemeClr val="bg1"/>
          </a:solidFill>
          <a:latin typeface="Trebuchet MS" pitchFamily="34" charset="0"/>
        </a:defRPr>
      </a:lvl9pPr>
    </p:titleStyle>
    <p:body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4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0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37841-8027-43A4-892D-33D60069775E}"/>
              </a:ext>
            </a:extLst>
          </p:cNvPr>
          <p:cNvSpPr>
            <a:spLocks noGrp="1"/>
          </p:cNvSpPr>
          <p:nvPr>
            <p:ph type="ctrTitle"/>
          </p:nvPr>
        </p:nvSpPr>
        <p:spPr/>
        <p:txBody>
          <a:bodyPr/>
          <a:lstStyle/>
          <a:p>
            <a:r>
              <a:rPr lang="en-US" sz="3600" dirty="0"/>
              <a:t>Eversource Gas</a:t>
            </a:r>
            <a:br>
              <a:rPr lang="en-US" sz="3600" dirty="0"/>
            </a:br>
            <a:r>
              <a:rPr lang="en-US" sz="3600" dirty="0"/>
              <a:t>Eversource Gas </a:t>
            </a:r>
            <a:r>
              <a:rPr lang="en-US" dirty="0"/>
              <a:t>of</a:t>
            </a:r>
            <a:r>
              <a:rPr lang="en-US" sz="3600" dirty="0"/>
              <a:t> Massachusetts</a:t>
            </a:r>
            <a:br>
              <a:rPr lang="en-US" sz="3600" dirty="0"/>
            </a:br>
            <a:r>
              <a:rPr lang="en-US" sz="3600" dirty="0"/>
              <a:t>Liberty Utilities </a:t>
            </a:r>
            <a:endParaRPr lang="en-US" dirty="0"/>
          </a:p>
        </p:txBody>
      </p:sp>
      <p:sp>
        <p:nvSpPr>
          <p:cNvPr id="5" name="Slide Number Placeholder 4">
            <a:extLst>
              <a:ext uri="{FF2B5EF4-FFF2-40B4-BE49-F238E27FC236}">
                <a16:creationId xmlns:a16="http://schemas.microsoft.com/office/drawing/2014/main" id="{18B6317A-7B2D-4D66-A9F8-AB261245194D}"/>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1026" name="Picture 2" descr="B380A519">
            <a:extLst>
              <a:ext uri="{FF2B5EF4-FFF2-40B4-BE49-F238E27FC236}">
                <a16:creationId xmlns:a16="http://schemas.microsoft.com/office/drawing/2014/main" id="{AE069872-8609-2753-E661-CD5E837C6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881" y="5633949"/>
            <a:ext cx="2012295" cy="7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3">
            <a:extLst>
              <a:ext uri="{FF2B5EF4-FFF2-40B4-BE49-F238E27FC236}">
                <a16:creationId xmlns:a16="http://schemas.microsoft.com/office/drawing/2014/main" id="{531A49D3-AA24-EED6-5333-2FC0D64F89FA}"/>
              </a:ext>
            </a:extLst>
          </p:cNvPr>
          <p:cNvSpPr>
            <a:spLocks noGrp="1"/>
          </p:cNvSpPr>
          <p:nvPr>
            <p:ph type="subTitle" idx="1"/>
          </p:nvPr>
        </p:nvSpPr>
        <p:spPr/>
        <p:txBody>
          <a:bodyPr/>
          <a:lstStyle/>
          <a:p>
            <a:r>
              <a:rPr lang="en-US" dirty="0"/>
              <a:t>Gas Distribution</a:t>
            </a:r>
          </a:p>
        </p:txBody>
      </p:sp>
    </p:spTree>
    <p:extLst>
      <p:ext uri="{BB962C8B-B14F-4D97-AF65-F5344CB8AC3E}">
        <p14:creationId xmlns:p14="http://schemas.microsoft.com/office/powerpoint/2010/main" val="243062424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Re-marks &amp; Maintaining Marks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FAE6665-22F6-73F0-525A-4A64D0EB1E50}"/>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If marks become faded or destroyed, re-notify Dig Safe, stop work for 24 hours for re-marks</a:t>
            </a:r>
          </a:p>
          <a:p>
            <a:r>
              <a:rPr lang="en-US" sz="2400" kern="0" dirty="0">
                <a:ea typeface="MS PGothic"/>
              </a:rPr>
              <a:t>If the scope of the job changes - call in a new Dig Safe ticket</a:t>
            </a:r>
          </a:p>
          <a:p>
            <a:r>
              <a:rPr lang="en-US" sz="2400" kern="0" dirty="0">
                <a:ea typeface="MS PGothic"/>
              </a:rPr>
              <a:t>It is the excavator's responsibility to maintain all marks</a:t>
            </a:r>
            <a:endParaRPr lang="en-US" sz="2400" kern="0" dirty="0"/>
          </a:p>
          <a:p>
            <a:r>
              <a:rPr lang="en-US" sz="2400" kern="0" dirty="0">
                <a:ea typeface="MS PGothic"/>
              </a:rPr>
              <a:t>If your excavation causes the removal or disturbance of the marks, establish offset marks to maintain a reference point for those underground utilities</a:t>
            </a:r>
          </a:p>
          <a:p>
            <a:r>
              <a:rPr lang="en-US" sz="2400" kern="0" dirty="0">
                <a:ea typeface="MS PGothic"/>
              </a:rPr>
              <a:t>If there are any questions about the marks reach out to the utility </a:t>
            </a:r>
            <a:endParaRPr lang="en-US" sz="2400" kern="0" dirty="0"/>
          </a:p>
          <a:p>
            <a:endParaRPr lang="en-US" sz="2400" kern="0" dirty="0"/>
          </a:p>
        </p:txBody>
      </p:sp>
      <p:pic>
        <p:nvPicPr>
          <p:cNvPr id="4" name="Picture 2" descr="B380A519">
            <a:extLst>
              <a:ext uri="{FF2B5EF4-FFF2-40B4-BE49-F238E27FC236}">
                <a16:creationId xmlns:a16="http://schemas.microsoft.com/office/drawing/2014/main" id="{02046B7A-D94E-DB31-D5D1-0D8ACB7D3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09028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Visual Cues of Gas Facilities in the Area</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11</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B372AB8-ADC5-BB2D-B573-CD8FF08BB922}"/>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Valve boxes</a:t>
            </a:r>
          </a:p>
          <a:p>
            <a:r>
              <a:rPr lang="en-US" sz="2400" kern="0" dirty="0"/>
              <a:t>Cathodic protection test boxes</a:t>
            </a:r>
          </a:p>
          <a:p>
            <a:r>
              <a:rPr lang="en-US" sz="2400" kern="0" dirty="0"/>
              <a:t>Trenches and/or repair patches</a:t>
            </a:r>
          </a:p>
          <a:p>
            <a:r>
              <a:rPr lang="en-US" sz="2400" kern="0" dirty="0"/>
              <a:t>Meters or regulator vents at buildings</a:t>
            </a:r>
          </a:p>
        </p:txBody>
      </p:sp>
      <p:pic>
        <p:nvPicPr>
          <p:cNvPr id="6" name="Picture 5">
            <a:extLst>
              <a:ext uri="{FF2B5EF4-FFF2-40B4-BE49-F238E27FC236}">
                <a16:creationId xmlns:a16="http://schemas.microsoft.com/office/drawing/2014/main" id="{9861F1A7-5F1D-0CFF-9700-F89D65CCF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581400"/>
            <a:ext cx="3331029" cy="2590800"/>
          </a:xfrm>
          <a:prstGeom prst="rect">
            <a:avLst/>
          </a:prstGeom>
        </p:spPr>
      </p:pic>
      <p:pic>
        <p:nvPicPr>
          <p:cNvPr id="7" name="Picture 6" descr="A close-up of a coin&#10;&#10;Description automatically generated with medium confidence">
            <a:extLst>
              <a:ext uri="{FF2B5EF4-FFF2-40B4-BE49-F238E27FC236}">
                <a16:creationId xmlns:a16="http://schemas.microsoft.com/office/drawing/2014/main" id="{84392215-ED5D-9C51-1BD3-537F05AB8C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7" t="1739" r="2592" b="2062"/>
          <a:stretch/>
        </p:blipFill>
        <p:spPr>
          <a:xfrm>
            <a:off x="6019800" y="1219200"/>
            <a:ext cx="2158840" cy="2115283"/>
          </a:xfrm>
          <a:prstGeom prst="rect">
            <a:avLst/>
          </a:prstGeom>
        </p:spPr>
      </p:pic>
      <p:pic>
        <p:nvPicPr>
          <p:cNvPr id="8" name="Picture 7">
            <a:extLst>
              <a:ext uri="{FF2B5EF4-FFF2-40B4-BE49-F238E27FC236}">
                <a16:creationId xmlns:a16="http://schemas.microsoft.com/office/drawing/2014/main" id="{85F19D32-E70A-C3F7-28C4-98DB38E1D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581400"/>
            <a:ext cx="4336736" cy="2597726"/>
          </a:xfrm>
          <a:prstGeom prst="rect">
            <a:avLst/>
          </a:prstGeom>
        </p:spPr>
      </p:pic>
      <p:pic>
        <p:nvPicPr>
          <p:cNvPr id="3" name="Picture 2" descr="B380A519">
            <a:extLst>
              <a:ext uri="{FF2B5EF4-FFF2-40B4-BE49-F238E27FC236}">
                <a16:creationId xmlns:a16="http://schemas.microsoft.com/office/drawing/2014/main" id="{F4169B3D-9198-CACF-628D-0A0AD9CA7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23813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Private Gas and Master Meter Sets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4DEB9163-43DB-06E2-4819-907CF20D3937}"/>
              </a:ext>
            </a:extLst>
          </p:cNvPr>
          <p:cNvSpPr txBox="1">
            <a:spLocks/>
          </p:cNvSpPr>
          <p:nvPr/>
        </p:nvSpPr>
        <p:spPr bwMode="auto">
          <a:xfrm>
            <a:off x="609600" y="1015012"/>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300" kern="0" dirty="0">
                <a:ea typeface="MS PGothic"/>
              </a:rPr>
              <a:t>Gas distribution companies only mark the facilities they own</a:t>
            </a:r>
            <a:endParaRPr lang="en-US" sz="2300" kern="0" dirty="0"/>
          </a:p>
          <a:p>
            <a:r>
              <a:rPr lang="en-US" sz="2300" kern="0" dirty="0">
                <a:ea typeface="MS PGothic"/>
              </a:rPr>
              <a:t>Private gas after the meter must be located by a private utility company – propane is also not marked by the LDC</a:t>
            </a:r>
          </a:p>
          <a:p>
            <a:r>
              <a:rPr lang="en-US" sz="2300" kern="0" dirty="0">
                <a:ea typeface="MS PGothic"/>
              </a:rPr>
              <a:t>Some locations have a master meter – anything after the master meter is considered private</a:t>
            </a:r>
          </a:p>
          <a:p>
            <a:r>
              <a:rPr lang="en-US" sz="2300" kern="0" dirty="0">
                <a:ea typeface="MS PGothic"/>
              </a:rPr>
              <a:t>Generators, grills, fire pits are examples of structures that can have private gas</a:t>
            </a:r>
            <a:endParaRPr lang="en-US" sz="2300" kern="0" dirty="0"/>
          </a:p>
        </p:txBody>
      </p:sp>
      <p:pic>
        <p:nvPicPr>
          <p:cNvPr id="9" name="Picture 5" descr="A picture containing worktable&#10;&#10;Description automatically generated">
            <a:extLst>
              <a:ext uri="{FF2B5EF4-FFF2-40B4-BE49-F238E27FC236}">
                <a16:creationId xmlns:a16="http://schemas.microsoft.com/office/drawing/2014/main" id="{525DB3F6-30AD-350F-46B2-01EE560D6681}"/>
              </a:ext>
            </a:extLst>
          </p:cNvPr>
          <p:cNvPicPr>
            <a:picLocks noChangeAspect="1"/>
          </p:cNvPicPr>
          <p:nvPr/>
        </p:nvPicPr>
        <p:blipFill>
          <a:blip r:embed="rId2"/>
          <a:stretch>
            <a:fillRect/>
          </a:stretch>
        </p:blipFill>
        <p:spPr>
          <a:xfrm>
            <a:off x="533400" y="4454020"/>
            <a:ext cx="3323917" cy="1801900"/>
          </a:xfrm>
          <a:prstGeom prst="rect">
            <a:avLst/>
          </a:prstGeom>
        </p:spPr>
      </p:pic>
      <p:pic>
        <p:nvPicPr>
          <p:cNvPr id="10" name="Picture 6" descr="Diagram&#10;&#10;Description automatically generated">
            <a:extLst>
              <a:ext uri="{FF2B5EF4-FFF2-40B4-BE49-F238E27FC236}">
                <a16:creationId xmlns:a16="http://schemas.microsoft.com/office/drawing/2014/main" id="{32B7D2AE-CB08-7F85-DE56-7BF2F02BBA47}"/>
              </a:ext>
            </a:extLst>
          </p:cNvPr>
          <p:cNvPicPr>
            <a:picLocks noChangeAspect="1"/>
          </p:cNvPicPr>
          <p:nvPr/>
        </p:nvPicPr>
        <p:blipFill>
          <a:blip r:embed="rId3"/>
          <a:stretch>
            <a:fillRect/>
          </a:stretch>
        </p:blipFill>
        <p:spPr>
          <a:xfrm>
            <a:off x="3914030" y="3861865"/>
            <a:ext cx="5047636" cy="2686797"/>
          </a:xfrm>
          <a:prstGeom prst="rect">
            <a:avLst/>
          </a:prstGeom>
        </p:spPr>
      </p:pic>
      <p:pic>
        <p:nvPicPr>
          <p:cNvPr id="4" name="Picture 2" descr="B380A519">
            <a:extLst>
              <a:ext uri="{FF2B5EF4-FFF2-40B4-BE49-F238E27FC236}">
                <a16:creationId xmlns:a16="http://schemas.microsoft.com/office/drawing/2014/main" id="{32A90B43-D869-3F42-0A29-CA3A69C70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46640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Regulator Stations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B44268DD-0925-4931-9DA3-800AB48628A2}"/>
              </a:ext>
            </a:extLst>
          </p:cNvPr>
          <p:cNvSpPr txBox="1">
            <a:spLocks/>
          </p:cNvSpPr>
          <p:nvPr/>
        </p:nvSpPr>
        <p:spPr bwMode="auto">
          <a:xfrm>
            <a:off x="571500" y="886351"/>
            <a:ext cx="8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200" kern="0" dirty="0"/>
              <a:t>Please contact the local gas distribution company prior to any excavation in the vicinity of a regulator pit or station. </a:t>
            </a:r>
          </a:p>
          <a:p>
            <a:r>
              <a:rPr lang="en-US" sz="2200" kern="0" dirty="0"/>
              <a:t>Regulator stations are used to monitor and control the operating pressure of the gas distribution system.</a:t>
            </a:r>
          </a:p>
          <a:p>
            <a:r>
              <a:rPr lang="en-US" sz="2200" kern="0" dirty="0"/>
              <a:t>A site meeting and standby is required for excavation within 50 feet of a regulator station. A minimum of 24 hours notice from the excavator is required to schedule standby personnel prior to excavation.</a:t>
            </a:r>
          </a:p>
        </p:txBody>
      </p:sp>
      <p:pic>
        <p:nvPicPr>
          <p:cNvPr id="6" name="Picture 3" descr="e82d3134-ef7d-4db9-b288-65d735199b6d@namprd02">
            <a:extLst>
              <a:ext uri="{FF2B5EF4-FFF2-40B4-BE49-F238E27FC236}">
                <a16:creationId xmlns:a16="http://schemas.microsoft.com/office/drawing/2014/main" id="{14198C3D-ED40-DA97-7974-2A4C80919D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0344" y="3657600"/>
            <a:ext cx="5583312" cy="281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380A519">
            <a:extLst>
              <a:ext uri="{FF2B5EF4-FFF2-40B4-BE49-F238E27FC236}">
                <a16:creationId xmlns:a16="http://schemas.microsoft.com/office/drawing/2014/main" id="{F4960B0E-0051-53FA-9EDA-3F62BAC0E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51237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High Pressure Standby</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6" descr="A picture containing text, road, sky, outdoor&#10;&#10;Description automatically generated">
            <a:extLst>
              <a:ext uri="{FF2B5EF4-FFF2-40B4-BE49-F238E27FC236}">
                <a16:creationId xmlns:a16="http://schemas.microsoft.com/office/drawing/2014/main" id="{CD8538C8-7A81-8F0F-5358-F3D6CA06660E}"/>
              </a:ext>
            </a:extLst>
          </p:cNvPr>
          <p:cNvPicPr>
            <a:picLocks noChangeAspect="1"/>
          </p:cNvPicPr>
          <p:nvPr/>
        </p:nvPicPr>
        <p:blipFill rotWithShape="1">
          <a:blip r:embed="rId2"/>
          <a:srcRect b="15949"/>
          <a:stretch/>
        </p:blipFill>
        <p:spPr>
          <a:xfrm>
            <a:off x="381000" y="1417638"/>
            <a:ext cx="4038600" cy="4525962"/>
          </a:xfrm>
          <a:prstGeom prst="rect">
            <a:avLst/>
          </a:prstGeom>
          <a:noFill/>
        </p:spPr>
      </p:pic>
      <p:sp>
        <p:nvSpPr>
          <p:cNvPr id="7" name="Text Placeholder 2">
            <a:extLst>
              <a:ext uri="{FF2B5EF4-FFF2-40B4-BE49-F238E27FC236}">
                <a16:creationId xmlns:a16="http://schemas.microsoft.com/office/drawing/2014/main" id="{9429FFCC-0255-B0DB-8F5B-BCE509B9BC46}"/>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a:lnSpc>
                <a:spcPct val="90000"/>
              </a:lnSpc>
            </a:pPr>
            <a:r>
              <a:rPr lang="en-US" sz="2400" kern="0" dirty="0"/>
              <a:t>If working near HP expect a phone call from the locator and Damage Prevention Supervisor</a:t>
            </a:r>
          </a:p>
          <a:p>
            <a:pPr>
              <a:lnSpc>
                <a:spcPct val="90000"/>
              </a:lnSpc>
            </a:pPr>
            <a:r>
              <a:rPr lang="en-US" sz="2400" kern="0" dirty="0"/>
              <a:t>Ticket system will also send a notification email regarding critical facilities</a:t>
            </a:r>
          </a:p>
          <a:p>
            <a:pPr>
              <a:lnSpc>
                <a:spcPct val="90000"/>
              </a:lnSpc>
            </a:pPr>
            <a:r>
              <a:rPr lang="en-US" sz="2400" kern="0" dirty="0"/>
              <a:t>If working within 10 feet of HP, Eversource will have a technician on site</a:t>
            </a:r>
          </a:p>
          <a:p>
            <a:pPr>
              <a:lnSpc>
                <a:spcPct val="90000"/>
              </a:lnSpc>
            </a:pPr>
            <a:r>
              <a:rPr lang="en-US" sz="2400" kern="0" dirty="0"/>
              <a:t>Always update ticket at Dig Safe and notify Eversource Supervisor if scope of work changes</a:t>
            </a:r>
          </a:p>
        </p:txBody>
      </p:sp>
      <p:pic>
        <p:nvPicPr>
          <p:cNvPr id="4" name="Picture 2" descr="B380A519">
            <a:extLst>
              <a:ext uri="{FF2B5EF4-FFF2-40B4-BE49-F238E27FC236}">
                <a16:creationId xmlns:a16="http://schemas.microsoft.com/office/drawing/2014/main" id="{6D95C52E-99F4-DECF-0B55-4342A99B4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87095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Blasting</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5C7422A-45C7-BF57-B608-0EDC5B60D897}"/>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Eversource and Liberty procedures require our personnel work cooperatively with contractors engaged in blasting operations within 100 feet of our gas pipelines to minimize the potential for damage to gas facilities.</a:t>
            </a:r>
          </a:p>
          <a:p>
            <a:r>
              <a:rPr lang="en-US" sz="2400" kern="0" dirty="0"/>
              <a:t>When gas facilities have the potential to be affected by blasting operations, contractors must submit a blast plan to the gas company for approval. Leak survey is scheduled accordingly. </a:t>
            </a:r>
          </a:p>
        </p:txBody>
      </p:sp>
      <p:pic>
        <p:nvPicPr>
          <p:cNvPr id="3" name="Picture 2" descr="B380A519">
            <a:extLst>
              <a:ext uri="{FF2B5EF4-FFF2-40B4-BE49-F238E27FC236}">
                <a16:creationId xmlns:a16="http://schemas.microsoft.com/office/drawing/2014/main" id="{92EE4DF0-9D10-53D5-A2DB-0B702F3A3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8177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Signs of a Hit Gas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BE021EE-DCB5-5285-85A7-BFA352FEC9AC}"/>
              </a:ext>
            </a:extLst>
          </p:cNvPr>
          <p:cNvSpPr txBox="1">
            <a:spLocks/>
          </p:cNvSpPr>
          <p:nvPr/>
        </p:nvSpPr>
        <p:spPr bwMode="auto">
          <a:xfrm>
            <a:off x="457200" y="1435100"/>
            <a:ext cx="3893216"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marL="285750" indent="-285750"/>
            <a:r>
              <a:rPr lang="en-US" sz="2400" kern="0" dirty="0"/>
              <a:t>Blowing or hissing sound</a:t>
            </a:r>
          </a:p>
          <a:p>
            <a:pPr marL="285750" indent="-285750"/>
            <a:r>
              <a:rPr lang="en-US" sz="2400" kern="0" dirty="0"/>
              <a:t>Dust blowing from the hole</a:t>
            </a:r>
          </a:p>
          <a:p>
            <a:pPr marL="285750" indent="-285750"/>
            <a:r>
              <a:rPr lang="en-US" sz="2400" kern="0" dirty="0"/>
              <a:t>Continuous bubbling in wet area</a:t>
            </a:r>
          </a:p>
          <a:p>
            <a:pPr marL="285750" indent="-285750"/>
            <a:r>
              <a:rPr lang="en-US" sz="2400" kern="0" dirty="0"/>
              <a:t>Rotten egg smell</a:t>
            </a:r>
          </a:p>
          <a:p>
            <a:pPr marL="285750" indent="-285750"/>
            <a:r>
              <a:rPr lang="en-US" sz="2400" kern="0" dirty="0"/>
              <a:t>Flames – if gas has ignited</a:t>
            </a:r>
          </a:p>
        </p:txBody>
      </p:sp>
      <p:pic>
        <p:nvPicPr>
          <p:cNvPr id="6" name="Picture 2" descr="C:\Users\allisc\Desktop\IMG_1287.jpg">
            <a:extLst>
              <a:ext uri="{FF2B5EF4-FFF2-40B4-BE49-F238E27FC236}">
                <a16:creationId xmlns:a16="http://schemas.microsoft.com/office/drawing/2014/main" id="{7026E96E-3363-EC83-BB2A-CB83E956F58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93586" y="1435100"/>
            <a:ext cx="3524075" cy="418377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EAA7C3B2-3878-FE8B-FE7C-962324A9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92322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Do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7" name="Text Placeholder 2">
            <a:extLst>
              <a:ext uri="{FF2B5EF4-FFF2-40B4-BE49-F238E27FC236}">
                <a16:creationId xmlns:a16="http://schemas.microsoft.com/office/drawing/2014/main" id="{9379AB3C-D772-C361-2693-2123FFBF4BA1}"/>
              </a:ext>
            </a:extLst>
          </p:cNvPr>
          <p:cNvSpPr txBox="1">
            <a:spLocks/>
          </p:cNvSpPr>
          <p:nvPr/>
        </p:nvSpPr>
        <p:spPr bwMode="auto">
          <a:xfrm>
            <a:off x="609600" y="1086025"/>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300" kern="0" dirty="0">
                <a:ea typeface="MS PGothic"/>
              </a:rPr>
              <a:t>Shut down all machinery</a:t>
            </a:r>
          </a:p>
          <a:p>
            <a:r>
              <a:rPr lang="en-US" sz="2300" kern="0" dirty="0">
                <a:ea typeface="MS PGothic"/>
              </a:rPr>
              <a:t>Move away from the affected area</a:t>
            </a:r>
          </a:p>
          <a:p>
            <a:r>
              <a:rPr lang="en-US" sz="2300" kern="0" dirty="0">
                <a:ea typeface="MS PGothic"/>
              </a:rPr>
              <a:t>Do not do anything that could cause a spark</a:t>
            </a:r>
          </a:p>
          <a:p>
            <a:r>
              <a:rPr lang="en-US" sz="2300" kern="0" dirty="0">
                <a:ea typeface="MS PGothic"/>
              </a:rPr>
              <a:t>Call 911</a:t>
            </a:r>
          </a:p>
          <a:p>
            <a:r>
              <a:rPr lang="en-US" sz="2300" kern="0" dirty="0">
                <a:ea typeface="MS PGothic"/>
              </a:rPr>
              <a:t>Notify gas company</a:t>
            </a:r>
          </a:p>
          <a:p>
            <a:r>
              <a:rPr lang="en-US" sz="2300" kern="0" dirty="0">
                <a:ea typeface="MS PGothic"/>
              </a:rPr>
              <a:t>Keep general public away from area </a:t>
            </a:r>
            <a:endParaRPr lang="en-US" sz="2300" kern="0" dirty="0"/>
          </a:p>
          <a:p>
            <a:r>
              <a:rPr lang="en-US" sz="2300" kern="0" dirty="0">
                <a:ea typeface="MS PGothic"/>
              </a:rPr>
              <a:t>Do not reenter excavation or attempt to stop the flow of gas</a:t>
            </a:r>
          </a:p>
          <a:p>
            <a:r>
              <a:rPr lang="en-US" sz="2300" kern="0" dirty="0">
                <a:ea typeface="MS PGothic"/>
              </a:rPr>
              <a:t>Additional direction will be given by 911 and the gas company</a:t>
            </a:r>
          </a:p>
          <a:p>
            <a:r>
              <a:rPr lang="en-US" sz="2300" kern="0" dirty="0">
                <a:ea typeface="MS PGothic"/>
              </a:rPr>
              <a:t>If natural gas is escaping inside a building or is entering a building through an opening, knock on the door to notify the building occupants to evacuate. </a:t>
            </a:r>
            <a:r>
              <a:rPr lang="en-US" sz="2300" b="1" kern="0" dirty="0">
                <a:ea typeface="MS PGothic"/>
              </a:rPr>
              <a:t>Do not ring the doorbell</a:t>
            </a:r>
            <a:r>
              <a:rPr lang="en-US" sz="2300" kern="0" dirty="0">
                <a:ea typeface="MS PGothic"/>
              </a:rPr>
              <a:t>. </a:t>
            </a:r>
            <a:endParaRPr lang="en-US" sz="2300" kern="0" dirty="0"/>
          </a:p>
          <a:p>
            <a:endParaRPr lang="en-US" sz="2300" kern="0" dirty="0"/>
          </a:p>
          <a:p>
            <a:endParaRPr lang="en-US" sz="2300" kern="0" dirty="0"/>
          </a:p>
        </p:txBody>
      </p:sp>
      <p:pic>
        <p:nvPicPr>
          <p:cNvPr id="3" name="Picture 2" descr="B380A519">
            <a:extLst>
              <a:ext uri="{FF2B5EF4-FFF2-40B4-BE49-F238E27FC236}">
                <a16:creationId xmlns:a16="http://schemas.microsoft.com/office/drawing/2014/main" id="{F5D075FE-1DF4-B9C0-1413-978F9FC77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3645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Expect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5" descr="A picture containing ground, outdoor, rock, dirt&#10;&#10;Description automatically generated">
            <a:extLst>
              <a:ext uri="{FF2B5EF4-FFF2-40B4-BE49-F238E27FC236}">
                <a16:creationId xmlns:a16="http://schemas.microsoft.com/office/drawing/2014/main" id="{F9453088-0A60-CB54-FE68-9FD3C4457FE2}"/>
              </a:ext>
            </a:extLst>
          </p:cNvPr>
          <p:cNvPicPr>
            <a:picLocks noChangeAspect="1"/>
          </p:cNvPicPr>
          <p:nvPr/>
        </p:nvPicPr>
        <p:blipFill rotWithShape="1">
          <a:blip r:embed="rId2"/>
          <a:srcRect t="12013" r="-2" b="24948"/>
          <a:stretch/>
        </p:blipFill>
        <p:spPr>
          <a:xfrm>
            <a:off x="599846" y="1417638"/>
            <a:ext cx="3660673" cy="4599704"/>
          </a:xfrm>
          <a:prstGeom prst="rect">
            <a:avLst/>
          </a:prstGeom>
          <a:noFill/>
        </p:spPr>
      </p:pic>
      <p:sp>
        <p:nvSpPr>
          <p:cNvPr id="4" name="Text Placeholder 2">
            <a:extLst>
              <a:ext uri="{FF2B5EF4-FFF2-40B4-BE49-F238E27FC236}">
                <a16:creationId xmlns:a16="http://schemas.microsoft.com/office/drawing/2014/main" id="{64BDB4DC-42C0-D7DE-D709-5E020D515C81}"/>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Investigation by the LDC</a:t>
            </a:r>
            <a:endParaRPr lang="en-US" sz="2400" kern="0" dirty="0"/>
          </a:p>
          <a:p>
            <a:r>
              <a:rPr lang="en-US" sz="2400" kern="0" dirty="0">
                <a:ea typeface="MS PGothic"/>
              </a:rPr>
              <a:t>Gas crew will respond to complete repairs</a:t>
            </a:r>
          </a:p>
          <a:p>
            <a:r>
              <a:rPr lang="en-US" sz="2400" kern="0" dirty="0">
                <a:ea typeface="MS PGothic"/>
              </a:rPr>
              <a:t>Operator will be asked for Hoisting License </a:t>
            </a:r>
            <a:endParaRPr lang="en-US" sz="2400" kern="0" dirty="0"/>
          </a:p>
          <a:p>
            <a:r>
              <a:rPr lang="en-US" sz="2400" kern="0" dirty="0">
                <a:ea typeface="MS PGothic"/>
              </a:rPr>
              <a:t>Supervisor/Foreman will be asked for information</a:t>
            </a:r>
            <a:endParaRPr lang="en-US" sz="2400" kern="0" dirty="0"/>
          </a:p>
          <a:p>
            <a:r>
              <a:rPr lang="en-US" sz="2400" kern="0" dirty="0">
                <a:ea typeface="MS PGothic"/>
              </a:rPr>
              <a:t>Photographs of damage and marks</a:t>
            </a:r>
            <a:endParaRPr lang="en-US" sz="2400" kern="0" dirty="0"/>
          </a:p>
          <a:p>
            <a:endParaRPr lang="en-US" kern="0" dirty="0"/>
          </a:p>
          <a:p>
            <a:endParaRPr lang="en-US" kern="0" dirty="0"/>
          </a:p>
        </p:txBody>
      </p:sp>
      <p:pic>
        <p:nvPicPr>
          <p:cNvPr id="6" name="Picture 5" descr="B380A519">
            <a:extLst>
              <a:ext uri="{FF2B5EF4-FFF2-40B4-BE49-F238E27FC236}">
                <a16:creationId xmlns:a16="http://schemas.microsoft.com/office/drawing/2014/main" id="{8CFFC10E-5D13-2407-2A0D-3F9630F45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31200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CB9B-F735-0554-A7F0-FEBD28CF9DC7}"/>
              </a:ext>
            </a:extLst>
          </p:cNvPr>
          <p:cNvSpPr>
            <a:spLocks noGrp="1"/>
          </p:cNvSpPr>
          <p:nvPr>
            <p:ph type="title"/>
          </p:nvPr>
        </p:nvSpPr>
        <p:spPr>
          <a:xfrm>
            <a:off x="231903" y="425062"/>
            <a:ext cx="7617137" cy="621170"/>
          </a:xfrm>
        </p:spPr>
        <p:txBody>
          <a:bodyPr/>
          <a:lstStyle/>
          <a:p>
            <a:r>
              <a:rPr lang="en-US" sz="2800" b="0" dirty="0"/>
              <a:t>Networked Geothermal Pilot</a:t>
            </a:r>
          </a:p>
        </p:txBody>
      </p:sp>
      <p:sp>
        <p:nvSpPr>
          <p:cNvPr id="6" name="Slide Number Placeholder 5">
            <a:extLst>
              <a:ext uri="{FF2B5EF4-FFF2-40B4-BE49-F238E27FC236}">
                <a16:creationId xmlns:a16="http://schemas.microsoft.com/office/drawing/2014/main" id="{AD664EC6-DE66-75F7-6075-90AA0FBFA56D}"/>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1026" name="Picture 2">
            <a:extLst>
              <a:ext uri="{FF2B5EF4-FFF2-40B4-BE49-F238E27FC236}">
                <a16:creationId xmlns:a16="http://schemas.microsoft.com/office/drawing/2014/main" id="{D746F0D8-1D16-38A3-6BDE-DD1458EDA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22" y="1105648"/>
            <a:ext cx="7378555" cy="35924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0991F97-473B-409C-B8AB-A92BEE6E929C}"/>
              </a:ext>
            </a:extLst>
          </p:cNvPr>
          <p:cNvSpPr/>
          <p:nvPr/>
        </p:nvSpPr>
        <p:spPr>
          <a:xfrm>
            <a:off x="263647" y="4724778"/>
            <a:ext cx="8991600" cy="1708160"/>
          </a:xfrm>
          <a:prstGeom prst="rect">
            <a:avLst/>
          </a:prstGeom>
        </p:spPr>
        <p:txBody>
          <a:bodyPr wrap="square">
            <a:spAutoFit/>
          </a:bodyPr>
          <a:lstStyle>
            <a:defPPr>
              <a:defRPr lang="en-US"/>
            </a:defPPr>
            <a:lvl1pPr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1pPr>
            <a:lvl2pPr marL="4572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2pPr>
            <a:lvl3pPr marL="9144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3pPr>
            <a:lvl4pPr marL="13716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4pPr>
            <a:lvl5pPr marL="18288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marL="285750" indent="-285750" fontAlgn="auto">
              <a:spcBef>
                <a:spcPts val="0"/>
              </a:spcBef>
              <a:spcAft>
                <a:spcPts val="300"/>
              </a:spcAft>
              <a:buClr>
                <a:srgbClr val="006600"/>
              </a:buClr>
              <a:buFont typeface="Arial" panose="020B0604020202020204" pitchFamily="34" charset="0"/>
              <a:buChar char="•"/>
            </a:pPr>
            <a:r>
              <a:rPr lang="en-US" sz="2000" b="0" dirty="0">
                <a:latin typeface="+mn-lt"/>
                <a:ea typeface="+mn-ea"/>
              </a:rPr>
              <a:t>Ground source heat pump </a:t>
            </a:r>
            <a:r>
              <a:rPr lang="en-US" sz="2000" dirty="0">
                <a:solidFill>
                  <a:srgbClr val="00AEEF"/>
                </a:solidFill>
                <a:latin typeface="+mn-lt"/>
                <a:ea typeface="+mn-ea"/>
              </a:rPr>
              <a:t>(GSHP) </a:t>
            </a:r>
            <a:r>
              <a:rPr lang="en-US" sz="2000" b="0" dirty="0">
                <a:latin typeface="+mn-lt"/>
                <a:ea typeface="+mn-ea"/>
              </a:rPr>
              <a:t>system is a heating and cooling solution for customers</a:t>
            </a:r>
            <a:endParaRPr lang="en-US" sz="2000" b="0" dirty="0">
              <a:solidFill>
                <a:srgbClr val="5E5E5E"/>
              </a:solidFill>
              <a:latin typeface="+mn-lt"/>
              <a:ea typeface="+mn-ea"/>
            </a:endParaRPr>
          </a:p>
          <a:p>
            <a:pPr marL="285750" indent="-285750" fontAlgn="auto">
              <a:spcBef>
                <a:spcPts val="0"/>
              </a:spcBef>
              <a:spcAft>
                <a:spcPts val="300"/>
              </a:spcAft>
              <a:buClr>
                <a:srgbClr val="006600"/>
              </a:buClr>
              <a:buFont typeface="Arial" panose="020B0604020202020204" pitchFamily="34" charset="0"/>
              <a:buChar char="•"/>
            </a:pPr>
            <a:r>
              <a:rPr lang="en-US" sz="2000" b="0" dirty="0">
                <a:latin typeface="+mn-lt"/>
                <a:ea typeface="+mn-ea"/>
              </a:rPr>
              <a:t>Use the </a:t>
            </a:r>
            <a:r>
              <a:rPr lang="en-US" sz="2000" dirty="0">
                <a:solidFill>
                  <a:srgbClr val="00B140"/>
                </a:solidFill>
                <a:latin typeface="+mn-lt"/>
                <a:ea typeface="+mn-ea"/>
              </a:rPr>
              <a:t>relatively stable temperature of the ground </a:t>
            </a:r>
            <a:r>
              <a:rPr lang="en-US" sz="2000" b="0" dirty="0">
                <a:latin typeface="+mn-lt"/>
                <a:ea typeface="+mn-ea"/>
              </a:rPr>
              <a:t>to provide heating and cooling</a:t>
            </a:r>
            <a:endParaRPr lang="en-US" sz="2000" b="0" dirty="0">
              <a:solidFill>
                <a:srgbClr val="5E5E5E"/>
              </a:solidFill>
              <a:latin typeface="+mn-lt"/>
              <a:ea typeface="+mn-ea"/>
            </a:endParaRPr>
          </a:p>
          <a:p>
            <a:pPr marL="285750" indent="-285750" fontAlgn="auto">
              <a:spcBef>
                <a:spcPts val="0"/>
              </a:spcBef>
              <a:spcAft>
                <a:spcPts val="300"/>
              </a:spcAft>
              <a:buClr>
                <a:srgbClr val="006600"/>
              </a:buClr>
              <a:buFont typeface="Arial" panose="020B0604020202020204" pitchFamily="34" charset="0"/>
              <a:buChar char="•"/>
            </a:pPr>
            <a:r>
              <a:rPr lang="en-US" sz="2000" dirty="0">
                <a:solidFill>
                  <a:srgbClr val="007749"/>
                </a:solidFill>
                <a:latin typeface="+mn-lt"/>
                <a:ea typeface="+mn-ea"/>
              </a:rPr>
              <a:t>Very efficient systems</a:t>
            </a:r>
            <a:r>
              <a:rPr lang="en-US" sz="2000" b="0" dirty="0">
                <a:latin typeface="+mn-lt"/>
                <a:ea typeface="+mn-ea"/>
              </a:rPr>
              <a:t>, with Coefficients of Performance (COP) of 300-600%</a:t>
            </a:r>
          </a:p>
        </p:txBody>
      </p:sp>
      <p:pic>
        <p:nvPicPr>
          <p:cNvPr id="3" name="Picture 2" descr="B380A519">
            <a:extLst>
              <a:ext uri="{FF2B5EF4-FFF2-40B4-BE49-F238E27FC236}">
                <a16:creationId xmlns:a16="http://schemas.microsoft.com/office/drawing/2014/main" id="{88FD2194-4A57-51E3-D176-9DB851C53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51242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Before You Dig</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p:txBody>
          <a:bodyPr/>
          <a:lstStyle/>
          <a:p>
            <a:pPr marL="285750" indent="-285750">
              <a:lnSpc>
                <a:spcPct val="90000"/>
              </a:lnSpc>
              <a:buFont typeface="Arial" panose="020B0604020202020204" pitchFamily="34" charset="0"/>
              <a:buChar char="•"/>
            </a:pPr>
            <a:r>
              <a:rPr lang="en-US" sz="2400" dirty="0"/>
              <a:t>Premark the site</a:t>
            </a:r>
            <a:endParaRPr lang="en-US" sz="2400" b="1" dirty="0"/>
          </a:p>
          <a:p>
            <a:pPr marL="285750" indent="-285750">
              <a:lnSpc>
                <a:spcPct val="90000"/>
              </a:lnSpc>
              <a:buFont typeface="Arial" panose="020B0604020202020204" pitchFamily="34" charset="0"/>
              <a:buChar char="•"/>
            </a:pPr>
            <a:r>
              <a:rPr lang="en-US" sz="2400" dirty="0"/>
              <a:t>Have a valid Dig Safe ticket</a:t>
            </a:r>
          </a:p>
          <a:p>
            <a:pPr marL="285750" indent="-285750">
              <a:lnSpc>
                <a:spcPct val="90000"/>
              </a:lnSpc>
              <a:buFont typeface="Arial" panose="020B0604020202020204" pitchFamily="34" charset="0"/>
              <a:buChar char="•"/>
            </a:pPr>
            <a:r>
              <a:rPr lang="en-US" sz="2400" dirty="0"/>
              <a:t>Wait for the ticket to be legal before excavation (72 hours)</a:t>
            </a:r>
          </a:p>
          <a:p>
            <a:pPr marL="285750" indent="-285750">
              <a:lnSpc>
                <a:spcPct val="90000"/>
              </a:lnSpc>
              <a:buFont typeface="Arial" panose="020B0604020202020204" pitchFamily="34" charset="0"/>
              <a:buChar char="•"/>
            </a:pPr>
            <a:r>
              <a:rPr lang="en-US" sz="2400" dirty="0"/>
              <a:t>The area of excavation is clearly listed on the ticket along with the excavator(s)</a:t>
            </a:r>
          </a:p>
          <a:p>
            <a:pPr marL="285750" indent="-285750">
              <a:lnSpc>
                <a:spcPct val="90000"/>
              </a:lnSpc>
              <a:buFont typeface="Arial" panose="020B0604020202020204" pitchFamily="34" charset="0"/>
              <a:buChar char="•"/>
            </a:pPr>
            <a:r>
              <a:rPr lang="en-US" sz="2400" dirty="0"/>
              <a:t>Reminder: Dig Safe tickets expire every 30 days </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7" name="Picture 6" descr="A picture containing outdoor, road&#10;&#10;Description automatically generated">
            <a:extLst>
              <a:ext uri="{FF2B5EF4-FFF2-40B4-BE49-F238E27FC236}">
                <a16:creationId xmlns:a16="http://schemas.microsoft.com/office/drawing/2014/main" id="{42CEB746-FD9B-35E6-CD0F-EAD053D61909}"/>
              </a:ext>
            </a:extLst>
          </p:cNvPr>
          <p:cNvPicPr>
            <a:picLocks noChangeAspect="1"/>
          </p:cNvPicPr>
          <p:nvPr/>
        </p:nvPicPr>
        <p:blipFill rotWithShape="1">
          <a:blip r:embed="rId2"/>
          <a:srcRect b="15949"/>
          <a:stretch/>
        </p:blipFill>
        <p:spPr bwMode="auto">
          <a:xfrm>
            <a:off x="4648202" y="1547019"/>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380A519">
            <a:extLst>
              <a:ext uri="{FF2B5EF4-FFF2-40B4-BE49-F238E27FC236}">
                <a16:creationId xmlns:a16="http://schemas.microsoft.com/office/drawing/2014/main" id="{A0344D18-D207-FAFA-79F2-69D082ABB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071570"/>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Framingham Pilot Background</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p:txBody>
          <a:bodyPr/>
          <a:lstStyle/>
          <a:p>
            <a:r>
              <a:rPr lang="en-US" sz="2400" dirty="0"/>
              <a:t>Ongoing Pilot loop</a:t>
            </a:r>
          </a:p>
          <a:p>
            <a:r>
              <a:rPr lang="en-US" sz="2400" dirty="0"/>
              <a:t>1-mile single pipe system</a:t>
            </a:r>
          </a:p>
          <a:p>
            <a:r>
              <a:rPr lang="en-US" sz="2400" dirty="0"/>
              <a:t>Support approximately 140 customers</a:t>
            </a:r>
          </a:p>
          <a:p>
            <a:r>
              <a:rPr lang="en-US" sz="2400" dirty="0"/>
              <a:t>40 connected buildings</a:t>
            </a:r>
          </a:p>
          <a:p>
            <a:r>
              <a:rPr lang="en-US" sz="2400" dirty="0"/>
              <a:t>Main </a:t>
            </a:r>
            <a:r>
              <a:rPr lang="en-US" sz="2400" dirty="0" err="1"/>
              <a:t>borefield</a:t>
            </a:r>
            <a:r>
              <a:rPr lang="en-US" sz="2400" dirty="0"/>
              <a:t> with 2x satellite </a:t>
            </a:r>
            <a:r>
              <a:rPr lang="en-US" sz="2400" dirty="0" err="1"/>
              <a:t>borefields</a:t>
            </a:r>
            <a:endParaRPr lang="en-US" sz="2400" dirty="0"/>
          </a:p>
          <a:p>
            <a:r>
              <a:rPr lang="en-US" sz="2400" dirty="0"/>
              <a:t>Main temperature should stay within about 2 deg F throughout the loop</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20</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2050" name="Picture 2">
            <a:extLst>
              <a:ext uri="{FF2B5EF4-FFF2-40B4-BE49-F238E27FC236}">
                <a16:creationId xmlns:a16="http://schemas.microsoft.com/office/drawing/2014/main" id="{B9DB4EF0-BCC3-B91B-5968-7F4DE943AB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72990" y="1426346"/>
            <a:ext cx="4455583" cy="4571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B014898D-AD33-1F67-07AE-DBE340955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0414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Main Installation</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554114" y="4870536"/>
            <a:ext cx="8035771" cy="1467134"/>
          </a:xfrm>
        </p:spPr>
        <p:txBody>
          <a:bodyPr/>
          <a:lstStyle/>
          <a:p>
            <a:r>
              <a:rPr lang="en-US" sz="2300" dirty="0"/>
              <a:t>8” HDPE pipe is being used for the distribution loop</a:t>
            </a:r>
          </a:p>
          <a:p>
            <a:r>
              <a:rPr lang="en-US" sz="2300" dirty="0"/>
              <a:t>Installation method similar to water or gas like work in the public right of way</a:t>
            </a:r>
          </a:p>
          <a:p>
            <a:r>
              <a:rPr lang="en-US" sz="2300" dirty="0"/>
              <a:t>Installation depth of 5 feet underneath roadways</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084" name="Picture 12">
            <a:extLst>
              <a:ext uri="{FF2B5EF4-FFF2-40B4-BE49-F238E27FC236}">
                <a16:creationId xmlns:a16="http://schemas.microsoft.com/office/drawing/2014/main" id="{C2FBB4E7-8A1D-B71E-E366-63140B2D7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44" y="1018666"/>
            <a:ext cx="2829202" cy="377343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AC9022B-359C-E36C-F3BC-2053D7F7D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55" y="1016871"/>
            <a:ext cx="2972993" cy="3775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6EC8FBE2-1FA6-0429-4E86-903B8374F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20189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Service Installations</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554114" y="5225996"/>
            <a:ext cx="8367944" cy="1467134"/>
          </a:xfrm>
        </p:spPr>
        <p:txBody>
          <a:bodyPr/>
          <a:lstStyle/>
          <a:p>
            <a:r>
              <a:rPr lang="en-US" sz="2300" dirty="0"/>
              <a:t>Service sizes range from 1”-3”</a:t>
            </a:r>
          </a:p>
          <a:p>
            <a:r>
              <a:rPr lang="en-US" sz="2300" dirty="0"/>
              <a:t>Two lines installed (send/receive) with shutoffs and a bypass</a:t>
            </a:r>
          </a:p>
          <a:p>
            <a:r>
              <a:rPr lang="en-US" sz="2300" dirty="0"/>
              <a:t>Standard round valve covers at the curb</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098" name="Picture 2" descr="A group of men working on a hole in the ground&#10;&#10;Description automatically generated">
            <a:extLst>
              <a:ext uri="{FF2B5EF4-FFF2-40B4-BE49-F238E27FC236}">
                <a16:creationId xmlns:a16="http://schemas.microsoft.com/office/drawing/2014/main" id="{2EA3B616-3214-EE10-D539-3F9BEB3A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14" y="1016871"/>
            <a:ext cx="3784344" cy="41292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1729A78-31D2-E201-4AE7-13D7A81DD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906" y="1016871"/>
            <a:ext cx="3758889" cy="4129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AA7D583F-6AA1-66BD-4EFC-C775835BA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765999"/>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Markout Examples</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328615" y="4497380"/>
            <a:ext cx="4687268" cy="846975"/>
          </a:xfrm>
        </p:spPr>
        <p:txBody>
          <a:bodyPr/>
          <a:lstStyle/>
          <a:p>
            <a:r>
              <a:rPr lang="en-US" sz="2400" dirty="0"/>
              <a:t>Assets will be marked in purple</a:t>
            </a:r>
          </a:p>
          <a:p>
            <a:r>
              <a:rPr lang="en-US" sz="2400" dirty="0"/>
              <a:t>Descriptors will contain size, material, and GEO</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10" descr="A crosswalk with yellow and white lines&#10;&#10;Description automatically generated">
            <a:extLst>
              <a:ext uri="{FF2B5EF4-FFF2-40B4-BE49-F238E27FC236}">
                <a16:creationId xmlns:a16="http://schemas.microsoft.com/office/drawing/2014/main" id="{208A98EE-B442-43A4-CC22-6E02C30243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396"/>
          <a:stretch/>
        </p:blipFill>
        <p:spPr bwMode="auto">
          <a:xfrm>
            <a:off x="230957" y="1231037"/>
            <a:ext cx="4604550" cy="2956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group of people standing in the rain&#10;&#10;Description automatically generated">
            <a:extLst>
              <a:ext uri="{FF2B5EF4-FFF2-40B4-BE49-F238E27FC236}">
                <a16:creationId xmlns:a16="http://schemas.microsoft.com/office/drawing/2014/main" id="{5A68977D-E9B9-1EFF-1EA3-81E8A4763F0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016821" y="1231037"/>
            <a:ext cx="3896117" cy="44329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380A519">
            <a:extLst>
              <a:ext uri="{FF2B5EF4-FFF2-40B4-BE49-F238E27FC236}">
                <a16:creationId xmlns:a16="http://schemas.microsoft.com/office/drawing/2014/main" id="{A658DEEF-8F5F-0746-6D6F-54E81344E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46570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Emergency Contacts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6" name="Text Placeholder 2">
            <a:extLst>
              <a:ext uri="{FF2B5EF4-FFF2-40B4-BE49-F238E27FC236}">
                <a16:creationId xmlns:a16="http://schemas.microsoft.com/office/drawing/2014/main" id="{46264385-B8A6-4156-544C-AF0B9759396A}"/>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b="1" kern="0" dirty="0"/>
              <a:t>Eversource 1-800-592-2000</a:t>
            </a:r>
          </a:p>
          <a:p>
            <a:r>
              <a:rPr lang="en-US" sz="2400" b="1" kern="0" dirty="0"/>
              <a:t>EGMA 1-800-525-8222</a:t>
            </a:r>
          </a:p>
          <a:p>
            <a:r>
              <a:rPr lang="en-US" sz="2400" b="1" kern="0" dirty="0"/>
              <a:t>Liberty Utilities 1-800-936-7000</a:t>
            </a:r>
          </a:p>
          <a:p>
            <a:r>
              <a:rPr lang="en-US" sz="2400" b="1" kern="0" dirty="0"/>
              <a:t>National Grid 1-800-233-5323</a:t>
            </a:r>
          </a:p>
          <a:p>
            <a:endParaRPr lang="en-US" sz="2400" b="1" kern="0" dirty="0"/>
          </a:p>
        </p:txBody>
      </p:sp>
      <p:pic>
        <p:nvPicPr>
          <p:cNvPr id="3" name="Picture 2" descr="B380A519">
            <a:extLst>
              <a:ext uri="{FF2B5EF4-FFF2-40B4-BE49-F238E27FC236}">
                <a16:creationId xmlns:a16="http://schemas.microsoft.com/office/drawing/2014/main" id="{0A60EB90-027E-2DC7-1BB5-C842A49D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88775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Safe Excavation Best Practices</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333302" y="1165041"/>
            <a:ext cx="4083840" cy="5129230"/>
          </a:xfrm>
        </p:spPr>
        <p:txBody>
          <a:bodyPr/>
          <a:lstStyle/>
          <a:p>
            <a:r>
              <a:rPr lang="en-US" sz="2400" dirty="0">
                <a:ea typeface="MS PGothic"/>
              </a:rPr>
              <a:t>Review the job brief with all personnel and any potential hazards</a:t>
            </a:r>
          </a:p>
          <a:p>
            <a:r>
              <a:rPr lang="en-US" sz="2400" dirty="0">
                <a:ea typeface="MS PGothic"/>
              </a:rPr>
              <a:t>Pay attention to any changes in direction that the facilities may take – not all facilities run in a straight line!</a:t>
            </a:r>
            <a:endParaRPr lang="en-US" sz="2400" dirty="0"/>
          </a:p>
          <a:p>
            <a:r>
              <a:rPr lang="en-US" sz="2400" dirty="0">
                <a:ea typeface="MS PGothic"/>
              </a:rPr>
              <a:t>Don't put spoil piles over marks</a:t>
            </a:r>
            <a:endParaRPr lang="en-US" sz="2400" dirty="0"/>
          </a:p>
          <a:p>
            <a:r>
              <a:rPr lang="en-US" sz="2400" dirty="0">
                <a:ea typeface="MS PGothic"/>
              </a:rPr>
              <a:t>Use a spotter</a:t>
            </a:r>
            <a:endParaRPr lang="en-US" sz="2400" dirty="0"/>
          </a:p>
          <a:p>
            <a:r>
              <a:rPr lang="en-US" sz="2400" dirty="0">
                <a:ea typeface="MS PGothic"/>
              </a:rPr>
              <a:t>Protect the underground facility once it is exposed</a:t>
            </a:r>
            <a:endParaRPr lang="en-US" sz="2400" dirty="0"/>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7" descr="A picture containing outdoor, yellow&#10;&#10;Description automatically generated">
            <a:extLst>
              <a:ext uri="{FF2B5EF4-FFF2-40B4-BE49-F238E27FC236}">
                <a16:creationId xmlns:a16="http://schemas.microsoft.com/office/drawing/2014/main" id="{F5A26325-C278-37C2-E757-458D5B4C2E57}"/>
              </a:ext>
            </a:extLst>
          </p:cNvPr>
          <p:cNvPicPr>
            <a:picLocks noChangeAspect="1"/>
          </p:cNvPicPr>
          <p:nvPr/>
        </p:nvPicPr>
        <p:blipFill>
          <a:blip r:embed="rId2"/>
          <a:stretch>
            <a:fillRect/>
          </a:stretch>
        </p:blipFill>
        <p:spPr>
          <a:xfrm>
            <a:off x="4417142" y="1067384"/>
            <a:ext cx="2211645" cy="2946021"/>
          </a:xfrm>
          <a:prstGeom prst="rect">
            <a:avLst/>
          </a:prstGeom>
        </p:spPr>
      </p:pic>
      <p:pic>
        <p:nvPicPr>
          <p:cNvPr id="6" name="Picture 6" descr="A picture containing ground, dirty&#10;&#10;Description automatically generated">
            <a:extLst>
              <a:ext uri="{FF2B5EF4-FFF2-40B4-BE49-F238E27FC236}">
                <a16:creationId xmlns:a16="http://schemas.microsoft.com/office/drawing/2014/main" id="{ABEAB576-EB36-137A-2020-4C532DEF4A0A}"/>
              </a:ext>
            </a:extLst>
          </p:cNvPr>
          <p:cNvPicPr>
            <a:picLocks noChangeAspect="1"/>
          </p:cNvPicPr>
          <p:nvPr/>
        </p:nvPicPr>
        <p:blipFill>
          <a:blip r:embed="rId3"/>
          <a:stretch>
            <a:fillRect/>
          </a:stretch>
        </p:blipFill>
        <p:spPr>
          <a:xfrm>
            <a:off x="6828062" y="1655653"/>
            <a:ext cx="2095218" cy="3727655"/>
          </a:xfrm>
          <a:prstGeom prst="rect">
            <a:avLst/>
          </a:prstGeom>
        </p:spPr>
      </p:pic>
      <p:pic>
        <p:nvPicPr>
          <p:cNvPr id="8" name="Picture 7">
            <a:extLst>
              <a:ext uri="{FF2B5EF4-FFF2-40B4-BE49-F238E27FC236}">
                <a16:creationId xmlns:a16="http://schemas.microsoft.com/office/drawing/2014/main" id="{9FECF282-8C7B-161C-710D-2B1271B365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68" b="15509"/>
          <a:stretch/>
        </p:blipFill>
        <p:spPr bwMode="auto">
          <a:xfrm>
            <a:off x="4525911" y="4109219"/>
            <a:ext cx="2102876" cy="2369012"/>
          </a:xfrm>
          <a:prstGeom prst="rect">
            <a:avLst/>
          </a:prstGeom>
          <a:solidFill>
            <a:srgbClr val="FFFFFF"/>
          </a:solidFill>
        </p:spPr>
      </p:pic>
      <p:pic>
        <p:nvPicPr>
          <p:cNvPr id="7" name="Picture 2" descr="B380A519">
            <a:extLst>
              <a:ext uri="{FF2B5EF4-FFF2-40B4-BE49-F238E27FC236}">
                <a16:creationId xmlns:a16="http://schemas.microsoft.com/office/drawing/2014/main" id="{788109F1-9190-ECBC-A1BC-1A39A1273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92710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Tolerance Zone</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5085425" y="1346447"/>
            <a:ext cx="3733800" cy="4572000"/>
          </a:xfrm>
        </p:spPr>
        <p:txBody>
          <a:bodyPr/>
          <a:lstStyle/>
          <a:p>
            <a:pPr marL="285750" indent="-285750">
              <a:lnSpc>
                <a:spcPct val="90000"/>
              </a:lnSpc>
              <a:buFont typeface="Arial" panose="020B0604020202020204" pitchFamily="34" charset="0"/>
              <a:buChar char="•"/>
            </a:pPr>
            <a:r>
              <a:rPr lang="en-US" sz="2400" dirty="0"/>
              <a:t>No mechanical means in tolerance zone</a:t>
            </a:r>
          </a:p>
          <a:p>
            <a:pPr marL="285750" indent="-285750">
              <a:lnSpc>
                <a:spcPct val="90000"/>
              </a:lnSpc>
              <a:buFont typeface="Arial" panose="020B0604020202020204" pitchFamily="34" charset="0"/>
              <a:buChar char="•"/>
            </a:pPr>
            <a:r>
              <a:rPr lang="en-US" sz="2400" dirty="0"/>
              <a:t>Hand dig, utilize air lance, vacuum truck</a:t>
            </a:r>
          </a:p>
          <a:p>
            <a:pPr marL="285750" indent="-285750">
              <a:lnSpc>
                <a:spcPct val="90000"/>
              </a:lnSpc>
              <a:buFont typeface="Arial" panose="020B0604020202020204" pitchFamily="34" charset="0"/>
              <a:buChar char="•"/>
            </a:pPr>
            <a:r>
              <a:rPr lang="en-US" sz="2400" dirty="0"/>
              <a:t>Protect facilities once they are exposed</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9" descr="Timeline&#10;&#10;Description automatically generated">
            <a:extLst>
              <a:ext uri="{FF2B5EF4-FFF2-40B4-BE49-F238E27FC236}">
                <a16:creationId xmlns:a16="http://schemas.microsoft.com/office/drawing/2014/main" id="{B1959DF9-E99F-686E-DDBB-655C7EB77146}"/>
              </a:ext>
            </a:extLst>
          </p:cNvPr>
          <p:cNvPicPr>
            <a:picLocks noChangeAspect="1"/>
          </p:cNvPicPr>
          <p:nvPr/>
        </p:nvPicPr>
        <p:blipFill>
          <a:blip r:embed="rId3"/>
          <a:stretch>
            <a:fillRect/>
          </a:stretch>
        </p:blipFill>
        <p:spPr bwMode="auto">
          <a:xfrm>
            <a:off x="712839" y="1265460"/>
            <a:ext cx="3669890" cy="23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 picture containing sky, truck, outdoor, transport&#10;&#10;Description automatically generated">
            <a:extLst>
              <a:ext uri="{FF2B5EF4-FFF2-40B4-BE49-F238E27FC236}">
                <a16:creationId xmlns:a16="http://schemas.microsoft.com/office/drawing/2014/main" id="{05EA7E7B-845C-3A80-55A8-B1962A4E5DF7}"/>
              </a:ext>
            </a:extLst>
          </p:cNvPr>
          <p:cNvPicPr>
            <a:picLocks noChangeAspect="1"/>
          </p:cNvPicPr>
          <p:nvPr/>
        </p:nvPicPr>
        <p:blipFill>
          <a:blip r:embed="rId4"/>
          <a:stretch>
            <a:fillRect/>
          </a:stretch>
        </p:blipFill>
        <p:spPr>
          <a:xfrm>
            <a:off x="712839" y="3783191"/>
            <a:ext cx="3858544" cy="2604111"/>
          </a:xfrm>
          <a:prstGeom prst="rect">
            <a:avLst/>
          </a:prstGeom>
        </p:spPr>
      </p:pic>
      <p:pic>
        <p:nvPicPr>
          <p:cNvPr id="7" name="Picture 2" descr="B380A519">
            <a:extLst>
              <a:ext uri="{FF2B5EF4-FFF2-40B4-BE49-F238E27FC236}">
                <a16:creationId xmlns:a16="http://schemas.microsoft.com/office/drawing/2014/main" id="{7922A508-1E1A-499E-1E0B-8F65B9F1C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16546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Natural Gas Pipe Materials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Content Placeholder 4">
            <a:extLst>
              <a:ext uri="{FF2B5EF4-FFF2-40B4-BE49-F238E27FC236}">
                <a16:creationId xmlns:a16="http://schemas.microsoft.com/office/drawing/2014/main" id="{8647493F-0C72-CB01-A08C-D09F69F4CBF7}"/>
              </a:ext>
            </a:extLst>
          </p:cNvPr>
          <p:cNvSpPr>
            <a:spLocks noGrp="1"/>
          </p:cNvSpPr>
          <p:nvPr>
            <p:ph sz="half" idx="1"/>
          </p:nvPr>
        </p:nvSpPr>
        <p:spPr>
          <a:xfrm>
            <a:off x="381000" y="1417638"/>
            <a:ext cx="2514600" cy="4525962"/>
          </a:xfrm>
          <a:ln>
            <a:solidFill>
              <a:srgbClr val="E36F1E"/>
            </a:solidFill>
          </a:ln>
        </p:spPr>
        <p:txBody>
          <a:bodyPr/>
          <a:lstStyle/>
          <a:p>
            <a:pPr marL="0" indent="0" algn="ctr">
              <a:buNone/>
            </a:pPr>
            <a:r>
              <a:rPr lang="en-US" dirty="0"/>
              <a:t>Cast Iron</a:t>
            </a:r>
          </a:p>
          <a:p>
            <a:pPr marL="0" indent="0" algn="ctr">
              <a:buNone/>
            </a:pPr>
            <a:endParaRPr lang="en-US" sz="1800" dirty="0"/>
          </a:p>
          <a:p>
            <a:pPr>
              <a:buFont typeface="Arial" panose="020B0604020202020204" pitchFamily="34" charset="0"/>
              <a:buChar char="•"/>
            </a:pPr>
            <a:r>
              <a:rPr lang="en-US" sz="1800" dirty="0"/>
              <a:t>Brittle (subject to cracking</a:t>
            </a:r>
          </a:p>
          <a:p>
            <a:pPr>
              <a:buFont typeface="Arial" panose="020B0604020202020204" pitchFamily="34" charset="0"/>
              <a:buChar char="•"/>
            </a:pPr>
            <a:r>
              <a:rPr lang="en-US" sz="1800" dirty="0"/>
              <a:t>Bell &amp; spigot joint every 12 feet</a:t>
            </a:r>
          </a:p>
          <a:p>
            <a:pPr>
              <a:buFont typeface="Arial" panose="020B0604020202020204" pitchFamily="34" charset="0"/>
              <a:buChar char="•"/>
            </a:pPr>
            <a:r>
              <a:rPr lang="en-US" sz="1800" dirty="0"/>
              <a:t>Exposed joints need to be encapsulated to prevent leaks</a:t>
            </a:r>
          </a:p>
          <a:p>
            <a:pPr>
              <a:buFont typeface="Arial" panose="020B0604020202020204" pitchFamily="34" charset="0"/>
              <a:buChar char="•"/>
            </a:pPr>
            <a:r>
              <a:rPr lang="en-US" sz="1800" dirty="0"/>
              <a:t>Need to call gas company if you uncover cast iron main</a:t>
            </a:r>
            <a:endParaRPr lang="en-US" dirty="0"/>
          </a:p>
        </p:txBody>
      </p:sp>
      <p:sp>
        <p:nvSpPr>
          <p:cNvPr id="13" name="Content Placeholder 4">
            <a:extLst>
              <a:ext uri="{FF2B5EF4-FFF2-40B4-BE49-F238E27FC236}">
                <a16:creationId xmlns:a16="http://schemas.microsoft.com/office/drawing/2014/main" id="{B6CE885E-3E54-34C8-C423-5FE07A4B8505}"/>
              </a:ext>
            </a:extLst>
          </p:cNvPr>
          <p:cNvSpPr txBox="1">
            <a:spLocks/>
          </p:cNvSpPr>
          <p:nvPr/>
        </p:nvSpPr>
        <p:spPr bwMode="auto">
          <a:xfrm>
            <a:off x="3319244" y="1417638"/>
            <a:ext cx="2514600" cy="4525962"/>
          </a:xfrm>
          <a:prstGeom prst="rect">
            <a:avLst/>
          </a:prstGeom>
          <a:noFill/>
          <a:ln>
            <a:solidFill>
              <a:schemeClr val="tx1">
                <a:lumMod val="75000"/>
                <a:lumOff val="2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Steel</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Can be bare or coated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Corrodes over time if not protected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If the coating is damaged, do not backfill. Call the gas company to have the coating repaired</a:t>
            </a:r>
          </a:p>
        </p:txBody>
      </p:sp>
      <p:sp>
        <p:nvSpPr>
          <p:cNvPr id="14" name="Content Placeholder 4">
            <a:extLst>
              <a:ext uri="{FF2B5EF4-FFF2-40B4-BE49-F238E27FC236}">
                <a16:creationId xmlns:a16="http://schemas.microsoft.com/office/drawing/2014/main" id="{970DF014-EC5C-2511-4BD5-60D3D477D349}"/>
              </a:ext>
            </a:extLst>
          </p:cNvPr>
          <p:cNvSpPr txBox="1">
            <a:spLocks/>
          </p:cNvSpPr>
          <p:nvPr/>
        </p:nvSpPr>
        <p:spPr bwMode="auto">
          <a:xfrm>
            <a:off x="6257488" y="1417638"/>
            <a:ext cx="2514600" cy="4525962"/>
          </a:xfrm>
          <a:prstGeom prst="rect">
            <a:avLst/>
          </a:prstGeom>
          <a:noFill/>
          <a:ln>
            <a:solidFill>
              <a:srgbClr val="CCCC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Plastic</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Not always buried in a straight line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Buried with tracer wire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Static electricity can cause an incident</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Small diameter plastic can be severed with a shovel</a:t>
            </a:r>
          </a:p>
        </p:txBody>
      </p:sp>
      <p:pic>
        <p:nvPicPr>
          <p:cNvPr id="3" name="Picture 2" descr="B380A519">
            <a:extLst>
              <a:ext uri="{FF2B5EF4-FFF2-40B4-BE49-F238E27FC236}">
                <a16:creationId xmlns:a16="http://schemas.microsoft.com/office/drawing/2014/main" id="{CE8E2F57-7FB6-B9D3-B0E2-CEF67F9A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367828"/>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Types of Plastic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3">
            <a:extLst>
              <a:ext uri="{FF2B5EF4-FFF2-40B4-BE49-F238E27FC236}">
                <a16:creationId xmlns:a16="http://schemas.microsoft.com/office/drawing/2014/main" id="{A738D4F3-E6E4-C250-3275-2C2625A93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 t="31050" b="33656"/>
          <a:stretch/>
        </p:blipFill>
        <p:spPr>
          <a:xfrm>
            <a:off x="462210" y="1121541"/>
            <a:ext cx="3772043" cy="707259"/>
          </a:xfrm>
          <a:prstGeom prst="rect">
            <a:avLst/>
          </a:prstGeom>
        </p:spPr>
      </p:pic>
      <p:pic>
        <p:nvPicPr>
          <p:cNvPr id="6" name="Picture 5">
            <a:extLst>
              <a:ext uri="{FF2B5EF4-FFF2-40B4-BE49-F238E27FC236}">
                <a16:creationId xmlns:a16="http://schemas.microsoft.com/office/drawing/2014/main" id="{5B424D52-B60E-17EB-43BA-CF34B9548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02" y="1901569"/>
            <a:ext cx="4242060" cy="1451231"/>
          </a:xfrm>
          <a:prstGeom prst="rect">
            <a:avLst/>
          </a:prstGeom>
        </p:spPr>
      </p:pic>
      <p:pic>
        <p:nvPicPr>
          <p:cNvPr id="7" name="Picture 6">
            <a:extLst>
              <a:ext uri="{FF2B5EF4-FFF2-40B4-BE49-F238E27FC236}">
                <a16:creationId xmlns:a16="http://schemas.microsoft.com/office/drawing/2014/main" id="{214495DD-64A8-321E-1BE9-527345D11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524" y="4038600"/>
            <a:ext cx="3994951" cy="2057400"/>
          </a:xfrm>
          <a:prstGeom prst="rect">
            <a:avLst/>
          </a:prstGeom>
        </p:spPr>
      </p:pic>
      <p:pic>
        <p:nvPicPr>
          <p:cNvPr id="8" name="Picture 7" descr="A picture containing dirty&#10;&#10;Description automatically generated">
            <a:extLst>
              <a:ext uri="{FF2B5EF4-FFF2-40B4-BE49-F238E27FC236}">
                <a16:creationId xmlns:a16="http://schemas.microsoft.com/office/drawing/2014/main" id="{E67C204E-6A5B-567A-369C-04247977C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247" y="1346533"/>
            <a:ext cx="2663935" cy="2082467"/>
          </a:xfrm>
          <a:prstGeom prst="rect">
            <a:avLst/>
          </a:prstGeom>
        </p:spPr>
      </p:pic>
      <p:sp>
        <p:nvSpPr>
          <p:cNvPr id="10" name="TextBox 9">
            <a:extLst>
              <a:ext uri="{FF2B5EF4-FFF2-40B4-BE49-F238E27FC236}">
                <a16:creationId xmlns:a16="http://schemas.microsoft.com/office/drawing/2014/main" id="{16667758-F565-4050-6202-BE73B0597E64}"/>
              </a:ext>
            </a:extLst>
          </p:cNvPr>
          <p:cNvSpPr txBox="1"/>
          <p:nvPr/>
        </p:nvSpPr>
        <p:spPr>
          <a:xfrm>
            <a:off x="710770" y="3429000"/>
            <a:ext cx="2894202" cy="381000"/>
          </a:xfrm>
          <a:prstGeom prst="rect">
            <a:avLst/>
          </a:prstGeom>
          <a:noFill/>
        </p:spPr>
        <p:txBody>
          <a:bodyPr wrap="square" rtlCol="0">
            <a:spAutoFit/>
          </a:bodyPr>
          <a:lstStyle/>
          <a:p>
            <a:pPr algn="ctr"/>
            <a:r>
              <a:rPr lang="en-US" dirty="0"/>
              <a:t>Polyethylene yellow</a:t>
            </a:r>
          </a:p>
        </p:txBody>
      </p:sp>
      <p:sp>
        <p:nvSpPr>
          <p:cNvPr id="11" name="TextBox 10">
            <a:extLst>
              <a:ext uri="{FF2B5EF4-FFF2-40B4-BE49-F238E27FC236}">
                <a16:creationId xmlns:a16="http://schemas.microsoft.com/office/drawing/2014/main" id="{48329570-45ED-95AB-2CEE-3A191178AB1D}"/>
              </a:ext>
            </a:extLst>
          </p:cNvPr>
          <p:cNvSpPr txBox="1"/>
          <p:nvPr/>
        </p:nvSpPr>
        <p:spPr>
          <a:xfrm>
            <a:off x="5907247" y="3429000"/>
            <a:ext cx="2894202" cy="381000"/>
          </a:xfrm>
          <a:prstGeom prst="rect">
            <a:avLst/>
          </a:prstGeom>
          <a:noFill/>
        </p:spPr>
        <p:txBody>
          <a:bodyPr wrap="square" rtlCol="0">
            <a:spAutoFit/>
          </a:bodyPr>
          <a:lstStyle/>
          <a:p>
            <a:pPr algn="ctr"/>
            <a:r>
              <a:rPr lang="en-US" err="1"/>
              <a:t>Aldyl</a:t>
            </a:r>
            <a:r>
              <a:rPr lang="en-US"/>
              <a:t>-A</a:t>
            </a:r>
          </a:p>
        </p:txBody>
      </p:sp>
      <p:sp>
        <p:nvSpPr>
          <p:cNvPr id="12" name="TextBox 11">
            <a:extLst>
              <a:ext uri="{FF2B5EF4-FFF2-40B4-BE49-F238E27FC236}">
                <a16:creationId xmlns:a16="http://schemas.microsoft.com/office/drawing/2014/main" id="{D5676F61-3F83-A3F3-A0BD-AB0C9785E2D8}"/>
              </a:ext>
            </a:extLst>
          </p:cNvPr>
          <p:cNvSpPr txBox="1"/>
          <p:nvPr/>
        </p:nvSpPr>
        <p:spPr>
          <a:xfrm>
            <a:off x="3124899" y="6172200"/>
            <a:ext cx="2894202" cy="381000"/>
          </a:xfrm>
          <a:prstGeom prst="rect">
            <a:avLst/>
          </a:prstGeom>
          <a:noFill/>
        </p:spPr>
        <p:txBody>
          <a:bodyPr wrap="square" rtlCol="0">
            <a:spAutoFit/>
          </a:bodyPr>
          <a:lstStyle/>
          <a:p>
            <a:pPr algn="ctr"/>
            <a:r>
              <a:rPr lang="en-US"/>
              <a:t>High Density</a:t>
            </a:r>
          </a:p>
        </p:txBody>
      </p:sp>
      <p:pic>
        <p:nvPicPr>
          <p:cNvPr id="3" name="Picture 2" descr="B380A519">
            <a:extLst>
              <a:ext uri="{FF2B5EF4-FFF2-40B4-BE49-F238E27FC236}">
                <a16:creationId xmlns:a16="http://schemas.microsoft.com/office/drawing/2014/main" id="{7FD39B7A-2C0E-FDA4-ED67-BF38C819D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486254"/>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Tracer Wire or Caution Tape Damage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Text Placeholder 2">
            <a:extLst>
              <a:ext uri="{FF2B5EF4-FFF2-40B4-BE49-F238E27FC236}">
                <a16:creationId xmlns:a16="http://schemas.microsoft.com/office/drawing/2014/main" id="{6159BE6F-F074-DB91-C251-82C2D2EE9145}"/>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If tracer wire or caution tape is damaged during an excavation, please notify us prior to backfilling so we can make repairs. There is no charge for repair to tracer wire or caution tape.</a:t>
            </a:r>
          </a:p>
          <a:p>
            <a:r>
              <a:rPr lang="en-US" sz="2400" kern="0" dirty="0"/>
              <a:t>Tracer wire is used to locate plastic pipe. If damaged, repairs are necessary to ensure a conductive path for future locates.</a:t>
            </a:r>
          </a:p>
          <a:p>
            <a:r>
              <a:rPr lang="en-US" sz="2400" kern="0" dirty="0"/>
              <a:t>Damaged caution tape must be replaced prior to backfill to mitigate damage risk during future excavations.</a:t>
            </a:r>
          </a:p>
        </p:txBody>
      </p:sp>
      <p:pic>
        <p:nvPicPr>
          <p:cNvPr id="10" name="Picture 9">
            <a:extLst>
              <a:ext uri="{FF2B5EF4-FFF2-40B4-BE49-F238E27FC236}">
                <a16:creationId xmlns:a16="http://schemas.microsoft.com/office/drawing/2014/main" id="{172D3CDB-5401-EFE7-23D1-89038E07343E}"/>
              </a:ext>
            </a:extLst>
          </p:cNvPr>
          <p:cNvPicPr>
            <a:picLocks noChangeAspect="1"/>
          </p:cNvPicPr>
          <p:nvPr/>
        </p:nvPicPr>
        <p:blipFill rotWithShape="1">
          <a:blip r:embed="rId2">
            <a:extLst>
              <a:ext uri="{28A0092B-C50C-407E-A947-70E740481C1C}">
                <a14:useLocalDpi xmlns:a14="http://schemas.microsoft.com/office/drawing/2010/main" val="0"/>
              </a:ext>
            </a:extLst>
          </a:blip>
          <a:srcRect t="31283" b="29678"/>
          <a:stretch/>
        </p:blipFill>
        <p:spPr>
          <a:xfrm>
            <a:off x="751883" y="5057784"/>
            <a:ext cx="3680421" cy="1463774"/>
          </a:xfrm>
          <a:prstGeom prst="rect">
            <a:avLst/>
          </a:prstGeom>
        </p:spPr>
      </p:pic>
      <p:pic>
        <p:nvPicPr>
          <p:cNvPr id="11" name="Content Placeholder 5">
            <a:extLst>
              <a:ext uri="{FF2B5EF4-FFF2-40B4-BE49-F238E27FC236}">
                <a16:creationId xmlns:a16="http://schemas.microsoft.com/office/drawing/2014/main" id="{D33D3E03-7208-9E95-EA4E-14F809CF1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9377" y="4814012"/>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 name="Picture 2" descr="B380A519">
            <a:extLst>
              <a:ext uri="{FF2B5EF4-FFF2-40B4-BE49-F238E27FC236}">
                <a16:creationId xmlns:a16="http://schemas.microsoft.com/office/drawing/2014/main" id="{9E55DB41-27C7-97B5-1CED-F19D52260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2650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Centerline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2">
            <a:extLst>
              <a:ext uri="{FF2B5EF4-FFF2-40B4-BE49-F238E27FC236}">
                <a16:creationId xmlns:a16="http://schemas.microsoft.com/office/drawing/2014/main" id="{65E2988D-336A-AA1F-59AE-B1729C8CD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20" y="1136342"/>
            <a:ext cx="8306959" cy="5143867"/>
          </a:xfrm>
          <a:prstGeom prst="rect">
            <a:avLst/>
          </a:prstGeom>
        </p:spPr>
      </p:pic>
      <p:pic>
        <p:nvPicPr>
          <p:cNvPr id="4" name="Picture 2" descr="B380A519">
            <a:extLst>
              <a:ext uri="{FF2B5EF4-FFF2-40B4-BE49-F238E27FC236}">
                <a16:creationId xmlns:a16="http://schemas.microsoft.com/office/drawing/2014/main" id="{EFF762C2-04D6-B7C2-1DB1-386FDB07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45891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Offset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8">
            <a:extLst>
              <a:ext uri="{FF2B5EF4-FFF2-40B4-BE49-F238E27FC236}">
                <a16:creationId xmlns:a16="http://schemas.microsoft.com/office/drawing/2014/main" id="{63147BC5-0176-65F6-F433-240239EC70D1}"/>
              </a:ext>
            </a:extLst>
          </p:cNvPr>
          <p:cNvSpPr txBox="1">
            <a:spLocks/>
          </p:cNvSpPr>
          <p:nvPr/>
        </p:nvSpPr>
        <p:spPr bwMode="auto">
          <a:xfrm>
            <a:off x="609600" y="113042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Offset markings are used when gas facilities are located in an area where marks may be removed or easily destroyed</a:t>
            </a:r>
          </a:p>
          <a:p>
            <a:endParaRPr lang="en-US" kern="0" dirty="0"/>
          </a:p>
        </p:txBody>
      </p:sp>
      <p:pic>
        <p:nvPicPr>
          <p:cNvPr id="6" name="Picture 2">
            <a:extLst>
              <a:ext uri="{FF2B5EF4-FFF2-40B4-BE49-F238E27FC236}">
                <a16:creationId xmlns:a16="http://schemas.microsoft.com/office/drawing/2014/main" id="{F12C9DE3-804D-50FF-1834-D57154C0D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408" y="2403837"/>
            <a:ext cx="5291184" cy="39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B380A519">
            <a:extLst>
              <a:ext uri="{FF2B5EF4-FFF2-40B4-BE49-F238E27FC236}">
                <a16:creationId xmlns:a16="http://schemas.microsoft.com/office/drawing/2014/main" id="{02891EEF-0384-D4AD-9EEE-7B364114D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74630"/>
      </p:ext>
    </p:extLst>
  </p:cSld>
  <p:clrMapOvr>
    <a:masterClrMapping/>
  </p:clrMapOvr>
  <p:transition>
    <p:zoom/>
  </p:transition>
</p:sld>
</file>

<file path=ppt/theme/theme1.xml><?xml version="1.0" encoding="utf-8"?>
<a:theme xmlns:a="http://schemas.openxmlformats.org/drawingml/2006/main" name="9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nancial Briefing">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Trebuchet MS"/>
        <a:ea typeface=""/>
        <a:cs typeface=""/>
      </a:majorFont>
      <a:minorFont>
        <a:latin typeface="Arial Nov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1166AE70CE5D458BDC648E59CF4E4E" ma:contentTypeVersion="13" ma:contentTypeDescription="Create a new document." ma:contentTypeScope="" ma:versionID="d36aa73ba8eccb52cf26e2197a0006a9">
  <xsd:schema xmlns:xsd="http://www.w3.org/2001/XMLSchema" xmlns:xs="http://www.w3.org/2001/XMLSchema" xmlns:p="http://schemas.microsoft.com/office/2006/metadata/properties" xmlns:ns2="f3354d34-b14d-41dc-84c3-2f1d40d94191" xmlns:ns3="12584c89-4430-4139-98e3-c125ef2173a9" targetNamespace="http://schemas.microsoft.com/office/2006/metadata/properties" ma:root="true" ma:fieldsID="7682552fc81fcb1e9e16deedfcc34b1b" ns2:_="" ns3:_="">
    <xsd:import namespace="f3354d34-b14d-41dc-84c3-2f1d40d94191"/>
    <xsd:import namespace="12584c89-4430-4139-98e3-c125ef2173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54d34-b14d-41dc-84c3-2f1d40d941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584c89-4430-4139-98e3-c125ef2173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E24DF-7AB0-4EA4-9990-586FD75A54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54d34-b14d-41dc-84c3-2f1d40d94191"/>
    <ds:schemaRef ds:uri="12584c89-4430-4139-98e3-c125ef217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24184C-22C9-47F3-BDEC-C1A3201D16E5}">
  <ds:schemaRefs>
    <ds:schemaRef ds:uri="12584c89-4430-4139-98e3-c125ef2173a9"/>
    <ds:schemaRef ds:uri="f3354d34-b14d-41dc-84c3-2f1d40d941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BF871C-F19B-446A-98F4-61748428F0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823</TotalTime>
  <Words>1096</Words>
  <Application>Microsoft Office PowerPoint</Application>
  <PresentationFormat>On-screen Show (4:3)</PresentationFormat>
  <Paragraphs>149</Paragraphs>
  <Slides>24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ＭＳ Ｐゴシック</vt:lpstr>
      <vt:lpstr>ＭＳ Ｐゴシック</vt:lpstr>
      <vt:lpstr>Arial</vt:lpstr>
      <vt:lpstr>Arial Black</vt:lpstr>
      <vt:lpstr>Arial Narrow</vt:lpstr>
      <vt:lpstr>Arial Nova Light</vt:lpstr>
      <vt:lpstr>Calibri</vt:lpstr>
      <vt:lpstr>Segoe UI Semibold</vt:lpstr>
      <vt:lpstr>Times New Roman</vt:lpstr>
      <vt:lpstr>Trebuchet MS</vt:lpstr>
      <vt:lpstr>Verdana</vt:lpstr>
      <vt:lpstr>Wingdings</vt:lpstr>
      <vt:lpstr>9_NSTAR_Top_Blue-Red</vt:lpstr>
      <vt:lpstr>Financial Briefing</vt:lpstr>
      <vt:lpstr>5_NSTAR_Top_Blue-Red</vt:lpstr>
      <vt:lpstr>Eversource Gas Eversource Gas of Massachusetts Liberty Utilities </vt:lpstr>
      <vt:lpstr>Before You Dig</vt:lpstr>
      <vt:lpstr>Safe Excavation Best Practices</vt:lpstr>
      <vt:lpstr>Tolerance Zone</vt:lpstr>
      <vt:lpstr>Natural Gas Pipe Materials</vt:lpstr>
      <vt:lpstr>Types of Plastic Pipe</vt:lpstr>
      <vt:lpstr>Tracer Wire or Caution Tape Damage</vt:lpstr>
      <vt:lpstr>Centerline Gas Markings</vt:lpstr>
      <vt:lpstr>Offset Gas Markings</vt:lpstr>
      <vt:lpstr>Re-marks &amp; Maintaining Marks</vt:lpstr>
      <vt:lpstr>Visual Cues of Gas Facilities in the Area</vt:lpstr>
      <vt:lpstr>Private Gas and Master Meter Sets</vt:lpstr>
      <vt:lpstr>Regulator Stations</vt:lpstr>
      <vt:lpstr>High Pressure Standby</vt:lpstr>
      <vt:lpstr>Blasting</vt:lpstr>
      <vt:lpstr>Signs of a Hit Gas Pipe</vt:lpstr>
      <vt:lpstr>What to Do If a Damage Occurs</vt:lpstr>
      <vt:lpstr>What to Expect If a Damage Occurs</vt:lpstr>
      <vt:lpstr>Networked Geothermal Pilot</vt:lpstr>
      <vt:lpstr>Framingham Pilot Background</vt:lpstr>
      <vt:lpstr>Geothermal Main Installation</vt:lpstr>
      <vt:lpstr>Geothermal Service Installations</vt:lpstr>
      <vt:lpstr>Geothermal Markout Examples</vt:lpstr>
      <vt:lpstr>Emergency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Vice President Organization</dc:title>
  <dc:creator>Eberhart, Theresa J</dc:creator>
  <cp:lastModifiedBy>Defilippo, Jenna</cp:lastModifiedBy>
  <cp:revision>21</cp:revision>
  <dcterms:created xsi:type="dcterms:W3CDTF">2020-08-20T21:40:11Z</dcterms:created>
  <dcterms:modified xsi:type="dcterms:W3CDTF">2025-01-14T12:43:36Z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0x010100101166AE70CE5D458BDC648E59CF4E4E</vt:lpwstr>
  </property>
</Properties>
</file>