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96" r:id="rId3"/>
    <p:sldId id="641" r:id="rId4"/>
    <p:sldId id="643" r:id="rId5"/>
    <p:sldId id="644" r:id="rId6"/>
    <p:sldId id="649" r:id="rId7"/>
    <p:sldId id="645" r:id="rId8"/>
    <p:sldId id="301" r:id="rId9"/>
    <p:sldId id="646" r:id="rId10"/>
    <p:sldId id="650" r:id="rId11"/>
    <p:sldId id="6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A28CD-7435-5533-05A6-FA3795F9AB7A}" name="Dozois, Mary (DLS)" initials="MD" userId="S::Mary.Dozois@mass.gov::3ce17a41-21d9-4a7d-aaf4-23cbaca17f1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1823" autoAdjust="0"/>
  </p:normalViewPr>
  <p:slideViewPr>
    <p:cSldViewPr snapToGrid="0">
      <p:cViewPr varScale="1">
        <p:scale>
          <a:sx n="39" d="100"/>
          <a:sy n="39" d="100"/>
        </p:scale>
        <p:origin x="1596"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re, Michael A (DLS)" userId="27eeb509-d7fd-46bb-a919-a4a429615cfd" providerId="ADAL" clId="{39A9E4A7-79AD-4238-AF61-0B7B13C0A44C}"/>
    <pc:docChg chg="modSld">
      <pc:chgData name="Fiore, Michael A (DLS)" userId="27eeb509-d7fd-46bb-a919-a4a429615cfd" providerId="ADAL" clId="{39A9E4A7-79AD-4238-AF61-0B7B13C0A44C}" dt="2024-01-31T18:36:28.268" v="10" actId="20577"/>
      <pc:docMkLst>
        <pc:docMk/>
      </pc:docMkLst>
      <pc:sldChg chg="modNotesTx">
        <pc:chgData name="Fiore, Michael A (DLS)" userId="27eeb509-d7fd-46bb-a919-a4a429615cfd" providerId="ADAL" clId="{39A9E4A7-79AD-4238-AF61-0B7B13C0A44C}" dt="2024-01-31T18:36:28.268" v="10" actId="20577"/>
        <pc:sldMkLst>
          <pc:docMk/>
          <pc:sldMk cId="2841567669" sldId="6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3A3E0-98A4-40C8-9F8A-9FD69BE1CBA0}"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71A46-9F11-4F58-A39F-841908862E70}" type="slidenum">
              <a:rPr lang="en-US" smtClean="0"/>
              <a:t>‹#›</a:t>
            </a:fld>
            <a:endParaRPr lang="en-US"/>
          </a:p>
        </p:txBody>
      </p:sp>
    </p:spTree>
    <p:extLst>
      <p:ext uri="{BB962C8B-B14F-4D97-AF65-F5344CB8AC3E}">
        <p14:creationId xmlns:p14="http://schemas.microsoft.com/office/powerpoint/2010/main" val="264377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465B42C-9D22-382B-A5E1-819EC8C9F1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2C91443-FA89-9CEE-9D0D-45F035E0D0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D6B54C99-B850-1CB7-0A47-FE545E526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rgbClr val="0080FF"/>
                </a:solidFill>
                <a:latin typeface="Lucida Sans Unicode" panose="020B0602030504020204" pitchFamily="34" charset="0"/>
                <a:cs typeface="Arial" panose="020B0604020202020204" pitchFamily="34" charset="0"/>
              </a:defRPr>
            </a:lvl1pPr>
            <a:lvl2pPr marL="742950" indent="-285750" defTabSz="930275">
              <a:defRPr>
                <a:solidFill>
                  <a:srgbClr val="0080FF"/>
                </a:solidFill>
                <a:latin typeface="Lucida Sans Unicode" panose="020B0602030504020204" pitchFamily="34" charset="0"/>
                <a:cs typeface="Arial" panose="020B0604020202020204" pitchFamily="34" charset="0"/>
              </a:defRPr>
            </a:lvl2pPr>
            <a:lvl3pPr marL="1143000" indent="-228600" defTabSz="930275">
              <a:defRPr>
                <a:solidFill>
                  <a:srgbClr val="0080FF"/>
                </a:solidFill>
                <a:latin typeface="Lucida Sans Unicode" panose="020B0602030504020204" pitchFamily="34" charset="0"/>
                <a:cs typeface="Arial" panose="020B0604020202020204" pitchFamily="34" charset="0"/>
              </a:defRPr>
            </a:lvl3pPr>
            <a:lvl4pPr marL="1600200" indent="-228600" defTabSz="930275">
              <a:defRPr>
                <a:solidFill>
                  <a:srgbClr val="0080FF"/>
                </a:solidFill>
                <a:latin typeface="Lucida Sans Unicode" panose="020B0602030504020204" pitchFamily="34" charset="0"/>
                <a:cs typeface="Arial" panose="020B0604020202020204" pitchFamily="34" charset="0"/>
              </a:defRPr>
            </a:lvl4pPr>
            <a:lvl5pPr marL="2057400" indent="-228600" defTabSz="930275">
              <a:defRPr>
                <a:solidFill>
                  <a:srgbClr val="0080FF"/>
                </a:solidFill>
                <a:latin typeface="Lucida Sans Unicode" panose="020B0602030504020204" pitchFamily="34" charset="0"/>
                <a:cs typeface="Arial" panose="020B0604020202020204" pitchFamily="34" charset="0"/>
              </a:defRPr>
            </a:lvl5pPr>
            <a:lvl6pPr marL="25146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7E633971-1A08-4957-86F4-7C17091932B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79AA6D0-CE55-6299-4DB9-5CA24F68DB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AFA6A943-06D5-4B0C-B4BD-DB8907043F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4579" name="Rectangle 2">
            <a:extLst>
              <a:ext uri="{FF2B5EF4-FFF2-40B4-BE49-F238E27FC236}">
                <a16:creationId xmlns:a16="http://schemas.microsoft.com/office/drawing/2014/main" id="{620ABBCA-CF53-12F9-A87D-085C955068BE}"/>
              </a:ext>
            </a:extLst>
          </p:cNvPr>
          <p:cNvSpPr>
            <a:spLocks noGrp="1" noRot="1" noChangeAspect="1" noChangeArrowheads="1" noTextEdit="1"/>
          </p:cNvSpPr>
          <p:nvPr>
            <p:ph type="sldImg"/>
          </p:nvPr>
        </p:nvSpPr>
        <p:spPr bwMode="auto">
          <a:xfrm>
            <a:off x="342900" y="703263"/>
            <a:ext cx="6172200"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F5F42593-FF1F-8F13-E57D-EDFC1D5951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2866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Public Works employee was working in a 6.5’ trench with accumulated water and no protection. It collapsed while the employee was reaching on a ladder to shut off an exposed water valve. The employee was completely covered but was immediately rescued by his coworkers. </a:t>
            </a:r>
          </a:p>
        </p:txBody>
      </p:sp>
      <p:sp>
        <p:nvSpPr>
          <p:cNvPr id="4" name="Slide Number Placeholder 3"/>
          <p:cNvSpPr>
            <a:spLocks noGrp="1"/>
          </p:cNvSpPr>
          <p:nvPr>
            <p:ph type="sldNum" sz="quarter" idx="5"/>
          </p:nvPr>
        </p:nvSpPr>
        <p:spPr/>
        <p:txBody>
          <a:bodyPr/>
          <a:lstStyle/>
          <a:p>
            <a:fld id="{08F71A46-9F11-4F58-A39F-841908862E70}" type="slidenum">
              <a:rPr lang="en-US" smtClean="0"/>
              <a:t>3</a:t>
            </a:fld>
            <a:endParaRPr lang="en-US"/>
          </a:p>
        </p:txBody>
      </p:sp>
    </p:spTree>
    <p:extLst>
      <p:ext uri="{BB962C8B-B14F-4D97-AF65-F5344CB8AC3E}">
        <p14:creationId xmlns:p14="http://schemas.microsoft.com/office/powerpoint/2010/main" val="226761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city water department employees entered the unprotected part of an excavation in order to repair a water service line for a contractor.  While in this portion of the trench, there was a collapse which covered both employees up to their legs.  The trench was 4.5 deep in wet previously disturbed soil. This incident is important since it shows that trench collapses less than five feet deep can cause serious injury. </a:t>
            </a:r>
          </a:p>
        </p:txBody>
      </p:sp>
      <p:sp>
        <p:nvSpPr>
          <p:cNvPr id="4" name="Slide Number Placeholder 3"/>
          <p:cNvSpPr>
            <a:spLocks noGrp="1"/>
          </p:cNvSpPr>
          <p:nvPr>
            <p:ph type="sldNum" sz="quarter" idx="5"/>
          </p:nvPr>
        </p:nvSpPr>
        <p:spPr/>
        <p:txBody>
          <a:bodyPr/>
          <a:lstStyle/>
          <a:p>
            <a:fld id="{08F71A46-9F11-4F58-A39F-841908862E70}" type="slidenum">
              <a:rPr lang="en-US" smtClean="0"/>
              <a:t>4</a:t>
            </a:fld>
            <a:endParaRPr lang="en-US"/>
          </a:p>
        </p:txBody>
      </p:sp>
    </p:spTree>
    <p:extLst>
      <p:ext uri="{BB962C8B-B14F-4D97-AF65-F5344CB8AC3E}">
        <p14:creationId xmlns:p14="http://schemas.microsoft.com/office/powerpoint/2010/main" val="181460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Two private contractor workers were taken to an area hospital after they were injured in an incident at a construction site in Concord.  The two construction </a:t>
            </a:r>
            <a:r>
              <a:rPr lang="en-US" sz="1800">
                <a:solidFill>
                  <a:srgbClr val="000000"/>
                </a:solidFill>
                <a:effectLst/>
                <a:latin typeface="Arial" panose="020B0604020202020204" pitchFamily="34" charset="0"/>
                <a:ea typeface="Times New Roman" panose="02020603050405020304" pitchFamily="18" charset="0"/>
              </a:rPr>
              <a:t>workers were injured </a:t>
            </a:r>
            <a:r>
              <a:rPr lang="en-US" sz="1800" dirty="0">
                <a:solidFill>
                  <a:srgbClr val="000000"/>
                </a:solidFill>
                <a:effectLst/>
                <a:latin typeface="Arial" panose="020B0604020202020204" pitchFamily="34" charset="0"/>
                <a:ea typeface="Times New Roman" panose="02020603050405020304" pitchFamily="18" charset="0"/>
              </a:rPr>
              <a:t>when a piece of construction equipment hit them along with a four-foot piece of granite curbing that they were in the process of installing for a new sidewalk.  Officials estimate the construction equipment and the granite curb that hit the construction workers had a combined weight of roughly one ton.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F71A46-9F11-4F58-A39F-841908862E70}" type="slidenum">
              <a:rPr lang="en-US" smtClean="0"/>
              <a:t>5</a:t>
            </a:fld>
            <a:endParaRPr lang="en-US"/>
          </a:p>
        </p:txBody>
      </p:sp>
    </p:spTree>
    <p:extLst>
      <p:ext uri="{BB962C8B-B14F-4D97-AF65-F5344CB8AC3E}">
        <p14:creationId xmlns:p14="http://schemas.microsoft.com/office/powerpoint/2010/main" val="340338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2ADD963-52FF-86D0-B9C4-1E0D8DAEEA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E2FBB41-803B-62C6-B98D-46561BAAB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a:extLst>
              <a:ext uri="{FF2B5EF4-FFF2-40B4-BE49-F238E27FC236}">
                <a16:creationId xmlns:a16="http://schemas.microsoft.com/office/drawing/2014/main" id="{E51C532C-3FCA-23DD-589E-AC24800D14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rgbClr val="0080FF"/>
                </a:solidFill>
                <a:latin typeface="Lucida Sans Unicode" panose="020B0602030504020204" pitchFamily="34" charset="0"/>
                <a:cs typeface="Arial" panose="020B0604020202020204" pitchFamily="34" charset="0"/>
              </a:defRPr>
            </a:lvl1pPr>
            <a:lvl2pPr marL="742950" indent="-285750" defTabSz="930275">
              <a:defRPr>
                <a:solidFill>
                  <a:srgbClr val="0080FF"/>
                </a:solidFill>
                <a:latin typeface="Lucida Sans Unicode" panose="020B0602030504020204" pitchFamily="34" charset="0"/>
                <a:cs typeface="Arial" panose="020B0604020202020204" pitchFamily="34" charset="0"/>
              </a:defRPr>
            </a:lvl2pPr>
            <a:lvl3pPr marL="1143000" indent="-228600" defTabSz="930275">
              <a:defRPr>
                <a:solidFill>
                  <a:srgbClr val="0080FF"/>
                </a:solidFill>
                <a:latin typeface="Lucida Sans Unicode" panose="020B0602030504020204" pitchFamily="34" charset="0"/>
                <a:cs typeface="Arial" panose="020B0604020202020204" pitchFamily="34" charset="0"/>
              </a:defRPr>
            </a:lvl3pPr>
            <a:lvl4pPr marL="1600200" indent="-228600" defTabSz="930275">
              <a:defRPr>
                <a:solidFill>
                  <a:srgbClr val="0080FF"/>
                </a:solidFill>
                <a:latin typeface="Lucida Sans Unicode" panose="020B0602030504020204" pitchFamily="34" charset="0"/>
                <a:cs typeface="Arial" panose="020B0604020202020204" pitchFamily="34" charset="0"/>
              </a:defRPr>
            </a:lvl4pPr>
            <a:lvl5pPr marL="2057400" indent="-228600" defTabSz="930275">
              <a:defRPr>
                <a:solidFill>
                  <a:srgbClr val="0080FF"/>
                </a:solidFill>
                <a:latin typeface="Lucida Sans Unicode" panose="020B0602030504020204" pitchFamily="34" charset="0"/>
                <a:cs typeface="Arial" panose="020B0604020202020204" pitchFamily="34" charset="0"/>
              </a:defRPr>
            </a:lvl5pPr>
            <a:lvl6pPr marL="25146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defTabSz="930275"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A1833B6F-E1D8-4E10-84EC-1103F708DBB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71A46-9F11-4F58-A39F-841908862E70}" type="slidenum">
              <a:rPr lang="en-US" smtClean="0"/>
              <a:t>8</a:t>
            </a:fld>
            <a:endParaRPr lang="en-US"/>
          </a:p>
        </p:txBody>
      </p:sp>
    </p:spTree>
    <p:extLst>
      <p:ext uri="{BB962C8B-B14F-4D97-AF65-F5344CB8AC3E}">
        <p14:creationId xmlns:p14="http://schemas.microsoft.com/office/powerpoint/2010/main" val="70122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on-site consultation visit. This visit was to a water department during sewer line jetting of a clogged sewer line.  During the visit, the consultations observed an employee not wearing high-vis clothing, no fall protection around the manhole, and both employees were not wearing face protection to protect from high pressure spray of the line jetting.  Two Work Zone Safety recommendations were made: A police traffic detail should have been used and road closure should have </a:t>
            </a:r>
            <a:r>
              <a:rPr lang="en-US"/>
              <a:t>been considered. </a:t>
            </a:r>
            <a:endParaRPr lang="en-US" dirty="0"/>
          </a:p>
        </p:txBody>
      </p:sp>
      <p:sp>
        <p:nvSpPr>
          <p:cNvPr id="4" name="Slide Number Placeholder 3"/>
          <p:cNvSpPr>
            <a:spLocks noGrp="1"/>
          </p:cNvSpPr>
          <p:nvPr>
            <p:ph type="sldNum" sz="quarter" idx="5"/>
          </p:nvPr>
        </p:nvSpPr>
        <p:spPr/>
        <p:txBody>
          <a:bodyPr/>
          <a:lstStyle/>
          <a:p>
            <a:fld id="{08F71A46-9F11-4F58-A39F-841908862E70}" type="slidenum">
              <a:rPr lang="en-US" smtClean="0"/>
              <a:t>9</a:t>
            </a:fld>
            <a:endParaRPr lang="en-US"/>
          </a:p>
        </p:txBody>
      </p:sp>
    </p:spTree>
    <p:extLst>
      <p:ext uri="{BB962C8B-B14F-4D97-AF65-F5344CB8AC3E}">
        <p14:creationId xmlns:p14="http://schemas.microsoft.com/office/powerpoint/2010/main" val="167382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71A46-9F11-4F58-A39F-841908862E70}" type="slidenum">
              <a:rPr lang="en-US" smtClean="0"/>
              <a:t>10</a:t>
            </a:fld>
            <a:endParaRPr lang="en-US"/>
          </a:p>
        </p:txBody>
      </p:sp>
    </p:spTree>
    <p:extLst>
      <p:ext uri="{BB962C8B-B14F-4D97-AF65-F5344CB8AC3E}">
        <p14:creationId xmlns:p14="http://schemas.microsoft.com/office/powerpoint/2010/main" val="324949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C254DD-17DA-AC34-4379-3DC768D8BF8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81FD8D2-ED3C-F3F2-0406-16E8DDC78B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3406B4-5B03-E5BC-B78F-3A927AC55AB6}"/>
              </a:ext>
            </a:extLst>
          </p:cNvPr>
          <p:cNvSpPr>
            <a:spLocks noGrp="1"/>
          </p:cNvSpPr>
          <p:nvPr>
            <p:ph type="sldNum" sz="quarter" idx="12"/>
          </p:nvPr>
        </p:nvSpPr>
        <p:spPr/>
        <p:txBody>
          <a:bodyPr/>
          <a:lstStyle>
            <a:lvl1pPr>
              <a:defRPr/>
            </a:lvl1pPr>
          </a:lstStyle>
          <a:p>
            <a:pPr>
              <a:defRPr/>
            </a:pPr>
            <a:fld id="{6F636407-F375-4800-A745-8F450498A415}" type="slidenum">
              <a:rPr lang="en-US" altLang="en-US"/>
              <a:pPr>
                <a:defRPr/>
              </a:pPr>
              <a:t>‹#›</a:t>
            </a:fld>
            <a:endParaRPr lang="en-US" altLang="en-US"/>
          </a:p>
        </p:txBody>
      </p:sp>
    </p:spTree>
    <p:extLst>
      <p:ext uri="{BB962C8B-B14F-4D97-AF65-F5344CB8AC3E}">
        <p14:creationId xmlns:p14="http://schemas.microsoft.com/office/powerpoint/2010/main" val="406867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FC9E5-1B08-9D8E-ADDB-DB080AE01913}"/>
              </a:ext>
            </a:extLst>
          </p:cNvPr>
          <p:cNvSpPr>
            <a:spLocks noGrp="1"/>
          </p:cNvSpPr>
          <p:nvPr>
            <p:ph type="dt" sz="half" idx="10"/>
          </p:nvPr>
        </p:nvSpPr>
        <p:spPr/>
        <p:txBody>
          <a:bodyPr/>
          <a:lstStyle>
            <a:lvl1pPr>
              <a:defRPr/>
            </a:lvl1pPr>
          </a:lstStyle>
          <a:p>
            <a:pPr>
              <a:defRPr/>
            </a:pPr>
            <a:fld id="{D1B6F795-8BB8-4C83-8A26-8751CCB73CC3}" type="datetimeFigureOut">
              <a:rPr lang="en-US"/>
              <a:pPr>
                <a:defRPr/>
              </a:pPr>
              <a:t>1/31/2024</a:t>
            </a:fld>
            <a:endParaRPr lang="en-US"/>
          </a:p>
        </p:txBody>
      </p:sp>
      <p:sp>
        <p:nvSpPr>
          <p:cNvPr id="5" name="Footer Placeholder 4">
            <a:extLst>
              <a:ext uri="{FF2B5EF4-FFF2-40B4-BE49-F238E27FC236}">
                <a16:creationId xmlns:a16="http://schemas.microsoft.com/office/drawing/2014/main" id="{00C314DA-5C45-CA95-8F6C-75C368C149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6D1572-9062-86B1-203A-E5FEA67E2DCE}"/>
              </a:ext>
            </a:extLst>
          </p:cNvPr>
          <p:cNvSpPr>
            <a:spLocks noGrp="1"/>
          </p:cNvSpPr>
          <p:nvPr>
            <p:ph type="sldNum" sz="quarter" idx="12"/>
          </p:nvPr>
        </p:nvSpPr>
        <p:spPr/>
        <p:txBody>
          <a:bodyPr/>
          <a:lstStyle>
            <a:lvl1pPr>
              <a:defRPr/>
            </a:lvl1pPr>
          </a:lstStyle>
          <a:p>
            <a:pPr>
              <a:defRPr/>
            </a:pPr>
            <a:fld id="{A775BB66-46B3-4606-B4FA-B64ECFBA3143}" type="slidenum">
              <a:rPr lang="en-US" altLang="en-US"/>
              <a:pPr>
                <a:defRPr/>
              </a:pPr>
              <a:t>‹#›</a:t>
            </a:fld>
            <a:endParaRPr lang="en-US" altLang="en-US"/>
          </a:p>
        </p:txBody>
      </p:sp>
    </p:spTree>
    <p:extLst>
      <p:ext uri="{BB962C8B-B14F-4D97-AF65-F5344CB8AC3E}">
        <p14:creationId xmlns:p14="http://schemas.microsoft.com/office/powerpoint/2010/main" val="367911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9A446-94E9-D773-0033-20F8C1B1B2E4}"/>
              </a:ext>
            </a:extLst>
          </p:cNvPr>
          <p:cNvSpPr>
            <a:spLocks noGrp="1"/>
          </p:cNvSpPr>
          <p:nvPr>
            <p:ph type="dt" sz="half" idx="10"/>
          </p:nvPr>
        </p:nvSpPr>
        <p:spPr/>
        <p:txBody>
          <a:bodyPr/>
          <a:lstStyle>
            <a:lvl1pPr>
              <a:defRPr/>
            </a:lvl1pPr>
          </a:lstStyle>
          <a:p>
            <a:pPr>
              <a:defRPr/>
            </a:pPr>
            <a:fld id="{A25E2783-A9A3-45C7-80C7-2E75965204DE}" type="datetimeFigureOut">
              <a:rPr lang="en-US"/>
              <a:pPr>
                <a:defRPr/>
              </a:pPr>
              <a:t>1/31/2024</a:t>
            </a:fld>
            <a:endParaRPr lang="en-US"/>
          </a:p>
        </p:txBody>
      </p:sp>
      <p:sp>
        <p:nvSpPr>
          <p:cNvPr id="5" name="Footer Placeholder 4">
            <a:extLst>
              <a:ext uri="{FF2B5EF4-FFF2-40B4-BE49-F238E27FC236}">
                <a16:creationId xmlns:a16="http://schemas.microsoft.com/office/drawing/2014/main" id="{3B997A8E-AE2A-B4A2-3F2E-820876167F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361C65-F401-47F9-239B-B34DE01DA4EC}"/>
              </a:ext>
            </a:extLst>
          </p:cNvPr>
          <p:cNvSpPr>
            <a:spLocks noGrp="1"/>
          </p:cNvSpPr>
          <p:nvPr>
            <p:ph type="sldNum" sz="quarter" idx="12"/>
          </p:nvPr>
        </p:nvSpPr>
        <p:spPr/>
        <p:txBody>
          <a:bodyPr/>
          <a:lstStyle>
            <a:lvl1pPr>
              <a:defRPr/>
            </a:lvl1pPr>
          </a:lstStyle>
          <a:p>
            <a:pPr>
              <a:defRPr/>
            </a:pPr>
            <a:fld id="{3FD0193D-4949-44F7-A84F-4CF66B6AB5C7}" type="slidenum">
              <a:rPr lang="en-US" altLang="en-US"/>
              <a:pPr>
                <a:defRPr/>
              </a:pPr>
              <a:t>‹#›</a:t>
            </a:fld>
            <a:endParaRPr lang="en-US" altLang="en-US"/>
          </a:p>
        </p:txBody>
      </p:sp>
    </p:spTree>
    <p:extLst>
      <p:ext uri="{BB962C8B-B14F-4D97-AF65-F5344CB8AC3E}">
        <p14:creationId xmlns:p14="http://schemas.microsoft.com/office/powerpoint/2010/main" val="257736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C254DD-17DA-AC34-4379-3DC768D8BF8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81FD8D2-ED3C-F3F2-0406-16E8DDC78B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3406B4-5B03-E5BC-B78F-3A927AC55AB6}"/>
              </a:ext>
            </a:extLst>
          </p:cNvPr>
          <p:cNvSpPr>
            <a:spLocks noGrp="1"/>
          </p:cNvSpPr>
          <p:nvPr>
            <p:ph type="sldNum" sz="quarter" idx="12"/>
          </p:nvPr>
        </p:nvSpPr>
        <p:spPr/>
        <p:txBody>
          <a:bodyPr/>
          <a:lstStyle>
            <a:lvl1pPr>
              <a:defRPr/>
            </a:lvl1pPr>
          </a:lstStyle>
          <a:p>
            <a:pPr>
              <a:defRPr/>
            </a:pPr>
            <a:fld id="{6F636407-F375-4800-A745-8F450498A415}" type="slidenum">
              <a:rPr lang="en-US" altLang="en-US"/>
              <a:pPr>
                <a:defRPr/>
              </a:pPr>
              <a:t>‹#›</a:t>
            </a:fld>
            <a:endParaRPr lang="en-US" altLang="en-US"/>
          </a:p>
        </p:txBody>
      </p:sp>
    </p:spTree>
    <p:extLst>
      <p:ext uri="{BB962C8B-B14F-4D97-AF65-F5344CB8AC3E}">
        <p14:creationId xmlns:p14="http://schemas.microsoft.com/office/powerpoint/2010/main" val="114141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B92E7-1545-4AD6-1713-E19C11313A47}"/>
              </a:ext>
            </a:extLst>
          </p:cNvPr>
          <p:cNvSpPr>
            <a:spLocks noGrp="1"/>
          </p:cNvSpPr>
          <p:nvPr>
            <p:ph type="dt" sz="half" idx="10"/>
          </p:nvPr>
        </p:nvSpPr>
        <p:spPr/>
        <p:txBody>
          <a:bodyPr/>
          <a:lstStyle>
            <a:lvl1pPr>
              <a:defRPr/>
            </a:lvl1pPr>
          </a:lstStyle>
          <a:p>
            <a:pPr>
              <a:defRPr/>
            </a:pPr>
            <a:fld id="{DB8A8335-72F1-4CDD-BD44-B377C1D08877}" type="datetimeFigureOut">
              <a:rPr lang="en-US"/>
              <a:pPr>
                <a:defRPr/>
              </a:pPr>
              <a:t>1/31/2024</a:t>
            </a:fld>
            <a:endParaRPr lang="en-US"/>
          </a:p>
        </p:txBody>
      </p:sp>
      <p:sp>
        <p:nvSpPr>
          <p:cNvPr id="5" name="Footer Placeholder 4">
            <a:extLst>
              <a:ext uri="{FF2B5EF4-FFF2-40B4-BE49-F238E27FC236}">
                <a16:creationId xmlns:a16="http://schemas.microsoft.com/office/drawing/2014/main" id="{61A69E81-B5C4-C3A4-9D30-B05414CC05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A86170-671D-48C4-3F97-6BB051902394}"/>
              </a:ext>
            </a:extLst>
          </p:cNvPr>
          <p:cNvSpPr>
            <a:spLocks noGrp="1"/>
          </p:cNvSpPr>
          <p:nvPr>
            <p:ph type="sldNum" sz="quarter" idx="12"/>
          </p:nvPr>
        </p:nvSpPr>
        <p:spPr/>
        <p:txBody>
          <a:bodyPr/>
          <a:lstStyle>
            <a:lvl1pPr>
              <a:defRPr/>
            </a:lvl1pPr>
          </a:lstStyle>
          <a:p>
            <a:pPr>
              <a:defRPr/>
            </a:pPr>
            <a:fld id="{8A40F6E6-2F4D-41B9-AFA0-4FCC6BA2618D}" type="slidenum">
              <a:rPr lang="en-US" altLang="en-US"/>
              <a:pPr>
                <a:defRPr/>
              </a:pPr>
              <a:t>‹#›</a:t>
            </a:fld>
            <a:endParaRPr lang="en-US" altLang="en-US"/>
          </a:p>
        </p:txBody>
      </p:sp>
    </p:spTree>
    <p:extLst>
      <p:ext uri="{BB962C8B-B14F-4D97-AF65-F5344CB8AC3E}">
        <p14:creationId xmlns:p14="http://schemas.microsoft.com/office/powerpoint/2010/main" val="77230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31AB6-3376-B3E3-9149-1AD690F068F7}"/>
              </a:ext>
            </a:extLst>
          </p:cNvPr>
          <p:cNvSpPr>
            <a:spLocks noGrp="1"/>
          </p:cNvSpPr>
          <p:nvPr>
            <p:ph type="dt" sz="half" idx="10"/>
          </p:nvPr>
        </p:nvSpPr>
        <p:spPr/>
        <p:txBody>
          <a:bodyPr/>
          <a:lstStyle>
            <a:lvl1pPr>
              <a:defRPr/>
            </a:lvl1pPr>
          </a:lstStyle>
          <a:p>
            <a:pPr>
              <a:defRPr/>
            </a:pPr>
            <a:fld id="{AA39FCF9-F694-4BA9-951E-504FDCE8B38A}" type="datetimeFigureOut">
              <a:rPr lang="en-US"/>
              <a:pPr>
                <a:defRPr/>
              </a:pPr>
              <a:t>1/31/2024</a:t>
            </a:fld>
            <a:endParaRPr lang="en-US"/>
          </a:p>
        </p:txBody>
      </p:sp>
      <p:sp>
        <p:nvSpPr>
          <p:cNvPr id="5" name="Footer Placeholder 4">
            <a:extLst>
              <a:ext uri="{FF2B5EF4-FFF2-40B4-BE49-F238E27FC236}">
                <a16:creationId xmlns:a16="http://schemas.microsoft.com/office/drawing/2014/main" id="{3313D8B5-9BF0-C9E8-2C70-F1A3B8C57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69454E-2455-5DD9-18F5-2274C46D0D13}"/>
              </a:ext>
            </a:extLst>
          </p:cNvPr>
          <p:cNvSpPr>
            <a:spLocks noGrp="1"/>
          </p:cNvSpPr>
          <p:nvPr>
            <p:ph type="sldNum" sz="quarter" idx="12"/>
          </p:nvPr>
        </p:nvSpPr>
        <p:spPr/>
        <p:txBody>
          <a:bodyPr/>
          <a:lstStyle>
            <a:lvl1pPr>
              <a:defRPr/>
            </a:lvl1pPr>
          </a:lstStyle>
          <a:p>
            <a:pPr>
              <a:defRPr/>
            </a:pPr>
            <a:fld id="{2D4A98AD-E18A-484C-AB6F-2EEC94DE1AC0}" type="slidenum">
              <a:rPr lang="en-US" altLang="en-US"/>
              <a:pPr>
                <a:defRPr/>
              </a:pPr>
              <a:t>‹#›</a:t>
            </a:fld>
            <a:endParaRPr lang="en-US" altLang="en-US"/>
          </a:p>
        </p:txBody>
      </p:sp>
    </p:spTree>
    <p:extLst>
      <p:ext uri="{BB962C8B-B14F-4D97-AF65-F5344CB8AC3E}">
        <p14:creationId xmlns:p14="http://schemas.microsoft.com/office/powerpoint/2010/main" val="323066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0D229-3B96-7C2B-DB92-A97F30151EA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E250ABC-D8F5-0D0A-91EE-A764751C50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2447043-74AE-C933-2DE1-7474582630AC}"/>
              </a:ext>
            </a:extLst>
          </p:cNvPr>
          <p:cNvSpPr>
            <a:spLocks noGrp="1"/>
          </p:cNvSpPr>
          <p:nvPr>
            <p:ph type="sldNum" sz="quarter" idx="12"/>
          </p:nvPr>
        </p:nvSpPr>
        <p:spPr/>
        <p:txBody>
          <a:bodyPr/>
          <a:lstStyle>
            <a:lvl1pPr>
              <a:defRPr/>
            </a:lvl1pPr>
          </a:lstStyle>
          <a:p>
            <a:pPr>
              <a:defRPr/>
            </a:pPr>
            <a:fld id="{F15EFDA5-32DB-4119-90E9-6E14F153A5EB}" type="slidenum">
              <a:rPr lang="en-US" altLang="en-US"/>
              <a:pPr>
                <a:defRPr/>
              </a:pPr>
              <a:t>‹#›</a:t>
            </a:fld>
            <a:endParaRPr lang="en-US" altLang="en-US"/>
          </a:p>
        </p:txBody>
      </p:sp>
    </p:spTree>
    <p:extLst>
      <p:ext uri="{BB962C8B-B14F-4D97-AF65-F5344CB8AC3E}">
        <p14:creationId xmlns:p14="http://schemas.microsoft.com/office/powerpoint/2010/main" val="1984867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691B9-7318-98D7-B6FB-C15BB9DA9AE4}"/>
              </a:ext>
            </a:extLst>
          </p:cNvPr>
          <p:cNvSpPr>
            <a:spLocks noGrp="1"/>
          </p:cNvSpPr>
          <p:nvPr>
            <p:ph type="dt" sz="half" idx="10"/>
          </p:nvPr>
        </p:nvSpPr>
        <p:spPr/>
        <p:txBody>
          <a:bodyPr/>
          <a:lstStyle>
            <a:lvl1pPr>
              <a:defRPr/>
            </a:lvl1pPr>
          </a:lstStyle>
          <a:p>
            <a:pPr>
              <a:defRPr/>
            </a:pPr>
            <a:fld id="{36EA17F6-9497-426A-910B-47AA4C6B4BF7}" type="datetimeFigureOut">
              <a:rPr lang="en-US"/>
              <a:pPr>
                <a:defRPr/>
              </a:pPr>
              <a:t>1/31/2024</a:t>
            </a:fld>
            <a:endParaRPr lang="en-US"/>
          </a:p>
        </p:txBody>
      </p:sp>
      <p:sp>
        <p:nvSpPr>
          <p:cNvPr id="8" name="Footer Placeholder 7">
            <a:extLst>
              <a:ext uri="{FF2B5EF4-FFF2-40B4-BE49-F238E27FC236}">
                <a16:creationId xmlns:a16="http://schemas.microsoft.com/office/drawing/2014/main" id="{ADF4D25B-DA24-6F41-8290-354EC14CBB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A306121-AA8D-558F-5D29-674EF660E520}"/>
              </a:ext>
            </a:extLst>
          </p:cNvPr>
          <p:cNvSpPr>
            <a:spLocks noGrp="1"/>
          </p:cNvSpPr>
          <p:nvPr>
            <p:ph type="sldNum" sz="quarter" idx="12"/>
          </p:nvPr>
        </p:nvSpPr>
        <p:spPr/>
        <p:txBody>
          <a:bodyPr/>
          <a:lstStyle>
            <a:lvl1pPr>
              <a:defRPr/>
            </a:lvl1pPr>
          </a:lstStyle>
          <a:p>
            <a:pPr>
              <a:defRPr/>
            </a:pPr>
            <a:fld id="{AB5C3592-0431-428B-A2C8-2DD46A5352A6}" type="slidenum">
              <a:rPr lang="en-US" altLang="en-US"/>
              <a:pPr>
                <a:defRPr/>
              </a:pPr>
              <a:t>‹#›</a:t>
            </a:fld>
            <a:endParaRPr lang="en-US" altLang="en-US"/>
          </a:p>
        </p:txBody>
      </p:sp>
    </p:spTree>
    <p:extLst>
      <p:ext uri="{BB962C8B-B14F-4D97-AF65-F5344CB8AC3E}">
        <p14:creationId xmlns:p14="http://schemas.microsoft.com/office/powerpoint/2010/main" val="447047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EE7BA-4F5E-703E-8F3B-A93B97027B8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310BD71D-4977-F0D5-9178-F89E5F1532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758453E-BA04-9A34-0B33-1A3E6B6D0075}"/>
              </a:ext>
            </a:extLst>
          </p:cNvPr>
          <p:cNvSpPr>
            <a:spLocks noGrp="1"/>
          </p:cNvSpPr>
          <p:nvPr>
            <p:ph type="sldNum" sz="quarter" idx="12"/>
          </p:nvPr>
        </p:nvSpPr>
        <p:spPr/>
        <p:txBody>
          <a:bodyPr/>
          <a:lstStyle>
            <a:lvl1pPr>
              <a:defRPr/>
            </a:lvl1pPr>
          </a:lstStyle>
          <a:p>
            <a:pPr>
              <a:defRPr/>
            </a:pPr>
            <a:fld id="{76129BE4-F3F4-46DF-AFEC-919B79D606D5}" type="slidenum">
              <a:rPr lang="en-US" altLang="en-US"/>
              <a:pPr>
                <a:defRPr/>
              </a:pPr>
              <a:t>‹#›</a:t>
            </a:fld>
            <a:endParaRPr lang="en-US" altLang="en-US"/>
          </a:p>
        </p:txBody>
      </p:sp>
    </p:spTree>
    <p:extLst>
      <p:ext uri="{BB962C8B-B14F-4D97-AF65-F5344CB8AC3E}">
        <p14:creationId xmlns:p14="http://schemas.microsoft.com/office/powerpoint/2010/main" val="3997717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DEEE-B368-DB67-B471-9EB5C34E4EF4}"/>
              </a:ext>
            </a:extLst>
          </p:cNvPr>
          <p:cNvSpPr>
            <a:spLocks noGrp="1"/>
          </p:cNvSpPr>
          <p:nvPr>
            <p:ph type="dt" sz="half" idx="10"/>
          </p:nvPr>
        </p:nvSpPr>
        <p:spPr/>
        <p:txBody>
          <a:bodyPr/>
          <a:lstStyle>
            <a:lvl1pPr>
              <a:defRPr/>
            </a:lvl1pPr>
          </a:lstStyle>
          <a:p>
            <a:pPr>
              <a:defRPr/>
            </a:pPr>
            <a:fld id="{F38A2701-FCAD-4067-A22E-9DB22A531A85}" type="datetimeFigureOut">
              <a:rPr lang="en-US"/>
              <a:pPr>
                <a:defRPr/>
              </a:pPr>
              <a:t>1/31/2024</a:t>
            </a:fld>
            <a:endParaRPr lang="en-US"/>
          </a:p>
        </p:txBody>
      </p:sp>
      <p:sp>
        <p:nvSpPr>
          <p:cNvPr id="3" name="Footer Placeholder 2">
            <a:extLst>
              <a:ext uri="{FF2B5EF4-FFF2-40B4-BE49-F238E27FC236}">
                <a16:creationId xmlns:a16="http://schemas.microsoft.com/office/drawing/2014/main" id="{4F2465A1-9B50-78B0-2E75-F26F2FDA7E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C47C713-9A31-F7C2-DFE0-09319EDA103B}"/>
              </a:ext>
            </a:extLst>
          </p:cNvPr>
          <p:cNvSpPr>
            <a:spLocks noGrp="1"/>
          </p:cNvSpPr>
          <p:nvPr>
            <p:ph type="sldNum" sz="quarter" idx="12"/>
          </p:nvPr>
        </p:nvSpPr>
        <p:spPr/>
        <p:txBody>
          <a:bodyPr/>
          <a:lstStyle>
            <a:lvl1pPr>
              <a:defRPr/>
            </a:lvl1pPr>
          </a:lstStyle>
          <a:p>
            <a:pPr>
              <a:defRPr/>
            </a:pPr>
            <a:fld id="{E8E98395-3654-445C-ACC8-C4D0978A8342}" type="slidenum">
              <a:rPr lang="en-US" altLang="en-US"/>
              <a:pPr>
                <a:defRPr/>
              </a:pPr>
              <a:t>‹#›</a:t>
            </a:fld>
            <a:endParaRPr lang="en-US" altLang="en-US"/>
          </a:p>
        </p:txBody>
      </p:sp>
    </p:spTree>
    <p:extLst>
      <p:ext uri="{BB962C8B-B14F-4D97-AF65-F5344CB8AC3E}">
        <p14:creationId xmlns:p14="http://schemas.microsoft.com/office/powerpoint/2010/main" val="2185342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bottom graphic slide">
            <a:extLst>
              <a:ext uri="{FF2B5EF4-FFF2-40B4-BE49-F238E27FC236}">
                <a16:creationId xmlns:a16="http://schemas.microsoft.com/office/drawing/2014/main" id="{DAC5EB5A-B4D6-5273-788D-2540F27C115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34" y="6403976"/>
            <a:ext cx="121835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2">
            <a:extLst>
              <a:ext uri="{FF2B5EF4-FFF2-40B4-BE49-F238E27FC236}">
                <a16:creationId xmlns:a16="http://schemas.microsoft.com/office/drawing/2014/main" id="{D0EE0A9A-E0F0-BCC8-4357-EE6446C04DFE}"/>
              </a:ext>
            </a:extLst>
          </p:cNvPr>
          <p:cNvGraphicFramePr>
            <a:graphicFrameLocks noChangeAspect="1"/>
          </p:cNvGraphicFramePr>
          <p:nvPr userDrawn="1"/>
        </p:nvGraphicFramePr>
        <p:xfrm>
          <a:off x="1" y="0"/>
          <a:ext cx="12187767" cy="2717800"/>
        </p:xfrm>
        <a:graphic>
          <a:graphicData uri="http://schemas.openxmlformats.org/presentationml/2006/ole">
            <mc:AlternateContent xmlns:mc="http://schemas.openxmlformats.org/markup-compatibility/2006">
              <mc:Choice xmlns:v="urn:schemas-microsoft-com:vml" Requires="v">
                <p:oleObj name="Photo Editor Photo" r:id="rId3" imgW="6857143" imgH="2038095" progId="MSPhotoEd.3">
                  <p:embed/>
                </p:oleObj>
              </mc:Choice>
              <mc:Fallback>
                <p:oleObj name="Photo Editor Photo" r:id="rId3" imgW="6857143" imgH="2038095" progId="MSPhotoEd.3">
                  <p:embed/>
                  <p:pic>
                    <p:nvPicPr>
                      <p:cNvPr id="6" name="Object 12">
                        <a:extLst>
                          <a:ext uri="{FF2B5EF4-FFF2-40B4-BE49-F238E27FC236}">
                            <a16:creationId xmlns:a16="http://schemas.microsoft.com/office/drawing/2014/main" id="{D0EE0A9A-E0F0-BCC8-4357-EE6446C04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87767"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02F90D3-35F6-AF98-E8B6-58E2344DA7C6}"/>
              </a:ext>
            </a:extLst>
          </p:cNvPr>
          <p:cNvSpPr>
            <a:spLocks noGrp="1"/>
          </p:cNvSpPr>
          <p:nvPr>
            <p:ph type="dt" sz="half" idx="10"/>
          </p:nvPr>
        </p:nvSpPr>
        <p:spPr/>
        <p:txBody>
          <a:bodyPr/>
          <a:lstStyle>
            <a:lvl1pPr>
              <a:defRPr/>
            </a:lvl1pPr>
          </a:lstStyle>
          <a:p>
            <a:pPr>
              <a:defRPr/>
            </a:pPr>
            <a:fld id="{3E2FB12B-665F-4B2F-8B13-EC9C185E94E8}" type="datetime1">
              <a:rPr lang="en-US"/>
              <a:pPr>
                <a:defRPr/>
              </a:pPr>
              <a:t>1/31/2024</a:t>
            </a:fld>
            <a:endParaRPr lang="en-US" dirty="0"/>
          </a:p>
        </p:txBody>
      </p:sp>
      <p:sp>
        <p:nvSpPr>
          <p:cNvPr id="8" name="Footer Placeholder 5">
            <a:extLst>
              <a:ext uri="{FF2B5EF4-FFF2-40B4-BE49-F238E27FC236}">
                <a16:creationId xmlns:a16="http://schemas.microsoft.com/office/drawing/2014/main" id="{BB97E2BF-D5D3-C51F-1DA1-631F58ED96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C9B60EA-0C01-495D-1FA9-84BFEE0A2FB8}"/>
              </a:ext>
            </a:extLst>
          </p:cNvPr>
          <p:cNvSpPr>
            <a:spLocks noGrp="1"/>
          </p:cNvSpPr>
          <p:nvPr>
            <p:ph type="sldNum" sz="quarter" idx="12"/>
          </p:nvPr>
        </p:nvSpPr>
        <p:spPr/>
        <p:txBody>
          <a:bodyPr/>
          <a:lstStyle>
            <a:lvl1pPr>
              <a:defRPr/>
            </a:lvl1pPr>
          </a:lstStyle>
          <a:p>
            <a:pPr>
              <a:defRPr/>
            </a:pPr>
            <a:fld id="{0EBFA2B5-F5D4-4252-8E33-99ADA7F21E2E}" type="slidenum">
              <a:rPr lang="en-US" altLang="en-US"/>
              <a:pPr>
                <a:defRPr/>
              </a:pPr>
              <a:t>‹#›</a:t>
            </a:fld>
            <a:endParaRPr lang="en-US" altLang="en-US"/>
          </a:p>
        </p:txBody>
      </p:sp>
    </p:spTree>
    <p:extLst>
      <p:ext uri="{BB962C8B-B14F-4D97-AF65-F5344CB8AC3E}">
        <p14:creationId xmlns:p14="http://schemas.microsoft.com/office/powerpoint/2010/main" val="156645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B92E7-1545-4AD6-1713-E19C11313A47}"/>
              </a:ext>
            </a:extLst>
          </p:cNvPr>
          <p:cNvSpPr>
            <a:spLocks noGrp="1"/>
          </p:cNvSpPr>
          <p:nvPr>
            <p:ph type="dt" sz="half" idx="10"/>
          </p:nvPr>
        </p:nvSpPr>
        <p:spPr/>
        <p:txBody>
          <a:bodyPr/>
          <a:lstStyle>
            <a:lvl1pPr>
              <a:defRPr/>
            </a:lvl1pPr>
          </a:lstStyle>
          <a:p>
            <a:pPr>
              <a:defRPr/>
            </a:pPr>
            <a:fld id="{DB8A8335-72F1-4CDD-BD44-B377C1D08877}" type="datetimeFigureOut">
              <a:rPr lang="en-US"/>
              <a:pPr>
                <a:defRPr/>
              </a:pPr>
              <a:t>1/31/2024</a:t>
            </a:fld>
            <a:endParaRPr lang="en-US"/>
          </a:p>
        </p:txBody>
      </p:sp>
      <p:sp>
        <p:nvSpPr>
          <p:cNvPr id="5" name="Footer Placeholder 4">
            <a:extLst>
              <a:ext uri="{FF2B5EF4-FFF2-40B4-BE49-F238E27FC236}">
                <a16:creationId xmlns:a16="http://schemas.microsoft.com/office/drawing/2014/main" id="{61A69E81-B5C4-C3A4-9D30-B05414CC05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A86170-671D-48C4-3F97-6BB051902394}"/>
              </a:ext>
            </a:extLst>
          </p:cNvPr>
          <p:cNvSpPr>
            <a:spLocks noGrp="1"/>
          </p:cNvSpPr>
          <p:nvPr>
            <p:ph type="sldNum" sz="quarter" idx="12"/>
          </p:nvPr>
        </p:nvSpPr>
        <p:spPr/>
        <p:txBody>
          <a:bodyPr/>
          <a:lstStyle>
            <a:lvl1pPr>
              <a:defRPr/>
            </a:lvl1pPr>
          </a:lstStyle>
          <a:p>
            <a:pPr>
              <a:defRPr/>
            </a:pPr>
            <a:fld id="{8A40F6E6-2F4D-41B9-AFA0-4FCC6BA2618D}" type="slidenum">
              <a:rPr lang="en-US" altLang="en-US"/>
              <a:pPr>
                <a:defRPr/>
              </a:pPr>
              <a:t>‹#›</a:t>
            </a:fld>
            <a:endParaRPr lang="en-US" altLang="en-US"/>
          </a:p>
        </p:txBody>
      </p:sp>
    </p:spTree>
    <p:extLst>
      <p:ext uri="{BB962C8B-B14F-4D97-AF65-F5344CB8AC3E}">
        <p14:creationId xmlns:p14="http://schemas.microsoft.com/office/powerpoint/2010/main" val="1422473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E77429E-0758-6A06-9525-AC62E6C8E406}"/>
              </a:ext>
            </a:extLst>
          </p:cNvPr>
          <p:cNvSpPr>
            <a:spLocks noGrp="1"/>
          </p:cNvSpPr>
          <p:nvPr>
            <p:ph type="dt" sz="half" idx="10"/>
          </p:nvPr>
        </p:nvSpPr>
        <p:spPr/>
        <p:txBody>
          <a:bodyPr/>
          <a:lstStyle>
            <a:lvl1pPr>
              <a:defRPr/>
            </a:lvl1pPr>
          </a:lstStyle>
          <a:p>
            <a:pPr>
              <a:defRPr/>
            </a:pPr>
            <a:fld id="{8C4F1198-3060-4DB3-B954-5ECE505BA87C}" type="datetimeFigureOut">
              <a:rPr lang="en-US"/>
              <a:pPr>
                <a:defRPr/>
              </a:pPr>
              <a:t>1/31/2024</a:t>
            </a:fld>
            <a:endParaRPr lang="en-US"/>
          </a:p>
        </p:txBody>
      </p:sp>
      <p:sp>
        <p:nvSpPr>
          <p:cNvPr id="6" name="Footer Placeholder 5">
            <a:extLst>
              <a:ext uri="{FF2B5EF4-FFF2-40B4-BE49-F238E27FC236}">
                <a16:creationId xmlns:a16="http://schemas.microsoft.com/office/drawing/2014/main" id="{48359BD1-DFFE-2316-7F4A-D88EF85529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423AD3-9320-9DF8-6A9B-0AA84B99B588}"/>
              </a:ext>
            </a:extLst>
          </p:cNvPr>
          <p:cNvSpPr>
            <a:spLocks noGrp="1"/>
          </p:cNvSpPr>
          <p:nvPr>
            <p:ph type="sldNum" sz="quarter" idx="12"/>
          </p:nvPr>
        </p:nvSpPr>
        <p:spPr/>
        <p:txBody>
          <a:bodyPr/>
          <a:lstStyle>
            <a:lvl1pPr>
              <a:defRPr/>
            </a:lvl1pPr>
          </a:lstStyle>
          <a:p>
            <a:pPr>
              <a:defRPr/>
            </a:pPr>
            <a:fld id="{40B4FCAD-8714-457C-9AB0-06E119A41FE5}" type="slidenum">
              <a:rPr lang="en-US" altLang="en-US"/>
              <a:pPr>
                <a:defRPr/>
              </a:pPr>
              <a:t>‹#›</a:t>
            </a:fld>
            <a:endParaRPr lang="en-US" altLang="en-US"/>
          </a:p>
        </p:txBody>
      </p:sp>
    </p:spTree>
    <p:extLst>
      <p:ext uri="{BB962C8B-B14F-4D97-AF65-F5344CB8AC3E}">
        <p14:creationId xmlns:p14="http://schemas.microsoft.com/office/powerpoint/2010/main" val="330927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FC9E5-1B08-9D8E-ADDB-DB080AE01913}"/>
              </a:ext>
            </a:extLst>
          </p:cNvPr>
          <p:cNvSpPr>
            <a:spLocks noGrp="1"/>
          </p:cNvSpPr>
          <p:nvPr>
            <p:ph type="dt" sz="half" idx="10"/>
          </p:nvPr>
        </p:nvSpPr>
        <p:spPr/>
        <p:txBody>
          <a:bodyPr/>
          <a:lstStyle>
            <a:lvl1pPr>
              <a:defRPr/>
            </a:lvl1pPr>
          </a:lstStyle>
          <a:p>
            <a:pPr>
              <a:defRPr/>
            </a:pPr>
            <a:fld id="{D1B6F795-8BB8-4C83-8A26-8751CCB73CC3}" type="datetimeFigureOut">
              <a:rPr lang="en-US"/>
              <a:pPr>
                <a:defRPr/>
              </a:pPr>
              <a:t>1/31/2024</a:t>
            </a:fld>
            <a:endParaRPr lang="en-US"/>
          </a:p>
        </p:txBody>
      </p:sp>
      <p:sp>
        <p:nvSpPr>
          <p:cNvPr id="5" name="Footer Placeholder 4">
            <a:extLst>
              <a:ext uri="{FF2B5EF4-FFF2-40B4-BE49-F238E27FC236}">
                <a16:creationId xmlns:a16="http://schemas.microsoft.com/office/drawing/2014/main" id="{00C314DA-5C45-CA95-8F6C-75C368C149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6D1572-9062-86B1-203A-E5FEA67E2DCE}"/>
              </a:ext>
            </a:extLst>
          </p:cNvPr>
          <p:cNvSpPr>
            <a:spLocks noGrp="1"/>
          </p:cNvSpPr>
          <p:nvPr>
            <p:ph type="sldNum" sz="quarter" idx="12"/>
          </p:nvPr>
        </p:nvSpPr>
        <p:spPr/>
        <p:txBody>
          <a:bodyPr/>
          <a:lstStyle>
            <a:lvl1pPr>
              <a:defRPr/>
            </a:lvl1pPr>
          </a:lstStyle>
          <a:p>
            <a:pPr>
              <a:defRPr/>
            </a:pPr>
            <a:fld id="{A775BB66-46B3-4606-B4FA-B64ECFBA3143}" type="slidenum">
              <a:rPr lang="en-US" altLang="en-US"/>
              <a:pPr>
                <a:defRPr/>
              </a:pPr>
              <a:t>‹#›</a:t>
            </a:fld>
            <a:endParaRPr lang="en-US" altLang="en-US"/>
          </a:p>
        </p:txBody>
      </p:sp>
    </p:spTree>
    <p:extLst>
      <p:ext uri="{BB962C8B-B14F-4D97-AF65-F5344CB8AC3E}">
        <p14:creationId xmlns:p14="http://schemas.microsoft.com/office/powerpoint/2010/main" val="320009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9A446-94E9-D773-0033-20F8C1B1B2E4}"/>
              </a:ext>
            </a:extLst>
          </p:cNvPr>
          <p:cNvSpPr>
            <a:spLocks noGrp="1"/>
          </p:cNvSpPr>
          <p:nvPr>
            <p:ph type="dt" sz="half" idx="10"/>
          </p:nvPr>
        </p:nvSpPr>
        <p:spPr/>
        <p:txBody>
          <a:bodyPr/>
          <a:lstStyle>
            <a:lvl1pPr>
              <a:defRPr/>
            </a:lvl1pPr>
          </a:lstStyle>
          <a:p>
            <a:pPr>
              <a:defRPr/>
            </a:pPr>
            <a:fld id="{A25E2783-A9A3-45C7-80C7-2E75965204DE}" type="datetimeFigureOut">
              <a:rPr lang="en-US"/>
              <a:pPr>
                <a:defRPr/>
              </a:pPr>
              <a:t>1/31/2024</a:t>
            </a:fld>
            <a:endParaRPr lang="en-US"/>
          </a:p>
        </p:txBody>
      </p:sp>
      <p:sp>
        <p:nvSpPr>
          <p:cNvPr id="5" name="Footer Placeholder 4">
            <a:extLst>
              <a:ext uri="{FF2B5EF4-FFF2-40B4-BE49-F238E27FC236}">
                <a16:creationId xmlns:a16="http://schemas.microsoft.com/office/drawing/2014/main" id="{3B997A8E-AE2A-B4A2-3F2E-820876167F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361C65-F401-47F9-239B-B34DE01DA4EC}"/>
              </a:ext>
            </a:extLst>
          </p:cNvPr>
          <p:cNvSpPr>
            <a:spLocks noGrp="1"/>
          </p:cNvSpPr>
          <p:nvPr>
            <p:ph type="sldNum" sz="quarter" idx="12"/>
          </p:nvPr>
        </p:nvSpPr>
        <p:spPr/>
        <p:txBody>
          <a:bodyPr/>
          <a:lstStyle>
            <a:lvl1pPr>
              <a:defRPr/>
            </a:lvl1pPr>
          </a:lstStyle>
          <a:p>
            <a:pPr>
              <a:defRPr/>
            </a:pPr>
            <a:fld id="{3FD0193D-4949-44F7-A84F-4CF66B6AB5C7}" type="slidenum">
              <a:rPr lang="en-US" altLang="en-US"/>
              <a:pPr>
                <a:defRPr/>
              </a:pPr>
              <a:t>‹#›</a:t>
            </a:fld>
            <a:endParaRPr lang="en-US" altLang="en-US"/>
          </a:p>
        </p:txBody>
      </p:sp>
    </p:spTree>
    <p:extLst>
      <p:ext uri="{BB962C8B-B14F-4D97-AF65-F5344CB8AC3E}">
        <p14:creationId xmlns:p14="http://schemas.microsoft.com/office/powerpoint/2010/main" val="339367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31AB6-3376-B3E3-9149-1AD690F068F7}"/>
              </a:ext>
            </a:extLst>
          </p:cNvPr>
          <p:cNvSpPr>
            <a:spLocks noGrp="1"/>
          </p:cNvSpPr>
          <p:nvPr>
            <p:ph type="dt" sz="half" idx="10"/>
          </p:nvPr>
        </p:nvSpPr>
        <p:spPr/>
        <p:txBody>
          <a:bodyPr/>
          <a:lstStyle>
            <a:lvl1pPr>
              <a:defRPr/>
            </a:lvl1pPr>
          </a:lstStyle>
          <a:p>
            <a:pPr>
              <a:defRPr/>
            </a:pPr>
            <a:fld id="{AA39FCF9-F694-4BA9-951E-504FDCE8B38A}" type="datetimeFigureOut">
              <a:rPr lang="en-US"/>
              <a:pPr>
                <a:defRPr/>
              </a:pPr>
              <a:t>1/31/2024</a:t>
            </a:fld>
            <a:endParaRPr lang="en-US"/>
          </a:p>
        </p:txBody>
      </p:sp>
      <p:sp>
        <p:nvSpPr>
          <p:cNvPr id="5" name="Footer Placeholder 4">
            <a:extLst>
              <a:ext uri="{FF2B5EF4-FFF2-40B4-BE49-F238E27FC236}">
                <a16:creationId xmlns:a16="http://schemas.microsoft.com/office/drawing/2014/main" id="{3313D8B5-9BF0-C9E8-2C70-F1A3B8C57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69454E-2455-5DD9-18F5-2274C46D0D13}"/>
              </a:ext>
            </a:extLst>
          </p:cNvPr>
          <p:cNvSpPr>
            <a:spLocks noGrp="1"/>
          </p:cNvSpPr>
          <p:nvPr>
            <p:ph type="sldNum" sz="quarter" idx="12"/>
          </p:nvPr>
        </p:nvSpPr>
        <p:spPr/>
        <p:txBody>
          <a:bodyPr/>
          <a:lstStyle>
            <a:lvl1pPr>
              <a:defRPr/>
            </a:lvl1pPr>
          </a:lstStyle>
          <a:p>
            <a:pPr>
              <a:defRPr/>
            </a:pPr>
            <a:fld id="{2D4A98AD-E18A-484C-AB6F-2EEC94DE1AC0}" type="slidenum">
              <a:rPr lang="en-US" altLang="en-US"/>
              <a:pPr>
                <a:defRPr/>
              </a:pPr>
              <a:t>‹#›</a:t>
            </a:fld>
            <a:endParaRPr lang="en-US" altLang="en-US"/>
          </a:p>
        </p:txBody>
      </p:sp>
    </p:spTree>
    <p:extLst>
      <p:ext uri="{BB962C8B-B14F-4D97-AF65-F5344CB8AC3E}">
        <p14:creationId xmlns:p14="http://schemas.microsoft.com/office/powerpoint/2010/main" val="353910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0D229-3B96-7C2B-DB92-A97F30151EA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E250ABC-D8F5-0D0A-91EE-A764751C50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2447043-74AE-C933-2DE1-7474582630AC}"/>
              </a:ext>
            </a:extLst>
          </p:cNvPr>
          <p:cNvSpPr>
            <a:spLocks noGrp="1"/>
          </p:cNvSpPr>
          <p:nvPr>
            <p:ph type="sldNum" sz="quarter" idx="12"/>
          </p:nvPr>
        </p:nvSpPr>
        <p:spPr/>
        <p:txBody>
          <a:bodyPr/>
          <a:lstStyle>
            <a:lvl1pPr>
              <a:defRPr/>
            </a:lvl1pPr>
          </a:lstStyle>
          <a:p>
            <a:pPr>
              <a:defRPr/>
            </a:pPr>
            <a:fld id="{F15EFDA5-32DB-4119-90E9-6E14F153A5EB}" type="slidenum">
              <a:rPr lang="en-US" altLang="en-US"/>
              <a:pPr>
                <a:defRPr/>
              </a:pPr>
              <a:t>‹#›</a:t>
            </a:fld>
            <a:endParaRPr lang="en-US" altLang="en-US"/>
          </a:p>
        </p:txBody>
      </p:sp>
    </p:spTree>
    <p:extLst>
      <p:ext uri="{BB962C8B-B14F-4D97-AF65-F5344CB8AC3E}">
        <p14:creationId xmlns:p14="http://schemas.microsoft.com/office/powerpoint/2010/main" val="285005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691B9-7318-98D7-B6FB-C15BB9DA9AE4}"/>
              </a:ext>
            </a:extLst>
          </p:cNvPr>
          <p:cNvSpPr>
            <a:spLocks noGrp="1"/>
          </p:cNvSpPr>
          <p:nvPr>
            <p:ph type="dt" sz="half" idx="10"/>
          </p:nvPr>
        </p:nvSpPr>
        <p:spPr/>
        <p:txBody>
          <a:bodyPr/>
          <a:lstStyle>
            <a:lvl1pPr>
              <a:defRPr/>
            </a:lvl1pPr>
          </a:lstStyle>
          <a:p>
            <a:pPr>
              <a:defRPr/>
            </a:pPr>
            <a:fld id="{36EA17F6-9497-426A-910B-47AA4C6B4BF7}" type="datetimeFigureOut">
              <a:rPr lang="en-US"/>
              <a:pPr>
                <a:defRPr/>
              </a:pPr>
              <a:t>1/31/2024</a:t>
            </a:fld>
            <a:endParaRPr lang="en-US"/>
          </a:p>
        </p:txBody>
      </p:sp>
      <p:sp>
        <p:nvSpPr>
          <p:cNvPr id="8" name="Footer Placeholder 7">
            <a:extLst>
              <a:ext uri="{FF2B5EF4-FFF2-40B4-BE49-F238E27FC236}">
                <a16:creationId xmlns:a16="http://schemas.microsoft.com/office/drawing/2014/main" id="{ADF4D25B-DA24-6F41-8290-354EC14CBB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A306121-AA8D-558F-5D29-674EF660E520}"/>
              </a:ext>
            </a:extLst>
          </p:cNvPr>
          <p:cNvSpPr>
            <a:spLocks noGrp="1"/>
          </p:cNvSpPr>
          <p:nvPr>
            <p:ph type="sldNum" sz="quarter" idx="12"/>
          </p:nvPr>
        </p:nvSpPr>
        <p:spPr/>
        <p:txBody>
          <a:bodyPr/>
          <a:lstStyle>
            <a:lvl1pPr>
              <a:defRPr/>
            </a:lvl1pPr>
          </a:lstStyle>
          <a:p>
            <a:pPr>
              <a:defRPr/>
            </a:pPr>
            <a:fld id="{AB5C3592-0431-428B-A2C8-2DD46A5352A6}" type="slidenum">
              <a:rPr lang="en-US" altLang="en-US"/>
              <a:pPr>
                <a:defRPr/>
              </a:pPr>
              <a:t>‹#›</a:t>
            </a:fld>
            <a:endParaRPr lang="en-US" altLang="en-US"/>
          </a:p>
        </p:txBody>
      </p:sp>
    </p:spTree>
    <p:extLst>
      <p:ext uri="{BB962C8B-B14F-4D97-AF65-F5344CB8AC3E}">
        <p14:creationId xmlns:p14="http://schemas.microsoft.com/office/powerpoint/2010/main" val="9980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EE7BA-4F5E-703E-8F3B-A93B97027B8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310BD71D-4977-F0D5-9178-F89E5F1532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758453E-BA04-9A34-0B33-1A3E6B6D0075}"/>
              </a:ext>
            </a:extLst>
          </p:cNvPr>
          <p:cNvSpPr>
            <a:spLocks noGrp="1"/>
          </p:cNvSpPr>
          <p:nvPr>
            <p:ph type="sldNum" sz="quarter" idx="12"/>
          </p:nvPr>
        </p:nvSpPr>
        <p:spPr/>
        <p:txBody>
          <a:bodyPr/>
          <a:lstStyle>
            <a:lvl1pPr>
              <a:defRPr/>
            </a:lvl1pPr>
          </a:lstStyle>
          <a:p>
            <a:pPr>
              <a:defRPr/>
            </a:pPr>
            <a:fld id="{76129BE4-F3F4-46DF-AFEC-919B79D606D5}" type="slidenum">
              <a:rPr lang="en-US" altLang="en-US"/>
              <a:pPr>
                <a:defRPr/>
              </a:pPr>
              <a:t>‹#›</a:t>
            </a:fld>
            <a:endParaRPr lang="en-US" altLang="en-US"/>
          </a:p>
        </p:txBody>
      </p:sp>
    </p:spTree>
    <p:extLst>
      <p:ext uri="{BB962C8B-B14F-4D97-AF65-F5344CB8AC3E}">
        <p14:creationId xmlns:p14="http://schemas.microsoft.com/office/powerpoint/2010/main" val="105746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DEEE-B368-DB67-B471-9EB5C34E4EF4}"/>
              </a:ext>
            </a:extLst>
          </p:cNvPr>
          <p:cNvSpPr>
            <a:spLocks noGrp="1"/>
          </p:cNvSpPr>
          <p:nvPr>
            <p:ph type="dt" sz="half" idx="10"/>
          </p:nvPr>
        </p:nvSpPr>
        <p:spPr/>
        <p:txBody>
          <a:bodyPr/>
          <a:lstStyle>
            <a:lvl1pPr>
              <a:defRPr/>
            </a:lvl1pPr>
          </a:lstStyle>
          <a:p>
            <a:pPr>
              <a:defRPr/>
            </a:pPr>
            <a:fld id="{F38A2701-FCAD-4067-A22E-9DB22A531A85}" type="datetimeFigureOut">
              <a:rPr lang="en-US"/>
              <a:pPr>
                <a:defRPr/>
              </a:pPr>
              <a:t>1/31/2024</a:t>
            </a:fld>
            <a:endParaRPr lang="en-US"/>
          </a:p>
        </p:txBody>
      </p:sp>
      <p:sp>
        <p:nvSpPr>
          <p:cNvPr id="3" name="Footer Placeholder 2">
            <a:extLst>
              <a:ext uri="{FF2B5EF4-FFF2-40B4-BE49-F238E27FC236}">
                <a16:creationId xmlns:a16="http://schemas.microsoft.com/office/drawing/2014/main" id="{4F2465A1-9B50-78B0-2E75-F26F2FDA7E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C47C713-9A31-F7C2-DFE0-09319EDA103B}"/>
              </a:ext>
            </a:extLst>
          </p:cNvPr>
          <p:cNvSpPr>
            <a:spLocks noGrp="1"/>
          </p:cNvSpPr>
          <p:nvPr>
            <p:ph type="sldNum" sz="quarter" idx="12"/>
          </p:nvPr>
        </p:nvSpPr>
        <p:spPr/>
        <p:txBody>
          <a:bodyPr/>
          <a:lstStyle>
            <a:lvl1pPr>
              <a:defRPr/>
            </a:lvl1pPr>
          </a:lstStyle>
          <a:p>
            <a:pPr>
              <a:defRPr/>
            </a:pPr>
            <a:fld id="{E8E98395-3654-445C-ACC8-C4D0978A8342}" type="slidenum">
              <a:rPr lang="en-US" altLang="en-US"/>
              <a:pPr>
                <a:defRPr/>
              </a:pPr>
              <a:t>‹#›</a:t>
            </a:fld>
            <a:endParaRPr lang="en-US" altLang="en-US"/>
          </a:p>
        </p:txBody>
      </p:sp>
    </p:spTree>
    <p:extLst>
      <p:ext uri="{BB962C8B-B14F-4D97-AF65-F5344CB8AC3E}">
        <p14:creationId xmlns:p14="http://schemas.microsoft.com/office/powerpoint/2010/main" val="213468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bottom graphic slide">
            <a:extLst>
              <a:ext uri="{FF2B5EF4-FFF2-40B4-BE49-F238E27FC236}">
                <a16:creationId xmlns:a16="http://schemas.microsoft.com/office/drawing/2014/main" id="{DAC5EB5A-B4D6-5273-788D-2540F27C11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6403976"/>
            <a:ext cx="121835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2">
            <a:extLst>
              <a:ext uri="{FF2B5EF4-FFF2-40B4-BE49-F238E27FC236}">
                <a16:creationId xmlns:a16="http://schemas.microsoft.com/office/drawing/2014/main" id="{D0EE0A9A-E0F0-BCC8-4357-EE6446C04DFE}"/>
              </a:ext>
            </a:extLst>
          </p:cNvPr>
          <p:cNvGraphicFramePr>
            <a:graphicFrameLocks noChangeAspect="1"/>
          </p:cNvGraphicFramePr>
          <p:nvPr userDrawn="1"/>
        </p:nvGraphicFramePr>
        <p:xfrm>
          <a:off x="1" y="0"/>
          <a:ext cx="12187767" cy="2717800"/>
        </p:xfrm>
        <a:graphic>
          <a:graphicData uri="http://schemas.openxmlformats.org/presentationml/2006/ole">
            <mc:AlternateContent xmlns:mc="http://schemas.openxmlformats.org/markup-compatibility/2006">
              <mc:Choice xmlns:v="urn:schemas-microsoft-com:vml" Requires="v">
                <p:oleObj name="Photo Editor Photo" r:id="rId3" imgW="6857143" imgH="2038095" progId="MSPhotoEd.3">
                  <p:embed/>
                </p:oleObj>
              </mc:Choice>
              <mc:Fallback>
                <p:oleObj name="Photo Editor Photo" r:id="rId3" imgW="6857143" imgH="2038095" progId="MSPhotoEd.3">
                  <p:embed/>
                  <p:pic>
                    <p:nvPicPr>
                      <p:cNvPr id="6" name="Object 12">
                        <a:extLst>
                          <a:ext uri="{FF2B5EF4-FFF2-40B4-BE49-F238E27FC236}">
                            <a16:creationId xmlns:a16="http://schemas.microsoft.com/office/drawing/2014/main" id="{D0EE0A9A-E0F0-BCC8-4357-EE6446C04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87767"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02F90D3-35F6-AF98-E8B6-58E2344DA7C6}"/>
              </a:ext>
            </a:extLst>
          </p:cNvPr>
          <p:cNvSpPr>
            <a:spLocks noGrp="1"/>
          </p:cNvSpPr>
          <p:nvPr>
            <p:ph type="dt" sz="half" idx="10"/>
          </p:nvPr>
        </p:nvSpPr>
        <p:spPr/>
        <p:txBody>
          <a:bodyPr/>
          <a:lstStyle>
            <a:lvl1pPr>
              <a:defRPr/>
            </a:lvl1pPr>
          </a:lstStyle>
          <a:p>
            <a:pPr>
              <a:defRPr/>
            </a:pPr>
            <a:fld id="{3E2FB12B-665F-4B2F-8B13-EC9C185E94E8}" type="datetime1">
              <a:rPr lang="en-US"/>
              <a:pPr>
                <a:defRPr/>
              </a:pPr>
              <a:t>1/31/2024</a:t>
            </a:fld>
            <a:endParaRPr lang="en-US" dirty="0"/>
          </a:p>
        </p:txBody>
      </p:sp>
      <p:sp>
        <p:nvSpPr>
          <p:cNvPr id="8" name="Footer Placeholder 5">
            <a:extLst>
              <a:ext uri="{FF2B5EF4-FFF2-40B4-BE49-F238E27FC236}">
                <a16:creationId xmlns:a16="http://schemas.microsoft.com/office/drawing/2014/main" id="{BB97E2BF-D5D3-C51F-1DA1-631F58ED96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C9B60EA-0C01-495D-1FA9-84BFEE0A2FB8}"/>
              </a:ext>
            </a:extLst>
          </p:cNvPr>
          <p:cNvSpPr>
            <a:spLocks noGrp="1"/>
          </p:cNvSpPr>
          <p:nvPr>
            <p:ph type="sldNum" sz="quarter" idx="12"/>
          </p:nvPr>
        </p:nvSpPr>
        <p:spPr/>
        <p:txBody>
          <a:bodyPr/>
          <a:lstStyle>
            <a:lvl1pPr>
              <a:defRPr/>
            </a:lvl1pPr>
          </a:lstStyle>
          <a:p>
            <a:pPr>
              <a:defRPr/>
            </a:pPr>
            <a:fld id="{0EBFA2B5-F5D4-4252-8E33-99ADA7F21E2E}" type="slidenum">
              <a:rPr lang="en-US" altLang="en-US"/>
              <a:pPr>
                <a:defRPr/>
              </a:pPr>
              <a:t>‹#›</a:t>
            </a:fld>
            <a:endParaRPr lang="en-US" altLang="en-US"/>
          </a:p>
        </p:txBody>
      </p:sp>
    </p:spTree>
    <p:extLst>
      <p:ext uri="{BB962C8B-B14F-4D97-AF65-F5344CB8AC3E}">
        <p14:creationId xmlns:p14="http://schemas.microsoft.com/office/powerpoint/2010/main" val="397166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E77429E-0758-6A06-9525-AC62E6C8E406}"/>
              </a:ext>
            </a:extLst>
          </p:cNvPr>
          <p:cNvSpPr>
            <a:spLocks noGrp="1"/>
          </p:cNvSpPr>
          <p:nvPr>
            <p:ph type="dt" sz="half" idx="10"/>
          </p:nvPr>
        </p:nvSpPr>
        <p:spPr/>
        <p:txBody>
          <a:bodyPr/>
          <a:lstStyle>
            <a:lvl1pPr>
              <a:defRPr/>
            </a:lvl1pPr>
          </a:lstStyle>
          <a:p>
            <a:pPr>
              <a:defRPr/>
            </a:pPr>
            <a:fld id="{8C4F1198-3060-4DB3-B954-5ECE505BA87C}" type="datetimeFigureOut">
              <a:rPr lang="en-US"/>
              <a:pPr>
                <a:defRPr/>
              </a:pPr>
              <a:t>1/31/2024</a:t>
            </a:fld>
            <a:endParaRPr lang="en-US"/>
          </a:p>
        </p:txBody>
      </p:sp>
      <p:sp>
        <p:nvSpPr>
          <p:cNvPr id="6" name="Footer Placeholder 5">
            <a:extLst>
              <a:ext uri="{FF2B5EF4-FFF2-40B4-BE49-F238E27FC236}">
                <a16:creationId xmlns:a16="http://schemas.microsoft.com/office/drawing/2014/main" id="{48359BD1-DFFE-2316-7F4A-D88EF85529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423AD3-9320-9DF8-6A9B-0AA84B99B588}"/>
              </a:ext>
            </a:extLst>
          </p:cNvPr>
          <p:cNvSpPr>
            <a:spLocks noGrp="1"/>
          </p:cNvSpPr>
          <p:nvPr>
            <p:ph type="sldNum" sz="quarter" idx="12"/>
          </p:nvPr>
        </p:nvSpPr>
        <p:spPr/>
        <p:txBody>
          <a:bodyPr/>
          <a:lstStyle>
            <a:lvl1pPr>
              <a:defRPr/>
            </a:lvl1pPr>
          </a:lstStyle>
          <a:p>
            <a:pPr>
              <a:defRPr/>
            </a:pPr>
            <a:fld id="{40B4FCAD-8714-457C-9AB0-06E119A41FE5}" type="slidenum">
              <a:rPr lang="en-US" altLang="en-US"/>
              <a:pPr>
                <a:defRPr/>
              </a:pPr>
              <a:t>‹#›</a:t>
            </a:fld>
            <a:endParaRPr lang="en-US" altLang="en-US"/>
          </a:p>
        </p:txBody>
      </p:sp>
    </p:spTree>
    <p:extLst>
      <p:ext uri="{BB962C8B-B14F-4D97-AF65-F5344CB8AC3E}">
        <p14:creationId xmlns:p14="http://schemas.microsoft.com/office/powerpoint/2010/main" val="1002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7A13AEE-F601-4665-E1A2-678F93DE327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611931-0001-0DCF-3ACA-456A4D558F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A0BE536-8A5C-9B1B-D798-8ECD6151E44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F5C58336-A16E-4ADB-AF63-D10A521FAB52}" type="datetimeFigureOut">
              <a:rPr lang="en-US"/>
              <a:pPr>
                <a:defRPr/>
              </a:pPr>
              <a:t>1/31/2024</a:t>
            </a:fld>
            <a:endParaRPr lang="en-US" dirty="0">
              <a:solidFill>
                <a:schemeClr val="tx2">
                  <a:shade val="90000"/>
                </a:schemeClr>
              </a:solidFill>
            </a:endParaRPr>
          </a:p>
        </p:txBody>
      </p:sp>
      <p:sp>
        <p:nvSpPr>
          <p:cNvPr id="5" name="Footer Placeholder 4">
            <a:extLst>
              <a:ext uri="{FF2B5EF4-FFF2-40B4-BE49-F238E27FC236}">
                <a16:creationId xmlns:a16="http://schemas.microsoft.com/office/drawing/2014/main" id="{A60C1F57-0C38-12B6-F56A-92C8DC7C27E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E4BA097-18CA-0F45-09F6-6E49BD407B8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6CB3502-C196-40A1-B65F-0E5E7E37CFF9}" type="slidenum">
              <a:rPr lang="en-US" altLang="en-US"/>
              <a:pPr>
                <a:defRPr/>
              </a:pPr>
              <a:t>‹#›</a:t>
            </a:fld>
            <a:endParaRPr lang="en-US" altLang="en-US">
              <a:solidFill>
                <a:srgbClr val="1D4577"/>
              </a:solidFill>
            </a:endParaRPr>
          </a:p>
        </p:txBody>
      </p:sp>
      <p:pic>
        <p:nvPicPr>
          <p:cNvPr id="1031" name="Picture 17" descr="bottom graphic slide">
            <a:extLst>
              <a:ext uri="{FF2B5EF4-FFF2-40B4-BE49-F238E27FC236}">
                <a16:creationId xmlns:a16="http://schemas.microsoft.com/office/drawing/2014/main" id="{846D183F-5DE9-11A0-B408-550B2D8C5DE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7" y="6403976"/>
            <a:ext cx="121835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8">
            <a:extLst>
              <a:ext uri="{FF2B5EF4-FFF2-40B4-BE49-F238E27FC236}">
                <a16:creationId xmlns:a16="http://schemas.microsoft.com/office/drawing/2014/main" id="{A2A8E022-BAB3-6CE1-D6E1-74153EFC1D79}"/>
              </a:ext>
            </a:extLst>
          </p:cNvPr>
          <p:cNvSpPr>
            <a:spLocks noChangeArrowheads="1"/>
          </p:cNvSpPr>
          <p:nvPr userDrawn="1"/>
        </p:nvSpPr>
        <p:spPr bwMode="auto">
          <a:xfrm>
            <a:off x="0" y="685800"/>
            <a:ext cx="1219200" cy="914400"/>
          </a:xfrm>
          <a:prstGeom prst="rect">
            <a:avLst/>
          </a:prstGeom>
          <a:noFill/>
          <a:ln>
            <a:noFill/>
          </a:ln>
        </p:spPr>
        <p:txBody>
          <a:bodyPr wrap="none" anchor="ctr"/>
          <a:lstStyle>
            <a:lvl1pPr eaLnBrk="0" hangingPunct="0">
              <a:defRPr>
                <a:solidFill>
                  <a:srgbClr val="0080FF"/>
                </a:solidFill>
                <a:latin typeface="Lucida Sans Unicode" pitchFamily="34" charset="0"/>
                <a:cs typeface="Arial" pitchFamily="34" charset="0"/>
              </a:defRPr>
            </a:lvl1pPr>
            <a:lvl2pPr marL="742950" indent="-285750" eaLnBrk="0" hangingPunct="0">
              <a:defRPr>
                <a:solidFill>
                  <a:srgbClr val="0080FF"/>
                </a:solidFill>
                <a:latin typeface="Lucida Sans Unicode" pitchFamily="34" charset="0"/>
                <a:cs typeface="Arial" pitchFamily="34" charset="0"/>
              </a:defRPr>
            </a:lvl2pPr>
            <a:lvl3pPr marL="1143000" indent="-228600" eaLnBrk="0" hangingPunct="0">
              <a:defRPr>
                <a:solidFill>
                  <a:srgbClr val="0080FF"/>
                </a:solidFill>
                <a:latin typeface="Lucida Sans Unicode" pitchFamily="34" charset="0"/>
                <a:cs typeface="Arial" pitchFamily="34" charset="0"/>
              </a:defRPr>
            </a:lvl3pPr>
            <a:lvl4pPr marL="1600200" indent="-228600" eaLnBrk="0" hangingPunct="0">
              <a:defRPr>
                <a:solidFill>
                  <a:srgbClr val="0080FF"/>
                </a:solidFill>
                <a:latin typeface="Lucida Sans Unicode" pitchFamily="34" charset="0"/>
                <a:cs typeface="Arial" pitchFamily="34" charset="0"/>
              </a:defRPr>
            </a:lvl4pPr>
            <a:lvl5pPr marL="2057400" indent="-228600" eaLnBrk="0" hangingPunct="0">
              <a:defRPr>
                <a:solidFill>
                  <a:srgbClr val="0080FF"/>
                </a:solidFill>
                <a:latin typeface="Lucida Sans Unicode" pitchFamily="34" charset="0"/>
                <a:cs typeface="Arial" pitchFamily="34"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pitchFamily="34"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pitchFamily="34"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pitchFamily="34"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pitchFamily="34" charset="0"/>
              </a:defRPr>
            </a:lvl9pPr>
          </a:lstStyle>
          <a:p>
            <a:pPr eaLnBrk="1" hangingPunct="1">
              <a:defRPr/>
            </a:pPr>
            <a:endParaRPr lang="en-US" altLang="en-US" sz="1800"/>
          </a:p>
        </p:txBody>
      </p:sp>
      <p:sp>
        <p:nvSpPr>
          <p:cNvPr id="1033" name="Rectangle 19">
            <a:extLst>
              <a:ext uri="{FF2B5EF4-FFF2-40B4-BE49-F238E27FC236}">
                <a16:creationId xmlns:a16="http://schemas.microsoft.com/office/drawing/2014/main" id="{9835A17D-96FF-6549-436A-E194219B4E1B}"/>
              </a:ext>
            </a:extLst>
          </p:cNvPr>
          <p:cNvSpPr>
            <a:spLocks noChangeArrowheads="1"/>
          </p:cNvSpPr>
          <p:nvPr userDrawn="1"/>
        </p:nvSpPr>
        <p:spPr bwMode="auto">
          <a:xfrm>
            <a:off x="711200" y="1219200"/>
            <a:ext cx="1219200" cy="914400"/>
          </a:xfrm>
          <a:prstGeom prst="rect">
            <a:avLst/>
          </a:prstGeom>
          <a:noFill/>
          <a:ln>
            <a:noFill/>
          </a:ln>
        </p:spPr>
        <p:txBody>
          <a:bodyPr wrap="none" anchor="ctr"/>
          <a:lstStyle>
            <a:lvl1pPr eaLnBrk="0" hangingPunct="0">
              <a:defRPr>
                <a:solidFill>
                  <a:srgbClr val="0080FF"/>
                </a:solidFill>
                <a:latin typeface="Lucida Sans Unicode" pitchFamily="34" charset="0"/>
                <a:cs typeface="Arial" pitchFamily="34" charset="0"/>
              </a:defRPr>
            </a:lvl1pPr>
            <a:lvl2pPr marL="742950" indent="-285750" eaLnBrk="0" hangingPunct="0">
              <a:defRPr>
                <a:solidFill>
                  <a:srgbClr val="0080FF"/>
                </a:solidFill>
                <a:latin typeface="Lucida Sans Unicode" pitchFamily="34" charset="0"/>
                <a:cs typeface="Arial" pitchFamily="34" charset="0"/>
              </a:defRPr>
            </a:lvl2pPr>
            <a:lvl3pPr marL="1143000" indent="-228600" eaLnBrk="0" hangingPunct="0">
              <a:defRPr>
                <a:solidFill>
                  <a:srgbClr val="0080FF"/>
                </a:solidFill>
                <a:latin typeface="Lucida Sans Unicode" pitchFamily="34" charset="0"/>
                <a:cs typeface="Arial" pitchFamily="34" charset="0"/>
              </a:defRPr>
            </a:lvl3pPr>
            <a:lvl4pPr marL="1600200" indent="-228600" eaLnBrk="0" hangingPunct="0">
              <a:defRPr>
                <a:solidFill>
                  <a:srgbClr val="0080FF"/>
                </a:solidFill>
                <a:latin typeface="Lucida Sans Unicode" pitchFamily="34" charset="0"/>
                <a:cs typeface="Arial" pitchFamily="34" charset="0"/>
              </a:defRPr>
            </a:lvl4pPr>
            <a:lvl5pPr marL="2057400" indent="-228600" eaLnBrk="0" hangingPunct="0">
              <a:defRPr>
                <a:solidFill>
                  <a:srgbClr val="0080FF"/>
                </a:solidFill>
                <a:latin typeface="Lucida Sans Unicode" pitchFamily="34" charset="0"/>
                <a:cs typeface="Arial" pitchFamily="34"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pitchFamily="34"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pitchFamily="34"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pitchFamily="34"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pitchFamily="34" charset="0"/>
              </a:defRPr>
            </a:lvl9pPr>
          </a:lstStyle>
          <a:p>
            <a:pPr eaLnBrk="1" hangingPunct="1">
              <a:defRPr/>
            </a:pPr>
            <a:endParaRPr lang="en-US" altLang="en-US" sz="1800"/>
          </a:p>
        </p:txBody>
      </p:sp>
      <p:sp>
        <p:nvSpPr>
          <p:cNvPr id="1034" name="Line 20">
            <a:extLst>
              <a:ext uri="{FF2B5EF4-FFF2-40B4-BE49-F238E27FC236}">
                <a16:creationId xmlns:a16="http://schemas.microsoft.com/office/drawing/2014/main" id="{9B67796A-EFC5-5D1E-703B-3285B45F22BF}"/>
              </a:ext>
            </a:extLst>
          </p:cNvPr>
          <p:cNvSpPr>
            <a:spLocks noChangeShapeType="1"/>
          </p:cNvSpPr>
          <p:nvPr userDrawn="1"/>
        </p:nvSpPr>
        <p:spPr bwMode="auto">
          <a:xfrm flipH="1">
            <a:off x="203200" y="914400"/>
            <a:ext cx="1178560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lstStyle/>
          <a:p>
            <a:endParaRPr lang="en-US" sz="1800"/>
          </a:p>
        </p:txBody>
      </p:sp>
      <p:pic>
        <p:nvPicPr>
          <p:cNvPr id="1035" name="Picture 21" descr="Mass state seal-for printnot spot-wbkrd">
            <a:extLst>
              <a:ext uri="{FF2B5EF4-FFF2-40B4-BE49-F238E27FC236}">
                <a16:creationId xmlns:a16="http://schemas.microsoft.com/office/drawing/2014/main" id="{6BD0AA81-7E29-2331-8CC2-FD43A2DB472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72800" y="762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11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7A13AEE-F601-4665-E1A2-678F93DE327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611931-0001-0DCF-3ACA-456A4D558F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A0BE536-8A5C-9B1B-D798-8ECD6151E44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F5C58336-A16E-4ADB-AF63-D10A521FAB52}" type="datetimeFigureOut">
              <a:rPr lang="en-US"/>
              <a:pPr>
                <a:defRPr/>
              </a:pPr>
              <a:t>1/31/2024</a:t>
            </a:fld>
            <a:endParaRPr lang="en-US" dirty="0">
              <a:solidFill>
                <a:schemeClr val="tx2">
                  <a:shade val="90000"/>
                </a:schemeClr>
              </a:solidFill>
            </a:endParaRPr>
          </a:p>
        </p:txBody>
      </p:sp>
      <p:sp>
        <p:nvSpPr>
          <p:cNvPr id="5" name="Footer Placeholder 4">
            <a:extLst>
              <a:ext uri="{FF2B5EF4-FFF2-40B4-BE49-F238E27FC236}">
                <a16:creationId xmlns:a16="http://schemas.microsoft.com/office/drawing/2014/main" id="{A60C1F57-0C38-12B6-F56A-92C8DC7C27E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E4BA097-18CA-0F45-09F6-6E49BD407B8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6CB3502-C196-40A1-B65F-0E5E7E37CFF9}" type="slidenum">
              <a:rPr lang="en-US" altLang="en-US"/>
              <a:pPr>
                <a:defRPr/>
              </a:pPr>
              <a:t>‹#›</a:t>
            </a:fld>
            <a:endParaRPr lang="en-US" altLang="en-US">
              <a:solidFill>
                <a:srgbClr val="1D4577"/>
              </a:solidFill>
            </a:endParaRPr>
          </a:p>
        </p:txBody>
      </p:sp>
      <p:pic>
        <p:nvPicPr>
          <p:cNvPr id="1031" name="Picture 17" descr="bottom graphic slide">
            <a:extLst>
              <a:ext uri="{FF2B5EF4-FFF2-40B4-BE49-F238E27FC236}">
                <a16:creationId xmlns:a16="http://schemas.microsoft.com/office/drawing/2014/main" id="{846D183F-5DE9-11A0-B408-550B2D8C5DED}"/>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8467" y="6403976"/>
            <a:ext cx="1218353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8">
            <a:extLst>
              <a:ext uri="{FF2B5EF4-FFF2-40B4-BE49-F238E27FC236}">
                <a16:creationId xmlns:a16="http://schemas.microsoft.com/office/drawing/2014/main" id="{A2A8E022-BAB3-6CE1-D6E1-74153EFC1D79}"/>
              </a:ext>
            </a:extLst>
          </p:cNvPr>
          <p:cNvSpPr>
            <a:spLocks noChangeArrowheads="1"/>
          </p:cNvSpPr>
          <p:nvPr userDrawn="1"/>
        </p:nvSpPr>
        <p:spPr bwMode="auto">
          <a:xfrm>
            <a:off x="0" y="685800"/>
            <a:ext cx="1219200" cy="914400"/>
          </a:xfrm>
          <a:prstGeom prst="rect">
            <a:avLst/>
          </a:prstGeom>
          <a:noFill/>
          <a:ln>
            <a:noFill/>
          </a:ln>
        </p:spPr>
        <p:txBody>
          <a:bodyPr wrap="none" anchor="ctr"/>
          <a:lstStyle>
            <a:lvl1pPr eaLnBrk="0" hangingPunct="0">
              <a:defRPr>
                <a:solidFill>
                  <a:srgbClr val="0080FF"/>
                </a:solidFill>
                <a:latin typeface="Lucida Sans Unicode" pitchFamily="34" charset="0"/>
                <a:cs typeface="Arial" pitchFamily="34" charset="0"/>
              </a:defRPr>
            </a:lvl1pPr>
            <a:lvl2pPr marL="742950" indent="-285750" eaLnBrk="0" hangingPunct="0">
              <a:defRPr>
                <a:solidFill>
                  <a:srgbClr val="0080FF"/>
                </a:solidFill>
                <a:latin typeface="Lucida Sans Unicode" pitchFamily="34" charset="0"/>
                <a:cs typeface="Arial" pitchFamily="34" charset="0"/>
              </a:defRPr>
            </a:lvl2pPr>
            <a:lvl3pPr marL="1143000" indent="-228600" eaLnBrk="0" hangingPunct="0">
              <a:defRPr>
                <a:solidFill>
                  <a:srgbClr val="0080FF"/>
                </a:solidFill>
                <a:latin typeface="Lucida Sans Unicode" pitchFamily="34" charset="0"/>
                <a:cs typeface="Arial" pitchFamily="34" charset="0"/>
              </a:defRPr>
            </a:lvl3pPr>
            <a:lvl4pPr marL="1600200" indent="-228600" eaLnBrk="0" hangingPunct="0">
              <a:defRPr>
                <a:solidFill>
                  <a:srgbClr val="0080FF"/>
                </a:solidFill>
                <a:latin typeface="Lucida Sans Unicode" pitchFamily="34" charset="0"/>
                <a:cs typeface="Arial" pitchFamily="34" charset="0"/>
              </a:defRPr>
            </a:lvl4pPr>
            <a:lvl5pPr marL="2057400" indent="-228600" eaLnBrk="0" hangingPunct="0">
              <a:defRPr>
                <a:solidFill>
                  <a:srgbClr val="0080FF"/>
                </a:solidFill>
                <a:latin typeface="Lucida Sans Unicode" pitchFamily="34" charset="0"/>
                <a:cs typeface="Arial" pitchFamily="34"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pitchFamily="34"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pitchFamily="34"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pitchFamily="34"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pitchFamily="34" charset="0"/>
              </a:defRPr>
            </a:lvl9pPr>
          </a:lstStyle>
          <a:p>
            <a:pPr eaLnBrk="1" hangingPunct="1">
              <a:defRPr/>
            </a:pPr>
            <a:endParaRPr lang="en-US" altLang="en-US" sz="1800"/>
          </a:p>
        </p:txBody>
      </p:sp>
      <p:sp>
        <p:nvSpPr>
          <p:cNvPr id="1033" name="Rectangle 19">
            <a:extLst>
              <a:ext uri="{FF2B5EF4-FFF2-40B4-BE49-F238E27FC236}">
                <a16:creationId xmlns:a16="http://schemas.microsoft.com/office/drawing/2014/main" id="{9835A17D-96FF-6549-436A-E194219B4E1B}"/>
              </a:ext>
            </a:extLst>
          </p:cNvPr>
          <p:cNvSpPr>
            <a:spLocks noChangeArrowheads="1"/>
          </p:cNvSpPr>
          <p:nvPr userDrawn="1"/>
        </p:nvSpPr>
        <p:spPr bwMode="auto">
          <a:xfrm>
            <a:off x="711200" y="1219200"/>
            <a:ext cx="1219200" cy="914400"/>
          </a:xfrm>
          <a:prstGeom prst="rect">
            <a:avLst/>
          </a:prstGeom>
          <a:noFill/>
          <a:ln>
            <a:noFill/>
          </a:ln>
        </p:spPr>
        <p:txBody>
          <a:bodyPr wrap="none" anchor="ctr"/>
          <a:lstStyle>
            <a:lvl1pPr eaLnBrk="0" hangingPunct="0">
              <a:defRPr>
                <a:solidFill>
                  <a:srgbClr val="0080FF"/>
                </a:solidFill>
                <a:latin typeface="Lucida Sans Unicode" pitchFamily="34" charset="0"/>
                <a:cs typeface="Arial" pitchFamily="34" charset="0"/>
              </a:defRPr>
            </a:lvl1pPr>
            <a:lvl2pPr marL="742950" indent="-285750" eaLnBrk="0" hangingPunct="0">
              <a:defRPr>
                <a:solidFill>
                  <a:srgbClr val="0080FF"/>
                </a:solidFill>
                <a:latin typeface="Lucida Sans Unicode" pitchFamily="34" charset="0"/>
                <a:cs typeface="Arial" pitchFamily="34" charset="0"/>
              </a:defRPr>
            </a:lvl2pPr>
            <a:lvl3pPr marL="1143000" indent="-228600" eaLnBrk="0" hangingPunct="0">
              <a:defRPr>
                <a:solidFill>
                  <a:srgbClr val="0080FF"/>
                </a:solidFill>
                <a:latin typeface="Lucida Sans Unicode" pitchFamily="34" charset="0"/>
                <a:cs typeface="Arial" pitchFamily="34" charset="0"/>
              </a:defRPr>
            </a:lvl3pPr>
            <a:lvl4pPr marL="1600200" indent="-228600" eaLnBrk="0" hangingPunct="0">
              <a:defRPr>
                <a:solidFill>
                  <a:srgbClr val="0080FF"/>
                </a:solidFill>
                <a:latin typeface="Lucida Sans Unicode" pitchFamily="34" charset="0"/>
                <a:cs typeface="Arial" pitchFamily="34" charset="0"/>
              </a:defRPr>
            </a:lvl4pPr>
            <a:lvl5pPr marL="2057400" indent="-228600" eaLnBrk="0" hangingPunct="0">
              <a:defRPr>
                <a:solidFill>
                  <a:srgbClr val="0080FF"/>
                </a:solidFill>
                <a:latin typeface="Lucida Sans Unicode" pitchFamily="34" charset="0"/>
                <a:cs typeface="Arial" pitchFamily="34"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pitchFamily="34"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pitchFamily="34"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pitchFamily="34"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pitchFamily="34" charset="0"/>
              </a:defRPr>
            </a:lvl9pPr>
          </a:lstStyle>
          <a:p>
            <a:pPr eaLnBrk="1" hangingPunct="1">
              <a:defRPr/>
            </a:pPr>
            <a:endParaRPr lang="en-US" altLang="en-US" sz="1800"/>
          </a:p>
        </p:txBody>
      </p:sp>
      <p:sp>
        <p:nvSpPr>
          <p:cNvPr id="1034" name="Line 20">
            <a:extLst>
              <a:ext uri="{FF2B5EF4-FFF2-40B4-BE49-F238E27FC236}">
                <a16:creationId xmlns:a16="http://schemas.microsoft.com/office/drawing/2014/main" id="{9B67796A-EFC5-5D1E-703B-3285B45F22BF}"/>
              </a:ext>
            </a:extLst>
          </p:cNvPr>
          <p:cNvSpPr>
            <a:spLocks noChangeShapeType="1"/>
          </p:cNvSpPr>
          <p:nvPr userDrawn="1"/>
        </p:nvSpPr>
        <p:spPr bwMode="auto">
          <a:xfrm flipH="1">
            <a:off x="203200" y="914400"/>
            <a:ext cx="1178560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lstStyle/>
          <a:p>
            <a:endParaRPr lang="en-US" sz="1800"/>
          </a:p>
        </p:txBody>
      </p:sp>
      <p:pic>
        <p:nvPicPr>
          <p:cNvPr id="1035" name="Picture 21" descr="Mass state seal-for printnot spot-wbkrd">
            <a:extLst>
              <a:ext uri="{FF2B5EF4-FFF2-40B4-BE49-F238E27FC236}">
                <a16:creationId xmlns:a16="http://schemas.microsoft.com/office/drawing/2014/main" id="{6BD0AA81-7E29-2331-8CC2-FD43A2DB4729}"/>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0972800" y="762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55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mass.gov/on-site-consultation-progra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SafePublicWorkplacemailbox@mass.gov" TargetMode="External"/><Relationship Id="rId5" Type="http://schemas.openxmlformats.org/officeDocument/2006/relationships/hyperlink" Target="mailto:MA-OSHAConsultation@mass.gov"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5">
            <a:extLst>
              <a:ext uri="{FF2B5EF4-FFF2-40B4-BE49-F238E27FC236}">
                <a16:creationId xmlns:a16="http://schemas.microsoft.com/office/drawing/2014/main" id="{B7942C0F-1104-6C85-4D7E-F0BA2B557575}"/>
              </a:ext>
            </a:extLst>
          </p:cNvPr>
          <p:cNvSpPr>
            <a:spLocks noGrp="1"/>
          </p:cNvSpPr>
          <p:nvPr>
            <p:ph type="subTitle" idx="1"/>
          </p:nvPr>
        </p:nvSpPr>
        <p:spPr>
          <a:xfrm>
            <a:off x="1828800" y="5224508"/>
            <a:ext cx="8610600" cy="838200"/>
          </a:xfrm>
        </p:spPr>
        <p:txBody>
          <a:bodyPr/>
          <a:lstStyle/>
          <a:p>
            <a:pPr eaLnBrk="1" hangingPunct="1">
              <a:spcBef>
                <a:spcPct val="0"/>
              </a:spcBef>
            </a:pPr>
            <a:r>
              <a:rPr lang="en-US" altLang="en-US" sz="2000" b="1" dirty="0">
                <a:solidFill>
                  <a:schemeClr val="tx2"/>
                </a:solidFill>
              </a:rPr>
              <a:t>MUST Excavation Safety Breakfast Seminars</a:t>
            </a:r>
          </a:p>
          <a:p>
            <a:pPr eaLnBrk="1" hangingPunct="1">
              <a:spcBef>
                <a:spcPct val="0"/>
              </a:spcBef>
            </a:pPr>
            <a:r>
              <a:rPr lang="en-US" altLang="en-US" sz="2000" b="1" dirty="0">
                <a:solidFill>
                  <a:schemeClr val="tx2"/>
                </a:solidFill>
              </a:rPr>
              <a:t>2024</a:t>
            </a:r>
          </a:p>
        </p:txBody>
      </p:sp>
      <p:pic>
        <p:nvPicPr>
          <p:cNvPr id="16387" name="Picture 7" descr="topgraphic">
            <a:extLst>
              <a:ext uri="{FF2B5EF4-FFF2-40B4-BE49-F238E27FC236}">
                <a16:creationId xmlns:a16="http://schemas.microsoft.com/office/drawing/2014/main" id="{9FD984F5-7C36-E7F9-9309-4230231C1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26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a:extLst>
              <a:ext uri="{FF2B5EF4-FFF2-40B4-BE49-F238E27FC236}">
                <a16:creationId xmlns:a16="http://schemas.microsoft.com/office/drawing/2014/main" id="{335C123A-0E35-4CF5-0554-543B93400254}"/>
              </a:ext>
            </a:extLst>
          </p:cNvPr>
          <p:cNvSpPr txBox="1">
            <a:spLocks noChangeArrowheads="1"/>
          </p:cNvSpPr>
          <p:nvPr/>
        </p:nvSpPr>
        <p:spPr bwMode="auto">
          <a:xfrm>
            <a:off x="656948" y="2398407"/>
            <a:ext cx="107508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b="1" dirty="0">
                <a:solidFill>
                  <a:srgbClr val="1F497D"/>
                </a:solidFill>
                <a:latin typeface="Lucida Sans Unicode" panose="020B0602030504020204" pitchFamily="34" charset="0"/>
                <a:cs typeface="Arial" panose="020B0604020202020204" pitchFamily="34" charset="0"/>
              </a:rPr>
              <a:t>Massachusetts Department of Labor Standards</a:t>
            </a:r>
          </a:p>
          <a:p>
            <a:pPr algn="ctr" fontAlgn="base">
              <a:spcBef>
                <a:spcPct val="0"/>
              </a:spcBef>
              <a:spcAft>
                <a:spcPct val="0"/>
              </a:spcAft>
              <a:buNone/>
            </a:pPr>
            <a:r>
              <a:rPr lang="en-US" altLang="en-US" sz="3600" b="1" dirty="0">
                <a:solidFill>
                  <a:srgbClr val="1F497D"/>
                </a:solidFill>
                <a:latin typeface="Lucida Sans Unicode" panose="020B0602030504020204" pitchFamily="34" charset="0"/>
                <a:cs typeface="Arial" panose="020B0604020202020204" pitchFamily="34" charset="0"/>
              </a:rPr>
              <a:t> </a:t>
            </a:r>
          </a:p>
          <a:p>
            <a:pPr algn="ctr" fontAlgn="base">
              <a:spcBef>
                <a:spcPct val="0"/>
              </a:spcBef>
              <a:spcAft>
                <a:spcPct val="0"/>
              </a:spcAft>
              <a:buNone/>
            </a:pPr>
            <a:r>
              <a:rPr lang="en-US" altLang="en-US" sz="3600" b="1" dirty="0">
                <a:solidFill>
                  <a:srgbClr val="1F497D"/>
                </a:solidFill>
                <a:latin typeface="Lucida Sans Unicode" panose="020B0602030504020204" pitchFamily="34" charset="0"/>
                <a:cs typeface="Arial" panose="020B0604020202020204" pitchFamily="34" charset="0"/>
              </a:rPr>
              <a:t>On-Site Consultation Program</a:t>
            </a:r>
          </a:p>
        </p:txBody>
      </p:sp>
      <p:pic>
        <p:nvPicPr>
          <p:cNvPr id="2" name="Picture 2" descr="Shape&#10;&#10;Description automatically generated with low confidence">
            <a:extLst>
              <a:ext uri="{FF2B5EF4-FFF2-40B4-BE49-F238E27FC236}">
                <a16:creationId xmlns:a16="http://schemas.microsoft.com/office/drawing/2014/main" id="{4708D06D-51C9-607F-4797-0B9997050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7" t="-1469" r="20204" b="45917"/>
          <a:stretch>
            <a:fillRect/>
          </a:stretch>
        </p:blipFill>
        <p:spPr bwMode="auto">
          <a:xfrm>
            <a:off x="10020177" y="5348642"/>
            <a:ext cx="1790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E38E4EC-65BD-FC5E-A7A2-7C065BAF61DD}"/>
              </a:ext>
            </a:extLst>
          </p:cNvPr>
          <p:cNvSpPr>
            <a:spLocks noGrp="1"/>
          </p:cNvSpPr>
          <p:nvPr>
            <p:ph type="title"/>
          </p:nvPr>
        </p:nvSpPr>
        <p:spPr>
          <a:xfrm>
            <a:off x="923365" y="274638"/>
            <a:ext cx="8772530" cy="639762"/>
          </a:xfrm>
        </p:spPr>
        <p:txBody>
          <a:bodyPr/>
          <a:lstStyle/>
          <a:p>
            <a:r>
              <a:rPr lang="en-US" altLang="en-US" dirty="0">
                <a:solidFill>
                  <a:schemeClr val="tx2"/>
                </a:solidFill>
              </a:rPr>
              <a:t>Contact DLS to Prevent Worker Injury</a:t>
            </a:r>
          </a:p>
        </p:txBody>
      </p:sp>
      <p:sp>
        <p:nvSpPr>
          <p:cNvPr id="2" name="Content Placeholder 2">
            <a:extLst>
              <a:ext uri="{FF2B5EF4-FFF2-40B4-BE49-F238E27FC236}">
                <a16:creationId xmlns:a16="http://schemas.microsoft.com/office/drawing/2014/main" id="{A9293CEF-BA8B-1229-04A3-44DC31B39CFB}"/>
              </a:ext>
            </a:extLst>
          </p:cNvPr>
          <p:cNvSpPr txBox="1">
            <a:spLocks/>
          </p:cNvSpPr>
          <p:nvPr/>
        </p:nvSpPr>
        <p:spPr bwMode="auto">
          <a:xfrm>
            <a:off x="2278116" y="1126056"/>
            <a:ext cx="8022947" cy="6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b="1" dirty="0"/>
              <a:t>Web:  </a:t>
            </a:r>
            <a:r>
              <a:rPr lang="en-US" sz="2800" b="1" dirty="0">
                <a:hlinkClick r:id="rId3"/>
              </a:rPr>
              <a:t>www.mass.gov/on-site-consultation-program</a:t>
            </a:r>
            <a:endParaRPr lang="en-US" sz="2800" b="1" dirty="0"/>
          </a:p>
          <a:p>
            <a:pPr marL="0" indent="0">
              <a:buNone/>
              <a:defRPr/>
            </a:pPr>
            <a:endParaRPr lang="en-US" sz="2800" b="1" dirty="0"/>
          </a:p>
        </p:txBody>
      </p:sp>
      <p:pic>
        <p:nvPicPr>
          <p:cNvPr id="3" name="Content Placeholder 4">
            <a:extLst>
              <a:ext uri="{FF2B5EF4-FFF2-40B4-BE49-F238E27FC236}">
                <a16:creationId xmlns:a16="http://schemas.microsoft.com/office/drawing/2014/main" id="{514157F7-5A59-D552-DF71-38C007C71994}"/>
              </a:ext>
            </a:extLst>
          </p:cNvPr>
          <p:cNvPicPr>
            <a:picLocks noGrp="1" noChangeAspect="1"/>
          </p:cNvPicPr>
          <p:nvPr>
            <p:ph idx="1"/>
          </p:nvPr>
        </p:nvPicPr>
        <p:blipFill rotWithShape="1">
          <a:blip r:embed="rId4"/>
          <a:srcRect t="2829" b="9567"/>
          <a:stretch/>
        </p:blipFill>
        <p:spPr>
          <a:xfrm>
            <a:off x="745524" y="1706163"/>
            <a:ext cx="10700952" cy="1988507"/>
          </a:xfrm>
        </p:spPr>
      </p:pic>
      <p:sp>
        <p:nvSpPr>
          <p:cNvPr id="4" name="TextBox 3">
            <a:extLst>
              <a:ext uri="{FF2B5EF4-FFF2-40B4-BE49-F238E27FC236}">
                <a16:creationId xmlns:a16="http://schemas.microsoft.com/office/drawing/2014/main" id="{01DB9592-25AB-5CFA-24E3-D2C1A6EC5651}"/>
              </a:ext>
            </a:extLst>
          </p:cNvPr>
          <p:cNvSpPr txBox="1"/>
          <p:nvPr/>
        </p:nvSpPr>
        <p:spPr>
          <a:xfrm>
            <a:off x="527810" y="4797769"/>
            <a:ext cx="6255656" cy="1497846"/>
          </a:xfrm>
          <a:prstGeom prst="rect">
            <a:avLst/>
          </a:prstGeom>
          <a:noFill/>
        </p:spPr>
        <p:txBody>
          <a:bodyPr wrap="square" rtlCol="0">
            <a:spAutoFit/>
          </a:bodyPr>
          <a:lstStyle/>
          <a:p>
            <a:pPr marL="0" marR="0">
              <a:spcBef>
                <a:spcPts val="0"/>
              </a:spcBef>
              <a:spcAft>
                <a:spcPts val="800"/>
              </a:spcAft>
            </a:pPr>
            <a:r>
              <a:rPr lang="en-US" sz="2600" b="1" kern="100" dirty="0">
                <a:effectLst/>
                <a:latin typeface="Aptos" panose="020B0004020202020204" pitchFamily="34" charset="0"/>
                <a:ea typeface="Aptos" panose="020B0004020202020204" pitchFamily="34" charset="0"/>
                <a:cs typeface="Times New Roman" panose="02020603050405020304" pitchFamily="18" charset="0"/>
              </a:rPr>
              <a:t>Private Sector</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Phone: 508-616-0461 x2</a:t>
            </a:r>
            <a:endParaRPr lang="en-US" sz="2600" kern="100" dirty="0">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Email:</a:t>
            </a:r>
            <a:r>
              <a:rPr lang="en-US" sz="2600" kern="100" dirty="0">
                <a:latin typeface="Aptos" panose="020B0004020202020204" pitchFamily="34" charset="0"/>
                <a:ea typeface="Aptos" panose="020B0004020202020204" pitchFamily="34" charset="0"/>
                <a:cs typeface="Times New Roman" panose="02020603050405020304" pitchFamily="18" charset="0"/>
              </a:rPr>
              <a:t> </a:t>
            </a:r>
            <a:r>
              <a:rPr lang="en-US" sz="2600" kern="100" dirty="0">
                <a:effectLst/>
                <a:latin typeface="Aptos" panose="020B0004020202020204" pitchFamily="34" charset="0"/>
                <a:ea typeface="Aptos" panose="020B0004020202020204" pitchFamily="34" charset="0"/>
                <a:cs typeface="Times New Roman" panose="02020603050405020304" pitchFamily="18" charset="0"/>
                <a:hlinkClick r:id="rId5"/>
              </a:rPr>
              <a:t>MA-OSHAConsultation@mass.gov</a:t>
            </a:r>
            <a:r>
              <a:rPr lang="en-US" sz="26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64D1F44A-74A5-32BD-81D8-4F87E68997EC}"/>
              </a:ext>
            </a:extLst>
          </p:cNvPr>
          <p:cNvSpPr txBox="1"/>
          <p:nvPr/>
        </p:nvSpPr>
        <p:spPr>
          <a:xfrm>
            <a:off x="4996833" y="3818240"/>
            <a:ext cx="7009812" cy="1497846"/>
          </a:xfrm>
          <a:prstGeom prst="rect">
            <a:avLst/>
          </a:prstGeom>
          <a:noFill/>
        </p:spPr>
        <p:txBody>
          <a:bodyPr wrap="square" rtlCol="0">
            <a:spAutoFit/>
          </a:bodyPr>
          <a:lstStyle/>
          <a:p>
            <a:pPr marL="0" marR="0">
              <a:spcBef>
                <a:spcPts val="0"/>
              </a:spcBef>
              <a:spcAft>
                <a:spcPts val="800"/>
              </a:spcAft>
            </a:pPr>
            <a:r>
              <a:rPr lang="en-US" sz="2600" b="1" kern="100" dirty="0">
                <a:effectLst/>
                <a:latin typeface="Aptos" panose="020B0004020202020204" pitchFamily="34" charset="0"/>
                <a:ea typeface="Aptos" panose="020B0004020202020204" pitchFamily="34" charset="0"/>
                <a:cs typeface="Times New Roman" panose="02020603050405020304" pitchFamily="18" charset="0"/>
              </a:rPr>
              <a:t>Public Sector</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Phone: 508-616-0461 x1</a:t>
            </a:r>
          </a:p>
          <a:p>
            <a:pPr marL="0" marR="0">
              <a:spcBef>
                <a:spcPts val="0"/>
              </a:spcBef>
              <a:spcAft>
                <a:spcPts val="800"/>
              </a:spcAf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Email: </a:t>
            </a:r>
            <a:r>
              <a:rPr lang="en-US" sz="2600" kern="100" dirty="0">
                <a:effectLst/>
                <a:latin typeface="Aptos" panose="020B0004020202020204" pitchFamily="34" charset="0"/>
                <a:ea typeface="Aptos" panose="020B0004020202020204" pitchFamily="34" charset="0"/>
                <a:cs typeface="Times New Roman" panose="02020603050405020304" pitchFamily="18" charset="0"/>
                <a:hlinkClick r:id="rId6"/>
              </a:rPr>
              <a:t>SafePublicWorkplacemailbox@mass.gov</a:t>
            </a:r>
            <a:r>
              <a:rPr lang="en-US" sz="26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6806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FD7608-F026-6263-5EC3-3B1B62EC8B4B}"/>
              </a:ext>
            </a:extLst>
          </p:cNvPr>
          <p:cNvSpPr>
            <a:spLocks noGrp="1"/>
          </p:cNvSpPr>
          <p:nvPr>
            <p:ph type="title"/>
          </p:nvPr>
        </p:nvSpPr>
        <p:spPr>
          <a:xfrm>
            <a:off x="475013" y="0"/>
            <a:ext cx="10048732" cy="1240946"/>
          </a:xfrm>
        </p:spPr>
        <p:txBody>
          <a:bodyPr/>
          <a:lstStyle/>
          <a:p>
            <a:pPr eaLnBrk="1" hangingPunct="1"/>
            <a:r>
              <a:rPr lang="en-US" altLang="en-US" dirty="0">
                <a:solidFill>
                  <a:schemeClr val="tx2"/>
                </a:solidFill>
              </a:rPr>
              <a:t>On-Site Consultation Program Can Help Yo</a:t>
            </a:r>
            <a:r>
              <a:rPr lang="en-US" altLang="en-US" sz="4000" dirty="0">
                <a:solidFill>
                  <a:schemeClr val="tx2"/>
                </a:solidFill>
              </a:rPr>
              <a:t>u</a:t>
            </a:r>
            <a:endParaRPr lang="en-US" altLang="en-US" sz="2000" dirty="0">
              <a:solidFill>
                <a:schemeClr val="tx2"/>
              </a:solidFill>
            </a:endParaRPr>
          </a:p>
        </p:txBody>
      </p:sp>
      <p:sp>
        <p:nvSpPr>
          <p:cNvPr id="23555" name="Rectangle 3">
            <a:extLst>
              <a:ext uri="{FF2B5EF4-FFF2-40B4-BE49-F238E27FC236}">
                <a16:creationId xmlns:a16="http://schemas.microsoft.com/office/drawing/2014/main" id="{508B1692-58D0-3CCF-B46F-C24D26E6D3D3}"/>
              </a:ext>
            </a:extLst>
          </p:cNvPr>
          <p:cNvSpPr>
            <a:spLocks noGrp="1"/>
          </p:cNvSpPr>
          <p:nvPr>
            <p:ph idx="1"/>
          </p:nvPr>
        </p:nvSpPr>
        <p:spPr>
          <a:xfrm>
            <a:off x="1124940" y="1240946"/>
            <a:ext cx="6916401" cy="5062200"/>
          </a:xfrm>
        </p:spPr>
        <p:txBody>
          <a:bodyPr/>
          <a:lstStyle/>
          <a:p>
            <a:pPr marL="0" indent="0" eaLnBrk="1" hangingPunct="1">
              <a:lnSpc>
                <a:spcPct val="90000"/>
              </a:lnSpc>
              <a:spcBef>
                <a:spcPts val="1800"/>
              </a:spcBef>
              <a:buNone/>
            </a:pPr>
            <a:r>
              <a:rPr lang="en-US" altLang="en-US" sz="3600" b="1" dirty="0">
                <a:solidFill>
                  <a:srgbClr val="0070C0"/>
                </a:solidFill>
              </a:rPr>
              <a:t>Free program to assist employers:</a:t>
            </a:r>
          </a:p>
          <a:p>
            <a:pPr marL="0" indent="0" eaLnBrk="1" hangingPunct="1">
              <a:lnSpc>
                <a:spcPct val="90000"/>
              </a:lnSpc>
              <a:spcBef>
                <a:spcPts val="1800"/>
              </a:spcBef>
              <a:buNone/>
            </a:pPr>
            <a:endParaRPr lang="en-US" altLang="en-US" sz="2000" dirty="0"/>
          </a:p>
          <a:p>
            <a:pPr lvl="1" eaLnBrk="1" hangingPunct="1">
              <a:lnSpc>
                <a:spcPct val="90000"/>
              </a:lnSpc>
              <a:spcBef>
                <a:spcPts val="600"/>
              </a:spcBef>
            </a:pPr>
            <a:r>
              <a:rPr lang="en-US" altLang="en-US" sz="3600" dirty="0"/>
              <a:t>Prevent work-related injury.</a:t>
            </a:r>
          </a:p>
          <a:p>
            <a:pPr lvl="1" eaLnBrk="1" hangingPunct="1">
              <a:lnSpc>
                <a:spcPct val="90000"/>
              </a:lnSpc>
              <a:spcBef>
                <a:spcPts val="600"/>
              </a:spcBef>
            </a:pPr>
            <a:r>
              <a:rPr lang="en-US" altLang="en-US" sz="3600" dirty="0"/>
              <a:t>Develop safety programs.</a:t>
            </a:r>
          </a:p>
          <a:p>
            <a:pPr lvl="1" eaLnBrk="1" hangingPunct="1">
              <a:lnSpc>
                <a:spcPct val="90000"/>
              </a:lnSpc>
              <a:spcBef>
                <a:spcPts val="600"/>
              </a:spcBef>
            </a:pPr>
            <a:r>
              <a:rPr lang="en-US" altLang="en-US" sz="3600" dirty="0"/>
              <a:t>Train employers and employees.</a:t>
            </a:r>
          </a:p>
          <a:p>
            <a:pPr marL="457200" lvl="1" indent="0" eaLnBrk="1" hangingPunct="1">
              <a:lnSpc>
                <a:spcPct val="90000"/>
              </a:lnSpc>
              <a:spcBef>
                <a:spcPts val="600"/>
              </a:spcBef>
              <a:buNone/>
            </a:pPr>
            <a:endParaRPr lang="en-US" altLang="en-US" sz="3600" dirty="0"/>
          </a:p>
          <a:p>
            <a:pPr marL="57150" indent="0" eaLnBrk="1" hangingPunct="1">
              <a:lnSpc>
                <a:spcPct val="90000"/>
              </a:lnSpc>
              <a:spcBef>
                <a:spcPts val="600"/>
              </a:spcBef>
              <a:buNone/>
            </a:pPr>
            <a:r>
              <a:rPr lang="en-US" altLang="en-US" sz="2800" b="1" dirty="0"/>
              <a:t>Both Private and Public Sector Employers can use the On-Site Consultation Program.</a:t>
            </a:r>
            <a:endParaRPr lang="en-US" altLang="en-US" sz="3600" b="1" dirty="0"/>
          </a:p>
          <a:p>
            <a:pPr marL="457200" lvl="1" indent="0" eaLnBrk="1" hangingPunct="1">
              <a:lnSpc>
                <a:spcPct val="90000"/>
              </a:lnSpc>
              <a:spcBef>
                <a:spcPts val="600"/>
              </a:spcBef>
              <a:buNone/>
            </a:pPr>
            <a:endParaRPr lang="en-US" altLang="en-US" sz="3600" dirty="0"/>
          </a:p>
        </p:txBody>
      </p:sp>
      <p:pic>
        <p:nvPicPr>
          <p:cNvPr id="2" name="Picture 3">
            <a:extLst>
              <a:ext uri="{FF2B5EF4-FFF2-40B4-BE49-F238E27FC236}">
                <a16:creationId xmlns:a16="http://schemas.microsoft.com/office/drawing/2014/main" id="{AB3CE007-FEBB-F55A-385B-DAF4FAB08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299" y="2508443"/>
            <a:ext cx="3343835" cy="222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951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5399-74A4-0C3B-5C50-A1E95D8CA712}"/>
              </a:ext>
            </a:extLst>
          </p:cNvPr>
          <p:cNvSpPr>
            <a:spLocks noGrp="1"/>
          </p:cNvSpPr>
          <p:nvPr>
            <p:ph type="title"/>
          </p:nvPr>
        </p:nvSpPr>
        <p:spPr>
          <a:xfrm>
            <a:off x="609599" y="0"/>
            <a:ext cx="10972800" cy="1143000"/>
          </a:xfrm>
        </p:spPr>
        <p:txBody>
          <a:bodyPr/>
          <a:lstStyle/>
          <a:p>
            <a:pPr algn="l"/>
            <a:r>
              <a:rPr lang="en-US" dirty="0">
                <a:solidFill>
                  <a:schemeClr val="tx2"/>
                </a:solidFill>
              </a:rPr>
              <a:t>2023 City Worker Injured at DPW Trench </a:t>
            </a:r>
          </a:p>
        </p:txBody>
      </p:sp>
      <p:pic>
        <p:nvPicPr>
          <p:cNvPr id="5" name="Content Placeholder 4">
            <a:extLst>
              <a:ext uri="{FF2B5EF4-FFF2-40B4-BE49-F238E27FC236}">
                <a16:creationId xmlns:a16="http://schemas.microsoft.com/office/drawing/2014/main" id="{F3356A1D-FEA4-A078-0EFB-EF54DD3DF581}"/>
              </a:ext>
            </a:extLst>
          </p:cNvPr>
          <p:cNvPicPr>
            <a:picLocks noGrp="1" noChangeAspect="1"/>
          </p:cNvPicPr>
          <p:nvPr>
            <p:ph idx="1"/>
          </p:nvPr>
        </p:nvPicPr>
        <p:blipFill>
          <a:blip r:embed="rId3"/>
          <a:stretch>
            <a:fillRect/>
          </a:stretch>
        </p:blipFill>
        <p:spPr>
          <a:xfrm>
            <a:off x="2235966" y="1600200"/>
            <a:ext cx="7720067" cy="4525963"/>
          </a:xfrm>
        </p:spPr>
      </p:pic>
    </p:spTree>
    <p:extLst>
      <p:ext uri="{BB962C8B-B14F-4D97-AF65-F5344CB8AC3E}">
        <p14:creationId xmlns:p14="http://schemas.microsoft.com/office/powerpoint/2010/main" val="131102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5BFA-2D39-F15B-B2E3-3C96A1024C86}"/>
              </a:ext>
            </a:extLst>
          </p:cNvPr>
          <p:cNvSpPr>
            <a:spLocks noGrp="1"/>
          </p:cNvSpPr>
          <p:nvPr>
            <p:ph type="title"/>
          </p:nvPr>
        </p:nvSpPr>
        <p:spPr>
          <a:xfrm>
            <a:off x="905434" y="313765"/>
            <a:ext cx="10972800" cy="1143000"/>
          </a:xfrm>
        </p:spPr>
        <p:txBody>
          <a:bodyPr/>
          <a:lstStyle/>
          <a:p>
            <a:pPr algn="l"/>
            <a:r>
              <a:rPr lang="en-US" dirty="0">
                <a:solidFill>
                  <a:schemeClr val="tx2"/>
                </a:solidFill>
              </a:rPr>
              <a:t>2022 City Worker Injured at </a:t>
            </a:r>
            <a:br>
              <a:rPr lang="en-US" dirty="0">
                <a:solidFill>
                  <a:schemeClr val="tx2"/>
                </a:solidFill>
              </a:rPr>
            </a:br>
            <a:r>
              <a:rPr lang="en-US" dirty="0">
                <a:solidFill>
                  <a:schemeClr val="tx2"/>
                </a:solidFill>
              </a:rPr>
              <a:t>Private Contractor Site</a:t>
            </a:r>
          </a:p>
        </p:txBody>
      </p:sp>
      <p:pic>
        <p:nvPicPr>
          <p:cNvPr id="5" name="Content Placeholder 4">
            <a:extLst>
              <a:ext uri="{FF2B5EF4-FFF2-40B4-BE49-F238E27FC236}">
                <a16:creationId xmlns:a16="http://schemas.microsoft.com/office/drawing/2014/main" id="{FCD98D82-2823-C1E4-6FFA-1BA1397E34BC}"/>
              </a:ext>
            </a:extLst>
          </p:cNvPr>
          <p:cNvPicPr>
            <a:picLocks noGrp="1" noChangeAspect="1"/>
          </p:cNvPicPr>
          <p:nvPr>
            <p:ph idx="1"/>
          </p:nvPr>
        </p:nvPicPr>
        <p:blipFill>
          <a:blip r:embed="rId3"/>
          <a:stretch>
            <a:fillRect/>
          </a:stretch>
        </p:blipFill>
        <p:spPr>
          <a:xfrm>
            <a:off x="2129661" y="1674342"/>
            <a:ext cx="7932677" cy="4525963"/>
          </a:xfrm>
        </p:spPr>
      </p:pic>
    </p:spTree>
    <p:extLst>
      <p:ext uri="{BB962C8B-B14F-4D97-AF65-F5344CB8AC3E}">
        <p14:creationId xmlns:p14="http://schemas.microsoft.com/office/powerpoint/2010/main" val="171487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FCE47-3355-6AA4-1386-BDB000D3BEE3}"/>
              </a:ext>
            </a:extLst>
          </p:cNvPr>
          <p:cNvPicPr>
            <a:picLocks noChangeAspect="1"/>
          </p:cNvPicPr>
          <p:nvPr/>
        </p:nvPicPr>
        <p:blipFill>
          <a:blip r:embed="rId3"/>
          <a:stretch>
            <a:fillRect/>
          </a:stretch>
        </p:blipFill>
        <p:spPr>
          <a:xfrm>
            <a:off x="1770744" y="1862962"/>
            <a:ext cx="8186056" cy="1460664"/>
          </a:xfrm>
          <a:prstGeom prst="rect">
            <a:avLst/>
          </a:prstGeom>
        </p:spPr>
      </p:pic>
      <p:sp>
        <p:nvSpPr>
          <p:cNvPr id="5" name="Title 4">
            <a:extLst>
              <a:ext uri="{FF2B5EF4-FFF2-40B4-BE49-F238E27FC236}">
                <a16:creationId xmlns:a16="http://schemas.microsoft.com/office/drawing/2014/main" id="{B72F1E13-4643-BC05-DEBB-69F1790D9A84}"/>
              </a:ext>
            </a:extLst>
          </p:cNvPr>
          <p:cNvSpPr>
            <a:spLocks noGrp="1"/>
          </p:cNvSpPr>
          <p:nvPr>
            <p:ph type="title"/>
          </p:nvPr>
        </p:nvSpPr>
        <p:spPr>
          <a:xfrm>
            <a:off x="1175658" y="274638"/>
            <a:ext cx="10335491" cy="1143000"/>
          </a:xfrm>
        </p:spPr>
        <p:txBody>
          <a:bodyPr/>
          <a:lstStyle/>
          <a:p>
            <a:pPr algn="l"/>
            <a:r>
              <a:rPr lang="en-US" dirty="0">
                <a:solidFill>
                  <a:schemeClr val="tx2"/>
                </a:solidFill>
              </a:rPr>
              <a:t>2 Private Contractor Workers Injured </a:t>
            </a:r>
            <a:br>
              <a:rPr lang="en-US" dirty="0">
                <a:solidFill>
                  <a:schemeClr val="tx2"/>
                </a:solidFill>
              </a:rPr>
            </a:br>
            <a:r>
              <a:rPr lang="en-US" dirty="0">
                <a:solidFill>
                  <a:schemeClr val="tx2"/>
                </a:solidFill>
              </a:rPr>
              <a:t>at Roadway Construction Site</a:t>
            </a:r>
          </a:p>
        </p:txBody>
      </p:sp>
      <p:pic>
        <p:nvPicPr>
          <p:cNvPr id="6" name="Picture 5">
            <a:extLst>
              <a:ext uri="{FF2B5EF4-FFF2-40B4-BE49-F238E27FC236}">
                <a16:creationId xmlns:a16="http://schemas.microsoft.com/office/drawing/2014/main" id="{431A709C-EBDC-027E-EE0A-FAE30FC206FF}"/>
              </a:ext>
            </a:extLst>
          </p:cNvPr>
          <p:cNvPicPr>
            <a:picLocks noChangeAspect="1"/>
          </p:cNvPicPr>
          <p:nvPr/>
        </p:nvPicPr>
        <p:blipFill>
          <a:blip r:embed="rId4"/>
          <a:stretch>
            <a:fillRect/>
          </a:stretch>
        </p:blipFill>
        <p:spPr>
          <a:xfrm>
            <a:off x="6166928" y="3534374"/>
            <a:ext cx="5344221" cy="2774884"/>
          </a:xfrm>
          <a:prstGeom prst="rect">
            <a:avLst/>
          </a:prstGeom>
        </p:spPr>
      </p:pic>
      <p:pic>
        <p:nvPicPr>
          <p:cNvPr id="7" name="Picture 6">
            <a:extLst>
              <a:ext uri="{FF2B5EF4-FFF2-40B4-BE49-F238E27FC236}">
                <a16:creationId xmlns:a16="http://schemas.microsoft.com/office/drawing/2014/main" id="{610576C5-13FD-419C-6172-D351798804E4}"/>
              </a:ext>
            </a:extLst>
          </p:cNvPr>
          <p:cNvPicPr>
            <a:picLocks noChangeAspect="1"/>
          </p:cNvPicPr>
          <p:nvPr/>
        </p:nvPicPr>
        <p:blipFill>
          <a:blip r:embed="rId5"/>
          <a:stretch>
            <a:fillRect/>
          </a:stretch>
        </p:blipFill>
        <p:spPr>
          <a:xfrm>
            <a:off x="493057" y="3534374"/>
            <a:ext cx="5179784" cy="2774884"/>
          </a:xfrm>
          <a:prstGeom prst="rect">
            <a:avLst/>
          </a:prstGeom>
        </p:spPr>
      </p:pic>
    </p:spTree>
    <p:extLst>
      <p:ext uri="{BB962C8B-B14F-4D97-AF65-F5344CB8AC3E}">
        <p14:creationId xmlns:p14="http://schemas.microsoft.com/office/powerpoint/2010/main" val="284156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3A51-3A2C-57CC-ADEF-B4C12AC796FC}"/>
              </a:ext>
            </a:extLst>
          </p:cNvPr>
          <p:cNvSpPr>
            <a:spLocks noGrp="1"/>
          </p:cNvSpPr>
          <p:nvPr>
            <p:ph type="title"/>
          </p:nvPr>
        </p:nvSpPr>
        <p:spPr>
          <a:xfrm>
            <a:off x="609600" y="274637"/>
            <a:ext cx="10972800" cy="1355722"/>
          </a:xfrm>
        </p:spPr>
        <p:txBody>
          <a:bodyPr/>
          <a:lstStyle/>
          <a:p>
            <a:pPr algn="l"/>
            <a:r>
              <a:rPr lang="en-US" dirty="0">
                <a:solidFill>
                  <a:schemeClr val="tx2"/>
                </a:solidFill>
              </a:rPr>
              <a:t>Free Health and Safety Visits to Help</a:t>
            </a:r>
            <a:br>
              <a:rPr lang="en-US" dirty="0">
                <a:solidFill>
                  <a:schemeClr val="tx2"/>
                </a:solidFill>
              </a:rPr>
            </a:br>
            <a:r>
              <a:rPr lang="en-US" dirty="0">
                <a:solidFill>
                  <a:schemeClr val="tx2"/>
                </a:solidFill>
              </a:rPr>
              <a:t>Contractors and Public Utilities Prevent Injury</a:t>
            </a:r>
          </a:p>
        </p:txBody>
      </p:sp>
      <p:pic>
        <p:nvPicPr>
          <p:cNvPr id="5" name="Content Placeholder 4" descr="Construction worker male outline">
            <a:extLst>
              <a:ext uri="{FF2B5EF4-FFF2-40B4-BE49-F238E27FC236}">
                <a16:creationId xmlns:a16="http://schemas.microsoft.com/office/drawing/2014/main" id="{60DEE5A9-4129-8D70-7EC1-BA5D9FC00BD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3676" y="2398993"/>
            <a:ext cx="914400" cy="914400"/>
          </a:xfrm>
        </p:spPr>
      </p:pic>
      <p:pic>
        <p:nvPicPr>
          <p:cNvPr id="9" name="Graphic 8" descr="Clipboard outline">
            <a:extLst>
              <a:ext uri="{FF2B5EF4-FFF2-40B4-BE49-F238E27FC236}">
                <a16:creationId xmlns:a16="http://schemas.microsoft.com/office/drawing/2014/main" id="{FB7DAF54-3AAF-91E7-157C-65ACF76F96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72851" y="5298842"/>
            <a:ext cx="914400" cy="914400"/>
          </a:xfrm>
          <a:prstGeom prst="rect">
            <a:avLst/>
          </a:prstGeom>
        </p:spPr>
      </p:pic>
      <p:pic>
        <p:nvPicPr>
          <p:cNvPr id="13" name="Graphic 12" descr="Excavator outline">
            <a:extLst>
              <a:ext uri="{FF2B5EF4-FFF2-40B4-BE49-F238E27FC236}">
                <a16:creationId xmlns:a16="http://schemas.microsoft.com/office/drawing/2014/main" id="{F0484F93-167A-7B9C-80F8-4EED923E52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1547" y="3679439"/>
            <a:ext cx="914400" cy="914400"/>
          </a:xfrm>
          <a:prstGeom prst="rect">
            <a:avLst/>
          </a:prstGeom>
        </p:spPr>
      </p:pic>
      <p:pic>
        <p:nvPicPr>
          <p:cNvPr id="15" name="Graphic 14" descr="Construction Barricade outline">
            <a:extLst>
              <a:ext uri="{FF2B5EF4-FFF2-40B4-BE49-F238E27FC236}">
                <a16:creationId xmlns:a16="http://schemas.microsoft.com/office/drawing/2014/main" id="{36F2AFD1-F7B2-66B3-8BD3-BE2496735D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27117" y="4011786"/>
            <a:ext cx="914400" cy="914400"/>
          </a:xfrm>
          <a:prstGeom prst="rect">
            <a:avLst/>
          </a:prstGeom>
        </p:spPr>
      </p:pic>
      <p:sp>
        <p:nvSpPr>
          <p:cNvPr id="18" name="TextBox 17">
            <a:extLst>
              <a:ext uri="{FF2B5EF4-FFF2-40B4-BE49-F238E27FC236}">
                <a16:creationId xmlns:a16="http://schemas.microsoft.com/office/drawing/2014/main" id="{71602275-E2FF-C6E7-32D9-ADD7A1D81DE3}"/>
              </a:ext>
            </a:extLst>
          </p:cNvPr>
          <p:cNvSpPr txBox="1"/>
          <p:nvPr/>
        </p:nvSpPr>
        <p:spPr>
          <a:xfrm>
            <a:off x="3213846" y="2508928"/>
            <a:ext cx="5626781" cy="646331"/>
          </a:xfrm>
          <a:prstGeom prst="rect">
            <a:avLst/>
          </a:prstGeom>
          <a:noFill/>
        </p:spPr>
        <p:txBody>
          <a:bodyPr wrap="square" rtlCol="0">
            <a:spAutoFit/>
          </a:bodyPr>
          <a:lstStyle/>
          <a:p>
            <a:r>
              <a:rPr lang="en-US" sz="3600" b="1" dirty="0"/>
              <a:t>Opening Conference</a:t>
            </a:r>
          </a:p>
        </p:txBody>
      </p:sp>
      <p:sp>
        <p:nvSpPr>
          <p:cNvPr id="19" name="TextBox 18">
            <a:extLst>
              <a:ext uri="{FF2B5EF4-FFF2-40B4-BE49-F238E27FC236}">
                <a16:creationId xmlns:a16="http://schemas.microsoft.com/office/drawing/2014/main" id="{574D8A19-C5F6-17C5-346F-34BF8A2F464F}"/>
              </a:ext>
            </a:extLst>
          </p:cNvPr>
          <p:cNvSpPr txBox="1"/>
          <p:nvPr/>
        </p:nvSpPr>
        <p:spPr>
          <a:xfrm>
            <a:off x="3294436" y="3942828"/>
            <a:ext cx="4036979" cy="646331"/>
          </a:xfrm>
          <a:prstGeom prst="rect">
            <a:avLst/>
          </a:prstGeom>
          <a:noFill/>
        </p:spPr>
        <p:txBody>
          <a:bodyPr wrap="square" rtlCol="0">
            <a:spAutoFit/>
          </a:bodyPr>
          <a:lstStyle/>
          <a:p>
            <a:r>
              <a:rPr lang="en-US" sz="3600" b="1" dirty="0"/>
              <a:t>Site Walkthrough</a:t>
            </a:r>
          </a:p>
        </p:txBody>
      </p:sp>
      <p:sp>
        <p:nvSpPr>
          <p:cNvPr id="20" name="TextBox 19">
            <a:extLst>
              <a:ext uri="{FF2B5EF4-FFF2-40B4-BE49-F238E27FC236}">
                <a16:creationId xmlns:a16="http://schemas.microsoft.com/office/drawing/2014/main" id="{64E85BB6-1314-920D-43A7-4578ABF4CE43}"/>
              </a:ext>
            </a:extLst>
          </p:cNvPr>
          <p:cNvSpPr txBox="1"/>
          <p:nvPr/>
        </p:nvSpPr>
        <p:spPr>
          <a:xfrm>
            <a:off x="3294436" y="5381502"/>
            <a:ext cx="5626781" cy="646331"/>
          </a:xfrm>
          <a:prstGeom prst="rect">
            <a:avLst/>
          </a:prstGeom>
          <a:noFill/>
        </p:spPr>
        <p:txBody>
          <a:bodyPr wrap="square" rtlCol="0">
            <a:spAutoFit/>
          </a:bodyPr>
          <a:lstStyle/>
          <a:p>
            <a:r>
              <a:rPr lang="en-US" sz="3600" b="1" dirty="0"/>
              <a:t>Consultation Report</a:t>
            </a:r>
          </a:p>
        </p:txBody>
      </p:sp>
      <p:pic>
        <p:nvPicPr>
          <p:cNvPr id="24" name="Graphic 23" descr="Construction worker male outline">
            <a:extLst>
              <a:ext uri="{FF2B5EF4-FFF2-40B4-BE49-F238E27FC236}">
                <a16:creationId xmlns:a16="http://schemas.microsoft.com/office/drawing/2014/main" id="{9818DDFB-875C-789B-0423-74FF707C51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8056" y="2549230"/>
            <a:ext cx="914400" cy="914400"/>
          </a:xfrm>
          <a:prstGeom prst="rect">
            <a:avLst/>
          </a:prstGeom>
        </p:spPr>
      </p:pic>
    </p:spTree>
    <p:extLst>
      <p:ext uri="{BB962C8B-B14F-4D97-AF65-F5344CB8AC3E}">
        <p14:creationId xmlns:p14="http://schemas.microsoft.com/office/powerpoint/2010/main" val="4758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0C07CAB-CCFA-3B2E-A88A-B756CFC423E1}"/>
              </a:ext>
            </a:extLst>
          </p:cNvPr>
          <p:cNvSpPr>
            <a:spLocks noGrp="1"/>
          </p:cNvSpPr>
          <p:nvPr>
            <p:ph type="title"/>
          </p:nvPr>
        </p:nvSpPr>
        <p:spPr>
          <a:xfrm>
            <a:off x="168319" y="0"/>
            <a:ext cx="9521370" cy="1143000"/>
          </a:xfrm>
        </p:spPr>
        <p:txBody>
          <a:bodyPr/>
          <a:lstStyle/>
          <a:p>
            <a:pPr eaLnBrk="1" hangingPunct="1"/>
            <a:r>
              <a:rPr lang="en-US" dirty="0">
                <a:solidFill>
                  <a:schemeClr val="tx2"/>
                </a:solidFill>
              </a:rPr>
              <a:t>Benefits of On-Site Consultation Visits</a:t>
            </a:r>
            <a:endParaRPr lang="en-US" altLang="en-US" sz="2800" dirty="0">
              <a:solidFill>
                <a:schemeClr val="tx2"/>
              </a:solidFill>
            </a:endParaRPr>
          </a:p>
        </p:txBody>
      </p:sp>
      <p:sp>
        <p:nvSpPr>
          <p:cNvPr id="27651" name="Rectangle 3">
            <a:extLst>
              <a:ext uri="{FF2B5EF4-FFF2-40B4-BE49-F238E27FC236}">
                <a16:creationId xmlns:a16="http://schemas.microsoft.com/office/drawing/2014/main" id="{9A9EEAED-87AC-6CCD-969D-B20C06188709}"/>
              </a:ext>
            </a:extLst>
          </p:cNvPr>
          <p:cNvSpPr>
            <a:spLocks noGrp="1"/>
          </p:cNvSpPr>
          <p:nvPr>
            <p:ph idx="1"/>
          </p:nvPr>
        </p:nvSpPr>
        <p:spPr>
          <a:xfrm>
            <a:off x="1320800" y="1405927"/>
            <a:ext cx="10024533" cy="4927599"/>
          </a:xfrm>
        </p:spPr>
        <p:txBody>
          <a:bodyPr/>
          <a:lstStyle/>
          <a:p>
            <a:pPr>
              <a:spcAft>
                <a:spcPts val="1200"/>
              </a:spcAft>
            </a:pPr>
            <a:r>
              <a:rPr lang="en-US" altLang="en-US" b="1" dirty="0"/>
              <a:t>Free</a:t>
            </a:r>
            <a:r>
              <a:rPr lang="en-US" altLang="en-US" dirty="0"/>
              <a:t> – No cost to the employer!  No fines or penalties!</a:t>
            </a:r>
          </a:p>
          <a:p>
            <a:pPr>
              <a:spcAft>
                <a:spcPts val="1200"/>
              </a:spcAft>
            </a:pPr>
            <a:r>
              <a:rPr lang="en-US" altLang="en-US" b="1" dirty="0"/>
              <a:t>Confidential</a:t>
            </a:r>
            <a:r>
              <a:rPr lang="en-US" altLang="en-US" dirty="0"/>
              <a:t> – Information not shared with OSHA or DLS enforcement.</a:t>
            </a:r>
          </a:p>
          <a:p>
            <a:pPr eaLnBrk="1" hangingPunct="1">
              <a:spcAft>
                <a:spcPts val="1200"/>
              </a:spcAft>
            </a:pPr>
            <a:r>
              <a:rPr lang="en-US" altLang="en-US" b="1" dirty="0"/>
              <a:t>Voluntary</a:t>
            </a:r>
            <a:r>
              <a:rPr lang="en-US" altLang="en-US" dirty="0"/>
              <a:t> –Management must make a request and will determine the scope.</a:t>
            </a:r>
          </a:p>
          <a:p>
            <a:pPr marL="0" indent="0" eaLnBrk="1" hangingPunct="1">
              <a:spcAft>
                <a:spcPts val="1200"/>
              </a:spcAft>
              <a:buNone/>
            </a:pPr>
            <a:endParaRPr lang="en-US" altLang="en-US" dirty="0"/>
          </a:p>
          <a:p>
            <a:pPr eaLnBrk="1" hangingPunct="1">
              <a:spcAft>
                <a:spcPts val="1200"/>
              </a:spcAft>
            </a:pPr>
            <a:r>
              <a:rPr lang="en-US" altLang="en-US" b="1" dirty="0">
                <a:solidFill>
                  <a:srgbClr val="0070C0"/>
                </a:solidFill>
              </a:rPr>
              <a:t>Note: Employer must fix all identified serious hazards.</a:t>
            </a:r>
          </a:p>
          <a:p>
            <a:pPr eaLnBrk="1" hangingPunct="1">
              <a:spcAft>
                <a:spcPts val="1200"/>
              </a:spcAft>
            </a:pPr>
            <a:endParaRPr lang="en-US" altLang="en-US" sz="3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AADEE-1DCE-508A-2244-34DFD61EE0F0}"/>
              </a:ext>
            </a:extLst>
          </p:cNvPr>
          <p:cNvSpPr>
            <a:spLocks noGrp="1"/>
          </p:cNvSpPr>
          <p:nvPr>
            <p:ph type="title"/>
          </p:nvPr>
        </p:nvSpPr>
        <p:spPr>
          <a:xfrm>
            <a:off x="609600" y="56335"/>
            <a:ext cx="10972800" cy="1143000"/>
          </a:xfrm>
        </p:spPr>
        <p:txBody>
          <a:bodyPr/>
          <a:lstStyle/>
          <a:p>
            <a:pPr algn="l"/>
            <a:r>
              <a:rPr lang="en-US" dirty="0">
                <a:solidFill>
                  <a:schemeClr val="tx2"/>
                </a:solidFill>
              </a:rPr>
              <a:t>Benefits of On-Site Consultation Visits</a:t>
            </a:r>
          </a:p>
        </p:txBody>
      </p:sp>
      <p:sp>
        <p:nvSpPr>
          <p:cNvPr id="5" name="Content Placeholder 4">
            <a:extLst>
              <a:ext uri="{FF2B5EF4-FFF2-40B4-BE49-F238E27FC236}">
                <a16:creationId xmlns:a16="http://schemas.microsoft.com/office/drawing/2014/main" id="{59364DD8-8D05-3E21-C762-701C5E57D2CF}"/>
              </a:ext>
            </a:extLst>
          </p:cNvPr>
          <p:cNvSpPr>
            <a:spLocks noGrp="1"/>
          </p:cNvSpPr>
          <p:nvPr>
            <p:ph idx="1"/>
          </p:nvPr>
        </p:nvSpPr>
        <p:spPr>
          <a:xfrm>
            <a:off x="1093694" y="1600201"/>
            <a:ext cx="10488706" cy="4525963"/>
          </a:xfrm>
        </p:spPr>
        <p:txBody>
          <a:bodyPr/>
          <a:lstStyle/>
          <a:p>
            <a:r>
              <a:rPr lang="en-US" dirty="0"/>
              <a:t>OSHA or DLS does not inspect if you have an open consultation unless there is a serious incident or complaint.</a:t>
            </a:r>
          </a:p>
          <a:p>
            <a:endParaRPr lang="en-US" sz="2400" dirty="0"/>
          </a:p>
          <a:p>
            <a:r>
              <a:rPr lang="en-US" dirty="0"/>
              <a:t>Other Free Services</a:t>
            </a:r>
          </a:p>
          <a:p>
            <a:pPr lvl="1"/>
            <a:r>
              <a:rPr lang="en-US" sz="3200" dirty="0"/>
              <a:t>Technical Assistance</a:t>
            </a:r>
          </a:p>
          <a:p>
            <a:pPr lvl="1"/>
            <a:r>
              <a:rPr lang="en-US" sz="3200" dirty="0"/>
              <a:t>Safety Program Templates</a:t>
            </a:r>
          </a:p>
          <a:p>
            <a:pPr lvl="1"/>
            <a:r>
              <a:rPr lang="en-US" sz="3200" dirty="0"/>
              <a:t>Noise and Air Monitoring</a:t>
            </a:r>
            <a:endParaRPr lang="en-US" dirty="0"/>
          </a:p>
          <a:p>
            <a:pPr marL="0" indent="0">
              <a:buNone/>
            </a:pPr>
            <a:endParaRPr lang="en-US" dirty="0"/>
          </a:p>
          <a:p>
            <a:pPr marL="0" indent="0">
              <a:buNone/>
            </a:pPr>
            <a:endParaRPr lang="en-US" sz="3600" dirty="0"/>
          </a:p>
          <a:p>
            <a:pPr marL="0" indent="0">
              <a:buNone/>
            </a:pPr>
            <a:endParaRPr lang="en-US" dirty="0"/>
          </a:p>
        </p:txBody>
      </p:sp>
      <p:pic>
        <p:nvPicPr>
          <p:cNvPr id="2" name="Picture 1">
            <a:extLst>
              <a:ext uri="{FF2B5EF4-FFF2-40B4-BE49-F238E27FC236}">
                <a16:creationId xmlns:a16="http://schemas.microsoft.com/office/drawing/2014/main" id="{77FF47C3-DCDA-B978-983D-1A87975A0B8A}"/>
              </a:ext>
            </a:extLst>
          </p:cNvPr>
          <p:cNvPicPr>
            <a:picLocks noChangeAspect="1"/>
          </p:cNvPicPr>
          <p:nvPr/>
        </p:nvPicPr>
        <p:blipFill>
          <a:blip r:embed="rId3"/>
          <a:stretch>
            <a:fillRect/>
          </a:stretch>
        </p:blipFill>
        <p:spPr>
          <a:xfrm>
            <a:off x="7596109" y="3001965"/>
            <a:ext cx="2646384" cy="3525065"/>
          </a:xfrm>
          <a:prstGeom prst="rect">
            <a:avLst/>
          </a:prstGeom>
        </p:spPr>
      </p:pic>
      <p:pic>
        <p:nvPicPr>
          <p:cNvPr id="3" name="Picture 2">
            <a:extLst>
              <a:ext uri="{FF2B5EF4-FFF2-40B4-BE49-F238E27FC236}">
                <a16:creationId xmlns:a16="http://schemas.microsoft.com/office/drawing/2014/main" id="{BF67FFD2-BA08-A216-8D23-7BF658FD10AF}"/>
              </a:ext>
            </a:extLst>
          </p:cNvPr>
          <p:cNvPicPr>
            <a:picLocks noChangeAspect="1"/>
          </p:cNvPicPr>
          <p:nvPr/>
        </p:nvPicPr>
        <p:blipFill>
          <a:blip r:embed="rId4"/>
          <a:stretch>
            <a:fillRect/>
          </a:stretch>
        </p:blipFill>
        <p:spPr>
          <a:xfrm>
            <a:off x="9130898" y="3657600"/>
            <a:ext cx="598985" cy="671277"/>
          </a:xfrm>
          <a:prstGeom prst="rect">
            <a:avLst/>
          </a:prstGeom>
        </p:spPr>
      </p:pic>
      <p:pic>
        <p:nvPicPr>
          <p:cNvPr id="6" name="Picture 5">
            <a:extLst>
              <a:ext uri="{FF2B5EF4-FFF2-40B4-BE49-F238E27FC236}">
                <a16:creationId xmlns:a16="http://schemas.microsoft.com/office/drawing/2014/main" id="{BBF9E9C1-B693-E72E-336D-1C2643817559}"/>
              </a:ext>
            </a:extLst>
          </p:cNvPr>
          <p:cNvPicPr>
            <a:picLocks noChangeAspect="1"/>
          </p:cNvPicPr>
          <p:nvPr/>
        </p:nvPicPr>
        <p:blipFill>
          <a:blip r:embed="rId5"/>
          <a:stretch>
            <a:fillRect/>
          </a:stretch>
        </p:blipFill>
        <p:spPr>
          <a:xfrm>
            <a:off x="10461219" y="3830780"/>
            <a:ext cx="1274174" cy="1304657"/>
          </a:xfrm>
          <a:prstGeom prst="rect">
            <a:avLst/>
          </a:prstGeom>
        </p:spPr>
      </p:pic>
    </p:spTree>
    <p:extLst>
      <p:ext uri="{BB962C8B-B14F-4D97-AF65-F5344CB8AC3E}">
        <p14:creationId xmlns:p14="http://schemas.microsoft.com/office/powerpoint/2010/main" val="210147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E661-D64D-9EB9-02BD-6B8948ABDC68}"/>
              </a:ext>
            </a:extLst>
          </p:cNvPr>
          <p:cNvSpPr>
            <a:spLocks noGrp="1"/>
          </p:cNvSpPr>
          <p:nvPr>
            <p:ph type="title"/>
          </p:nvPr>
        </p:nvSpPr>
        <p:spPr>
          <a:xfrm>
            <a:off x="-38341" y="0"/>
            <a:ext cx="10972800" cy="1143000"/>
          </a:xfrm>
        </p:spPr>
        <p:txBody>
          <a:bodyPr/>
          <a:lstStyle/>
          <a:p>
            <a:r>
              <a:rPr lang="en-US" dirty="0">
                <a:solidFill>
                  <a:schemeClr val="tx2"/>
                </a:solidFill>
              </a:rPr>
              <a:t>Example Consultation Visit - Sewer Line Jetting</a:t>
            </a:r>
          </a:p>
        </p:txBody>
      </p:sp>
      <p:pic>
        <p:nvPicPr>
          <p:cNvPr id="5" name="Content Placeholder 4" descr="A group of men in white protective gear&#10;&#10;Description automatically generated">
            <a:extLst>
              <a:ext uri="{FF2B5EF4-FFF2-40B4-BE49-F238E27FC236}">
                <a16:creationId xmlns:a16="http://schemas.microsoft.com/office/drawing/2014/main" id="{145A2668-2BC3-9794-006D-B6FE4DEDD42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6217" y="1526875"/>
            <a:ext cx="6441056" cy="4830792"/>
          </a:xfrm>
        </p:spPr>
      </p:pic>
      <p:sp>
        <p:nvSpPr>
          <p:cNvPr id="6" name="Rectangle 3">
            <a:extLst>
              <a:ext uri="{FF2B5EF4-FFF2-40B4-BE49-F238E27FC236}">
                <a16:creationId xmlns:a16="http://schemas.microsoft.com/office/drawing/2014/main" id="{8F002E84-170C-64D5-9B5C-628F95B9BCFB}"/>
              </a:ext>
            </a:extLst>
          </p:cNvPr>
          <p:cNvSpPr txBox="1">
            <a:spLocks/>
          </p:cNvSpPr>
          <p:nvPr/>
        </p:nvSpPr>
        <p:spPr bwMode="auto">
          <a:xfrm>
            <a:off x="7473531" y="1812399"/>
            <a:ext cx="4071668" cy="470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a:ea typeface="+mn-ea"/>
                <a:cs typeface="+mn-cs"/>
              </a:rPr>
              <a:t>Serious Hazards Requiring Correction</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No High Visibility Gear</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No Fall Protection</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No Face Protection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a:ea typeface="+mn-ea"/>
                <a:cs typeface="+mn-cs"/>
              </a:rPr>
              <a:t>Recommendations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Police Traffic Detail</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Road Closure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1201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5935</TotalTime>
  <Words>564</Words>
  <Application>Microsoft Office PowerPoint</Application>
  <PresentationFormat>Widescreen</PresentationFormat>
  <Paragraphs>64</Paragraphs>
  <Slides>10</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8" baseType="lpstr">
      <vt:lpstr>Aptos</vt:lpstr>
      <vt:lpstr>Arial</vt:lpstr>
      <vt:lpstr>Calibri</vt:lpstr>
      <vt:lpstr>Lucida Sans Unicode</vt:lpstr>
      <vt:lpstr>Times New Roman</vt:lpstr>
      <vt:lpstr>1_Office Theme</vt:lpstr>
      <vt:lpstr>2_Office Theme</vt:lpstr>
      <vt:lpstr>Photo Editor Photo</vt:lpstr>
      <vt:lpstr>PowerPoint Presentation</vt:lpstr>
      <vt:lpstr>On-Site Consultation Program Can Help You</vt:lpstr>
      <vt:lpstr>2023 City Worker Injured at DPW Trench </vt:lpstr>
      <vt:lpstr>2022 City Worker Injured at  Private Contractor Site</vt:lpstr>
      <vt:lpstr>2 Private Contractor Workers Injured  at Roadway Construction Site</vt:lpstr>
      <vt:lpstr>Free Health and Safety Visits to Help Contractors and Public Utilities Prevent Injury</vt:lpstr>
      <vt:lpstr>Benefits of On-Site Consultation Visits</vt:lpstr>
      <vt:lpstr>Benefits of On-Site Consultation Visits</vt:lpstr>
      <vt:lpstr>Example Consultation Visit - Sewer Line Jetting</vt:lpstr>
      <vt:lpstr>Contact DLS to Prevent Worker Injury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Safety and Health Statistics program</dc:title>
  <dc:creator>Bishop, Imani (DLS)</dc:creator>
  <cp:lastModifiedBy>Fiore, Michael A (DLS)</cp:lastModifiedBy>
  <cp:revision>13</cp:revision>
  <dcterms:created xsi:type="dcterms:W3CDTF">2022-09-27T02:42:23Z</dcterms:created>
  <dcterms:modified xsi:type="dcterms:W3CDTF">2024-01-31T18:36:29Z</dcterms:modified>
</cp:coreProperties>
</file>