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8" r:id="rId3"/>
    <p:sldId id="257" r:id="rId4"/>
    <p:sldId id="261" r:id="rId5"/>
    <p:sldId id="262" r:id="rId6"/>
    <p:sldId id="264" r:id="rId7"/>
    <p:sldId id="259" r:id="rId8"/>
    <p:sldId id="265" r:id="rId9"/>
    <p:sldId id="270" r:id="rId10"/>
    <p:sldId id="267" r:id="rId11"/>
    <p:sldId id="269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294" autoAdjust="0"/>
    <p:restoredTop sz="94660"/>
  </p:normalViewPr>
  <p:slideViewPr>
    <p:cSldViewPr snapToGrid="0">
      <p:cViewPr varScale="1">
        <p:scale>
          <a:sx n="75" d="100"/>
          <a:sy n="75" d="100"/>
        </p:scale>
        <p:origin x="134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216905-6545-4F86-85FB-85DFB5228A03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8CEB5-CCF3-4C84-8CCE-6DFEB1EFD0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5109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FED14-7CBD-46A4-9981-EB88EA68F6F8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95D26-BD73-48EB-9A52-C28D1CD69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076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FED14-7CBD-46A4-9981-EB88EA68F6F8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95D26-BD73-48EB-9A52-C28D1CD69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416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FED14-7CBD-46A4-9981-EB88EA68F6F8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95D26-BD73-48EB-9A52-C28D1CD69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508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FED14-7CBD-46A4-9981-EB88EA68F6F8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95D26-BD73-48EB-9A52-C28D1CD69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384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FED14-7CBD-46A4-9981-EB88EA68F6F8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95D26-BD73-48EB-9A52-C28D1CD69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834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FED14-7CBD-46A4-9981-EB88EA68F6F8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95D26-BD73-48EB-9A52-C28D1CD69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613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FED14-7CBD-46A4-9981-EB88EA68F6F8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95D26-BD73-48EB-9A52-C28D1CD69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493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FED14-7CBD-46A4-9981-EB88EA68F6F8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95D26-BD73-48EB-9A52-C28D1CD69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79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FED14-7CBD-46A4-9981-EB88EA68F6F8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95D26-BD73-48EB-9A52-C28D1CD69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71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FED14-7CBD-46A4-9981-EB88EA68F6F8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95D26-BD73-48EB-9A52-C28D1CD69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123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FED14-7CBD-46A4-9981-EB88EA68F6F8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95D26-BD73-48EB-9A52-C28D1CD69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928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9FED14-7CBD-46A4-9981-EB88EA68F6F8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695D26-BD73-48EB-9A52-C28D1CD69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198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52">
            <a:extLst>
              <a:ext uri="{FF2B5EF4-FFF2-40B4-BE49-F238E27FC236}">
                <a16:creationId xmlns:a16="http://schemas.microsoft.com/office/drawing/2014/main" id="{A553C998-8812-E15B-68F4-9F9F2A1C5BD6}"/>
              </a:ext>
            </a:extLst>
          </p:cNvPr>
          <p:cNvGrpSpPr/>
          <p:nvPr/>
        </p:nvGrpSpPr>
        <p:grpSpPr>
          <a:xfrm>
            <a:off x="7182035" y="313075"/>
            <a:ext cx="1408980" cy="648493"/>
            <a:chOff x="3799123" y="4035174"/>
            <a:chExt cx="4593218" cy="2114062"/>
          </a:xfrm>
        </p:grpSpPr>
        <p:sp>
          <p:nvSpPr>
            <p:cNvPr id="5" name="Forma libre 18">
              <a:extLst>
                <a:ext uri="{FF2B5EF4-FFF2-40B4-BE49-F238E27FC236}">
                  <a16:creationId xmlns:a16="http://schemas.microsoft.com/office/drawing/2014/main" id="{F2D57F76-446C-2B19-4046-F8E3095D0EC6}"/>
                </a:ext>
              </a:extLst>
            </p:cNvPr>
            <p:cNvSpPr/>
            <p:nvPr/>
          </p:nvSpPr>
          <p:spPr>
            <a:xfrm>
              <a:off x="5207063" y="4288735"/>
              <a:ext cx="441110" cy="573398"/>
            </a:xfrm>
            <a:custGeom>
              <a:avLst/>
              <a:gdLst>
                <a:gd name="connsiteX0" fmla="*/ 372212 w 441110"/>
                <a:gd name="connsiteY0" fmla="*/ 287499 h 573398"/>
                <a:gd name="connsiteX1" fmla="*/ 328557 w 441110"/>
                <a:gd name="connsiteY1" fmla="*/ 269384 h 573398"/>
                <a:gd name="connsiteX2" fmla="*/ 376149 w 441110"/>
                <a:gd name="connsiteY2" fmla="*/ 239597 h 573398"/>
                <a:gd name="connsiteX3" fmla="*/ 412232 w 441110"/>
                <a:gd name="connsiteY3" fmla="*/ 152353 h 573398"/>
                <a:gd name="connsiteX4" fmla="*/ 388479 w 441110"/>
                <a:gd name="connsiteY4" fmla="*/ 66319 h 573398"/>
                <a:gd name="connsiteX5" fmla="*/ 321245 w 441110"/>
                <a:gd name="connsiteY5" fmla="*/ 16385 h 573398"/>
                <a:gd name="connsiteX6" fmla="*/ 217971 w 441110"/>
                <a:gd name="connsiteY6" fmla="*/ 0 h 573398"/>
                <a:gd name="connsiteX7" fmla="*/ 0 w 441110"/>
                <a:gd name="connsiteY7" fmla="*/ 0 h 573398"/>
                <a:gd name="connsiteX8" fmla="*/ 0 w 441110"/>
                <a:gd name="connsiteY8" fmla="*/ 573398 h 573398"/>
                <a:gd name="connsiteX9" fmla="*/ 236099 w 441110"/>
                <a:gd name="connsiteY9" fmla="*/ 573398 h 573398"/>
                <a:gd name="connsiteX10" fmla="*/ 345127 w 441110"/>
                <a:gd name="connsiteY10" fmla="*/ 555370 h 573398"/>
                <a:gd name="connsiteX11" fmla="*/ 416039 w 441110"/>
                <a:gd name="connsiteY11" fmla="*/ 501329 h 573398"/>
                <a:gd name="connsiteX12" fmla="*/ 441047 w 441110"/>
                <a:gd name="connsiteY12" fmla="*/ 410540 h 573398"/>
                <a:gd name="connsiteX13" fmla="*/ 372212 w 441110"/>
                <a:gd name="connsiteY13" fmla="*/ 287672 h 573398"/>
                <a:gd name="connsiteX14" fmla="*/ 84454 w 441110"/>
                <a:gd name="connsiteY14" fmla="*/ 74534 h 573398"/>
                <a:gd name="connsiteX15" fmla="*/ 213168 w 441110"/>
                <a:gd name="connsiteY15" fmla="*/ 74534 h 573398"/>
                <a:gd name="connsiteX16" fmla="*/ 293079 w 441110"/>
                <a:gd name="connsiteY16" fmla="*/ 92129 h 573398"/>
                <a:gd name="connsiteX17" fmla="*/ 323927 w 441110"/>
                <a:gd name="connsiteY17" fmla="*/ 157281 h 573398"/>
                <a:gd name="connsiteX18" fmla="*/ 309996 w 441110"/>
                <a:gd name="connsiteY18" fmla="*/ 207215 h 573398"/>
                <a:gd name="connsiteX19" fmla="*/ 271057 w 441110"/>
                <a:gd name="connsiteY19" fmla="*/ 232636 h 573398"/>
                <a:gd name="connsiteX20" fmla="*/ 213255 w 441110"/>
                <a:gd name="connsiteY20" fmla="*/ 239986 h 573398"/>
                <a:gd name="connsiteX21" fmla="*/ 84454 w 441110"/>
                <a:gd name="connsiteY21" fmla="*/ 239986 h 573398"/>
                <a:gd name="connsiteX22" fmla="*/ 320985 w 441110"/>
                <a:gd name="connsiteY22" fmla="*/ 477983 h 573398"/>
                <a:gd name="connsiteX23" fmla="*/ 234455 w 441110"/>
                <a:gd name="connsiteY23" fmla="*/ 498865 h 573398"/>
                <a:gd name="connsiteX24" fmla="*/ 84454 w 441110"/>
                <a:gd name="connsiteY24" fmla="*/ 498865 h 573398"/>
                <a:gd name="connsiteX25" fmla="*/ 84454 w 441110"/>
                <a:gd name="connsiteY25" fmla="*/ 311277 h 573398"/>
                <a:gd name="connsiteX26" fmla="*/ 234498 w 441110"/>
                <a:gd name="connsiteY26" fmla="*/ 311277 h 573398"/>
                <a:gd name="connsiteX27" fmla="*/ 297189 w 441110"/>
                <a:gd name="connsiteY27" fmla="*/ 320270 h 573398"/>
                <a:gd name="connsiteX28" fmla="*/ 338594 w 441110"/>
                <a:gd name="connsiteY28" fmla="*/ 349754 h 573398"/>
                <a:gd name="connsiteX29" fmla="*/ 353348 w 441110"/>
                <a:gd name="connsiteY29" fmla="*/ 405482 h 573398"/>
                <a:gd name="connsiteX30" fmla="*/ 320985 w 441110"/>
                <a:gd name="connsiteY30" fmla="*/ 477983 h 573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441110" h="573398">
                  <a:moveTo>
                    <a:pt x="372212" y="287499"/>
                  </a:moveTo>
                  <a:cubicBezTo>
                    <a:pt x="358566" y="279479"/>
                    <a:pt x="343873" y="273383"/>
                    <a:pt x="328557" y="269384"/>
                  </a:cubicBezTo>
                  <a:cubicBezTo>
                    <a:pt x="346218" y="262657"/>
                    <a:pt x="362386" y="252537"/>
                    <a:pt x="376149" y="239597"/>
                  </a:cubicBezTo>
                  <a:cubicBezTo>
                    <a:pt x="400204" y="216943"/>
                    <a:pt x="412232" y="187860"/>
                    <a:pt x="412232" y="152353"/>
                  </a:cubicBezTo>
                  <a:cubicBezTo>
                    <a:pt x="412232" y="117421"/>
                    <a:pt x="404314" y="88744"/>
                    <a:pt x="388479" y="66319"/>
                  </a:cubicBezTo>
                  <a:cubicBezTo>
                    <a:pt x="371662" y="43237"/>
                    <a:pt x="348212" y="25819"/>
                    <a:pt x="321245" y="16385"/>
                  </a:cubicBezTo>
                  <a:cubicBezTo>
                    <a:pt x="292257" y="5460"/>
                    <a:pt x="257831" y="0"/>
                    <a:pt x="217971" y="0"/>
                  </a:cubicBezTo>
                  <a:lnTo>
                    <a:pt x="0" y="0"/>
                  </a:lnTo>
                  <a:lnTo>
                    <a:pt x="0" y="573398"/>
                  </a:lnTo>
                  <a:lnTo>
                    <a:pt x="236099" y="573398"/>
                  </a:lnTo>
                  <a:cubicBezTo>
                    <a:pt x="278209" y="573398"/>
                    <a:pt x="314552" y="567389"/>
                    <a:pt x="345127" y="555370"/>
                  </a:cubicBezTo>
                  <a:cubicBezTo>
                    <a:pt x="373704" y="544960"/>
                    <a:pt x="398435" y="526110"/>
                    <a:pt x="416039" y="501329"/>
                  </a:cubicBezTo>
                  <a:cubicBezTo>
                    <a:pt x="432740" y="477292"/>
                    <a:pt x="441077" y="447029"/>
                    <a:pt x="441047" y="410540"/>
                  </a:cubicBezTo>
                  <a:cubicBezTo>
                    <a:pt x="442591" y="360018"/>
                    <a:pt x="416117" y="312769"/>
                    <a:pt x="372212" y="287672"/>
                  </a:cubicBezTo>
                  <a:close/>
                  <a:moveTo>
                    <a:pt x="84454" y="74534"/>
                  </a:moveTo>
                  <a:lnTo>
                    <a:pt x="213168" y="74534"/>
                  </a:lnTo>
                  <a:cubicBezTo>
                    <a:pt x="245963" y="74534"/>
                    <a:pt x="272602" y="80400"/>
                    <a:pt x="293079" y="92129"/>
                  </a:cubicBezTo>
                  <a:cubicBezTo>
                    <a:pt x="313557" y="103858"/>
                    <a:pt x="323841" y="125579"/>
                    <a:pt x="323927" y="157281"/>
                  </a:cubicBezTo>
                  <a:cubicBezTo>
                    <a:pt x="323927" y="178552"/>
                    <a:pt x="319255" y="195240"/>
                    <a:pt x="309996" y="207215"/>
                  </a:cubicBezTo>
                  <a:cubicBezTo>
                    <a:pt x="300080" y="219641"/>
                    <a:pt x="286429" y="228555"/>
                    <a:pt x="271057" y="232636"/>
                  </a:cubicBezTo>
                  <a:cubicBezTo>
                    <a:pt x="252237" y="237807"/>
                    <a:pt x="232772" y="240284"/>
                    <a:pt x="213255" y="239986"/>
                  </a:cubicBezTo>
                  <a:lnTo>
                    <a:pt x="84454" y="239986"/>
                  </a:lnTo>
                  <a:close/>
                  <a:moveTo>
                    <a:pt x="320985" y="477983"/>
                  </a:moveTo>
                  <a:cubicBezTo>
                    <a:pt x="299353" y="491904"/>
                    <a:pt x="270508" y="498865"/>
                    <a:pt x="234455" y="498865"/>
                  </a:cubicBezTo>
                  <a:lnTo>
                    <a:pt x="84454" y="498865"/>
                  </a:lnTo>
                  <a:lnTo>
                    <a:pt x="84454" y="311277"/>
                  </a:lnTo>
                  <a:lnTo>
                    <a:pt x="234498" y="311277"/>
                  </a:lnTo>
                  <a:cubicBezTo>
                    <a:pt x="255746" y="310858"/>
                    <a:pt x="276920" y="313897"/>
                    <a:pt x="297189" y="320270"/>
                  </a:cubicBezTo>
                  <a:cubicBezTo>
                    <a:pt x="313777" y="325453"/>
                    <a:pt x="328280" y="335782"/>
                    <a:pt x="338594" y="349754"/>
                  </a:cubicBezTo>
                  <a:cubicBezTo>
                    <a:pt x="348429" y="363416"/>
                    <a:pt x="353348" y="381993"/>
                    <a:pt x="353348" y="405482"/>
                  </a:cubicBezTo>
                  <a:cubicBezTo>
                    <a:pt x="353348" y="439895"/>
                    <a:pt x="342562" y="464062"/>
                    <a:pt x="320985" y="477983"/>
                  </a:cubicBezTo>
                  <a:close/>
                </a:path>
              </a:pathLst>
            </a:custGeom>
            <a:solidFill>
              <a:srgbClr val="00A443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6" name="Forma libre 19">
              <a:extLst>
                <a:ext uri="{FF2B5EF4-FFF2-40B4-BE49-F238E27FC236}">
                  <a16:creationId xmlns:a16="http://schemas.microsoft.com/office/drawing/2014/main" id="{23645812-527A-971A-908F-B098AF36152A}"/>
                </a:ext>
              </a:extLst>
            </p:cNvPr>
            <p:cNvSpPr/>
            <p:nvPr/>
          </p:nvSpPr>
          <p:spPr>
            <a:xfrm>
              <a:off x="5686460" y="4437774"/>
              <a:ext cx="392701" cy="433521"/>
            </a:xfrm>
            <a:custGeom>
              <a:avLst/>
              <a:gdLst>
                <a:gd name="connsiteX0" fmla="*/ 299248 w 392701"/>
                <a:gd name="connsiteY0" fmla="*/ 26659 h 433521"/>
                <a:gd name="connsiteX1" fmla="*/ 200041 w 392701"/>
                <a:gd name="connsiteY1" fmla="*/ 28 h 433521"/>
                <a:gd name="connsiteX2" fmla="*/ 119308 w 392701"/>
                <a:gd name="connsiteY2" fmla="*/ 15202 h 433521"/>
                <a:gd name="connsiteX3" fmla="*/ 55751 w 392701"/>
                <a:gd name="connsiteY3" fmla="*/ 59127 h 433521"/>
                <a:gd name="connsiteX4" fmla="*/ 14346 w 392701"/>
                <a:gd name="connsiteY4" fmla="*/ 127522 h 433521"/>
                <a:gd name="connsiteX5" fmla="*/ 26 w 392701"/>
                <a:gd name="connsiteY5" fmla="*/ 216408 h 433521"/>
                <a:gd name="connsiteX6" fmla="*/ 26244 w 392701"/>
                <a:gd name="connsiteY6" fmla="*/ 329895 h 433521"/>
                <a:gd name="connsiteX7" fmla="*/ 98411 w 392701"/>
                <a:gd name="connsiteY7" fmla="*/ 406071 h 433521"/>
                <a:gd name="connsiteX8" fmla="*/ 204151 w 392701"/>
                <a:gd name="connsiteY8" fmla="*/ 433481 h 433521"/>
                <a:gd name="connsiteX9" fmla="*/ 274241 w 392701"/>
                <a:gd name="connsiteY9" fmla="*/ 423278 h 433521"/>
                <a:gd name="connsiteX10" fmla="*/ 336543 w 392701"/>
                <a:gd name="connsiteY10" fmla="*/ 389686 h 433521"/>
                <a:gd name="connsiteX11" fmla="*/ 385347 w 392701"/>
                <a:gd name="connsiteY11" fmla="*/ 329333 h 433521"/>
                <a:gd name="connsiteX12" fmla="*/ 323044 w 392701"/>
                <a:gd name="connsiteY12" fmla="*/ 290856 h 433521"/>
                <a:gd name="connsiteX13" fmla="*/ 291894 w 392701"/>
                <a:gd name="connsiteY13" fmla="*/ 332186 h 433521"/>
                <a:gd name="connsiteX14" fmla="*/ 251743 w 392701"/>
                <a:gd name="connsiteY14" fmla="*/ 355143 h 433521"/>
                <a:gd name="connsiteX15" fmla="*/ 204151 w 392701"/>
                <a:gd name="connsiteY15" fmla="*/ 362103 h 433521"/>
                <a:gd name="connsiteX16" fmla="*/ 141027 w 392701"/>
                <a:gd name="connsiteY16" fmla="*/ 345718 h 433521"/>
                <a:gd name="connsiteX17" fmla="*/ 97156 w 392701"/>
                <a:gd name="connsiteY17" fmla="*/ 296908 h 433521"/>
                <a:gd name="connsiteX18" fmla="*/ 81884 w 392701"/>
                <a:gd name="connsiteY18" fmla="*/ 235042 h 433521"/>
                <a:gd name="connsiteX19" fmla="*/ 391880 w 392701"/>
                <a:gd name="connsiteY19" fmla="*/ 235042 h 433521"/>
                <a:gd name="connsiteX20" fmla="*/ 392702 w 392701"/>
                <a:gd name="connsiteY20" fmla="*/ 223585 h 433521"/>
                <a:gd name="connsiteX21" fmla="*/ 392702 w 392701"/>
                <a:gd name="connsiteY21" fmla="*/ 212907 h 433521"/>
                <a:gd name="connsiteX22" fmla="*/ 367694 w 392701"/>
                <a:gd name="connsiteY22" fmla="*/ 101106 h 433521"/>
                <a:gd name="connsiteX23" fmla="*/ 299248 w 392701"/>
                <a:gd name="connsiteY23" fmla="*/ 26659 h 433521"/>
                <a:gd name="connsiteX24" fmla="*/ 84263 w 392701"/>
                <a:gd name="connsiteY24" fmla="*/ 175337 h 433521"/>
                <a:gd name="connsiteX25" fmla="*/ 89369 w 392701"/>
                <a:gd name="connsiteY25" fmla="*/ 152813 h 433521"/>
                <a:gd name="connsiteX26" fmla="*/ 112732 w 392701"/>
                <a:gd name="connsiteY26" fmla="*/ 106121 h 433521"/>
                <a:gd name="connsiteX27" fmla="*/ 150026 w 392701"/>
                <a:gd name="connsiteY27" fmla="*/ 77458 h 433521"/>
                <a:gd name="connsiteX28" fmla="*/ 199306 w 392701"/>
                <a:gd name="connsiteY28" fmla="*/ 68033 h 433521"/>
                <a:gd name="connsiteX29" fmla="*/ 280082 w 392701"/>
                <a:gd name="connsiteY29" fmla="*/ 104046 h 433521"/>
                <a:gd name="connsiteX30" fmla="*/ 309026 w 392701"/>
                <a:gd name="connsiteY30" fmla="*/ 175337 h 433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92701" h="433521">
                  <a:moveTo>
                    <a:pt x="299248" y="26659"/>
                  </a:moveTo>
                  <a:cubicBezTo>
                    <a:pt x="269335" y="8653"/>
                    <a:pt x="234956" y="-573"/>
                    <a:pt x="200041" y="28"/>
                  </a:cubicBezTo>
                  <a:cubicBezTo>
                    <a:pt x="172390" y="-327"/>
                    <a:pt x="144943" y="4835"/>
                    <a:pt x="119308" y="15202"/>
                  </a:cubicBezTo>
                  <a:cubicBezTo>
                    <a:pt x="95231" y="25146"/>
                    <a:pt x="73559" y="40122"/>
                    <a:pt x="55751" y="59127"/>
                  </a:cubicBezTo>
                  <a:cubicBezTo>
                    <a:pt x="37389" y="78837"/>
                    <a:pt x="23294" y="102118"/>
                    <a:pt x="14346" y="127522"/>
                  </a:cubicBezTo>
                  <a:cubicBezTo>
                    <a:pt x="4447" y="156094"/>
                    <a:pt x="-398" y="186176"/>
                    <a:pt x="26" y="216408"/>
                  </a:cubicBezTo>
                  <a:cubicBezTo>
                    <a:pt x="26" y="259641"/>
                    <a:pt x="8765" y="297470"/>
                    <a:pt x="26244" y="329895"/>
                  </a:cubicBezTo>
                  <a:cubicBezTo>
                    <a:pt x="42832" y="361433"/>
                    <a:pt x="67801" y="387792"/>
                    <a:pt x="98411" y="406071"/>
                  </a:cubicBezTo>
                  <a:cubicBezTo>
                    <a:pt x="130471" y="424739"/>
                    <a:pt x="167056" y="434225"/>
                    <a:pt x="204151" y="433481"/>
                  </a:cubicBezTo>
                  <a:cubicBezTo>
                    <a:pt x="227887" y="433520"/>
                    <a:pt x="251501" y="430083"/>
                    <a:pt x="274241" y="423278"/>
                  </a:cubicBezTo>
                  <a:cubicBezTo>
                    <a:pt x="297055" y="416369"/>
                    <a:pt x="318242" y="404947"/>
                    <a:pt x="336543" y="389686"/>
                  </a:cubicBezTo>
                  <a:cubicBezTo>
                    <a:pt x="356462" y="372812"/>
                    <a:pt x="373020" y="352337"/>
                    <a:pt x="385347" y="329333"/>
                  </a:cubicBezTo>
                  <a:lnTo>
                    <a:pt x="323044" y="290856"/>
                  </a:lnTo>
                  <a:cubicBezTo>
                    <a:pt x="315313" y="306441"/>
                    <a:pt x="304747" y="320457"/>
                    <a:pt x="291894" y="332186"/>
                  </a:cubicBezTo>
                  <a:cubicBezTo>
                    <a:pt x="280307" y="342618"/>
                    <a:pt x="266614" y="350448"/>
                    <a:pt x="251743" y="355143"/>
                  </a:cubicBezTo>
                  <a:cubicBezTo>
                    <a:pt x="236328" y="359873"/>
                    <a:pt x="220276" y="362220"/>
                    <a:pt x="204151" y="362103"/>
                  </a:cubicBezTo>
                  <a:cubicBezTo>
                    <a:pt x="182012" y="362467"/>
                    <a:pt x="160189" y="356803"/>
                    <a:pt x="141027" y="345718"/>
                  </a:cubicBezTo>
                  <a:cubicBezTo>
                    <a:pt x="121869" y="334171"/>
                    <a:pt x="106597" y="317176"/>
                    <a:pt x="97156" y="296908"/>
                  </a:cubicBezTo>
                  <a:cubicBezTo>
                    <a:pt x="88127" y="277462"/>
                    <a:pt x="82943" y="256455"/>
                    <a:pt x="81884" y="235042"/>
                  </a:cubicBezTo>
                  <a:lnTo>
                    <a:pt x="391880" y="235042"/>
                  </a:lnTo>
                  <a:cubicBezTo>
                    <a:pt x="392412" y="231246"/>
                    <a:pt x="392684" y="227420"/>
                    <a:pt x="392702" y="223585"/>
                  </a:cubicBezTo>
                  <a:lnTo>
                    <a:pt x="392702" y="212907"/>
                  </a:lnTo>
                  <a:cubicBezTo>
                    <a:pt x="392702" y="170309"/>
                    <a:pt x="384364" y="133042"/>
                    <a:pt x="367694" y="101106"/>
                  </a:cubicBezTo>
                  <a:cubicBezTo>
                    <a:pt x="352175" y="70467"/>
                    <a:pt x="328487" y="44705"/>
                    <a:pt x="299248" y="26659"/>
                  </a:cubicBezTo>
                  <a:close/>
                  <a:moveTo>
                    <a:pt x="84263" y="175337"/>
                  </a:moveTo>
                  <a:cubicBezTo>
                    <a:pt x="85479" y="167728"/>
                    <a:pt x="87184" y="160206"/>
                    <a:pt x="89369" y="152813"/>
                  </a:cubicBezTo>
                  <a:cubicBezTo>
                    <a:pt x="94119" y="135909"/>
                    <a:pt x="102050" y="120064"/>
                    <a:pt x="112732" y="106121"/>
                  </a:cubicBezTo>
                  <a:cubicBezTo>
                    <a:pt x="122510" y="93540"/>
                    <a:pt x="135351" y="83675"/>
                    <a:pt x="150026" y="77458"/>
                  </a:cubicBezTo>
                  <a:cubicBezTo>
                    <a:pt x="165641" y="71007"/>
                    <a:pt x="182410" y="67800"/>
                    <a:pt x="199306" y="68033"/>
                  </a:cubicBezTo>
                  <a:cubicBezTo>
                    <a:pt x="230292" y="67238"/>
                    <a:pt x="259977" y="80471"/>
                    <a:pt x="280082" y="104046"/>
                  </a:cubicBezTo>
                  <a:cubicBezTo>
                    <a:pt x="295108" y="121339"/>
                    <a:pt x="304756" y="145104"/>
                    <a:pt x="309026" y="175337"/>
                  </a:cubicBezTo>
                  <a:close/>
                </a:path>
              </a:pathLst>
            </a:custGeom>
            <a:solidFill>
              <a:srgbClr val="00A443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7" name="Forma libre 20">
              <a:extLst>
                <a:ext uri="{FF2B5EF4-FFF2-40B4-BE49-F238E27FC236}">
                  <a16:creationId xmlns:a16="http://schemas.microsoft.com/office/drawing/2014/main" id="{6808A4D9-3B6C-909A-3059-3E4B939615DF}"/>
                </a:ext>
              </a:extLst>
            </p:cNvPr>
            <p:cNvSpPr/>
            <p:nvPr/>
          </p:nvSpPr>
          <p:spPr>
            <a:xfrm>
              <a:off x="6132984" y="4437788"/>
              <a:ext cx="217278" cy="424345"/>
            </a:xfrm>
            <a:custGeom>
              <a:avLst/>
              <a:gdLst>
                <a:gd name="connsiteX0" fmla="*/ 127503 w 217278"/>
                <a:gd name="connsiteY0" fmla="*/ 18864 h 424345"/>
                <a:gd name="connsiteX1" fmla="*/ 80344 w 217278"/>
                <a:gd name="connsiteY1" fmla="*/ 76190 h 424345"/>
                <a:gd name="connsiteX2" fmla="*/ 80344 w 217278"/>
                <a:gd name="connsiteY2" fmla="*/ 8228 h 424345"/>
                <a:gd name="connsiteX3" fmla="*/ 0 w 217278"/>
                <a:gd name="connsiteY3" fmla="*/ 8228 h 424345"/>
                <a:gd name="connsiteX4" fmla="*/ 0 w 217278"/>
                <a:gd name="connsiteY4" fmla="*/ 424345 h 424345"/>
                <a:gd name="connsiteX5" fmla="*/ 80344 w 217278"/>
                <a:gd name="connsiteY5" fmla="*/ 424345 h 424345"/>
                <a:gd name="connsiteX6" fmla="*/ 80344 w 217278"/>
                <a:gd name="connsiteY6" fmla="*/ 202344 h 424345"/>
                <a:gd name="connsiteX7" fmla="*/ 107428 w 217278"/>
                <a:gd name="connsiteY7" fmla="*/ 117175 h 424345"/>
                <a:gd name="connsiteX8" fmla="*/ 176263 w 217278"/>
                <a:gd name="connsiteY8" fmla="*/ 85053 h 424345"/>
                <a:gd name="connsiteX9" fmla="*/ 217278 w 217278"/>
                <a:gd name="connsiteY9" fmla="*/ 85053 h 424345"/>
                <a:gd name="connsiteX10" fmla="*/ 217278 w 217278"/>
                <a:gd name="connsiteY10" fmla="*/ 14 h 424345"/>
                <a:gd name="connsiteX11" fmla="*/ 193482 w 217278"/>
                <a:gd name="connsiteY11" fmla="*/ 14 h 424345"/>
                <a:gd name="connsiteX12" fmla="*/ 127503 w 217278"/>
                <a:gd name="connsiteY12" fmla="*/ 18864 h 424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7278" h="424345">
                  <a:moveTo>
                    <a:pt x="127503" y="18864"/>
                  </a:moveTo>
                  <a:cubicBezTo>
                    <a:pt x="108064" y="31457"/>
                    <a:pt x="92341" y="50566"/>
                    <a:pt x="80344" y="76190"/>
                  </a:cubicBezTo>
                  <a:lnTo>
                    <a:pt x="80344" y="8228"/>
                  </a:lnTo>
                  <a:lnTo>
                    <a:pt x="0" y="8228"/>
                  </a:lnTo>
                  <a:lnTo>
                    <a:pt x="0" y="424345"/>
                  </a:lnTo>
                  <a:lnTo>
                    <a:pt x="80344" y="424345"/>
                  </a:lnTo>
                  <a:lnTo>
                    <a:pt x="80344" y="202344"/>
                  </a:lnTo>
                  <a:cubicBezTo>
                    <a:pt x="80344" y="166863"/>
                    <a:pt x="89373" y="138476"/>
                    <a:pt x="107428" y="117175"/>
                  </a:cubicBezTo>
                  <a:cubicBezTo>
                    <a:pt x="124150" y="96385"/>
                    <a:pt x="149577" y="84517"/>
                    <a:pt x="176263" y="85053"/>
                  </a:cubicBezTo>
                  <a:lnTo>
                    <a:pt x="217278" y="85053"/>
                  </a:lnTo>
                  <a:lnTo>
                    <a:pt x="217278" y="14"/>
                  </a:lnTo>
                  <a:lnTo>
                    <a:pt x="193482" y="14"/>
                  </a:lnTo>
                  <a:cubicBezTo>
                    <a:pt x="170111" y="-345"/>
                    <a:pt x="147154" y="6214"/>
                    <a:pt x="127503" y="18864"/>
                  </a:cubicBezTo>
                  <a:close/>
                </a:path>
              </a:pathLst>
            </a:custGeom>
            <a:solidFill>
              <a:srgbClr val="00A443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8" name="Forma libre 21">
              <a:extLst>
                <a:ext uri="{FF2B5EF4-FFF2-40B4-BE49-F238E27FC236}">
                  <a16:creationId xmlns:a16="http://schemas.microsoft.com/office/drawing/2014/main" id="{1841CE5B-1948-6EF2-2888-F3864B3E6FC3}"/>
                </a:ext>
              </a:extLst>
            </p:cNvPr>
            <p:cNvSpPr/>
            <p:nvPr/>
          </p:nvSpPr>
          <p:spPr>
            <a:xfrm>
              <a:off x="6387773" y="4288735"/>
              <a:ext cx="356635" cy="573398"/>
            </a:xfrm>
            <a:custGeom>
              <a:avLst/>
              <a:gdLst>
                <a:gd name="connsiteX0" fmla="*/ 350060 w 356635"/>
                <a:gd name="connsiteY0" fmla="*/ 157238 h 573398"/>
                <a:gd name="connsiteX1" fmla="*/ 250852 w 356635"/>
                <a:gd name="connsiteY1" fmla="*/ 157238 h 573398"/>
                <a:gd name="connsiteX2" fmla="*/ 81166 w 356635"/>
                <a:gd name="connsiteY2" fmla="*/ 344739 h 573398"/>
                <a:gd name="connsiteX3" fmla="*/ 81166 w 356635"/>
                <a:gd name="connsiteY3" fmla="*/ 0 h 573398"/>
                <a:gd name="connsiteX4" fmla="*/ 0 w 356635"/>
                <a:gd name="connsiteY4" fmla="*/ 0 h 573398"/>
                <a:gd name="connsiteX5" fmla="*/ 0 w 356635"/>
                <a:gd name="connsiteY5" fmla="*/ 573398 h 573398"/>
                <a:gd name="connsiteX6" fmla="*/ 81166 w 356635"/>
                <a:gd name="connsiteY6" fmla="*/ 573398 h 573398"/>
                <a:gd name="connsiteX7" fmla="*/ 81166 w 356635"/>
                <a:gd name="connsiteY7" fmla="*/ 365318 h 573398"/>
                <a:gd name="connsiteX8" fmla="*/ 257429 w 356635"/>
                <a:gd name="connsiteY8" fmla="*/ 573398 h 573398"/>
                <a:gd name="connsiteX9" fmla="*/ 356636 w 356635"/>
                <a:gd name="connsiteY9" fmla="*/ 573398 h 573398"/>
                <a:gd name="connsiteX10" fmla="*/ 166874 w 356635"/>
                <a:gd name="connsiteY10" fmla="*/ 353256 h 573398"/>
                <a:gd name="connsiteX11" fmla="*/ 350060 w 356635"/>
                <a:gd name="connsiteY11" fmla="*/ 157238 h 573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6635" h="573398">
                  <a:moveTo>
                    <a:pt x="350060" y="157238"/>
                  </a:moveTo>
                  <a:lnTo>
                    <a:pt x="250852" y="157238"/>
                  </a:lnTo>
                  <a:lnTo>
                    <a:pt x="81166" y="344739"/>
                  </a:lnTo>
                  <a:lnTo>
                    <a:pt x="81166" y="0"/>
                  </a:lnTo>
                  <a:lnTo>
                    <a:pt x="0" y="0"/>
                  </a:lnTo>
                  <a:lnTo>
                    <a:pt x="0" y="573398"/>
                  </a:lnTo>
                  <a:lnTo>
                    <a:pt x="81166" y="573398"/>
                  </a:lnTo>
                  <a:lnTo>
                    <a:pt x="81166" y="365318"/>
                  </a:lnTo>
                  <a:lnTo>
                    <a:pt x="257429" y="573398"/>
                  </a:lnTo>
                  <a:lnTo>
                    <a:pt x="356636" y="573398"/>
                  </a:lnTo>
                  <a:lnTo>
                    <a:pt x="166874" y="353256"/>
                  </a:lnTo>
                  <a:lnTo>
                    <a:pt x="350060" y="157238"/>
                  </a:lnTo>
                  <a:close/>
                </a:path>
              </a:pathLst>
            </a:custGeom>
            <a:solidFill>
              <a:srgbClr val="00A443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9" name="Forma libre 22">
              <a:extLst>
                <a:ext uri="{FF2B5EF4-FFF2-40B4-BE49-F238E27FC236}">
                  <a16:creationId xmlns:a16="http://schemas.microsoft.com/office/drawing/2014/main" id="{6CA6868E-8E03-4A37-982F-79B923A75867}"/>
                </a:ext>
              </a:extLst>
            </p:cNvPr>
            <p:cNvSpPr/>
            <p:nvPr/>
          </p:nvSpPr>
          <p:spPr>
            <a:xfrm>
              <a:off x="6726108" y="4437721"/>
              <a:ext cx="349455" cy="433238"/>
            </a:xfrm>
            <a:custGeom>
              <a:avLst/>
              <a:gdLst>
                <a:gd name="connsiteX0" fmla="*/ 317654 w 349455"/>
                <a:gd name="connsiteY0" fmla="*/ 233150 h 433238"/>
                <a:gd name="connsiteX1" fmla="*/ 220523 w 349455"/>
                <a:gd name="connsiteY1" fmla="*/ 186847 h 433238"/>
                <a:gd name="connsiteX2" fmla="*/ 179551 w 349455"/>
                <a:gd name="connsiteY2" fmla="*/ 177033 h 433238"/>
                <a:gd name="connsiteX3" fmla="*/ 136069 w 349455"/>
                <a:gd name="connsiteY3" fmla="*/ 162940 h 433238"/>
                <a:gd name="connsiteX4" fmla="*/ 105784 w 349455"/>
                <a:gd name="connsiteY4" fmla="*/ 144911 h 433238"/>
                <a:gd name="connsiteX5" fmla="*/ 94319 w 349455"/>
                <a:gd name="connsiteY5" fmla="*/ 117069 h 433238"/>
                <a:gd name="connsiteX6" fmla="*/ 115951 w 349455"/>
                <a:gd name="connsiteY6" fmla="*/ 82224 h 433238"/>
                <a:gd name="connsiteX7" fmla="*/ 172932 w 349455"/>
                <a:gd name="connsiteY7" fmla="*/ 68735 h 433238"/>
                <a:gd name="connsiteX8" fmla="*/ 237267 w 349455"/>
                <a:gd name="connsiteY8" fmla="*/ 84688 h 433238"/>
                <a:gd name="connsiteX9" fmla="*/ 277028 w 349455"/>
                <a:gd name="connsiteY9" fmla="*/ 139161 h 433238"/>
                <a:gd name="connsiteX10" fmla="*/ 344262 w 349455"/>
                <a:gd name="connsiteY10" fmla="*/ 114605 h 433238"/>
                <a:gd name="connsiteX11" fmla="*/ 309001 w 349455"/>
                <a:gd name="connsiteY11" fmla="*/ 51528 h 433238"/>
                <a:gd name="connsiteX12" fmla="*/ 249598 w 349455"/>
                <a:gd name="connsiteY12" fmla="*/ 13008 h 433238"/>
                <a:gd name="connsiteX13" fmla="*/ 172932 w 349455"/>
                <a:gd name="connsiteY13" fmla="*/ 38 h 433238"/>
                <a:gd name="connsiteX14" fmla="*/ 90728 w 349455"/>
                <a:gd name="connsiteY14" fmla="*/ 15213 h 433238"/>
                <a:gd name="connsiteX15" fmla="*/ 34958 w 349455"/>
                <a:gd name="connsiteY15" fmla="*/ 56976 h 433238"/>
                <a:gd name="connsiteX16" fmla="*/ 14883 w 349455"/>
                <a:gd name="connsiteY16" fmla="*/ 118021 h 433238"/>
                <a:gd name="connsiteX17" fmla="*/ 45169 w 349455"/>
                <a:gd name="connsiteY17" fmla="*/ 195407 h 433238"/>
                <a:gd name="connsiteX18" fmla="*/ 142732 w 349455"/>
                <a:gd name="connsiteY18" fmla="*/ 243353 h 433238"/>
                <a:gd name="connsiteX19" fmla="*/ 184527 w 349455"/>
                <a:gd name="connsiteY19" fmla="*/ 253988 h 433238"/>
                <a:gd name="connsiteX20" fmla="*/ 249728 w 349455"/>
                <a:gd name="connsiteY20" fmla="*/ 276512 h 433238"/>
                <a:gd name="connsiteX21" fmla="*/ 270625 w 349455"/>
                <a:gd name="connsiteY21" fmla="*/ 312136 h 433238"/>
                <a:gd name="connsiteX22" fmla="*/ 246007 w 349455"/>
                <a:gd name="connsiteY22" fmla="*/ 350225 h 433238"/>
                <a:gd name="connsiteX23" fmla="*/ 177994 w 349455"/>
                <a:gd name="connsiteY23" fmla="*/ 365399 h 433238"/>
                <a:gd name="connsiteX24" fmla="*/ 130402 w 349455"/>
                <a:gd name="connsiteY24" fmla="*/ 357185 h 433238"/>
                <a:gd name="connsiteX25" fmla="*/ 90641 w 349455"/>
                <a:gd name="connsiteY25" fmla="*/ 332196 h 433238"/>
                <a:gd name="connsiteX26" fmla="*/ 65634 w 349455"/>
                <a:gd name="connsiteY26" fmla="*/ 290044 h 433238"/>
                <a:gd name="connsiteX27" fmla="*/ 0 w 349455"/>
                <a:gd name="connsiteY27" fmla="*/ 318578 h 433238"/>
                <a:gd name="connsiteX28" fmla="*/ 102452 w 349455"/>
                <a:gd name="connsiteY28" fmla="*/ 420954 h 433238"/>
                <a:gd name="connsiteX29" fmla="*/ 177907 w 349455"/>
                <a:gd name="connsiteY29" fmla="*/ 433232 h 433238"/>
                <a:gd name="connsiteX30" fmla="*/ 268764 w 349455"/>
                <a:gd name="connsiteY30" fmla="*/ 417279 h 433238"/>
                <a:gd name="connsiteX31" fmla="*/ 328211 w 349455"/>
                <a:gd name="connsiteY31" fmla="*/ 373441 h 433238"/>
                <a:gd name="connsiteX32" fmla="*/ 349454 w 349455"/>
                <a:gd name="connsiteY32" fmla="*/ 309932 h 433238"/>
                <a:gd name="connsiteX33" fmla="*/ 317654 w 349455"/>
                <a:gd name="connsiteY33" fmla="*/ 233150 h 433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349455" h="433238">
                  <a:moveTo>
                    <a:pt x="317654" y="233150"/>
                  </a:moveTo>
                  <a:cubicBezTo>
                    <a:pt x="296627" y="213206"/>
                    <a:pt x="264252" y="197772"/>
                    <a:pt x="220523" y="186847"/>
                  </a:cubicBezTo>
                  <a:lnTo>
                    <a:pt x="179551" y="177033"/>
                  </a:lnTo>
                  <a:cubicBezTo>
                    <a:pt x="164811" y="173130"/>
                    <a:pt x="150295" y="168426"/>
                    <a:pt x="136069" y="162940"/>
                  </a:cubicBezTo>
                  <a:cubicBezTo>
                    <a:pt x="124942" y="158858"/>
                    <a:pt x="114675" y="152745"/>
                    <a:pt x="105784" y="144911"/>
                  </a:cubicBezTo>
                  <a:cubicBezTo>
                    <a:pt x="98096" y="137735"/>
                    <a:pt x="93912" y="127575"/>
                    <a:pt x="94319" y="117069"/>
                  </a:cubicBezTo>
                  <a:cubicBezTo>
                    <a:pt x="94319" y="102833"/>
                    <a:pt x="101531" y="91216"/>
                    <a:pt x="115951" y="82224"/>
                  </a:cubicBezTo>
                  <a:cubicBezTo>
                    <a:pt x="130371" y="73231"/>
                    <a:pt x="149365" y="68735"/>
                    <a:pt x="172932" y="68735"/>
                  </a:cubicBezTo>
                  <a:cubicBezTo>
                    <a:pt x="195403" y="68337"/>
                    <a:pt x="217590" y="73836"/>
                    <a:pt x="237267" y="84688"/>
                  </a:cubicBezTo>
                  <a:cubicBezTo>
                    <a:pt x="256131" y="95354"/>
                    <a:pt x="269383" y="113511"/>
                    <a:pt x="277028" y="139161"/>
                  </a:cubicBezTo>
                  <a:lnTo>
                    <a:pt x="344262" y="114605"/>
                  </a:lnTo>
                  <a:cubicBezTo>
                    <a:pt x="337993" y="90957"/>
                    <a:pt x="325866" y="69262"/>
                    <a:pt x="309001" y="51528"/>
                  </a:cubicBezTo>
                  <a:cubicBezTo>
                    <a:pt x="292331" y="34408"/>
                    <a:pt x="272031" y="21248"/>
                    <a:pt x="249598" y="13008"/>
                  </a:cubicBezTo>
                  <a:cubicBezTo>
                    <a:pt x="225036" y="4093"/>
                    <a:pt x="199060" y="-299"/>
                    <a:pt x="172932" y="38"/>
                  </a:cubicBezTo>
                  <a:cubicBezTo>
                    <a:pt x="144787" y="-498"/>
                    <a:pt x="116825" y="4664"/>
                    <a:pt x="90728" y="15213"/>
                  </a:cubicBezTo>
                  <a:cubicBezTo>
                    <a:pt x="68757" y="23941"/>
                    <a:pt x="49508" y="38355"/>
                    <a:pt x="34958" y="56976"/>
                  </a:cubicBezTo>
                  <a:cubicBezTo>
                    <a:pt x="21650" y="74520"/>
                    <a:pt x="14585" y="96006"/>
                    <a:pt x="14883" y="118021"/>
                  </a:cubicBezTo>
                  <a:cubicBezTo>
                    <a:pt x="14187" y="146831"/>
                    <a:pt x="25098" y="174712"/>
                    <a:pt x="45169" y="195407"/>
                  </a:cubicBezTo>
                  <a:cubicBezTo>
                    <a:pt x="65361" y="216449"/>
                    <a:pt x="97879" y="232428"/>
                    <a:pt x="142732" y="243353"/>
                  </a:cubicBezTo>
                  <a:lnTo>
                    <a:pt x="184527" y="253988"/>
                  </a:lnTo>
                  <a:cubicBezTo>
                    <a:pt x="214034" y="260529"/>
                    <a:pt x="235766" y="268039"/>
                    <a:pt x="249728" y="276512"/>
                  </a:cubicBezTo>
                  <a:cubicBezTo>
                    <a:pt x="262815" y="283546"/>
                    <a:pt x="270876" y="297290"/>
                    <a:pt x="270625" y="312136"/>
                  </a:cubicBezTo>
                  <a:cubicBezTo>
                    <a:pt x="270625" y="327441"/>
                    <a:pt x="262417" y="340138"/>
                    <a:pt x="246007" y="350225"/>
                  </a:cubicBezTo>
                  <a:cubicBezTo>
                    <a:pt x="229596" y="360311"/>
                    <a:pt x="206925" y="365369"/>
                    <a:pt x="177994" y="365399"/>
                  </a:cubicBezTo>
                  <a:cubicBezTo>
                    <a:pt x="161773" y="365447"/>
                    <a:pt x="145666" y="362667"/>
                    <a:pt x="130402" y="357185"/>
                  </a:cubicBezTo>
                  <a:cubicBezTo>
                    <a:pt x="115432" y="351958"/>
                    <a:pt x="101838" y="343415"/>
                    <a:pt x="90641" y="332196"/>
                  </a:cubicBezTo>
                  <a:cubicBezTo>
                    <a:pt x="79033" y="320359"/>
                    <a:pt x="70453" y="305902"/>
                    <a:pt x="65634" y="290044"/>
                  </a:cubicBezTo>
                  <a:lnTo>
                    <a:pt x="0" y="318578"/>
                  </a:lnTo>
                  <a:cubicBezTo>
                    <a:pt x="16099" y="366930"/>
                    <a:pt x="54064" y="404867"/>
                    <a:pt x="102452" y="420954"/>
                  </a:cubicBezTo>
                  <a:cubicBezTo>
                    <a:pt x="126729" y="429280"/>
                    <a:pt x="152242" y="433431"/>
                    <a:pt x="177907" y="433232"/>
                  </a:cubicBezTo>
                  <a:cubicBezTo>
                    <a:pt x="212865" y="433232"/>
                    <a:pt x="243151" y="427914"/>
                    <a:pt x="268764" y="417279"/>
                  </a:cubicBezTo>
                  <a:cubicBezTo>
                    <a:pt x="292188" y="408317"/>
                    <a:pt x="312735" y="393164"/>
                    <a:pt x="328211" y="373441"/>
                  </a:cubicBezTo>
                  <a:cubicBezTo>
                    <a:pt x="342121" y="355201"/>
                    <a:pt x="349592" y="332867"/>
                    <a:pt x="349454" y="309932"/>
                  </a:cubicBezTo>
                  <a:cubicBezTo>
                    <a:pt x="349454" y="278661"/>
                    <a:pt x="338854" y="253067"/>
                    <a:pt x="317654" y="233150"/>
                  </a:cubicBezTo>
                  <a:close/>
                </a:path>
              </a:pathLst>
            </a:custGeom>
            <a:solidFill>
              <a:srgbClr val="00A443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10" name="Forma libre 23">
              <a:extLst>
                <a:ext uri="{FF2B5EF4-FFF2-40B4-BE49-F238E27FC236}">
                  <a16:creationId xmlns:a16="http://schemas.microsoft.com/office/drawing/2014/main" id="{2E063AEE-ED62-57D5-0EF3-D8DC8156E2E3}"/>
                </a:ext>
              </a:extLst>
            </p:cNvPr>
            <p:cNvSpPr/>
            <p:nvPr/>
          </p:nvSpPr>
          <p:spPr>
            <a:xfrm>
              <a:off x="7130595" y="4288735"/>
              <a:ext cx="357464" cy="573528"/>
            </a:xfrm>
            <a:custGeom>
              <a:avLst/>
              <a:gdLst>
                <a:gd name="connsiteX0" fmla="*/ 282826 w 357464"/>
                <a:gd name="connsiteY0" fmla="*/ 168738 h 573528"/>
                <a:gd name="connsiteX1" fmla="*/ 203304 w 357464"/>
                <a:gd name="connsiteY1" fmla="*/ 149067 h 573528"/>
                <a:gd name="connsiteX2" fmla="*/ 123349 w 357464"/>
                <a:gd name="connsiteY2" fmla="*/ 171591 h 573528"/>
                <a:gd name="connsiteX3" fmla="*/ 80344 w 357464"/>
                <a:gd name="connsiteY3" fmla="*/ 218802 h 573528"/>
                <a:gd name="connsiteX4" fmla="*/ 80344 w 357464"/>
                <a:gd name="connsiteY4" fmla="*/ 0 h 573528"/>
                <a:gd name="connsiteX5" fmla="*/ 0 w 357464"/>
                <a:gd name="connsiteY5" fmla="*/ 0 h 573528"/>
                <a:gd name="connsiteX6" fmla="*/ 0 w 357464"/>
                <a:gd name="connsiteY6" fmla="*/ 573398 h 573528"/>
                <a:gd name="connsiteX7" fmla="*/ 80344 w 357464"/>
                <a:gd name="connsiteY7" fmla="*/ 573398 h 573528"/>
                <a:gd name="connsiteX8" fmla="*/ 80344 w 357464"/>
                <a:gd name="connsiteY8" fmla="*/ 326971 h 573528"/>
                <a:gd name="connsiteX9" fmla="*/ 109418 w 357464"/>
                <a:gd name="connsiteY9" fmla="*/ 248719 h 573528"/>
                <a:gd name="connsiteX10" fmla="*/ 184440 w 357464"/>
                <a:gd name="connsiteY10" fmla="*/ 220488 h 573528"/>
                <a:gd name="connsiteX11" fmla="*/ 250852 w 357464"/>
                <a:gd name="connsiteY11" fmla="*/ 248330 h 573528"/>
                <a:gd name="connsiteX12" fmla="*/ 276249 w 357464"/>
                <a:gd name="connsiteY12" fmla="*/ 323685 h 573528"/>
                <a:gd name="connsiteX13" fmla="*/ 276249 w 357464"/>
                <a:gd name="connsiteY13" fmla="*/ 573528 h 573528"/>
                <a:gd name="connsiteX14" fmla="*/ 357415 w 357464"/>
                <a:gd name="connsiteY14" fmla="*/ 573528 h 573528"/>
                <a:gd name="connsiteX15" fmla="*/ 357415 w 357464"/>
                <a:gd name="connsiteY15" fmla="*/ 310456 h 573528"/>
                <a:gd name="connsiteX16" fmla="*/ 337340 w 357464"/>
                <a:gd name="connsiteY16" fmla="*/ 224854 h 573528"/>
                <a:gd name="connsiteX17" fmla="*/ 282826 w 357464"/>
                <a:gd name="connsiteY17" fmla="*/ 168738 h 573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7464" h="573528">
                  <a:moveTo>
                    <a:pt x="282826" y="168738"/>
                  </a:moveTo>
                  <a:cubicBezTo>
                    <a:pt x="258515" y="155293"/>
                    <a:pt x="231084" y="148509"/>
                    <a:pt x="203304" y="149067"/>
                  </a:cubicBezTo>
                  <a:cubicBezTo>
                    <a:pt x="175077" y="149020"/>
                    <a:pt x="147392" y="156814"/>
                    <a:pt x="123349" y="171591"/>
                  </a:cubicBezTo>
                  <a:cubicBezTo>
                    <a:pt x="104936" y="183070"/>
                    <a:pt x="90053" y="199408"/>
                    <a:pt x="80344" y="218802"/>
                  </a:cubicBezTo>
                  <a:lnTo>
                    <a:pt x="80344" y="0"/>
                  </a:lnTo>
                  <a:lnTo>
                    <a:pt x="0" y="0"/>
                  </a:lnTo>
                  <a:lnTo>
                    <a:pt x="0" y="573398"/>
                  </a:lnTo>
                  <a:lnTo>
                    <a:pt x="80344" y="573398"/>
                  </a:lnTo>
                  <a:lnTo>
                    <a:pt x="80344" y="326971"/>
                  </a:lnTo>
                  <a:cubicBezTo>
                    <a:pt x="80344" y="293651"/>
                    <a:pt x="90035" y="267569"/>
                    <a:pt x="109418" y="248719"/>
                  </a:cubicBezTo>
                  <a:cubicBezTo>
                    <a:pt x="128801" y="229870"/>
                    <a:pt x="153808" y="220458"/>
                    <a:pt x="184440" y="220488"/>
                  </a:cubicBezTo>
                  <a:cubicBezTo>
                    <a:pt x="211728" y="220488"/>
                    <a:pt x="233862" y="229770"/>
                    <a:pt x="250852" y="248330"/>
                  </a:cubicBezTo>
                  <a:cubicBezTo>
                    <a:pt x="267843" y="266890"/>
                    <a:pt x="276305" y="292008"/>
                    <a:pt x="276249" y="323685"/>
                  </a:cubicBezTo>
                  <a:lnTo>
                    <a:pt x="276249" y="573528"/>
                  </a:lnTo>
                  <a:lnTo>
                    <a:pt x="357415" y="573528"/>
                  </a:lnTo>
                  <a:lnTo>
                    <a:pt x="357415" y="310456"/>
                  </a:lnTo>
                  <a:cubicBezTo>
                    <a:pt x="358125" y="280681"/>
                    <a:pt x="351215" y="251214"/>
                    <a:pt x="337340" y="224854"/>
                  </a:cubicBezTo>
                  <a:cubicBezTo>
                    <a:pt x="324776" y="201422"/>
                    <a:pt x="305890" y="181980"/>
                    <a:pt x="282826" y="168738"/>
                  </a:cubicBezTo>
                  <a:close/>
                </a:path>
              </a:pathLst>
            </a:custGeom>
            <a:solidFill>
              <a:srgbClr val="00A443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11" name="Forma libre 24">
              <a:extLst>
                <a:ext uri="{FF2B5EF4-FFF2-40B4-BE49-F238E27FC236}">
                  <a16:creationId xmlns:a16="http://schemas.microsoft.com/office/drawing/2014/main" id="{6A30C35D-7993-1D30-5298-8B36A0537F38}"/>
                </a:ext>
              </a:extLst>
            </p:cNvPr>
            <p:cNvSpPr/>
            <p:nvPr/>
          </p:nvSpPr>
          <p:spPr>
            <a:xfrm>
              <a:off x="7543680" y="4269867"/>
              <a:ext cx="110781" cy="105697"/>
            </a:xfrm>
            <a:custGeom>
              <a:avLst/>
              <a:gdLst>
                <a:gd name="connsiteX0" fmla="*/ 94331 w 110781"/>
                <a:gd name="connsiteY0" fmla="*/ 14328 h 105697"/>
                <a:gd name="connsiteX1" fmla="*/ 55003 w 110781"/>
                <a:gd name="connsiteY1" fmla="*/ 18 h 105697"/>
                <a:gd name="connsiteX2" fmla="*/ 16064 w 110781"/>
                <a:gd name="connsiteY2" fmla="*/ 14328 h 105697"/>
                <a:gd name="connsiteX3" fmla="*/ 56 w 110781"/>
                <a:gd name="connsiteY3" fmla="*/ 53238 h 105697"/>
                <a:gd name="connsiteX4" fmla="*/ 16064 w 110781"/>
                <a:gd name="connsiteY4" fmla="*/ 91369 h 105697"/>
                <a:gd name="connsiteX5" fmla="*/ 55003 w 110781"/>
                <a:gd name="connsiteY5" fmla="*/ 105679 h 105697"/>
                <a:gd name="connsiteX6" fmla="*/ 94331 w 110781"/>
                <a:gd name="connsiteY6" fmla="*/ 91369 h 105697"/>
                <a:gd name="connsiteX7" fmla="*/ 110729 w 110781"/>
                <a:gd name="connsiteY7" fmla="*/ 53238 h 105697"/>
                <a:gd name="connsiteX8" fmla="*/ 94331 w 110781"/>
                <a:gd name="connsiteY8" fmla="*/ 14328 h 105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0781" h="105697">
                  <a:moveTo>
                    <a:pt x="94331" y="14328"/>
                  </a:moveTo>
                  <a:cubicBezTo>
                    <a:pt x="83463" y="4830"/>
                    <a:pt x="69436" y="-272"/>
                    <a:pt x="55003" y="18"/>
                  </a:cubicBezTo>
                  <a:cubicBezTo>
                    <a:pt x="40674" y="-345"/>
                    <a:pt x="26747" y="4774"/>
                    <a:pt x="16064" y="14328"/>
                  </a:cubicBezTo>
                  <a:cubicBezTo>
                    <a:pt x="5218" y="24285"/>
                    <a:pt x="-645" y="38539"/>
                    <a:pt x="56" y="53238"/>
                  </a:cubicBezTo>
                  <a:cubicBezTo>
                    <a:pt x="-549" y="67695"/>
                    <a:pt x="5317" y="81672"/>
                    <a:pt x="16064" y="91369"/>
                  </a:cubicBezTo>
                  <a:cubicBezTo>
                    <a:pt x="26747" y="100924"/>
                    <a:pt x="40674" y="106043"/>
                    <a:pt x="55003" y="105679"/>
                  </a:cubicBezTo>
                  <a:cubicBezTo>
                    <a:pt x="69441" y="105991"/>
                    <a:pt x="83472" y="100885"/>
                    <a:pt x="94331" y="91369"/>
                  </a:cubicBezTo>
                  <a:cubicBezTo>
                    <a:pt x="105282" y="81789"/>
                    <a:pt x="111313" y="67773"/>
                    <a:pt x="110729" y="53238"/>
                  </a:cubicBezTo>
                  <a:cubicBezTo>
                    <a:pt x="111413" y="38461"/>
                    <a:pt x="105386" y="24164"/>
                    <a:pt x="94331" y="14328"/>
                  </a:cubicBezTo>
                  <a:close/>
                </a:path>
              </a:pathLst>
            </a:custGeom>
            <a:solidFill>
              <a:srgbClr val="00A443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12" name="Forma libre 25">
              <a:extLst>
                <a:ext uri="{FF2B5EF4-FFF2-40B4-BE49-F238E27FC236}">
                  <a16:creationId xmlns:a16="http://schemas.microsoft.com/office/drawing/2014/main" id="{103AF806-94C6-8559-98A3-0E136011E843}"/>
                </a:ext>
              </a:extLst>
            </p:cNvPr>
            <p:cNvSpPr/>
            <p:nvPr/>
          </p:nvSpPr>
          <p:spPr>
            <a:xfrm>
              <a:off x="7558316" y="4446016"/>
              <a:ext cx="80343" cy="416117"/>
            </a:xfrm>
            <a:custGeom>
              <a:avLst/>
              <a:gdLst>
                <a:gd name="connsiteX0" fmla="*/ 0 w 80343"/>
                <a:gd name="connsiteY0" fmla="*/ 0 h 416117"/>
                <a:gd name="connsiteX1" fmla="*/ 80344 w 80343"/>
                <a:gd name="connsiteY1" fmla="*/ 0 h 416117"/>
                <a:gd name="connsiteX2" fmla="*/ 80344 w 80343"/>
                <a:gd name="connsiteY2" fmla="*/ 416117 h 416117"/>
                <a:gd name="connsiteX3" fmla="*/ 0 w 80343"/>
                <a:gd name="connsiteY3" fmla="*/ 416117 h 416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0343" h="416117">
                  <a:moveTo>
                    <a:pt x="0" y="0"/>
                  </a:moveTo>
                  <a:lnTo>
                    <a:pt x="80344" y="0"/>
                  </a:lnTo>
                  <a:lnTo>
                    <a:pt x="80344" y="416117"/>
                  </a:lnTo>
                  <a:lnTo>
                    <a:pt x="0" y="416117"/>
                  </a:lnTo>
                  <a:close/>
                </a:path>
              </a:pathLst>
            </a:custGeom>
            <a:solidFill>
              <a:srgbClr val="00A443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13" name="Forma libre 26">
              <a:extLst>
                <a:ext uri="{FF2B5EF4-FFF2-40B4-BE49-F238E27FC236}">
                  <a16:creationId xmlns:a16="http://schemas.microsoft.com/office/drawing/2014/main" id="{B4281CE0-B173-3E87-4144-87690BB4032E}"/>
                </a:ext>
              </a:extLst>
            </p:cNvPr>
            <p:cNvSpPr/>
            <p:nvPr/>
          </p:nvSpPr>
          <p:spPr>
            <a:xfrm>
              <a:off x="7713336" y="4437787"/>
              <a:ext cx="217321" cy="424346"/>
            </a:xfrm>
            <a:custGeom>
              <a:avLst/>
              <a:gdLst>
                <a:gd name="connsiteX0" fmla="*/ 127503 w 217321"/>
                <a:gd name="connsiteY0" fmla="*/ 18865 h 424346"/>
                <a:gd name="connsiteX1" fmla="*/ 80344 w 217321"/>
                <a:gd name="connsiteY1" fmla="*/ 76191 h 424346"/>
                <a:gd name="connsiteX2" fmla="*/ 80344 w 217321"/>
                <a:gd name="connsiteY2" fmla="*/ 8229 h 424346"/>
                <a:gd name="connsiteX3" fmla="*/ 0 w 217321"/>
                <a:gd name="connsiteY3" fmla="*/ 8229 h 424346"/>
                <a:gd name="connsiteX4" fmla="*/ 0 w 217321"/>
                <a:gd name="connsiteY4" fmla="*/ 424346 h 424346"/>
                <a:gd name="connsiteX5" fmla="*/ 80430 w 217321"/>
                <a:gd name="connsiteY5" fmla="*/ 424346 h 424346"/>
                <a:gd name="connsiteX6" fmla="*/ 80430 w 217321"/>
                <a:gd name="connsiteY6" fmla="*/ 202345 h 424346"/>
                <a:gd name="connsiteX7" fmla="*/ 107471 w 217321"/>
                <a:gd name="connsiteY7" fmla="*/ 117176 h 424346"/>
                <a:gd name="connsiteX8" fmla="*/ 176350 w 217321"/>
                <a:gd name="connsiteY8" fmla="*/ 85227 h 424346"/>
                <a:gd name="connsiteX9" fmla="*/ 217322 w 217321"/>
                <a:gd name="connsiteY9" fmla="*/ 85227 h 424346"/>
                <a:gd name="connsiteX10" fmla="*/ 217322 w 217321"/>
                <a:gd name="connsiteY10" fmla="*/ 15 h 424346"/>
                <a:gd name="connsiteX11" fmla="*/ 193569 w 217321"/>
                <a:gd name="connsiteY11" fmla="*/ 15 h 424346"/>
                <a:gd name="connsiteX12" fmla="*/ 127503 w 217321"/>
                <a:gd name="connsiteY12" fmla="*/ 18865 h 424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7321" h="424346">
                  <a:moveTo>
                    <a:pt x="127503" y="18865"/>
                  </a:moveTo>
                  <a:cubicBezTo>
                    <a:pt x="108077" y="31458"/>
                    <a:pt x="92328" y="50567"/>
                    <a:pt x="80344" y="76191"/>
                  </a:cubicBezTo>
                  <a:lnTo>
                    <a:pt x="80344" y="8229"/>
                  </a:lnTo>
                  <a:lnTo>
                    <a:pt x="0" y="8229"/>
                  </a:lnTo>
                  <a:lnTo>
                    <a:pt x="0" y="424346"/>
                  </a:lnTo>
                  <a:lnTo>
                    <a:pt x="80430" y="424346"/>
                  </a:lnTo>
                  <a:lnTo>
                    <a:pt x="80430" y="202345"/>
                  </a:lnTo>
                  <a:cubicBezTo>
                    <a:pt x="80430" y="166864"/>
                    <a:pt x="89430" y="138477"/>
                    <a:pt x="107471" y="117176"/>
                  </a:cubicBezTo>
                  <a:cubicBezTo>
                    <a:pt x="124258" y="96459"/>
                    <a:pt x="149698" y="84665"/>
                    <a:pt x="176350" y="85227"/>
                  </a:cubicBezTo>
                  <a:lnTo>
                    <a:pt x="217322" y="85227"/>
                  </a:lnTo>
                  <a:lnTo>
                    <a:pt x="217322" y="15"/>
                  </a:lnTo>
                  <a:lnTo>
                    <a:pt x="193569" y="15"/>
                  </a:lnTo>
                  <a:cubicBezTo>
                    <a:pt x="170163" y="-357"/>
                    <a:pt x="147189" y="6202"/>
                    <a:pt x="127503" y="18865"/>
                  </a:cubicBezTo>
                  <a:close/>
                </a:path>
              </a:pathLst>
            </a:custGeom>
            <a:solidFill>
              <a:srgbClr val="00A443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14" name="Forma libre 27">
              <a:extLst>
                <a:ext uri="{FF2B5EF4-FFF2-40B4-BE49-F238E27FC236}">
                  <a16:creationId xmlns:a16="http://schemas.microsoft.com/office/drawing/2014/main" id="{4C0A66F3-0085-8358-1062-92ED98E50EE0}"/>
                </a:ext>
              </a:extLst>
            </p:cNvPr>
            <p:cNvSpPr/>
            <p:nvPr/>
          </p:nvSpPr>
          <p:spPr>
            <a:xfrm>
              <a:off x="7934006" y="4437774"/>
              <a:ext cx="392745" cy="433521"/>
            </a:xfrm>
            <a:custGeom>
              <a:avLst/>
              <a:gdLst>
                <a:gd name="connsiteX0" fmla="*/ 299249 w 392745"/>
                <a:gd name="connsiteY0" fmla="*/ 26659 h 433521"/>
                <a:gd name="connsiteX1" fmla="*/ 200042 w 392745"/>
                <a:gd name="connsiteY1" fmla="*/ 28 h 433521"/>
                <a:gd name="connsiteX2" fmla="*/ 119309 w 392745"/>
                <a:gd name="connsiteY2" fmla="*/ 15202 h 433521"/>
                <a:gd name="connsiteX3" fmla="*/ 55752 w 392745"/>
                <a:gd name="connsiteY3" fmla="*/ 59127 h 433521"/>
                <a:gd name="connsiteX4" fmla="*/ 14347 w 392745"/>
                <a:gd name="connsiteY4" fmla="*/ 127522 h 433521"/>
                <a:gd name="connsiteX5" fmla="*/ 27 w 392745"/>
                <a:gd name="connsiteY5" fmla="*/ 216408 h 433521"/>
                <a:gd name="connsiteX6" fmla="*/ 26245 w 392745"/>
                <a:gd name="connsiteY6" fmla="*/ 329895 h 433521"/>
                <a:gd name="connsiteX7" fmla="*/ 98412 w 392745"/>
                <a:gd name="connsiteY7" fmla="*/ 406071 h 433521"/>
                <a:gd name="connsiteX8" fmla="*/ 204152 w 392745"/>
                <a:gd name="connsiteY8" fmla="*/ 433481 h 433521"/>
                <a:gd name="connsiteX9" fmla="*/ 274242 w 392745"/>
                <a:gd name="connsiteY9" fmla="*/ 423278 h 433521"/>
                <a:gd name="connsiteX10" fmla="*/ 336544 w 392745"/>
                <a:gd name="connsiteY10" fmla="*/ 389686 h 433521"/>
                <a:gd name="connsiteX11" fmla="*/ 385304 w 392745"/>
                <a:gd name="connsiteY11" fmla="*/ 329463 h 433521"/>
                <a:gd name="connsiteX12" fmla="*/ 323002 w 392745"/>
                <a:gd name="connsiteY12" fmla="*/ 290985 h 433521"/>
                <a:gd name="connsiteX13" fmla="*/ 291851 w 392745"/>
                <a:gd name="connsiteY13" fmla="*/ 332316 h 433521"/>
                <a:gd name="connsiteX14" fmla="*/ 251701 w 392745"/>
                <a:gd name="connsiteY14" fmla="*/ 355273 h 433521"/>
                <a:gd name="connsiteX15" fmla="*/ 204109 w 392745"/>
                <a:gd name="connsiteY15" fmla="*/ 362233 h 433521"/>
                <a:gd name="connsiteX16" fmla="*/ 140985 w 392745"/>
                <a:gd name="connsiteY16" fmla="*/ 345848 h 433521"/>
                <a:gd name="connsiteX17" fmla="*/ 97157 w 392745"/>
                <a:gd name="connsiteY17" fmla="*/ 296908 h 433521"/>
                <a:gd name="connsiteX18" fmla="*/ 81884 w 392745"/>
                <a:gd name="connsiteY18" fmla="*/ 235042 h 433521"/>
                <a:gd name="connsiteX19" fmla="*/ 391924 w 392745"/>
                <a:gd name="connsiteY19" fmla="*/ 235042 h 433521"/>
                <a:gd name="connsiteX20" fmla="*/ 392745 w 392745"/>
                <a:gd name="connsiteY20" fmla="*/ 223585 h 433521"/>
                <a:gd name="connsiteX21" fmla="*/ 392745 w 392745"/>
                <a:gd name="connsiteY21" fmla="*/ 212907 h 433521"/>
                <a:gd name="connsiteX22" fmla="*/ 367739 w 392745"/>
                <a:gd name="connsiteY22" fmla="*/ 101106 h 433521"/>
                <a:gd name="connsiteX23" fmla="*/ 299249 w 392745"/>
                <a:gd name="connsiteY23" fmla="*/ 26659 h 433521"/>
                <a:gd name="connsiteX24" fmla="*/ 84264 w 392745"/>
                <a:gd name="connsiteY24" fmla="*/ 175337 h 433521"/>
                <a:gd name="connsiteX25" fmla="*/ 89369 w 392745"/>
                <a:gd name="connsiteY25" fmla="*/ 152813 h 433521"/>
                <a:gd name="connsiteX26" fmla="*/ 112732 w 392745"/>
                <a:gd name="connsiteY26" fmla="*/ 106121 h 433521"/>
                <a:gd name="connsiteX27" fmla="*/ 150027 w 392745"/>
                <a:gd name="connsiteY27" fmla="*/ 77458 h 433521"/>
                <a:gd name="connsiteX28" fmla="*/ 199220 w 392745"/>
                <a:gd name="connsiteY28" fmla="*/ 68033 h 433521"/>
                <a:gd name="connsiteX29" fmla="*/ 279953 w 392745"/>
                <a:gd name="connsiteY29" fmla="*/ 104046 h 433521"/>
                <a:gd name="connsiteX30" fmla="*/ 308941 w 392745"/>
                <a:gd name="connsiteY30" fmla="*/ 175337 h 433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92745" h="433521">
                  <a:moveTo>
                    <a:pt x="299249" y="26659"/>
                  </a:moveTo>
                  <a:cubicBezTo>
                    <a:pt x="269353" y="8653"/>
                    <a:pt x="234957" y="-573"/>
                    <a:pt x="200042" y="28"/>
                  </a:cubicBezTo>
                  <a:cubicBezTo>
                    <a:pt x="172396" y="-327"/>
                    <a:pt x="144922" y="4835"/>
                    <a:pt x="119309" y="15202"/>
                  </a:cubicBezTo>
                  <a:cubicBezTo>
                    <a:pt x="95210" y="25146"/>
                    <a:pt x="73578" y="40122"/>
                    <a:pt x="55752" y="59127"/>
                  </a:cubicBezTo>
                  <a:cubicBezTo>
                    <a:pt x="37365" y="78824"/>
                    <a:pt x="23260" y="102113"/>
                    <a:pt x="14347" y="127522"/>
                  </a:cubicBezTo>
                  <a:cubicBezTo>
                    <a:pt x="4439" y="156094"/>
                    <a:pt x="-406" y="186176"/>
                    <a:pt x="27" y="216408"/>
                  </a:cubicBezTo>
                  <a:cubicBezTo>
                    <a:pt x="27" y="259641"/>
                    <a:pt x="8766" y="297470"/>
                    <a:pt x="26245" y="329895"/>
                  </a:cubicBezTo>
                  <a:cubicBezTo>
                    <a:pt x="42816" y="361433"/>
                    <a:pt x="67823" y="387792"/>
                    <a:pt x="98412" y="406071"/>
                  </a:cubicBezTo>
                  <a:cubicBezTo>
                    <a:pt x="130471" y="424739"/>
                    <a:pt x="167074" y="434225"/>
                    <a:pt x="204152" y="433481"/>
                  </a:cubicBezTo>
                  <a:cubicBezTo>
                    <a:pt x="227905" y="433520"/>
                    <a:pt x="251485" y="430083"/>
                    <a:pt x="274242" y="423278"/>
                  </a:cubicBezTo>
                  <a:cubicBezTo>
                    <a:pt x="297043" y="416369"/>
                    <a:pt x="318243" y="404947"/>
                    <a:pt x="336544" y="389686"/>
                  </a:cubicBezTo>
                  <a:cubicBezTo>
                    <a:pt x="356446" y="372847"/>
                    <a:pt x="372973" y="352419"/>
                    <a:pt x="385304" y="329463"/>
                  </a:cubicBezTo>
                  <a:lnTo>
                    <a:pt x="323002" y="290985"/>
                  </a:lnTo>
                  <a:cubicBezTo>
                    <a:pt x="315258" y="306571"/>
                    <a:pt x="304701" y="320587"/>
                    <a:pt x="291851" y="332316"/>
                  </a:cubicBezTo>
                  <a:cubicBezTo>
                    <a:pt x="280256" y="342748"/>
                    <a:pt x="266584" y="350578"/>
                    <a:pt x="251701" y="355273"/>
                  </a:cubicBezTo>
                  <a:cubicBezTo>
                    <a:pt x="236298" y="360002"/>
                    <a:pt x="220247" y="362350"/>
                    <a:pt x="204109" y="362233"/>
                  </a:cubicBezTo>
                  <a:cubicBezTo>
                    <a:pt x="181957" y="362596"/>
                    <a:pt x="160152" y="356933"/>
                    <a:pt x="140985" y="345848"/>
                  </a:cubicBezTo>
                  <a:cubicBezTo>
                    <a:pt x="121818" y="334274"/>
                    <a:pt x="106546" y="317232"/>
                    <a:pt x="97157" y="296908"/>
                  </a:cubicBezTo>
                  <a:cubicBezTo>
                    <a:pt x="88115" y="277462"/>
                    <a:pt x="82923" y="256455"/>
                    <a:pt x="81884" y="235042"/>
                  </a:cubicBezTo>
                  <a:lnTo>
                    <a:pt x="391924" y="235042"/>
                  </a:lnTo>
                  <a:cubicBezTo>
                    <a:pt x="392443" y="231246"/>
                    <a:pt x="392745" y="227420"/>
                    <a:pt x="392745" y="223585"/>
                  </a:cubicBezTo>
                  <a:lnTo>
                    <a:pt x="392745" y="212907"/>
                  </a:lnTo>
                  <a:cubicBezTo>
                    <a:pt x="392745" y="170309"/>
                    <a:pt x="384396" y="133042"/>
                    <a:pt x="367739" y="101106"/>
                  </a:cubicBezTo>
                  <a:cubicBezTo>
                    <a:pt x="352206" y="70471"/>
                    <a:pt x="328497" y="44709"/>
                    <a:pt x="299249" y="26659"/>
                  </a:cubicBezTo>
                  <a:close/>
                  <a:moveTo>
                    <a:pt x="84264" y="175337"/>
                  </a:moveTo>
                  <a:cubicBezTo>
                    <a:pt x="85476" y="167728"/>
                    <a:pt x="87206" y="160206"/>
                    <a:pt x="89369" y="152813"/>
                  </a:cubicBezTo>
                  <a:cubicBezTo>
                    <a:pt x="94129" y="135909"/>
                    <a:pt x="102046" y="120064"/>
                    <a:pt x="112732" y="106121"/>
                  </a:cubicBezTo>
                  <a:cubicBezTo>
                    <a:pt x="122510" y="93540"/>
                    <a:pt x="135360" y="83675"/>
                    <a:pt x="150027" y="77458"/>
                  </a:cubicBezTo>
                  <a:cubicBezTo>
                    <a:pt x="165603" y="71020"/>
                    <a:pt x="182347" y="67813"/>
                    <a:pt x="199220" y="68033"/>
                  </a:cubicBezTo>
                  <a:cubicBezTo>
                    <a:pt x="230198" y="67225"/>
                    <a:pt x="259878" y="80462"/>
                    <a:pt x="279953" y="104046"/>
                  </a:cubicBezTo>
                  <a:cubicBezTo>
                    <a:pt x="295009" y="121339"/>
                    <a:pt x="304657" y="145104"/>
                    <a:pt x="308941" y="175337"/>
                  </a:cubicBezTo>
                  <a:close/>
                </a:path>
              </a:pathLst>
            </a:custGeom>
            <a:solidFill>
              <a:srgbClr val="00A443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15" name="Forma libre 28">
              <a:extLst>
                <a:ext uri="{FF2B5EF4-FFF2-40B4-BE49-F238E27FC236}">
                  <a16:creationId xmlns:a16="http://schemas.microsoft.com/office/drawing/2014/main" id="{FF06CAE5-C7BB-F744-2E9C-FB26B27E9A38}"/>
                </a:ext>
              </a:extLst>
            </p:cNvPr>
            <p:cNvSpPr/>
            <p:nvPr/>
          </p:nvSpPr>
          <p:spPr>
            <a:xfrm>
              <a:off x="4434431" y="4035174"/>
              <a:ext cx="545454" cy="873989"/>
            </a:xfrm>
            <a:custGeom>
              <a:avLst/>
              <a:gdLst>
                <a:gd name="connsiteX0" fmla="*/ 0 w 545454"/>
                <a:gd name="connsiteY0" fmla="*/ 623160 h 873989"/>
                <a:gd name="connsiteX1" fmla="*/ 72383 w 545454"/>
                <a:gd name="connsiteY1" fmla="*/ 799377 h 873989"/>
                <a:gd name="connsiteX2" fmla="*/ 361352 w 545454"/>
                <a:gd name="connsiteY2" fmla="*/ 846501 h 873989"/>
                <a:gd name="connsiteX3" fmla="*/ 448142 w 545454"/>
                <a:gd name="connsiteY3" fmla="*/ 0 h 873989"/>
                <a:gd name="connsiteX4" fmla="*/ 0 w 545454"/>
                <a:gd name="connsiteY4" fmla="*/ 623160 h 873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5454" h="873989">
                  <a:moveTo>
                    <a:pt x="0" y="623160"/>
                  </a:moveTo>
                  <a:cubicBezTo>
                    <a:pt x="-78" y="689142"/>
                    <a:pt x="25938" y="752478"/>
                    <a:pt x="72383" y="799377"/>
                  </a:cubicBezTo>
                  <a:cubicBezTo>
                    <a:pt x="162029" y="888956"/>
                    <a:pt x="283777" y="888783"/>
                    <a:pt x="361352" y="846501"/>
                  </a:cubicBezTo>
                  <a:cubicBezTo>
                    <a:pt x="456319" y="795010"/>
                    <a:pt x="669920" y="640582"/>
                    <a:pt x="448142" y="0"/>
                  </a:cubicBezTo>
                  <a:cubicBezTo>
                    <a:pt x="448142" y="302544"/>
                    <a:pt x="0" y="333283"/>
                    <a:pt x="0" y="623160"/>
                  </a:cubicBezTo>
                  <a:close/>
                </a:path>
              </a:pathLst>
            </a:custGeom>
            <a:solidFill>
              <a:srgbClr val="FF9C1A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16" name="Forma libre 29">
              <a:extLst>
                <a:ext uri="{FF2B5EF4-FFF2-40B4-BE49-F238E27FC236}">
                  <a16:creationId xmlns:a16="http://schemas.microsoft.com/office/drawing/2014/main" id="{08C7DE6F-F3D1-9681-7175-E3D317BC4BD5}"/>
                </a:ext>
              </a:extLst>
            </p:cNvPr>
            <p:cNvSpPr/>
            <p:nvPr/>
          </p:nvSpPr>
          <p:spPr>
            <a:xfrm>
              <a:off x="4116863" y="4035346"/>
              <a:ext cx="521650" cy="873815"/>
            </a:xfrm>
            <a:custGeom>
              <a:avLst/>
              <a:gdLst>
                <a:gd name="connsiteX0" fmla="*/ 521650 w 521650"/>
                <a:gd name="connsiteY0" fmla="*/ 264715 h 873815"/>
                <a:gd name="connsiteX1" fmla="*/ 448099 w 521650"/>
                <a:gd name="connsiteY1" fmla="*/ 0 h 873815"/>
                <a:gd name="connsiteX2" fmla="*/ 0 w 521650"/>
                <a:gd name="connsiteY2" fmla="*/ 622987 h 873815"/>
                <a:gd name="connsiteX3" fmla="*/ 72383 w 521650"/>
                <a:gd name="connsiteY3" fmla="*/ 799204 h 873815"/>
                <a:gd name="connsiteX4" fmla="*/ 361309 w 521650"/>
                <a:gd name="connsiteY4" fmla="*/ 846501 h 873815"/>
                <a:gd name="connsiteX5" fmla="*/ 521650 w 521650"/>
                <a:gd name="connsiteY5" fmla="*/ 264715 h 873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21650" h="873815">
                  <a:moveTo>
                    <a:pt x="521650" y="264715"/>
                  </a:moveTo>
                  <a:cubicBezTo>
                    <a:pt x="506940" y="185469"/>
                    <a:pt x="483360" y="104321"/>
                    <a:pt x="448099" y="0"/>
                  </a:cubicBezTo>
                  <a:cubicBezTo>
                    <a:pt x="448099" y="302371"/>
                    <a:pt x="0" y="333110"/>
                    <a:pt x="0" y="622987"/>
                  </a:cubicBezTo>
                  <a:cubicBezTo>
                    <a:pt x="-99" y="688969"/>
                    <a:pt x="25921" y="752314"/>
                    <a:pt x="72383" y="799204"/>
                  </a:cubicBezTo>
                  <a:cubicBezTo>
                    <a:pt x="161986" y="888783"/>
                    <a:pt x="284686" y="888523"/>
                    <a:pt x="361309" y="846501"/>
                  </a:cubicBezTo>
                  <a:cubicBezTo>
                    <a:pt x="182753" y="656665"/>
                    <a:pt x="245964" y="436912"/>
                    <a:pt x="521650" y="264715"/>
                  </a:cubicBezTo>
                  <a:close/>
                </a:path>
              </a:pathLst>
            </a:custGeom>
            <a:solidFill>
              <a:srgbClr val="0DA9FF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17" name="Forma libre 30">
              <a:extLst>
                <a:ext uri="{FF2B5EF4-FFF2-40B4-BE49-F238E27FC236}">
                  <a16:creationId xmlns:a16="http://schemas.microsoft.com/office/drawing/2014/main" id="{67DE6E3A-B1D0-B0E0-244E-2147353778C6}"/>
                </a:ext>
              </a:extLst>
            </p:cNvPr>
            <p:cNvSpPr/>
            <p:nvPr/>
          </p:nvSpPr>
          <p:spPr>
            <a:xfrm>
              <a:off x="3799123" y="4035346"/>
              <a:ext cx="521693" cy="1079785"/>
            </a:xfrm>
            <a:custGeom>
              <a:avLst/>
              <a:gdLst>
                <a:gd name="connsiteX0" fmla="*/ 521693 w 521693"/>
                <a:gd name="connsiteY0" fmla="*/ 264715 h 1079785"/>
                <a:gd name="connsiteX1" fmla="*/ 448142 w 521693"/>
                <a:gd name="connsiteY1" fmla="*/ 0 h 1079785"/>
                <a:gd name="connsiteX2" fmla="*/ 0 w 521693"/>
                <a:gd name="connsiteY2" fmla="*/ 622987 h 1079785"/>
                <a:gd name="connsiteX3" fmla="*/ 120537 w 521693"/>
                <a:gd name="connsiteY3" fmla="*/ 837119 h 1079785"/>
                <a:gd name="connsiteX4" fmla="*/ 109029 w 521693"/>
                <a:gd name="connsiteY4" fmla="*/ 1079786 h 1079785"/>
                <a:gd name="connsiteX5" fmla="*/ 166485 w 521693"/>
                <a:gd name="connsiteY5" fmla="*/ 1070231 h 1079785"/>
                <a:gd name="connsiteX6" fmla="*/ 157442 w 521693"/>
                <a:gd name="connsiteY6" fmla="*/ 855710 h 1079785"/>
                <a:gd name="connsiteX7" fmla="*/ 361265 w 521693"/>
                <a:gd name="connsiteY7" fmla="*/ 846587 h 1079785"/>
                <a:gd name="connsiteX8" fmla="*/ 521693 w 521693"/>
                <a:gd name="connsiteY8" fmla="*/ 264715 h 1079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21693" h="1079785">
                  <a:moveTo>
                    <a:pt x="521693" y="264715"/>
                  </a:moveTo>
                  <a:cubicBezTo>
                    <a:pt x="506983" y="185469"/>
                    <a:pt x="483403" y="104321"/>
                    <a:pt x="448142" y="0"/>
                  </a:cubicBezTo>
                  <a:cubicBezTo>
                    <a:pt x="448142" y="302371"/>
                    <a:pt x="0" y="333110"/>
                    <a:pt x="0" y="622987"/>
                  </a:cubicBezTo>
                  <a:cubicBezTo>
                    <a:pt x="0" y="771665"/>
                    <a:pt x="120537" y="837119"/>
                    <a:pt x="120537" y="837119"/>
                  </a:cubicBezTo>
                  <a:cubicBezTo>
                    <a:pt x="101821" y="916616"/>
                    <a:pt x="97922" y="998875"/>
                    <a:pt x="109029" y="1079786"/>
                  </a:cubicBezTo>
                  <a:lnTo>
                    <a:pt x="166485" y="1070231"/>
                  </a:lnTo>
                  <a:cubicBezTo>
                    <a:pt x="138406" y="972525"/>
                    <a:pt x="155625" y="866129"/>
                    <a:pt x="157442" y="855710"/>
                  </a:cubicBezTo>
                  <a:cubicBezTo>
                    <a:pt x="230994" y="885151"/>
                    <a:pt x="306838" y="876418"/>
                    <a:pt x="361265" y="846587"/>
                  </a:cubicBezTo>
                  <a:cubicBezTo>
                    <a:pt x="182969" y="656665"/>
                    <a:pt x="245834" y="436955"/>
                    <a:pt x="521693" y="264715"/>
                  </a:cubicBezTo>
                  <a:close/>
                </a:path>
              </a:pathLst>
            </a:custGeom>
            <a:solidFill>
              <a:srgbClr val="00A443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18" name="Forma libre 31">
              <a:extLst>
                <a:ext uri="{FF2B5EF4-FFF2-40B4-BE49-F238E27FC236}">
                  <a16:creationId xmlns:a16="http://schemas.microsoft.com/office/drawing/2014/main" id="{820689BC-D217-F8A4-334F-0B14ECB1B0DD}"/>
                </a:ext>
              </a:extLst>
            </p:cNvPr>
            <p:cNvSpPr/>
            <p:nvPr/>
          </p:nvSpPr>
          <p:spPr>
            <a:xfrm>
              <a:off x="5180845" y="4950447"/>
              <a:ext cx="552325" cy="590841"/>
            </a:xfrm>
            <a:custGeom>
              <a:avLst/>
              <a:gdLst>
                <a:gd name="connsiteX0" fmla="*/ 282002 w 552325"/>
                <a:gd name="connsiteY0" fmla="*/ 276096 h 590841"/>
                <a:gd name="connsiteX1" fmla="*/ 282002 w 552325"/>
                <a:gd name="connsiteY1" fmla="*/ 348987 h 590841"/>
                <a:gd name="connsiteX2" fmla="*/ 464409 w 552325"/>
                <a:gd name="connsiteY2" fmla="*/ 348987 h 590841"/>
                <a:gd name="connsiteX3" fmla="*/ 442776 w 552325"/>
                <a:gd name="connsiteY3" fmla="*/ 423521 h 590841"/>
                <a:gd name="connsiteX4" fmla="*/ 379998 w 552325"/>
                <a:gd name="connsiteY4" fmla="*/ 488932 h 590841"/>
                <a:gd name="connsiteX5" fmla="*/ 282002 w 552325"/>
                <a:gd name="connsiteY5" fmla="*/ 511889 h 590841"/>
                <a:gd name="connsiteX6" fmla="*/ 114782 w 552325"/>
                <a:gd name="connsiteY6" fmla="*/ 411545 h 590841"/>
                <a:gd name="connsiteX7" fmla="*/ 88563 w 552325"/>
                <a:gd name="connsiteY7" fmla="*/ 295594 h 590841"/>
                <a:gd name="connsiteX8" fmla="*/ 103317 w 552325"/>
                <a:gd name="connsiteY8" fmla="*/ 204805 h 590841"/>
                <a:gd name="connsiteX9" fmla="*/ 144721 w 552325"/>
                <a:gd name="connsiteY9" fmla="*/ 136800 h 590841"/>
                <a:gd name="connsiteX10" fmla="*/ 207024 w 552325"/>
                <a:gd name="connsiteY10" fmla="*/ 94216 h 590841"/>
                <a:gd name="connsiteX11" fmla="*/ 284468 w 552325"/>
                <a:gd name="connsiteY11" fmla="*/ 79473 h 590841"/>
                <a:gd name="connsiteX12" fmla="*/ 387786 w 552325"/>
                <a:gd name="connsiteY12" fmla="*/ 107315 h 590841"/>
                <a:gd name="connsiteX13" fmla="*/ 460731 w 552325"/>
                <a:gd name="connsiteY13" fmla="*/ 192527 h 590841"/>
                <a:gd name="connsiteX14" fmla="*/ 531210 w 552325"/>
                <a:gd name="connsiteY14" fmla="*/ 149943 h 590841"/>
                <a:gd name="connsiteX15" fmla="*/ 467697 w 552325"/>
                <a:gd name="connsiteY15" fmla="*/ 65552 h 590841"/>
                <a:gd name="connsiteX16" fmla="*/ 382032 w 552325"/>
                <a:gd name="connsiteY16" fmla="*/ 16396 h 590841"/>
                <a:gd name="connsiteX17" fmla="*/ 284468 w 552325"/>
                <a:gd name="connsiteY17" fmla="*/ 11 h 590841"/>
                <a:gd name="connsiteX18" fmla="*/ 171330 w 552325"/>
                <a:gd name="connsiteY18" fmla="*/ 20892 h 590841"/>
                <a:gd name="connsiteX19" fmla="*/ 80775 w 552325"/>
                <a:gd name="connsiteY19" fmla="*/ 80727 h 590841"/>
                <a:gd name="connsiteX20" fmla="*/ 21329 w 552325"/>
                <a:gd name="connsiteY20" fmla="*/ 174110 h 590841"/>
                <a:gd name="connsiteX21" fmla="*/ 21329 w 552325"/>
                <a:gd name="connsiteY21" fmla="*/ 417382 h 590841"/>
                <a:gd name="connsiteX22" fmla="*/ 81597 w 552325"/>
                <a:gd name="connsiteY22" fmla="*/ 510549 h 590841"/>
                <a:gd name="connsiteX23" fmla="*/ 171762 w 552325"/>
                <a:gd name="connsiteY23" fmla="*/ 569908 h 590841"/>
                <a:gd name="connsiteX24" fmla="*/ 282002 w 552325"/>
                <a:gd name="connsiteY24" fmla="*/ 590832 h 590841"/>
                <a:gd name="connsiteX25" fmla="*/ 421792 w 552325"/>
                <a:gd name="connsiteY25" fmla="*/ 556808 h 590841"/>
                <a:gd name="connsiteX26" fmla="*/ 517712 w 552325"/>
                <a:gd name="connsiteY26" fmla="*/ 459750 h 590841"/>
                <a:gd name="connsiteX27" fmla="*/ 552324 w 552325"/>
                <a:gd name="connsiteY27" fmla="*/ 307397 h 590841"/>
                <a:gd name="connsiteX28" fmla="*/ 552324 w 552325"/>
                <a:gd name="connsiteY28" fmla="*/ 292222 h 590841"/>
                <a:gd name="connsiteX29" fmla="*/ 551502 w 552325"/>
                <a:gd name="connsiteY29" fmla="*/ 276269 h 590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52325" h="590841">
                  <a:moveTo>
                    <a:pt x="282002" y="276096"/>
                  </a:moveTo>
                  <a:lnTo>
                    <a:pt x="282002" y="348987"/>
                  </a:lnTo>
                  <a:lnTo>
                    <a:pt x="464409" y="348987"/>
                  </a:lnTo>
                  <a:cubicBezTo>
                    <a:pt x="461757" y="374931"/>
                    <a:pt x="454427" y="400184"/>
                    <a:pt x="442776" y="423521"/>
                  </a:cubicBezTo>
                  <a:cubicBezTo>
                    <a:pt x="428793" y="451056"/>
                    <a:pt x="406944" y="473818"/>
                    <a:pt x="379998" y="488932"/>
                  </a:cubicBezTo>
                  <a:cubicBezTo>
                    <a:pt x="352914" y="504237"/>
                    <a:pt x="320249" y="511889"/>
                    <a:pt x="282002" y="511889"/>
                  </a:cubicBezTo>
                  <a:cubicBezTo>
                    <a:pt x="211687" y="512996"/>
                    <a:pt x="146846" y="474090"/>
                    <a:pt x="114782" y="411545"/>
                  </a:cubicBezTo>
                  <a:cubicBezTo>
                    <a:pt x="97303" y="379034"/>
                    <a:pt x="88563" y="340384"/>
                    <a:pt x="88563" y="295594"/>
                  </a:cubicBezTo>
                  <a:cubicBezTo>
                    <a:pt x="88083" y="264700"/>
                    <a:pt x="93076" y="233962"/>
                    <a:pt x="103317" y="204805"/>
                  </a:cubicBezTo>
                  <a:cubicBezTo>
                    <a:pt x="112246" y="179510"/>
                    <a:pt x="126347" y="156350"/>
                    <a:pt x="144721" y="136800"/>
                  </a:cubicBezTo>
                  <a:cubicBezTo>
                    <a:pt x="162266" y="118391"/>
                    <a:pt x="183496" y="103882"/>
                    <a:pt x="207024" y="94216"/>
                  </a:cubicBezTo>
                  <a:cubicBezTo>
                    <a:pt x="231611" y="84233"/>
                    <a:pt x="257934" y="79222"/>
                    <a:pt x="284468" y="79473"/>
                  </a:cubicBezTo>
                  <a:cubicBezTo>
                    <a:pt x="320846" y="78820"/>
                    <a:pt x="356670" y="88470"/>
                    <a:pt x="387786" y="107315"/>
                  </a:cubicBezTo>
                  <a:cubicBezTo>
                    <a:pt x="417812" y="125905"/>
                    <a:pt x="442127" y="154309"/>
                    <a:pt x="460731" y="192527"/>
                  </a:cubicBezTo>
                  <a:lnTo>
                    <a:pt x="531210" y="149943"/>
                  </a:lnTo>
                  <a:cubicBezTo>
                    <a:pt x="516388" y="117557"/>
                    <a:pt x="494721" y="88768"/>
                    <a:pt x="467697" y="65552"/>
                  </a:cubicBezTo>
                  <a:cubicBezTo>
                    <a:pt x="442378" y="44091"/>
                    <a:pt x="413343" y="27429"/>
                    <a:pt x="382032" y="16396"/>
                  </a:cubicBezTo>
                  <a:cubicBezTo>
                    <a:pt x="350673" y="5454"/>
                    <a:pt x="317683" y="-89"/>
                    <a:pt x="284468" y="11"/>
                  </a:cubicBezTo>
                  <a:cubicBezTo>
                    <a:pt x="245768" y="-318"/>
                    <a:pt x="207361" y="6773"/>
                    <a:pt x="171330" y="20892"/>
                  </a:cubicBezTo>
                  <a:cubicBezTo>
                    <a:pt x="137271" y="34251"/>
                    <a:pt x="106414" y="54640"/>
                    <a:pt x="80775" y="80727"/>
                  </a:cubicBezTo>
                  <a:cubicBezTo>
                    <a:pt x="54807" y="107488"/>
                    <a:pt x="34581" y="139264"/>
                    <a:pt x="21329" y="174110"/>
                  </a:cubicBezTo>
                  <a:cubicBezTo>
                    <a:pt x="-7110" y="252712"/>
                    <a:pt x="-7110" y="338780"/>
                    <a:pt x="21329" y="417382"/>
                  </a:cubicBezTo>
                  <a:cubicBezTo>
                    <a:pt x="34581" y="452357"/>
                    <a:pt x="55123" y="484116"/>
                    <a:pt x="81597" y="510549"/>
                  </a:cubicBezTo>
                  <a:cubicBezTo>
                    <a:pt x="107401" y="536134"/>
                    <a:pt x="138054" y="556315"/>
                    <a:pt x="171762" y="569908"/>
                  </a:cubicBezTo>
                  <a:cubicBezTo>
                    <a:pt x="206781" y="584032"/>
                    <a:pt x="244240" y="591139"/>
                    <a:pt x="282002" y="590832"/>
                  </a:cubicBezTo>
                  <a:cubicBezTo>
                    <a:pt x="334470" y="590832"/>
                    <a:pt x="381067" y="579492"/>
                    <a:pt x="421792" y="556808"/>
                  </a:cubicBezTo>
                  <a:cubicBezTo>
                    <a:pt x="462388" y="534279"/>
                    <a:pt x="495677" y="500596"/>
                    <a:pt x="517712" y="459750"/>
                  </a:cubicBezTo>
                  <a:cubicBezTo>
                    <a:pt x="540958" y="417697"/>
                    <a:pt x="552497" y="366916"/>
                    <a:pt x="552324" y="307397"/>
                  </a:cubicBezTo>
                  <a:lnTo>
                    <a:pt x="552324" y="292222"/>
                  </a:lnTo>
                  <a:cubicBezTo>
                    <a:pt x="552324" y="286896"/>
                    <a:pt x="552051" y="281570"/>
                    <a:pt x="551502" y="276269"/>
                  </a:cubicBezTo>
                  <a:close/>
                </a:path>
              </a:pathLst>
            </a:custGeom>
            <a:solidFill>
              <a:srgbClr val="00A443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19" name="Forma libre 32">
              <a:extLst>
                <a:ext uri="{FF2B5EF4-FFF2-40B4-BE49-F238E27FC236}">
                  <a16:creationId xmlns:a16="http://schemas.microsoft.com/office/drawing/2014/main" id="{E17760B8-2A97-78DA-9EFF-70E169732D20}"/>
                </a:ext>
              </a:extLst>
            </p:cNvPr>
            <p:cNvSpPr/>
            <p:nvPr/>
          </p:nvSpPr>
          <p:spPr>
            <a:xfrm>
              <a:off x="5763760" y="5108536"/>
              <a:ext cx="368935" cy="433456"/>
            </a:xfrm>
            <a:custGeom>
              <a:avLst/>
              <a:gdLst>
                <a:gd name="connsiteX0" fmla="*/ 311983 w 368935"/>
                <a:gd name="connsiteY0" fmla="*/ 38934 h 433456"/>
                <a:gd name="connsiteX1" fmla="*/ 252926 w 368935"/>
                <a:gd name="connsiteY1" fmla="*/ 9449 h 433456"/>
                <a:gd name="connsiteX2" fmla="*/ 182837 w 368935"/>
                <a:gd name="connsiteY2" fmla="*/ 25 h 433456"/>
                <a:gd name="connsiteX3" fmla="*/ 81206 w 368935"/>
                <a:gd name="connsiteY3" fmla="*/ 25013 h 433456"/>
                <a:gd name="connsiteX4" fmla="*/ 13842 w 368935"/>
                <a:gd name="connsiteY4" fmla="*/ 100801 h 433456"/>
                <a:gd name="connsiteX5" fmla="*/ 76966 w 368935"/>
                <a:gd name="connsiteY5" fmla="*/ 136814 h 433456"/>
                <a:gd name="connsiteX6" fmla="*/ 115905 w 368935"/>
                <a:gd name="connsiteY6" fmla="*/ 89257 h 433456"/>
                <a:gd name="connsiteX7" fmla="*/ 181063 w 368935"/>
                <a:gd name="connsiteY7" fmla="*/ 71964 h 433456"/>
                <a:gd name="connsiteX8" fmla="*/ 234798 w 368935"/>
                <a:gd name="connsiteY8" fmla="*/ 81778 h 433456"/>
                <a:gd name="connsiteX9" fmla="*/ 273737 w 368935"/>
                <a:gd name="connsiteY9" fmla="*/ 113727 h 433456"/>
                <a:gd name="connsiteX10" fmla="*/ 288490 w 368935"/>
                <a:gd name="connsiteY10" fmla="*/ 171876 h 433456"/>
                <a:gd name="connsiteX11" fmla="*/ 288490 w 368935"/>
                <a:gd name="connsiteY11" fmla="*/ 218437 h 433456"/>
                <a:gd name="connsiteX12" fmla="*/ 279448 w 368935"/>
                <a:gd name="connsiteY12" fmla="*/ 209791 h 433456"/>
                <a:gd name="connsiteX13" fmla="*/ 167953 w 368935"/>
                <a:gd name="connsiteY13" fmla="*/ 176199 h 433456"/>
                <a:gd name="connsiteX14" fmla="*/ 82721 w 368935"/>
                <a:gd name="connsiteY14" fmla="*/ 190941 h 433456"/>
                <a:gd name="connsiteX15" fmla="*/ 22149 w 368935"/>
                <a:gd name="connsiteY15" fmla="*/ 234780 h 433456"/>
                <a:gd name="connsiteX16" fmla="*/ 21717 w 368935"/>
                <a:gd name="connsiteY16" fmla="*/ 374422 h 433456"/>
                <a:gd name="connsiteX17" fmla="*/ 80731 w 368935"/>
                <a:gd name="connsiteY17" fmla="*/ 418260 h 433456"/>
                <a:gd name="connsiteX18" fmla="*/ 163973 w 368935"/>
                <a:gd name="connsiteY18" fmla="*/ 433435 h 433456"/>
                <a:gd name="connsiteX19" fmla="*/ 277891 w 368935"/>
                <a:gd name="connsiteY19" fmla="*/ 398589 h 433456"/>
                <a:gd name="connsiteX20" fmla="*/ 292644 w 368935"/>
                <a:gd name="connsiteY20" fmla="*/ 383025 h 433456"/>
                <a:gd name="connsiteX21" fmla="*/ 292644 w 368935"/>
                <a:gd name="connsiteY21" fmla="*/ 424399 h 433456"/>
                <a:gd name="connsiteX22" fmla="*/ 368877 w 368935"/>
                <a:gd name="connsiteY22" fmla="*/ 424399 h 433456"/>
                <a:gd name="connsiteX23" fmla="*/ 368877 w 368935"/>
                <a:gd name="connsiteY23" fmla="*/ 164699 h 433456"/>
                <a:gd name="connsiteX24" fmla="*/ 353345 w 368935"/>
                <a:gd name="connsiteY24" fmla="*/ 90122 h 433456"/>
                <a:gd name="connsiteX25" fmla="*/ 311983 w 368935"/>
                <a:gd name="connsiteY25" fmla="*/ 38934 h 433456"/>
                <a:gd name="connsiteX26" fmla="*/ 261536 w 368935"/>
                <a:gd name="connsiteY26" fmla="*/ 353929 h 433456"/>
                <a:gd name="connsiteX27" fmla="*/ 187985 w 368935"/>
                <a:gd name="connsiteY27" fmla="*/ 371223 h 433456"/>
                <a:gd name="connsiteX28" fmla="*/ 112963 w 368935"/>
                <a:gd name="connsiteY28" fmla="*/ 353929 h 433456"/>
                <a:gd name="connsiteX29" fmla="*/ 83067 w 368935"/>
                <a:gd name="connsiteY29" fmla="*/ 303952 h 433456"/>
                <a:gd name="connsiteX30" fmla="*/ 112963 w 368935"/>
                <a:gd name="connsiteY30" fmla="*/ 252764 h 433456"/>
                <a:gd name="connsiteX31" fmla="*/ 187985 w 368935"/>
                <a:gd name="connsiteY31" fmla="*/ 235947 h 433456"/>
                <a:gd name="connsiteX32" fmla="*/ 261536 w 368935"/>
                <a:gd name="connsiteY32" fmla="*/ 253240 h 433456"/>
                <a:gd name="connsiteX33" fmla="*/ 291043 w 368935"/>
                <a:gd name="connsiteY33" fmla="*/ 304039 h 433456"/>
                <a:gd name="connsiteX34" fmla="*/ 261536 w 368935"/>
                <a:gd name="connsiteY34" fmla="*/ 353929 h 433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368935" h="433456">
                  <a:moveTo>
                    <a:pt x="311983" y="38934"/>
                  </a:moveTo>
                  <a:cubicBezTo>
                    <a:pt x="294396" y="25376"/>
                    <a:pt x="274338" y="15364"/>
                    <a:pt x="252926" y="9449"/>
                  </a:cubicBezTo>
                  <a:cubicBezTo>
                    <a:pt x="230113" y="3077"/>
                    <a:pt x="206524" y="-92"/>
                    <a:pt x="182837" y="25"/>
                  </a:cubicBezTo>
                  <a:cubicBezTo>
                    <a:pt x="147372" y="-524"/>
                    <a:pt x="112366" y="8083"/>
                    <a:pt x="81206" y="25013"/>
                  </a:cubicBezTo>
                  <a:cubicBezTo>
                    <a:pt x="50834" y="41952"/>
                    <a:pt x="27090" y="68666"/>
                    <a:pt x="13842" y="100801"/>
                  </a:cubicBezTo>
                  <a:lnTo>
                    <a:pt x="76966" y="136814"/>
                  </a:lnTo>
                  <a:cubicBezTo>
                    <a:pt x="84620" y="117268"/>
                    <a:pt x="98248" y="100628"/>
                    <a:pt x="115905" y="89257"/>
                  </a:cubicBezTo>
                  <a:cubicBezTo>
                    <a:pt x="133644" y="77727"/>
                    <a:pt x="155363" y="71964"/>
                    <a:pt x="181063" y="71964"/>
                  </a:cubicBezTo>
                  <a:cubicBezTo>
                    <a:pt x="199442" y="71709"/>
                    <a:pt x="217695" y="75042"/>
                    <a:pt x="234798" y="81778"/>
                  </a:cubicBezTo>
                  <a:cubicBezTo>
                    <a:pt x="250733" y="88211"/>
                    <a:pt x="264322" y="99361"/>
                    <a:pt x="273737" y="113727"/>
                  </a:cubicBezTo>
                  <a:cubicBezTo>
                    <a:pt x="283545" y="128483"/>
                    <a:pt x="288460" y="147868"/>
                    <a:pt x="288490" y="171876"/>
                  </a:cubicBezTo>
                  <a:lnTo>
                    <a:pt x="288490" y="218437"/>
                  </a:lnTo>
                  <a:cubicBezTo>
                    <a:pt x="285635" y="215394"/>
                    <a:pt x="282615" y="212506"/>
                    <a:pt x="279448" y="209791"/>
                  </a:cubicBezTo>
                  <a:cubicBezTo>
                    <a:pt x="253748" y="187396"/>
                    <a:pt x="216583" y="176199"/>
                    <a:pt x="167953" y="176199"/>
                  </a:cubicBezTo>
                  <a:cubicBezTo>
                    <a:pt x="138879" y="175840"/>
                    <a:pt x="109982" y="180838"/>
                    <a:pt x="82721" y="190941"/>
                  </a:cubicBezTo>
                  <a:cubicBezTo>
                    <a:pt x="58778" y="199519"/>
                    <a:pt x="37772" y="214724"/>
                    <a:pt x="22149" y="234780"/>
                  </a:cubicBezTo>
                  <a:cubicBezTo>
                    <a:pt x="-7224" y="276651"/>
                    <a:pt x="-7397" y="332369"/>
                    <a:pt x="21717" y="374422"/>
                  </a:cubicBezTo>
                  <a:cubicBezTo>
                    <a:pt x="37002" y="394158"/>
                    <a:pt x="57415" y="409320"/>
                    <a:pt x="80731" y="418260"/>
                  </a:cubicBezTo>
                  <a:cubicBezTo>
                    <a:pt x="107226" y="428679"/>
                    <a:pt x="135500" y="433833"/>
                    <a:pt x="163973" y="433435"/>
                  </a:cubicBezTo>
                  <a:cubicBezTo>
                    <a:pt x="213006" y="433435"/>
                    <a:pt x="250979" y="421818"/>
                    <a:pt x="277891" y="398589"/>
                  </a:cubicBezTo>
                  <a:cubicBezTo>
                    <a:pt x="283307" y="393898"/>
                    <a:pt x="288252" y="388684"/>
                    <a:pt x="292644" y="383025"/>
                  </a:cubicBezTo>
                  <a:lnTo>
                    <a:pt x="292644" y="424399"/>
                  </a:lnTo>
                  <a:lnTo>
                    <a:pt x="368877" y="424399"/>
                  </a:lnTo>
                  <a:lnTo>
                    <a:pt x="368877" y="164699"/>
                  </a:lnTo>
                  <a:cubicBezTo>
                    <a:pt x="369561" y="138971"/>
                    <a:pt x="364244" y="113442"/>
                    <a:pt x="353345" y="90122"/>
                  </a:cubicBezTo>
                  <a:cubicBezTo>
                    <a:pt x="343585" y="70170"/>
                    <a:pt x="329445" y="52674"/>
                    <a:pt x="311983" y="38934"/>
                  </a:cubicBezTo>
                  <a:close/>
                  <a:moveTo>
                    <a:pt x="261536" y="353929"/>
                  </a:moveTo>
                  <a:cubicBezTo>
                    <a:pt x="241894" y="365460"/>
                    <a:pt x="217375" y="371223"/>
                    <a:pt x="187985" y="371223"/>
                  </a:cubicBezTo>
                  <a:cubicBezTo>
                    <a:pt x="157903" y="371223"/>
                    <a:pt x="132896" y="365460"/>
                    <a:pt x="112963" y="353929"/>
                  </a:cubicBezTo>
                  <a:cubicBezTo>
                    <a:pt x="93031" y="342399"/>
                    <a:pt x="83067" y="325742"/>
                    <a:pt x="83067" y="303952"/>
                  </a:cubicBezTo>
                  <a:cubicBezTo>
                    <a:pt x="82180" y="282522"/>
                    <a:pt x="93853" y="262535"/>
                    <a:pt x="112963" y="252764"/>
                  </a:cubicBezTo>
                  <a:cubicBezTo>
                    <a:pt x="132921" y="241580"/>
                    <a:pt x="157929" y="235977"/>
                    <a:pt x="187985" y="235947"/>
                  </a:cubicBezTo>
                  <a:cubicBezTo>
                    <a:pt x="217492" y="235947"/>
                    <a:pt x="242011" y="241710"/>
                    <a:pt x="261536" y="253240"/>
                  </a:cubicBezTo>
                  <a:cubicBezTo>
                    <a:pt x="280296" y="263127"/>
                    <a:pt x="291753" y="282855"/>
                    <a:pt x="291043" y="304039"/>
                  </a:cubicBezTo>
                  <a:cubicBezTo>
                    <a:pt x="291043" y="325828"/>
                    <a:pt x="281209" y="342460"/>
                    <a:pt x="261536" y="353929"/>
                  </a:cubicBezTo>
                  <a:close/>
                </a:path>
              </a:pathLst>
            </a:custGeom>
            <a:solidFill>
              <a:srgbClr val="00A443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20" name="Forma libre 33">
              <a:extLst>
                <a:ext uri="{FF2B5EF4-FFF2-40B4-BE49-F238E27FC236}">
                  <a16:creationId xmlns:a16="http://schemas.microsoft.com/office/drawing/2014/main" id="{014A0365-8F1E-1DFF-E7AE-0F25C1F89D88}"/>
                </a:ext>
              </a:extLst>
            </p:cNvPr>
            <p:cNvSpPr/>
            <p:nvPr/>
          </p:nvSpPr>
          <p:spPr>
            <a:xfrm>
              <a:off x="6173437" y="5108611"/>
              <a:ext cx="349074" cy="433415"/>
            </a:xfrm>
            <a:custGeom>
              <a:avLst/>
              <a:gdLst>
                <a:gd name="connsiteX0" fmla="*/ 317740 w 349074"/>
                <a:gd name="connsiteY0" fmla="*/ 233018 h 433415"/>
                <a:gd name="connsiteX1" fmla="*/ 220610 w 349074"/>
                <a:gd name="connsiteY1" fmla="*/ 186716 h 433415"/>
                <a:gd name="connsiteX2" fmla="*/ 179594 w 349074"/>
                <a:gd name="connsiteY2" fmla="*/ 176902 h 433415"/>
                <a:gd name="connsiteX3" fmla="*/ 136329 w 349074"/>
                <a:gd name="connsiteY3" fmla="*/ 162981 h 433415"/>
                <a:gd name="connsiteX4" fmla="*/ 106043 w 349074"/>
                <a:gd name="connsiteY4" fmla="*/ 144953 h 433415"/>
                <a:gd name="connsiteX5" fmla="*/ 94578 w 349074"/>
                <a:gd name="connsiteY5" fmla="*/ 117111 h 433415"/>
                <a:gd name="connsiteX6" fmla="*/ 116211 w 349074"/>
                <a:gd name="connsiteY6" fmla="*/ 82265 h 433415"/>
                <a:gd name="connsiteX7" fmla="*/ 173191 w 349074"/>
                <a:gd name="connsiteY7" fmla="*/ 68776 h 433415"/>
                <a:gd name="connsiteX8" fmla="*/ 237527 w 349074"/>
                <a:gd name="connsiteY8" fmla="*/ 84729 h 433415"/>
                <a:gd name="connsiteX9" fmla="*/ 277288 w 349074"/>
                <a:gd name="connsiteY9" fmla="*/ 139203 h 433415"/>
                <a:gd name="connsiteX10" fmla="*/ 344392 w 349074"/>
                <a:gd name="connsiteY10" fmla="*/ 114603 h 433415"/>
                <a:gd name="connsiteX11" fmla="*/ 309131 w 349074"/>
                <a:gd name="connsiteY11" fmla="*/ 51527 h 433415"/>
                <a:gd name="connsiteX12" fmla="*/ 249684 w 349074"/>
                <a:gd name="connsiteY12" fmla="*/ 13006 h 433415"/>
                <a:gd name="connsiteX13" fmla="*/ 173061 w 349074"/>
                <a:gd name="connsiteY13" fmla="*/ 36 h 433415"/>
                <a:gd name="connsiteX14" fmla="*/ 90857 w 349074"/>
                <a:gd name="connsiteY14" fmla="*/ 15211 h 433415"/>
                <a:gd name="connsiteX15" fmla="*/ 35131 w 349074"/>
                <a:gd name="connsiteY15" fmla="*/ 56974 h 433415"/>
                <a:gd name="connsiteX16" fmla="*/ 15056 w 349074"/>
                <a:gd name="connsiteY16" fmla="*/ 118019 h 433415"/>
                <a:gd name="connsiteX17" fmla="*/ 45342 w 349074"/>
                <a:gd name="connsiteY17" fmla="*/ 195406 h 433415"/>
                <a:gd name="connsiteX18" fmla="*/ 142905 w 349074"/>
                <a:gd name="connsiteY18" fmla="*/ 243351 h 433415"/>
                <a:gd name="connsiteX19" fmla="*/ 184700 w 349074"/>
                <a:gd name="connsiteY19" fmla="*/ 253986 h 433415"/>
                <a:gd name="connsiteX20" fmla="*/ 249857 w 349074"/>
                <a:gd name="connsiteY20" fmla="*/ 276511 h 433415"/>
                <a:gd name="connsiteX21" fmla="*/ 270798 w 349074"/>
                <a:gd name="connsiteY21" fmla="*/ 312135 h 433415"/>
                <a:gd name="connsiteX22" fmla="*/ 246180 w 349074"/>
                <a:gd name="connsiteY22" fmla="*/ 350223 h 433415"/>
                <a:gd name="connsiteX23" fmla="*/ 177950 w 349074"/>
                <a:gd name="connsiteY23" fmla="*/ 365354 h 433415"/>
                <a:gd name="connsiteX24" fmla="*/ 130358 w 349074"/>
                <a:gd name="connsiteY24" fmla="*/ 357140 h 433415"/>
                <a:gd name="connsiteX25" fmla="*/ 90554 w 349074"/>
                <a:gd name="connsiteY25" fmla="*/ 332152 h 433415"/>
                <a:gd name="connsiteX26" fmla="*/ 65590 w 349074"/>
                <a:gd name="connsiteY26" fmla="*/ 289999 h 433415"/>
                <a:gd name="connsiteX27" fmla="*/ 0 w 349074"/>
                <a:gd name="connsiteY27" fmla="*/ 318663 h 433415"/>
                <a:gd name="connsiteX28" fmla="*/ 102452 w 349074"/>
                <a:gd name="connsiteY28" fmla="*/ 421038 h 433415"/>
                <a:gd name="connsiteX29" fmla="*/ 177864 w 349074"/>
                <a:gd name="connsiteY29" fmla="*/ 433360 h 433415"/>
                <a:gd name="connsiteX30" fmla="*/ 268721 w 349074"/>
                <a:gd name="connsiteY30" fmla="*/ 417364 h 433415"/>
                <a:gd name="connsiteX31" fmla="*/ 328124 w 349074"/>
                <a:gd name="connsiteY31" fmla="*/ 373526 h 433415"/>
                <a:gd name="connsiteX32" fmla="*/ 349065 w 349074"/>
                <a:gd name="connsiteY32" fmla="*/ 309627 h 433415"/>
                <a:gd name="connsiteX33" fmla="*/ 317740 w 349074"/>
                <a:gd name="connsiteY33" fmla="*/ 233018 h 43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349074" h="433415">
                  <a:moveTo>
                    <a:pt x="317740" y="233018"/>
                  </a:moveTo>
                  <a:cubicBezTo>
                    <a:pt x="296714" y="213075"/>
                    <a:pt x="264338" y="197641"/>
                    <a:pt x="220610" y="186716"/>
                  </a:cubicBezTo>
                  <a:lnTo>
                    <a:pt x="179594" y="176902"/>
                  </a:lnTo>
                  <a:cubicBezTo>
                    <a:pt x="164932" y="173050"/>
                    <a:pt x="150485" y="168402"/>
                    <a:pt x="136329" y="162981"/>
                  </a:cubicBezTo>
                  <a:cubicBezTo>
                    <a:pt x="125197" y="158908"/>
                    <a:pt x="114926" y="152795"/>
                    <a:pt x="106043" y="144953"/>
                  </a:cubicBezTo>
                  <a:cubicBezTo>
                    <a:pt x="98355" y="137776"/>
                    <a:pt x="94171" y="127617"/>
                    <a:pt x="94578" y="117111"/>
                  </a:cubicBezTo>
                  <a:cubicBezTo>
                    <a:pt x="94578" y="102900"/>
                    <a:pt x="101790" y="91288"/>
                    <a:pt x="116211" y="82265"/>
                  </a:cubicBezTo>
                  <a:cubicBezTo>
                    <a:pt x="130661" y="73273"/>
                    <a:pt x="149698" y="68776"/>
                    <a:pt x="173191" y="68776"/>
                  </a:cubicBezTo>
                  <a:cubicBezTo>
                    <a:pt x="195663" y="68387"/>
                    <a:pt x="217845" y="73887"/>
                    <a:pt x="237527" y="84729"/>
                  </a:cubicBezTo>
                  <a:cubicBezTo>
                    <a:pt x="256390" y="95421"/>
                    <a:pt x="269642" y="113579"/>
                    <a:pt x="277288" y="139203"/>
                  </a:cubicBezTo>
                  <a:lnTo>
                    <a:pt x="344392" y="114603"/>
                  </a:lnTo>
                  <a:cubicBezTo>
                    <a:pt x="338114" y="90959"/>
                    <a:pt x="325987" y="69269"/>
                    <a:pt x="309131" y="51527"/>
                  </a:cubicBezTo>
                  <a:cubicBezTo>
                    <a:pt x="292430" y="34424"/>
                    <a:pt x="272122" y="21264"/>
                    <a:pt x="249684" y="13006"/>
                  </a:cubicBezTo>
                  <a:cubicBezTo>
                    <a:pt x="225140" y="4087"/>
                    <a:pt x="199176" y="-305"/>
                    <a:pt x="173061" y="36"/>
                  </a:cubicBezTo>
                  <a:cubicBezTo>
                    <a:pt x="144917" y="-487"/>
                    <a:pt x="116955" y="4675"/>
                    <a:pt x="90857" y="15211"/>
                  </a:cubicBezTo>
                  <a:cubicBezTo>
                    <a:pt x="68909" y="23953"/>
                    <a:pt x="49677" y="38366"/>
                    <a:pt x="35131" y="56974"/>
                  </a:cubicBezTo>
                  <a:cubicBezTo>
                    <a:pt x="21806" y="74509"/>
                    <a:pt x="14736" y="96000"/>
                    <a:pt x="15056" y="118019"/>
                  </a:cubicBezTo>
                  <a:cubicBezTo>
                    <a:pt x="14342" y="146834"/>
                    <a:pt x="25254" y="174723"/>
                    <a:pt x="45342" y="195406"/>
                  </a:cubicBezTo>
                  <a:cubicBezTo>
                    <a:pt x="65534" y="216473"/>
                    <a:pt x="98052" y="232456"/>
                    <a:pt x="142905" y="243351"/>
                  </a:cubicBezTo>
                  <a:lnTo>
                    <a:pt x="184700" y="253986"/>
                  </a:lnTo>
                  <a:cubicBezTo>
                    <a:pt x="214207" y="260558"/>
                    <a:pt x="235926" y="268067"/>
                    <a:pt x="249857" y="276511"/>
                  </a:cubicBezTo>
                  <a:cubicBezTo>
                    <a:pt x="262967" y="283527"/>
                    <a:pt x="271049" y="297276"/>
                    <a:pt x="270798" y="312135"/>
                  </a:cubicBezTo>
                  <a:cubicBezTo>
                    <a:pt x="270798" y="327439"/>
                    <a:pt x="262590" y="340137"/>
                    <a:pt x="246180" y="350223"/>
                  </a:cubicBezTo>
                  <a:cubicBezTo>
                    <a:pt x="229769" y="360309"/>
                    <a:pt x="207025" y="365354"/>
                    <a:pt x="177950" y="365354"/>
                  </a:cubicBezTo>
                  <a:cubicBezTo>
                    <a:pt x="161730" y="365406"/>
                    <a:pt x="145622" y="362626"/>
                    <a:pt x="130358" y="357140"/>
                  </a:cubicBezTo>
                  <a:cubicBezTo>
                    <a:pt x="115371" y="351918"/>
                    <a:pt x="101764" y="343375"/>
                    <a:pt x="90554" y="332152"/>
                  </a:cubicBezTo>
                  <a:cubicBezTo>
                    <a:pt x="78972" y="320301"/>
                    <a:pt x="70410" y="305844"/>
                    <a:pt x="65590" y="289999"/>
                  </a:cubicBezTo>
                  <a:lnTo>
                    <a:pt x="0" y="318663"/>
                  </a:lnTo>
                  <a:cubicBezTo>
                    <a:pt x="16099" y="367015"/>
                    <a:pt x="54064" y="404951"/>
                    <a:pt x="102452" y="421038"/>
                  </a:cubicBezTo>
                  <a:cubicBezTo>
                    <a:pt x="126711" y="429378"/>
                    <a:pt x="152212" y="433546"/>
                    <a:pt x="177864" y="433360"/>
                  </a:cubicBezTo>
                  <a:cubicBezTo>
                    <a:pt x="208907" y="434030"/>
                    <a:pt x="239776" y="428596"/>
                    <a:pt x="268721" y="417364"/>
                  </a:cubicBezTo>
                  <a:cubicBezTo>
                    <a:pt x="292136" y="408406"/>
                    <a:pt x="312670" y="393253"/>
                    <a:pt x="328124" y="373526"/>
                  </a:cubicBezTo>
                  <a:cubicBezTo>
                    <a:pt x="342008" y="355138"/>
                    <a:pt x="349376" y="332657"/>
                    <a:pt x="349065" y="309627"/>
                  </a:cubicBezTo>
                  <a:cubicBezTo>
                    <a:pt x="349238" y="278469"/>
                    <a:pt x="338798" y="252936"/>
                    <a:pt x="317740" y="233018"/>
                  </a:cubicBezTo>
                  <a:close/>
                </a:path>
              </a:pathLst>
            </a:custGeom>
            <a:solidFill>
              <a:srgbClr val="00A443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21" name="Forma libre 34">
              <a:extLst>
                <a:ext uri="{FF2B5EF4-FFF2-40B4-BE49-F238E27FC236}">
                  <a16:creationId xmlns:a16="http://schemas.microsoft.com/office/drawing/2014/main" id="{F6BA4766-5FB9-9E11-9315-1664B0BA86BB}"/>
                </a:ext>
              </a:extLst>
            </p:cNvPr>
            <p:cNvSpPr/>
            <p:nvPr/>
          </p:nvSpPr>
          <p:spPr>
            <a:xfrm>
              <a:off x="5174095" y="5851476"/>
              <a:ext cx="219484" cy="237478"/>
            </a:xfrm>
            <a:custGeom>
              <a:avLst/>
              <a:gdLst>
                <a:gd name="connsiteX0" fmla="*/ 95184 w 219484"/>
                <a:gd name="connsiteY0" fmla="*/ 0 h 237478"/>
                <a:gd name="connsiteX1" fmla="*/ 0 w 219484"/>
                <a:gd name="connsiteY1" fmla="*/ 237478 h 237478"/>
                <a:gd name="connsiteX2" fmla="*/ 31930 w 219484"/>
                <a:gd name="connsiteY2" fmla="*/ 237478 h 237478"/>
                <a:gd name="connsiteX3" fmla="*/ 59187 w 219484"/>
                <a:gd name="connsiteY3" fmla="*/ 166922 h 237478"/>
                <a:gd name="connsiteX4" fmla="*/ 159606 w 219484"/>
                <a:gd name="connsiteY4" fmla="*/ 166922 h 237478"/>
                <a:gd name="connsiteX5" fmla="*/ 186906 w 219484"/>
                <a:gd name="connsiteY5" fmla="*/ 237478 h 237478"/>
                <a:gd name="connsiteX6" fmla="*/ 219485 w 219484"/>
                <a:gd name="connsiteY6" fmla="*/ 237478 h 237478"/>
                <a:gd name="connsiteX7" fmla="*/ 124301 w 219484"/>
                <a:gd name="connsiteY7" fmla="*/ 0 h 237478"/>
                <a:gd name="connsiteX8" fmla="*/ 69700 w 219484"/>
                <a:gd name="connsiteY8" fmla="*/ 140118 h 237478"/>
                <a:gd name="connsiteX9" fmla="*/ 99640 w 219484"/>
                <a:gd name="connsiteY9" fmla="*/ 62731 h 237478"/>
                <a:gd name="connsiteX10" fmla="*/ 109461 w 219484"/>
                <a:gd name="connsiteY10" fmla="*/ 37656 h 237478"/>
                <a:gd name="connsiteX11" fmla="*/ 119326 w 219484"/>
                <a:gd name="connsiteY11" fmla="*/ 62731 h 237478"/>
                <a:gd name="connsiteX12" fmla="*/ 149222 w 219484"/>
                <a:gd name="connsiteY12" fmla="*/ 140118 h 237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9484" h="237478">
                  <a:moveTo>
                    <a:pt x="95184" y="0"/>
                  </a:moveTo>
                  <a:lnTo>
                    <a:pt x="0" y="237478"/>
                  </a:lnTo>
                  <a:lnTo>
                    <a:pt x="31930" y="237478"/>
                  </a:lnTo>
                  <a:lnTo>
                    <a:pt x="59187" y="166922"/>
                  </a:lnTo>
                  <a:lnTo>
                    <a:pt x="159606" y="166922"/>
                  </a:lnTo>
                  <a:lnTo>
                    <a:pt x="186906" y="237478"/>
                  </a:lnTo>
                  <a:lnTo>
                    <a:pt x="219485" y="237478"/>
                  </a:lnTo>
                  <a:lnTo>
                    <a:pt x="124301" y="0"/>
                  </a:lnTo>
                  <a:close/>
                  <a:moveTo>
                    <a:pt x="69700" y="140118"/>
                  </a:moveTo>
                  <a:lnTo>
                    <a:pt x="99640" y="62731"/>
                  </a:lnTo>
                  <a:lnTo>
                    <a:pt x="109461" y="37656"/>
                  </a:lnTo>
                  <a:cubicBezTo>
                    <a:pt x="113528" y="48032"/>
                    <a:pt x="116816" y="56419"/>
                    <a:pt x="119326" y="62731"/>
                  </a:cubicBezTo>
                  <a:lnTo>
                    <a:pt x="149222" y="140118"/>
                  </a:lnTo>
                  <a:close/>
                </a:path>
              </a:pathLst>
            </a:custGeom>
            <a:solidFill>
              <a:srgbClr val="00A443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22" name="Forma libre 35">
              <a:extLst>
                <a:ext uri="{FF2B5EF4-FFF2-40B4-BE49-F238E27FC236}">
                  <a16:creationId xmlns:a16="http://schemas.microsoft.com/office/drawing/2014/main" id="{27682C2D-68E4-24A9-80A8-6FD975EB9AF4}"/>
                </a:ext>
              </a:extLst>
            </p:cNvPr>
            <p:cNvSpPr/>
            <p:nvPr/>
          </p:nvSpPr>
          <p:spPr>
            <a:xfrm>
              <a:off x="5413265" y="5914542"/>
              <a:ext cx="145779" cy="174412"/>
            </a:xfrm>
            <a:custGeom>
              <a:avLst/>
              <a:gdLst>
                <a:gd name="connsiteX0" fmla="*/ 114783 w 145779"/>
                <a:gd name="connsiteY0" fmla="*/ 8181 h 174412"/>
                <a:gd name="connsiteX1" fmla="*/ 81512 w 145779"/>
                <a:gd name="connsiteY1" fmla="*/ 10 h 174412"/>
                <a:gd name="connsiteX2" fmla="*/ 48241 w 145779"/>
                <a:gd name="connsiteY2" fmla="*/ 9003 h 174412"/>
                <a:gd name="connsiteX3" fmla="*/ 29204 w 145779"/>
                <a:gd name="connsiteY3" fmla="*/ 29625 h 174412"/>
                <a:gd name="connsiteX4" fmla="*/ 29204 w 145779"/>
                <a:gd name="connsiteY4" fmla="*/ 3080 h 174412"/>
                <a:gd name="connsiteX5" fmla="*/ 0 w 145779"/>
                <a:gd name="connsiteY5" fmla="*/ 3080 h 174412"/>
                <a:gd name="connsiteX6" fmla="*/ 0 w 145779"/>
                <a:gd name="connsiteY6" fmla="*/ 174412 h 174412"/>
                <a:gd name="connsiteX7" fmla="*/ 29204 w 145779"/>
                <a:gd name="connsiteY7" fmla="*/ 174412 h 174412"/>
                <a:gd name="connsiteX8" fmla="*/ 29204 w 145779"/>
                <a:gd name="connsiteY8" fmla="*/ 72642 h 174412"/>
                <a:gd name="connsiteX9" fmla="*/ 42184 w 145779"/>
                <a:gd name="connsiteY9" fmla="*/ 38531 h 174412"/>
                <a:gd name="connsiteX10" fmla="*/ 75455 w 145779"/>
                <a:gd name="connsiteY10" fmla="*/ 26166 h 174412"/>
                <a:gd name="connsiteX11" fmla="*/ 105178 w 145779"/>
                <a:gd name="connsiteY11" fmla="*/ 38358 h 174412"/>
                <a:gd name="connsiteX12" fmla="*/ 116557 w 145779"/>
                <a:gd name="connsiteY12" fmla="*/ 71604 h 174412"/>
                <a:gd name="connsiteX13" fmla="*/ 116557 w 145779"/>
                <a:gd name="connsiteY13" fmla="*/ 174412 h 174412"/>
                <a:gd name="connsiteX14" fmla="*/ 145761 w 145779"/>
                <a:gd name="connsiteY14" fmla="*/ 174412 h 174412"/>
                <a:gd name="connsiteX15" fmla="*/ 145761 w 145779"/>
                <a:gd name="connsiteY15" fmla="*/ 67194 h 174412"/>
                <a:gd name="connsiteX16" fmla="*/ 137627 w 145779"/>
                <a:gd name="connsiteY16" fmla="*/ 31571 h 174412"/>
                <a:gd name="connsiteX17" fmla="*/ 114783 w 145779"/>
                <a:gd name="connsiteY17" fmla="*/ 8181 h 174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45779" h="174412">
                  <a:moveTo>
                    <a:pt x="114783" y="8181"/>
                  </a:moveTo>
                  <a:cubicBezTo>
                    <a:pt x="104589" y="2622"/>
                    <a:pt x="93124" y="-193"/>
                    <a:pt x="81512" y="10"/>
                  </a:cubicBezTo>
                  <a:cubicBezTo>
                    <a:pt x="69817" y="2"/>
                    <a:pt x="58335" y="3106"/>
                    <a:pt x="48241" y="9003"/>
                  </a:cubicBezTo>
                  <a:cubicBezTo>
                    <a:pt x="40033" y="13892"/>
                    <a:pt x="33418" y="21056"/>
                    <a:pt x="29204" y="29625"/>
                  </a:cubicBezTo>
                  <a:lnTo>
                    <a:pt x="29204" y="3080"/>
                  </a:lnTo>
                  <a:lnTo>
                    <a:pt x="0" y="3080"/>
                  </a:lnTo>
                  <a:lnTo>
                    <a:pt x="0" y="174412"/>
                  </a:lnTo>
                  <a:lnTo>
                    <a:pt x="29204" y="174412"/>
                  </a:lnTo>
                  <a:lnTo>
                    <a:pt x="29204" y="72642"/>
                  </a:lnTo>
                  <a:cubicBezTo>
                    <a:pt x="28520" y="59953"/>
                    <a:pt x="33236" y="47562"/>
                    <a:pt x="42184" y="38531"/>
                  </a:cubicBezTo>
                  <a:cubicBezTo>
                    <a:pt x="51174" y="30131"/>
                    <a:pt x="63154" y="25678"/>
                    <a:pt x="75455" y="26166"/>
                  </a:cubicBezTo>
                  <a:cubicBezTo>
                    <a:pt x="86656" y="25764"/>
                    <a:pt x="97490" y="30209"/>
                    <a:pt x="105178" y="38358"/>
                  </a:cubicBezTo>
                  <a:cubicBezTo>
                    <a:pt x="113130" y="47554"/>
                    <a:pt x="117210" y="59469"/>
                    <a:pt x="116557" y="71604"/>
                  </a:cubicBezTo>
                  <a:lnTo>
                    <a:pt x="116557" y="174412"/>
                  </a:lnTo>
                  <a:lnTo>
                    <a:pt x="145761" y="174412"/>
                  </a:lnTo>
                  <a:lnTo>
                    <a:pt x="145761" y="67194"/>
                  </a:lnTo>
                  <a:cubicBezTo>
                    <a:pt x="146033" y="54830"/>
                    <a:pt x="143238" y="42590"/>
                    <a:pt x="137627" y="31571"/>
                  </a:cubicBezTo>
                  <a:cubicBezTo>
                    <a:pt x="132470" y="21705"/>
                    <a:pt x="124526" y="13573"/>
                    <a:pt x="114783" y="8181"/>
                  </a:cubicBezTo>
                  <a:close/>
                </a:path>
              </a:pathLst>
            </a:custGeom>
            <a:solidFill>
              <a:srgbClr val="00A443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23" name="Forma libre 36">
              <a:extLst>
                <a:ext uri="{FF2B5EF4-FFF2-40B4-BE49-F238E27FC236}">
                  <a16:creationId xmlns:a16="http://schemas.microsoft.com/office/drawing/2014/main" id="{61844BD5-21A5-CE4B-B76C-88BD841AC4B3}"/>
                </a:ext>
              </a:extLst>
            </p:cNvPr>
            <p:cNvSpPr/>
            <p:nvPr/>
          </p:nvSpPr>
          <p:spPr>
            <a:xfrm>
              <a:off x="5656460" y="5851476"/>
              <a:ext cx="219355" cy="237478"/>
            </a:xfrm>
            <a:custGeom>
              <a:avLst/>
              <a:gdLst>
                <a:gd name="connsiteX0" fmla="*/ 95184 w 219355"/>
                <a:gd name="connsiteY0" fmla="*/ 0 h 237478"/>
                <a:gd name="connsiteX1" fmla="*/ 0 w 219355"/>
                <a:gd name="connsiteY1" fmla="*/ 237478 h 237478"/>
                <a:gd name="connsiteX2" fmla="*/ 31930 w 219355"/>
                <a:gd name="connsiteY2" fmla="*/ 237478 h 237478"/>
                <a:gd name="connsiteX3" fmla="*/ 59230 w 219355"/>
                <a:gd name="connsiteY3" fmla="*/ 166922 h 237478"/>
                <a:gd name="connsiteX4" fmla="*/ 159476 w 219355"/>
                <a:gd name="connsiteY4" fmla="*/ 166922 h 237478"/>
                <a:gd name="connsiteX5" fmla="*/ 186776 w 219355"/>
                <a:gd name="connsiteY5" fmla="*/ 237478 h 237478"/>
                <a:gd name="connsiteX6" fmla="*/ 219355 w 219355"/>
                <a:gd name="connsiteY6" fmla="*/ 237478 h 237478"/>
                <a:gd name="connsiteX7" fmla="*/ 124172 w 219355"/>
                <a:gd name="connsiteY7" fmla="*/ 0 h 237478"/>
                <a:gd name="connsiteX8" fmla="*/ 69657 w 219355"/>
                <a:gd name="connsiteY8" fmla="*/ 140118 h 237478"/>
                <a:gd name="connsiteX9" fmla="*/ 99597 w 219355"/>
                <a:gd name="connsiteY9" fmla="*/ 62731 h 237478"/>
                <a:gd name="connsiteX10" fmla="*/ 109418 w 219355"/>
                <a:gd name="connsiteY10" fmla="*/ 37656 h 237478"/>
                <a:gd name="connsiteX11" fmla="*/ 119283 w 219355"/>
                <a:gd name="connsiteY11" fmla="*/ 62731 h 237478"/>
                <a:gd name="connsiteX12" fmla="*/ 149179 w 219355"/>
                <a:gd name="connsiteY12" fmla="*/ 140118 h 237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9355" h="237478">
                  <a:moveTo>
                    <a:pt x="95184" y="0"/>
                  </a:moveTo>
                  <a:lnTo>
                    <a:pt x="0" y="237478"/>
                  </a:lnTo>
                  <a:lnTo>
                    <a:pt x="31930" y="237478"/>
                  </a:lnTo>
                  <a:lnTo>
                    <a:pt x="59230" y="166922"/>
                  </a:lnTo>
                  <a:lnTo>
                    <a:pt x="159476" y="166922"/>
                  </a:lnTo>
                  <a:lnTo>
                    <a:pt x="186776" y="237478"/>
                  </a:lnTo>
                  <a:lnTo>
                    <a:pt x="219355" y="237478"/>
                  </a:lnTo>
                  <a:lnTo>
                    <a:pt x="124172" y="0"/>
                  </a:lnTo>
                  <a:close/>
                  <a:moveTo>
                    <a:pt x="69657" y="140118"/>
                  </a:moveTo>
                  <a:lnTo>
                    <a:pt x="99597" y="62731"/>
                  </a:lnTo>
                  <a:lnTo>
                    <a:pt x="109418" y="37656"/>
                  </a:lnTo>
                  <a:cubicBezTo>
                    <a:pt x="113528" y="48032"/>
                    <a:pt x="116773" y="56419"/>
                    <a:pt x="119283" y="62731"/>
                  </a:cubicBezTo>
                  <a:lnTo>
                    <a:pt x="149179" y="140118"/>
                  </a:lnTo>
                  <a:close/>
                </a:path>
              </a:pathLst>
            </a:custGeom>
            <a:solidFill>
              <a:srgbClr val="00A443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24" name="Forma libre 37">
              <a:extLst>
                <a:ext uri="{FF2B5EF4-FFF2-40B4-BE49-F238E27FC236}">
                  <a16:creationId xmlns:a16="http://schemas.microsoft.com/office/drawing/2014/main" id="{A93BFED9-9D00-2A4B-0E9D-5CAC2A10D2CC}"/>
                </a:ext>
              </a:extLst>
            </p:cNvPr>
            <p:cNvSpPr/>
            <p:nvPr/>
          </p:nvSpPr>
          <p:spPr>
            <a:xfrm>
              <a:off x="5864739" y="5917622"/>
              <a:ext cx="165316" cy="171678"/>
            </a:xfrm>
            <a:custGeom>
              <a:avLst/>
              <a:gdLst>
                <a:gd name="connsiteX0" fmla="*/ 91593 w 165316"/>
                <a:gd name="connsiteY0" fmla="*/ 109250 h 171678"/>
                <a:gd name="connsiteX1" fmla="*/ 87872 w 165316"/>
                <a:gd name="connsiteY1" fmla="*/ 119280 h 171678"/>
                <a:gd name="connsiteX2" fmla="*/ 82767 w 165316"/>
                <a:gd name="connsiteY2" fmla="*/ 131298 h 171678"/>
                <a:gd name="connsiteX3" fmla="*/ 78440 w 165316"/>
                <a:gd name="connsiteY3" fmla="*/ 119280 h 171678"/>
                <a:gd name="connsiteX4" fmla="*/ 74373 w 165316"/>
                <a:gd name="connsiteY4" fmla="*/ 109250 h 171678"/>
                <a:gd name="connsiteX5" fmla="*/ 31584 w 165316"/>
                <a:gd name="connsiteY5" fmla="*/ 0 h 171678"/>
                <a:gd name="connsiteX6" fmla="*/ 0 w 165316"/>
                <a:gd name="connsiteY6" fmla="*/ 0 h 171678"/>
                <a:gd name="connsiteX7" fmla="*/ 69225 w 165316"/>
                <a:gd name="connsiteY7" fmla="*/ 171678 h 171678"/>
                <a:gd name="connsiteX8" fmla="*/ 96092 w 165316"/>
                <a:gd name="connsiteY8" fmla="*/ 171678 h 171678"/>
                <a:gd name="connsiteX9" fmla="*/ 165317 w 165316"/>
                <a:gd name="connsiteY9" fmla="*/ 0 h 171678"/>
                <a:gd name="connsiteX10" fmla="*/ 134079 w 165316"/>
                <a:gd name="connsiteY10" fmla="*/ 0 h 171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5316" h="171678">
                  <a:moveTo>
                    <a:pt x="91593" y="109250"/>
                  </a:moveTo>
                  <a:cubicBezTo>
                    <a:pt x="90468" y="112406"/>
                    <a:pt x="89256" y="115778"/>
                    <a:pt x="87872" y="119280"/>
                  </a:cubicBezTo>
                  <a:cubicBezTo>
                    <a:pt x="86487" y="122782"/>
                    <a:pt x="84843" y="126802"/>
                    <a:pt x="82767" y="131298"/>
                  </a:cubicBezTo>
                  <a:cubicBezTo>
                    <a:pt x="81209" y="126975"/>
                    <a:pt x="79738" y="122652"/>
                    <a:pt x="78440" y="119280"/>
                  </a:cubicBezTo>
                  <a:cubicBezTo>
                    <a:pt x="77142" y="115907"/>
                    <a:pt x="75758" y="112406"/>
                    <a:pt x="74373" y="109250"/>
                  </a:cubicBezTo>
                  <a:lnTo>
                    <a:pt x="31584" y="0"/>
                  </a:lnTo>
                  <a:lnTo>
                    <a:pt x="0" y="0"/>
                  </a:lnTo>
                  <a:lnTo>
                    <a:pt x="69225" y="171678"/>
                  </a:lnTo>
                  <a:lnTo>
                    <a:pt x="96092" y="171678"/>
                  </a:lnTo>
                  <a:lnTo>
                    <a:pt x="165317" y="0"/>
                  </a:lnTo>
                  <a:lnTo>
                    <a:pt x="134079" y="0"/>
                  </a:lnTo>
                  <a:close/>
                </a:path>
              </a:pathLst>
            </a:custGeom>
            <a:solidFill>
              <a:srgbClr val="00A443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25" name="Forma libre 38">
              <a:extLst>
                <a:ext uri="{FF2B5EF4-FFF2-40B4-BE49-F238E27FC236}">
                  <a16:creationId xmlns:a16="http://schemas.microsoft.com/office/drawing/2014/main" id="{B71AF9DB-4679-F69B-4673-67BFC6E6AD94}"/>
                </a:ext>
              </a:extLst>
            </p:cNvPr>
            <p:cNvSpPr/>
            <p:nvPr/>
          </p:nvSpPr>
          <p:spPr>
            <a:xfrm>
              <a:off x="6034795" y="5914540"/>
              <a:ext cx="150483" cy="177660"/>
            </a:xfrm>
            <a:custGeom>
              <a:avLst/>
              <a:gdLst>
                <a:gd name="connsiteX0" fmla="*/ 126788 w 150483"/>
                <a:gd name="connsiteY0" fmla="*/ 15620 h 177660"/>
                <a:gd name="connsiteX1" fmla="*/ 102689 w 150483"/>
                <a:gd name="connsiteY1" fmla="*/ 3774 h 177660"/>
                <a:gd name="connsiteX2" fmla="*/ 74653 w 150483"/>
                <a:gd name="connsiteY2" fmla="*/ 13 h 177660"/>
                <a:gd name="connsiteX3" fmla="*/ 32902 w 150483"/>
                <a:gd name="connsiteY3" fmla="*/ 10561 h 177660"/>
                <a:gd name="connsiteX4" fmla="*/ 6077 w 150483"/>
                <a:gd name="connsiteY4" fmla="*/ 41776 h 177660"/>
                <a:gd name="connsiteX5" fmla="*/ 29181 w 150483"/>
                <a:gd name="connsiteY5" fmla="*/ 54313 h 177660"/>
                <a:gd name="connsiteX6" fmla="*/ 46141 w 150483"/>
                <a:gd name="connsiteY6" fmla="*/ 33777 h 177660"/>
                <a:gd name="connsiteX7" fmla="*/ 74307 w 150483"/>
                <a:gd name="connsiteY7" fmla="*/ 26169 h 177660"/>
                <a:gd name="connsiteX8" fmla="*/ 97411 w 150483"/>
                <a:gd name="connsiteY8" fmla="*/ 30492 h 177660"/>
                <a:gd name="connsiteX9" fmla="*/ 114717 w 150483"/>
                <a:gd name="connsiteY9" fmla="*/ 44413 h 177660"/>
                <a:gd name="connsiteX10" fmla="*/ 121336 w 150483"/>
                <a:gd name="connsiteY10" fmla="*/ 70353 h 177660"/>
                <a:gd name="connsiteX11" fmla="*/ 121336 w 150483"/>
                <a:gd name="connsiteY11" fmla="*/ 91191 h 177660"/>
                <a:gd name="connsiteX12" fmla="*/ 116274 w 150483"/>
                <a:gd name="connsiteY12" fmla="*/ 86046 h 177660"/>
                <a:gd name="connsiteX13" fmla="*/ 69418 w 150483"/>
                <a:gd name="connsiteY13" fmla="*/ 72125 h 177660"/>
                <a:gd name="connsiteX14" fmla="*/ 34805 w 150483"/>
                <a:gd name="connsiteY14" fmla="*/ 78221 h 177660"/>
                <a:gd name="connsiteX15" fmla="*/ 9495 w 150483"/>
                <a:gd name="connsiteY15" fmla="*/ 96033 h 177660"/>
                <a:gd name="connsiteX16" fmla="*/ 20 w 150483"/>
                <a:gd name="connsiteY16" fmla="*/ 124740 h 177660"/>
                <a:gd name="connsiteX17" fmla="*/ 9322 w 150483"/>
                <a:gd name="connsiteY17" fmla="*/ 153576 h 177660"/>
                <a:gd name="connsiteX18" fmla="*/ 34286 w 150483"/>
                <a:gd name="connsiteY18" fmla="*/ 171561 h 177660"/>
                <a:gd name="connsiteX19" fmla="*/ 68249 w 150483"/>
                <a:gd name="connsiteY19" fmla="*/ 177657 h 177660"/>
                <a:gd name="connsiteX20" fmla="*/ 115841 w 150483"/>
                <a:gd name="connsiteY20" fmla="*/ 163390 h 177660"/>
                <a:gd name="connsiteX21" fmla="*/ 121942 w 150483"/>
                <a:gd name="connsiteY21" fmla="*/ 156991 h 177660"/>
                <a:gd name="connsiteX22" fmla="*/ 121942 w 150483"/>
                <a:gd name="connsiteY22" fmla="*/ 174284 h 177660"/>
                <a:gd name="connsiteX23" fmla="*/ 150454 w 150483"/>
                <a:gd name="connsiteY23" fmla="*/ 174284 h 177660"/>
                <a:gd name="connsiteX24" fmla="*/ 150454 w 150483"/>
                <a:gd name="connsiteY24" fmla="*/ 67067 h 177660"/>
                <a:gd name="connsiteX25" fmla="*/ 144007 w 150483"/>
                <a:gd name="connsiteY25" fmla="*/ 36372 h 177660"/>
                <a:gd name="connsiteX26" fmla="*/ 126788 w 150483"/>
                <a:gd name="connsiteY26" fmla="*/ 15620 h 177660"/>
                <a:gd name="connsiteX27" fmla="*/ 108789 w 150483"/>
                <a:gd name="connsiteY27" fmla="*/ 147134 h 177660"/>
                <a:gd name="connsiteX28" fmla="*/ 76340 w 150483"/>
                <a:gd name="connsiteY28" fmla="*/ 154743 h 177660"/>
                <a:gd name="connsiteX29" fmla="*/ 43242 w 150483"/>
                <a:gd name="connsiteY29" fmla="*/ 147307 h 177660"/>
                <a:gd name="connsiteX30" fmla="*/ 32898 w 150483"/>
                <a:gd name="connsiteY30" fmla="*/ 112682 h 177660"/>
                <a:gd name="connsiteX31" fmla="*/ 43242 w 150483"/>
                <a:gd name="connsiteY31" fmla="*/ 102345 h 177660"/>
                <a:gd name="connsiteX32" fmla="*/ 76340 w 150483"/>
                <a:gd name="connsiteY32" fmla="*/ 95039 h 177660"/>
                <a:gd name="connsiteX33" fmla="*/ 108789 w 150483"/>
                <a:gd name="connsiteY33" fmla="*/ 102648 h 177660"/>
                <a:gd name="connsiteX34" fmla="*/ 118645 w 150483"/>
                <a:gd name="connsiteY34" fmla="*/ 137286 h 177660"/>
                <a:gd name="connsiteX35" fmla="*/ 108789 w 150483"/>
                <a:gd name="connsiteY35" fmla="*/ 147134 h 177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50483" h="177660">
                  <a:moveTo>
                    <a:pt x="126788" y="15620"/>
                  </a:moveTo>
                  <a:cubicBezTo>
                    <a:pt x="119584" y="10172"/>
                    <a:pt x="111402" y="6152"/>
                    <a:pt x="102689" y="3774"/>
                  </a:cubicBezTo>
                  <a:cubicBezTo>
                    <a:pt x="93560" y="1245"/>
                    <a:pt x="84128" y="-22"/>
                    <a:pt x="74653" y="13"/>
                  </a:cubicBezTo>
                  <a:cubicBezTo>
                    <a:pt x="60046" y="-242"/>
                    <a:pt x="45635" y="3402"/>
                    <a:pt x="32902" y="10561"/>
                  </a:cubicBezTo>
                  <a:cubicBezTo>
                    <a:pt x="20653" y="17595"/>
                    <a:pt x="11183" y="28611"/>
                    <a:pt x="6077" y="41776"/>
                  </a:cubicBezTo>
                  <a:lnTo>
                    <a:pt x="29181" y="54313"/>
                  </a:lnTo>
                  <a:cubicBezTo>
                    <a:pt x="32478" y="45822"/>
                    <a:pt x="38422" y="38620"/>
                    <a:pt x="46141" y="33777"/>
                  </a:cubicBezTo>
                  <a:cubicBezTo>
                    <a:pt x="54591" y="28564"/>
                    <a:pt x="64377" y="25922"/>
                    <a:pt x="74307" y="26169"/>
                  </a:cubicBezTo>
                  <a:cubicBezTo>
                    <a:pt x="82216" y="26086"/>
                    <a:pt x="90064" y="27556"/>
                    <a:pt x="97411" y="30492"/>
                  </a:cubicBezTo>
                  <a:cubicBezTo>
                    <a:pt x="104467" y="33254"/>
                    <a:pt x="110511" y="38114"/>
                    <a:pt x="114717" y="44413"/>
                  </a:cubicBezTo>
                  <a:cubicBezTo>
                    <a:pt x="119493" y="52195"/>
                    <a:pt x="121799" y="61235"/>
                    <a:pt x="121336" y="70353"/>
                  </a:cubicBezTo>
                  <a:lnTo>
                    <a:pt x="121336" y="91191"/>
                  </a:lnTo>
                  <a:cubicBezTo>
                    <a:pt x="119792" y="89341"/>
                    <a:pt x="118100" y="87620"/>
                    <a:pt x="116274" y="86046"/>
                  </a:cubicBezTo>
                  <a:cubicBezTo>
                    <a:pt x="105427" y="76738"/>
                    <a:pt x="89809" y="72095"/>
                    <a:pt x="69418" y="72125"/>
                  </a:cubicBezTo>
                  <a:cubicBezTo>
                    <a:pt x="57602" y="71983"/>
                    <a:pt x="45864" y="74053"/>
                    <a:pt x="34805" y="78221"/>
                  </a:cubicBezTo>
                  <a:cubicBezTo>
                    <a:pt x="24950" y="81835"/>
                    <a:pt x="16219" y="87979"/>
                    <a:pt x="9495" y="96033"/>
                  </a:cubicBezTo>
                  <a:cubicBezTo>
                    <a:pt x="3062" y="104191"/>
                    <a:pt x="-291" y="114355"/>
                    <a:pt x="20" y="124740"/>
                  </a:cubicBezTo>
                  <a:cubicBezTo>
                    <a:pt x="-291" y="135133"/>
                    <a:pt x="2997" y="145319"/>
                    <a:pt x="9322" y="153576"/>
                  </a:cubicBezTo>
                  <a:cubicBezTo>
                    <a:pt x="15877" y="161700"/>
                    <a:pt x="24500" y="167912"/>
                    <a:pt x="34286" y="171561"/>
                  </a:cubicBezTo>
                  <a:cubicBezTo>
                    <a:pt x="45124" y="175698"/>
                    <a:pt x="56646" y="177765"/>
                    <a:pt x="68249" y="177657"/>
                  </a:cubicBezTo>
                  <a:cubicBezTo>
                    <a:pt x="88844" y="177657"/>
                    <a:pt x="104709" y="172901"/>
                    <a:pt x="115841" y="163390"/>
                  </a:cubicBezTo>
                  <a:cubicBezTo>
                    <a:pt x="118083" y="161462"/>
                    <a:pt x="120125" y="159322"/>
                    <a:pt x="121942" y="156991"/>
                  </a:cubicBezTo>
                  <a:lnTo>
                    <a:pt x="121942" y="174284"/>
                  </a:lnTo>
                  <a:lnTo>
                    <a:pt x="150454" y="174284"/>
                  </a:lnTo>
                  <a:lnTo>
                    <a:pt x="150454" y="67067"/>
                  </a:lnTo>
                  <a:cubicBezTo>
                    <a:pt x="150770" y="56470"/>
                    <a:pt x="148559" y="45948"/>
                    <a:pt x="144007" y="36372"/>
                  </a:cubicBezTo>
                  <a:cubicBezTo>
                    <a:pt x="139927" y="28231"/>
                    <a:pt x="134034" y="21132"/>
                    <a:pt x="126788" y="15620"/>
                  </a:cubicBezTo>
                  <a:close/>
                  <a:moveTo>
                    <a:pt x="108789" y="147134"/>
                  </a:moveTo>
                  <a:cubicBezTo>
                    <a:pt x="98843" y="152504"/>
                    <a:pt x="87641" y="155132"/>
                    <a:pt x="76340" y="154743"/>
                  </a:cubicBezTo>
                  <a:cubicBezTo>
                    <a:pt x="64853" y="155128"/>
                    <a:pt x="53462" y="152569"/>
                    <a:pt x="43242" y="147307"/>
                  </a:cubicBezTo>
                  <a:cubicBezTo>
                    <a:pt x="30816" y="140602"/>
                    <a:pt x="26183" y="125099"/>
                    <a:pt x="32898" y="112682"/>
                  </a:cubicBezTo>
                  <a:cubicBezTo>
                    <a:pt x="35264" y="108303"/>
                    <a:pt x="38860" y="104710"/>
                    <a:pt x="43242" y="102345"/>
                  </a:cubicBezTo>
                  <a:cubicBezTo>
                    <a:pt x="53487" y="97170"/>
                    <a:pt x="64871" y="94658"/>
                    <a:pt x="76340" y="95039"/>
                  </a:cubicBezTo>
                  <a:cubicBezTo>
                    <a:pt x="87641" y="94649"/>
                    <a:pt x="98843" y="97278"/>
                    <a:pt x="108789" y="102648"/>
                  </a:cubicBezTo>
                  <a:cubicBezTo>
                    <a:pt x="121085" y="109496"/>
                    <a:pt x="125494" y="125003"/>
                    <a:pt x="118645" y="137286"/>
                  </a:cubicBezTo>
                  <a:cubicBezTo>
                    <a:pt x="116339" y="141419"/>
                    <a:pt x="112925" y="144830"/>
                    <a:pt x="108789" y="147134"/>
                  </a:cubicBezTo>
                  <a:close/>
                </a:path>
              </a:pathLst>
            </a:custGeom>
            <a:solidFill>
              <a:srgbClr val="00A443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26" name="Forma libre 39">
              <a:extLst>
                <a:ext uri="{FF2B5EF4-FFF2-40B4-BE49-F238E27FC236}">
                  <a16:creationId xmlns:a16="http://schemas.microsoft.com/office/drawing/2014/main" id="{F3257177-3192-1AFC-197D-4F9E19148926}"/>
                </a:ext>
              </a:extLst>
            </p:cNvPr>
            <p:cNvSpPr/>
            <p:nvPr/>
          </p:nvSpPr>
          <p:spPr>
            <a:xfrm>
              <a:off x="6220942" y="5914542"/>
              <a:ext cx="145738" cy="174412"/>
            </a:xfrm>
            <a:custGeom>
              <a:avLst/>
              <a:gdLst>
                <a:gd name="connsiteX0" fmla="*/ 114783 w 145738"/>
                <a:gd name="connsiteY0" fmla="*/ 8182 h 174412"/>
                <a:gd name="connsiteX1" fmla="*/ 81512 w 145738"/>
                <a:gd name="connsiteY1" fmla="*/ 11 h 174412"/>
                <a:gd name="connsiteX2" fmla="*/ 48241 w 145738"/>
                <a:gd name="connsiteY2" fmla="*/ 9003 h 174412"/>
                <a:gd name="connsiteX3" fmla="*/ 29204 w 145738"/>
                <a:gd name="connsiteY3" fmla="*/ 29625 h 174412"/>
                <a:gd name="connsiteX4" fmla="*/ 29204 w 145738"/>
                <a:gd name="connsiteY4" fmla="*/ 3080 h 174412"/>
                <a:gd name="connsiteX5" fmla="*/ 0 w 145738"/>
                <a:gd name="connsiteY5" fmla="*/ 3080 h 174412"/>
                <a:gd name="connsiteX6" fmla="*/ 0 w 145738"/>
                <a:gd name="connsiteY6" fmla="*/ 174412 h 174412"/>
                <a:gd name="connsiteX7" fmla="*/ 29204 w 145738"/>
                <a:gd name="connsiteY7" fmla="*/ 174412 h 174412"/>
                <a:gd name="connsiteX8" fmla="*/ 29204 w 145738"/>
                <a:gd name="connsiteY8" fmla="*/ 72642 h 174412"/>
                <a:gd name="connsiteX9" fmla="*/ 42184 w 145738"/>
                <a:gd name="connsiteY9" fmla="*/ 38531 h 174412"/>
                <a:gd name="connsiteX10" fmla="*/ 75455 w 145738"/>
                <a:gd name="connsiteY10" fmla="*/ 26167 h 174412"/>
                <a:gd name="connsiteX11" fmla="*/ 105178 w 145738"/>
                <a:gd name="connsiteY11" fmla="*/ 38359 h 174412"/>
                <a:gd name="connsiteX12" fmla="*/ 116514 w 145738"/>
                <a:gd name="connsiteY12" fmla="*/ 71604 h 174412"/>
                <a:gd name="connsiteX13" fmla="*/ 116514 w 145738"/>
                <a:gd name="connsiteY13" fmla="*/ 174412 h 174412"/>
                <a:gd name="connsiteX14" fmla="*/ 145718 w 145738"/>
                <a:gd name="connsiteY14" fmla="*/ 174412 h 174412"/>
                <a:gd name="connsiteX15" fmla="*/ 145718 w 145738"/>
                <a:gd name="connsiteY15" fmla="*/ 67195 h 174412"/>
                <a:gd name="connsiteX16" fmla="*/ 137584 w 145738"/>
                <a:gd name="connsiteY16" fmla="*/ 31571 h 174412"/>
                <a:gd name="connsiteX17" fmla="*/ 114783 w 145738"/>
                <a:gd name="connsiteY17" fmla="*/ 8182 h 174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45738" h="174412">
                  <a:moveTo>
                    <a:pt x="114783" y="8182"/>
                  </a:moveTo>
                  <a:cubicBezTo>
                    <a:pt x="104590" y="2618"/>
                    <a:pt x="93124" y="-197"/>
                    <a:pt x="81512" y="11"/>
                  </a:cubicBezTo>
                  <a:cubicBezTo>
                    <a:pt x="69822" y="6"/>
                    <a:pt x="58335" y="3111"/>
                    <a:pt x="48241" y="9003"/>
                  </a:cubicBezTo>
                  <a:cubicBezTo>
                    <a:pt x="40042" y="13901"/>
                    <a:pt x="33431" y="21065"/>
                    <a:pt x="29204" y="29625"/>
                  </a:cubicBezTo>
                  <a:lnTo>
                    <a:pt x="29204" y="3080"/>
                  </a:lnTo>
                  <a:lnTo>
                    <a:pt x="0" y="3080"/>
                  </a:lnTo>
                  <a:lnTo>
                    <a:pt x="0" y="174412"/>
                  </a:lnTo>
                  <a:lnTo>
                    <a:pt x="29204" y="174412"/>
                  </a:lnTo>
                  <a:lnTo>
                    <a:pt x="29204" y="72642"/>
                  </a:lnTo>
                  <a:cubicBezTo>
                    <a:pt x="28521" y="59953"/>
                    <a:pt x="33236" y="47563"/>
                    <a:pt x="42184" y="38531"/>
                  </a:cubicBezTo>
                  <a:cubicBezTo>
                    <a:pt x="51170" y="30123"/>
                    <a:pt x="63155" y="25669"/>
                    <a:pt x="75455" y="26167"/>
                  </a:cubicBezTo>
                  <a:cubicBezTo>
                    <a:pt x="86656" y="25765"/>
                    <a:pt x="97490" y="30209"/>
                    <a:pt x="105178" y="38359"/>
                  </a:cubicBezTo>
                  <a:cubicBezTo>
                    <a:pt x="113113" y="47558"/>
                    <a:pt x="117175" y="59473"/>
                    <a:pt x="116514" y="71604"/>
                  </a:cubicBezTo>
                  <a:lnTo>
                    <a:pt x="116514" y="174412"/>
                  </a:lnTo>
                  <a:lnTo>
                    <a:pt x="145718" y="174412"/>
                  </a:lnTo>
                  <a:lnTo>
                    <a:pt x="145718" y="67195"/>
                  </a:lnTo>
                  <a:cubicBezTo>
                    <a:pt x="146012" y="54830"/>
                    <a:pt x="143213" y="42587"/>
                    <a:pt x="137584" y="31571"/>
                  </a:cubicBezTo>
                  <a:cubicBezTo>
                    <a:pt x="132440" y="21714"/>
                    <a:pt x="124513" y="13577"/>
                    <a:pt x="114783" y="8182"/>
                  </a:cubicBezTo>
                  <a:close/>
                </a:path>
              </a:pathLst>
            </a:custGeom>
            <a:solidFill>
              <a:srgbClr val="00A443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27" name="Forma libre 40">
              <a:extLst>
                <a:ext uri="{FF2B5EF4-FFF2-40B4-BE49-F238E27FC236}">
                  <a16:creationId xmlns:a16="http://schemas.microsoft.com/office/drawing/2014/main" id="{AE96A16F-D066-DA0F-A55F-7538385D4E06}"/>
                </a:ext>
              </a:extLst>
            </p:cNvPr>
            <p:cNvSpPr/>
            <p:nvPr/>
          </p:nvSpPr>
          <p:spPr>
            <a:xfrm>
              <a:off x="6393516" y="5914530"/>
              <a:ext cx="164456" cy="234706"/>
            </a:xfrm>
            <a:custGeom>
              <a:avLst/>
              <a:gdLst>
                <a:gd name="connsiteX0" fmla="*/ 135172 w 164456"/>
                <a:gd name="connsiteY0" fmla="*/ 34350 h 234706"/>
                <a:gd name="connsiteX1" fmla="*/ 129721 w 164456"/>
                <a:gd name="connsiteY1" fmla="*/ 25487 h 234706"/>
                <a:gd name="connsiteX2" fmla="*/ 108347 w 164456"/>
                <a:gd name="connsiteY2" fmla="*/ 6810 h 234706"/>
                <a:gd name="connsiteX3" fmla="*/ 77413 w 164456"/>
                <a:gd name="connsiteY3" fmla="*/ 23 h 234706"/>
                <a:gd name="connsiteX4" fmla="*/ 46694 w 164456"/>
                <a:gd name="connsiteY4" fmla="*/ 5989 h 234706"/>
                <a:gd name="connsiteX5" fmla="*/ 22076 w 164456"/>
                <a:gd name="connsiteY5" fmla="*/ 22936 h 234706"/>
                <a:gd name="connsiteX6" fmla="*/ 5765 w 164456"/>
                <a:gd name="connsiteY6" fmla="*/ 48876 h 234706"/>
                <a:gd name="connsiteX7" fmla="*/ 11 w 164456"/>
                <a:gd name="connsiteY7" fmla="*/ 81258 h 234706"/>
                <a:gd name="connsiteX8" fmla="*/ 10178 w 164456"/>
                <a:gd name="connsiteY8" fmla="*/ 123150 h 234706"/>
                <a:gd name="connsiteX9" fmla="*/ 77413 w 164456"/>
                <a:gd name="connsiteY9" fmla="*/ 162708 h 234706"/>
                <a:gd name="connsiteX10" fmla="*/ 108347 w 164456"/>
                <a:gd name="connsiteY10" fmla="*/ 155921 h 234706"/>
                <a:gd name="connsiteX11" fmla="*/ 129721 w 164456"/>
                <a:gd name="connsiteY11" fmla="*/ 137244 h 234706"/>
                <a:gd name="connsiteX12" fmla="*/ 135172 w 164456"/>
                <a:gd name="connsiteY12" fmla="*/ 128598 h 234706"/>
                <a:gd name="connsiteX13" fmla="*/ 135172 w 164456"/>
                <a:gd name="connsiteY13" fmla="*/ 154537 h 234706"/>
                <a:gd name="connsiteX14" fmla="*/ 127687 w 164456"/>
                <a:gd name="connsiteY14" fmla="*/ 184801 h 234706"/>
                <a:gd name="connsiteX15" fmla="*/ 107482 w 164456"/>
                <a:gd name="connsiteY15" fmla="*/ 202785 h 234706"/>
                <a:gd name="connsiteX16" fmla="*/ 79489 w 164456"/>
                <a:gd name="connsiteY16" fmla="*/ 208708 h 234706"/>
                <a:gd name="connsiteX17" fmla="*/ 48728 w 164456"/>
                <a:gd name="connsiteY17" fmla="*/ 200062 h 234706"/>
                <a:gd name="connsiteX18" fmla="*/ 26143 w 164456"/>
                <a:gd name="connsiteY18" fmla="*/ 177667 h 234706"/>
                <a:gd name="connsiteX19" fmla="*/ 5462 w 164456"/>
                <a:gd name="connsiteY19" fmla="*/ 194312 h 234706"/>
                <a:gd name="connsiteX20" fmla="*/ 24975 w 164456"/>
                <a:gd name="connsiteY20" fmla="*/ 216361 h 234706"/>
                <a:gd name="connsiteX21" fmla="*/ 50588 w 164456"/>
                <a:gd name="connsiteY21" fmla="*/ 230109 h 234706"/>
                <a:gd name="connsiteX22" fmla="*/ 79489 w 164456"/>
                <a:gd name="connsiteY22" fmla="*/ 234691 h 234706"/>
                <a:gd name="connsiteX23" fmla="*/ 123101 w 164456"/>
                <a:gd name="connsiteY23" fmla="*/ 225353 h 234706"/>
                <a:gd name="connsiteX24" fmla="*/ 153387 w 164456"/>
                <a:gd name="connsiteY24" fmla="*/ 197684 h 234706"/>
                <a:gd name="connsiteX25" fmla="*/ 164419 w 164456"/>
                <a:gd name="connsiteY25" fmla="*/ 153240 h 234706"/>
                <a:gd name="connsiteX26" fmla="*/ 164419 w 164456"/>
                <a:gd name="connsiteY26" fmla="*/ 3092 h 234706"/>
                <a:gd name="connsiteX27" fmla="*/ 135172 w 164456"/>
                <a:gd name="connsiteY27" fmla="*/ 3092 h 234706"/>
                <a:gd name="connsiteX28" fmla="*/ 128725 w 164456"/>
                <a:gd name="connsiteY28" fmla="*/ 109791 h 234706"/>
                <a:gd name="connsiteX29" fmla="*/ 110035 w 164456"/>
                <a:gd name="connsiteY29" fmla="*/ 129160 h 234706"/>
                <a:gd name="connsiteX30" fmla="*/ 82864 w 164456"/>
                <a:gd name="connsiteY30" fmla="*/ 136120 h 234706"/>
                <a:gd name="connsiteX31" fmla="*/ 55520 w 164456"/>
                <a:gd name="connsiteY31" fmla="*/ 129160 h 234706"/>
                <a:gd name="connsiteX32" fmla="*/ 36527 w 164456"/>
                <a:gd name="connsiteY32" fmla="*/ 109791 h 234706"/>
                <a:gd name="connsiteX33" fmla="*/ 29561 w 164456"/>
                <a:gd name="connsiteY33" fmla="*/ 81128 h 234706"/>
                <a:gd name="connsiteX34" fmla="*/ 36527 w 164456"/>
                <a:gd name="connsiteY34" fmla="*/ 52810 h 234706"/>
                <a:gd name="connsiteX35" fmla="*/ 55520 w 164456"/>
                <a:gd name="connsiteY35" fmla="*/ 33269 h 234706"/>
                <a:gd name="connsiteX36" fmla="*/ 82864 w 164456"/>
                <a:gd name="connsiteY36" fmla="*/ 26179 h 234706"/>
                <a:gd name="connsiteX37" fmla="*/ 110035 w 164456"/>
                <a:gd name="connsiteY37" fmla="*/ 33269 h 234706"/>
                <a:gd name="connsiteX38" fmla="*/ 128725 w 164456"/>
                <a:gd name="connsiteY38" fmla="*/ 52810 h 234706"/>
                <a:gd name="connsiteX39" fmla="*/ 135475 w 164456"/>
                <a:gd name="connsiteY39" fmla="*/ 81128 h 234706"/>
                <a:gd name="connsiteX40" fmla="*/ 128725 w 164456"/>
                <a:gd name="connsiteY40" fmla="*/ 109791 h 234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64456" h="234706">
                  <a:moveTo>
                    <a:pt x="135172" y="34350"/>
                  </a:moveTo>
                  <a:cubicBezTo>
                    <a:pt x="133558" y="31276"/>
                    <a:pt x="131737" y="28314"/>
                    <a:pt x="129721" y="25487"/>
                  </a:cubicBezTo>
                  <a:cubicBezTo>
                    <a:pt x="124161" y="17675"/>
                    <a:pt x="116836" y="11276"/>
                    <a:pt x="108347" y="6810"/>
                  </a:cubicBezTo>
                  <a:cubicBezTo>
                    <a:pt x="98738" y="2072"/>
                    <a:pt x="88121" y="-258"/>
                    <a:pt x="77413" y="23"/>
                  </a:cubicBezTo>
                  <a:cubicBezTo>
                    <a:pt x="66873" y="-85"/>
                    <a:pt x="56425" y="1942"/>
                    <a:pt x="46694" y="5989"/>
                  </a:cubicBezTo>
                  <a:cubicBezTo>
                    <a:pt x="37396" y="9863"/>
                    <a:pt x="29012" y="15634"/>
                    <a:pt x="22076" y="22936"/>
                  </a:cubicBezTo>
                  <a:cubicBezTo>
                    <a:pt x="14981" y="30424"/>
                    <a:pt x="9439" y="39240"/>
                    <a:pt x="5765" y="48876"/>
                  </a:cubicBezTo>
                  <a:cubicBezTo>
                    <a:pt x="1828" y="59213"/>
                    <a:pt x="-123" y="70199"/>
                    <a:pt x="11" y="81258"/>
                  </a:cubicBezTo>
                  <a:cubicBezTo>
                    <a:pt x="-222" y="95857"/>
                    <a:pt x="3278" y="110275"/>
                    <a:pt x="10178" y="123150"/>
                  </a:cubicBezTo>
                  <a:cubicBezTo>
                    <a:pt x="23482" y="147806"/>
                    <a:pt x="49381" y="163041"/>
                    <a:pt x="77413" y="162708"/>
                  </a:cubicBezTo>
                  <a:cubicBezTo>
                    <a:pt x="88121" y="162989"/>
                    <a:pt x="98738" y="160659"/>
                    <a:pt x="108347" y="155921"/>
                  </a:cubicBezTo>
                  <a:cubicBezTo>
                    <a:pt x="116836" y="151455"/>
                    <a:pt x="124161" y="145056"/>
                    <a:pt x="129721" y="137244"/>
                  </a:cubicBezTo>
                  <a:cubicBezTo>
                    <a:pt x="131728" y="134486"/>
                    <a:pt x="133545" y="131598"/>
                    <a:pt x="135172" y="128598"/>
                  </a:cubicBezTo>
                  <a:lnTo>
                    <a:pt x="135172" y="154537"/>
                  </a:lnTo>
                  <a:cubicBezTo>
                    <a:pt x="135583" y="165129"/>
                    <a:pt x="132987" y="175618"/>
                    <a:pt x="127687" y="184801"/>
                  </a:cubicBezTo>
                  <a:cubicBezTo>
                    <a:pt x="122885" y="192664"/>
                    <a:pt x="115854" y="198925"/>
                    <a:pt x="107482" y="202785"/>
                  </a:cubicBezTo>
                  <a:cubicBezTo>
                    <a:pt x="98708" y="206815"/>
                    <a:pt x="89146" y="208838"/>
                    <a:pt x="79489" y="208708"/>
                  </a:cubicBezTo>
                  <a:cubicBezTo>
                    <a:pt x="68621" y="208799"/>
                    <a:pt x="57956" y="205799"/>
                    <a:pt x="48728" y="200062"/>
                  </a:cubicBezTo>
                  <a:cubicBezTo>
                    <a:pt x="39577" y="194433"/>
                    <a:pt x="31846" y="186767"/>
                    <a:pt x="26143" y="177667"/>
                  </a:cubicBezTo>
                  <a:lnTo>
                    <a:pt x="5462" y="194312"/>
                  </a:lnTo>
                  <a:cubicBezTo>
                    <a:pt x="10546" y="202803"/>
                    <a:pt x="17161" y="210278"/>
                    <a:pt x="24975" y="216361"/>
                  </a:cubicBezTo>
                  <a:cubicBezTo>
                    <a:pt x="32650" y="222391"/>
                    <a:pt x="41321" y="227043"/>
                    <a:pt x="50588" y="230109"/>
                  </a:cubicBezTo>
                  <a:cubicBezTo>
                    <a:pt x="59916" y="233157"/>
                    <a:pt x="69672" y="234704"/>
                    <a:pt x="79489" y="234691"/>
                  </a:cubicBezTo>
                  <a:cubicBezTo>
                    <a:pt x="94550" y="234955"/>
                    <a:pt x="109472" y="231760"/>
                    <a:pt x="123101" y="225353"/>
                  </a:cubicBezTo>
                  <a:cubicBezTo>
                    <a:pt x="135708" y="219317"/>
                    <a:pt x="146243" y="209690"/>
                    <a:pt x="153387" y="197684"/>
                  </a:cubicBezTo>
                  <a:cubicBezTo>
                    <a:pt x="161062" y="184156"/>
                    <a:pt x="164878" y="168783"/>
                    <a:pt x="164419" y="153240"/>
                  </a:cubicBezTo>
                  <a:lnTo>
                    <a:pt x="164419" y="3092"/>
                  </a:lnTo>
                  <a:lnTo>
                    <a:pt x="135172" y="3092"/>
                  </a:lnTo>
                  <a:close/>
                  <a:moveTo>
                    <a:pt x="128725" y="109791"/>
                  </a:moveTo>
                  <a:cubicBezTo>
                    <a:pt x="124386" y="117832"/>
                    <a:pt x="117918" y="124534"/>
                    <a:pt x="110035" y="129160"/>
                  </a:cubicBezTo>
                  <a:cubicBezTo>
                    <a:pt x="101771" y="133881"/>
                    <a:pt x="92383" y="136284"/>
                    <a:pt x="82864" y="136120"/>
                  </a:cubicBezTo>
                  <a:cubicBezTo>
                    <a:pt x="73294" y="136267"/>
                    <a:pt x="63853" y="133863"/>
                    <a:pt x="55520" y="129160"/>
                  </a:cubicBezTo>
                  <a:cubicBezTo>
                    <a:pt x="47538" y="124555"/>
                    <a:pt x="40970" y="117859"/>
                    <a:pt x="36527" y="109791"/>
                  </a:cubicBezTo>
                  <a:cubicBezTo>
                    <a:pt x="31737" y="101011"/>
                    <a:pt x="29336" y="91127"/>
                    <a:pt x="29561" y="81128"/>
                  </a:cubicBezTo>
                  <a:cubicBezTo>
                    <a:pt x="29362" y="71240"/>
                    <a:pt x="31763" y="61478"/>
                    <a:pt x="36527" y="52810"/>
                  </a:cubicBezTo>
                  <a:cubicBezTo>
                    <a:pt x="40988" y="44713"/>
                    <a:pt x="47547" y="37960"/>
                    <a:pt x="55520" y="33269"/>
                  </a:cubicBezTo>
                  <a:cubicBezTo>
                    <a:pt x="63827" y="28483"/>
                    <a:pt x="73277" y="26032"/>
                    <a:pt x="82864" y="26179"/>
                  </a:cubicBezTo>
                  <a:cubicBezTo>
                    <a:pt x="92400" y="26014"/>
                    <a:pt x="101797" y="28466"/>
                    <a:pt x="110035" y="33269"/>
                  </a:cubicBezTo>
                  <a:cubicBezTo>
                    <a:pt x="117909" y="37986"/>
                    <a:pt x="124364" y="44739"/>
                    <a:pt x="128725" y="52810"/>
                  </a:cubicBezTo>
                  <a:cubicBezTo>
                    <a:pt x="133338" y="61526"/>
                    <a:pt x="135661" y="71271"/>
                    <a:pt x="135475" y="81128"/>
                  </a:cubicBezTo>
                  <a:cubicBezTo>
                    <a:pt x="135687" y="91097"/>
                    <a:pt x="133363" y="100959"/>
                    <a:pt x="128725" y="109791"/>
                  </a:cubicBezTo>
                  <a:close/>
                </a:path>
              </a:pathLst>
            </a:custGeom>
            <a:solidFill>
              <a:srgbClr val="00A443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28" name="Forma libre 41">
              <a:extLst>
                <a:ext uri="{FF2B5EF4-FFF2-40B4-BE49-F238E27FC236}">
                  <a16:creationId xmlns:a16="http://schemas.microsoft.com/office/drawing/2014/main" id="{353460CD-8914-A15B-F285-512A926FE135}"/>
                </a:ext>
              </a:extLst>
            </p:cNvPr>
            <p:cNvSpPr/>
            <p:nvPr/>
          </p:nvSpPr>
          <p:spPr>
            <a:xfrm>
              <a:off x="6595317" y="5914624"/>
              <a:ext cx="87482" cy="174330"/>
            </a:xfrm>
            <a:custGeom>
              <a:avLst/>
              <a:gdLst>
                <a:gd name="connsiteX0" fmla="*/ 48846 w 87482"/>
                <a:gd name="connsiteY0" fmla="*/ 8099 h 174330"/>
                <a:gd name="connsiteX1" fmla="*/ 28988 w 87482"/>
                <a:gd name="connsiteY1" fmla="*/ 32526 h 174330"/>
                <a:gd name="connsiteX2" fmla="*/ 28988 w 87482"/>
                <a:gd name="connsiteY2" fmla="*/ 2998 h 174330"/>
                <a:gd name="connsiteX3" fmla="*/ 0 w 87482"/>
                <a:gd name="connsiteY3" fmla="*/ 2998 h 174330"/>
                <a:gd name="connsiteX4" fmla="*/ 0 w 87482"/>
                <a:gd name="connsiteY4" fmla="*/ 174330 h 174330"/>
                <a:gd name="connsiteX5" fmla="*/ 29204 w 87482"/>
                <a:gd name="connsiteY5" fmla="*/ 174330 h 174330"/>
                <a:gd name="connsiteX6" fmla="*/ 29204 w 87482"/>
                <a:gd name="connsiteY6" fmla="*/ 82460 h 174330"/>
                <a:gd name="connsiteX7" fmla="*/ 40886 w 87482"/>
                <a:gd name="connsiteY7" fmla="*/ 44977 h 174330"/>
                <a:gd name="connsiteX8" fmla="*/ 71171 w 87482"/>
                <a:gd name="connsiteY8" fmla="*/ 30927 h 174330"/>
                <a:gd name="connsiteX9" fmla="*/ 87482 w 87482"/>
                <a:gd name="connsiteY9" fmla="*/ 30927 h 174330"/>
                <a:gd name="connsiteX10" fmla="*/ 87482 w 87482"/>
                <a:gd name="connsiteY10" fmla="*/ 15 h 174330"/>
                <a:gd name="connsiteX11" fmla="*/ 77272 w 87482"/>
                <a:gd name="connsiteY11" fmla="*/ 15 h 174330"/>
                <a:gd name="connsiteX12" fmla="*/ 48846 w 87482"/>
                <a:gd name="connsiteY12" fmla="*/ 8099 h 174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7482" h="174330">
                  <a:moveTo>
                    <a:pt x="48846" y="8099"/>
                  </a:moveTo>
                  <a:cubicBezTo>
                    <a:pt x="40033" y="14187"/>
                    <a:pt x="33146" y="22660"/>
                    <a:pt x="28988" y="32526"/>
                  </a:cubicBezTo>
                  <a:lnTo>
                    <a:pt x="28988" y="2998"/>
                  </a:lnTo>
                  <a:lnTo>
                    <a:pt x="0" y="2998"/>
                  </a:lnTo>
                  <a:lnTo>
                    <a:pt x="0" y="174330"/>
                  </a:lnTo>
                  <a:lnTo>
                    <a:pt x="29204" y="174330"/>
                  </a:lnTo>
                  <a:lnTo>
                    <a:pt x="29204" y="82460"/>
                  </a:lnTo>
                  <a:cubicBezTo>
                    <a:pt x="28520" y="68976"/>
                    <a:pt x="32661" y="55690"/>
                    <a:pt x="40886" y="44977"/>
                  </a:cubicBezTo>
                  <a:cubicBezTo>
                    <a:pt x="48206" y="35794"/>
                    <a:pt x="59425" y="30589"/>
                    <a:pt x="71171" y="30927"/>
                  </a:cubicBezTo>
                  <a:lnTo>
                    <a:pt x="87482" y="30927"/>
                  </a:lnTo>
                  <a:lnTo>
                    <a:pt x="87482" y="15"/>
                  </a:lnTo>
                  <a:lnTo>
                    <a:pt x="77272" y="15"/>
                  </a:lnTo>
                  <a:cubicBezTo>
                    <a:pt x="67195" y="-232"/>
                    <a:pt x="57283" y="2587"/>
                    <a:pt x="48846" y="8099"/>
                  </a:cubicBezTo>
                  <a:close/>
                </a:path>
              </a:pathLst>
            </a:custGeom>
            <a:solidFill>
              <a:srgbClr val="00A443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29" name="Forma libre 42">
              <a:extLst>
                <a:ext uri="{FF2B5EF4-FFF2-40B4-BE49-F238E27FC236}">
                  <a16:creationId xmlns:a16="http://schemas.microsoft.com/office/drawing/2014/main" id="{AC8C356A-95C1-B633-0579-A814FB594AD8}"/>
                </a:ext>
              </a:extLst>
            </p:cNvPr>
            <p:cNvSpPr/>
            <p:nvPr/>
          </p:nvSpPr>
          <p:spPr>
            <a:xfrm>
              <a:off x="6697923" y="5844331"/>
              <a:ext cx="41137" cy="40402"/>
            </a:xfrm>
            <a:custGeom>
              <a:avLst/>
              <a:gdLst>
                <a:gd name="connsiteX0" fmla="*/ 20397 w 41137"/>
                <a:gd name="connsiteY0" fmla="*/ 11 h 40402"/>
                <a:gd name="connsiteX1" fmla="*/ 5773 w 41137"/>
                <a:gd name="connsiteY1" fmla="*/ 5588 h 40402"/>
                <a:gd name="connsiteX2" fmla="*/ 19 w 41137"/>
                <a:gd name="connsiteY2" fmla="*/ 20028 h 40402"/>
                <a:gd name="connsiteX3" fmla="*/ 5773 w 41137"/>
                <a:gd name="connsiteY3" fmla="*/ 34771 h 40402"/>
                <a:gd name="connsiteX4" fmla="*/ 20397 w 41137"/>
                <a:gd name="connsiteY4" fmla="*/ 40391 h 40402"/>
                <a:gd name="connsiteX5" fmla="*/ 35151 w 41137"/>
                <a:gd name="connsiteY5" fmla="*/ 34771 h 40402"/>
                <a:gd name="connsiteX6" fmla="*/ 41121 w 41137"/>
                <a:gd name="connsiteY6" fmla="*/ 20028 h 40402"/>
                <a:gd name="connsiteX7" fmla="*/ 35151 w 41137"/>
                <a:gd name="connsiteY7" fmla="*/ 5588 h 40402"/>
                <a:gd name="connsiteX8" fmla="*/ 20397 w 41137"/>
                <a:gd name="connsiteY8" fmla="*/ 11 h 40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137" h="40402">
                  <a:moveTo>
                    <a:pt x="20397" y="11"/>
                  </a:moveTo>
                  <a:cubicBezTo>
                    <a:pt x="14972" y="-170"/>
                    <a:pt x="9702" y="1840"/>
                    <a:pt x="5773" y="5588"/>
                  </a:cubicBezTo>
                  <a:cubicBezTo>
                    <a:pt x="1914" y="9380"/>
                    <a:pt x="-176" y="14620"/>
                    <a:pt x="19" y="20028"/>
                  </a:cubicBezTo>
                  <a:cubicBezTo>
                    <a:pt x="-223" y="25532"/>
                    <a:pt x="1866" y="30884"/>
                    <a:pt x="5773" y="34771"/>
                  </a:cubicBezTo>
                  <a:cubicBezTo>
                    <a:pt x="9684" y="38545"/>
                    <a:pt x="14963" y="40572"/>
                    <a:pt x="20397" y="40391"/>
                  </a:cubicBezTo>
                  <a:cubicBezTo>
                    <a:pt x="25870" y="40559"/>
                    <a:pt x="31179" y="38536"/>
                    <a:pt x="35151" y="34771"/>
                  </a:cubicBezTo>
                  <a:cubicBezTo>
                    <a:pt x="39174" y="30949"/>
                    <a:pt x="41350" y="25575"/>
                    <a:pt x="41121" y="20028"/>
                  </a:cubicBezTo>
                  <a:cubicBezTo>
                    <a:pt x="41298" y="14581"/>
                    <a:pt x="39122" y="9324"/>
                    <a:pt x="35151" y="5588"/>
                  </a:cubicBezTo>
                  <a:cubicBezTo>
                    <a:pt x="31162" y="1853"/>
                    <a:pt x="25857" y="-149"/>
                    <a:pt x="20397" y="11"/>
                  </a:cubicBezTo>
                  <a:close/>
                </a:path>
              </a:pathLst>
            </a:custGeom>
            <a:solidFill>
              <a:srgbClr val="00A443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30" name="Forma libre 43">
              <a:extLst>
                <a:ext uri="{FF2B5EF4-FFF2-40B4-BE49-F238E27FC236}">
                  <a16:creationId xmlns:a16="http://schemas.microsoft.com/office/drawing/2014/main" id="{B448E1B5-CDBC-234E-FAE8-91CBDB001F00}"/>
                </a:ext>
              </a:extLst>
            </p:cNvPr>
            <p:cNvSpPr/>
            <p:nvPr/>
          </p:nvSpPr>
          <p:spPr>
            <a:xfrm>
              <a:off x="6703696" y="5917622"/>
              <a:ext cx="29204" cy="171332"/>
            </a:xfrm>
            <a:custGeom>
              <a:avLst/>
              <a:gdLst>
                <a:gd name="connsiteX0" fmla="*/ 0 w 29204"/>
                <a:gd name="connsiteY0" fmla="*/ 0 h 171332"/>
                <a:gd name="connsiteX1" fmla="*/ 29204 w 29204"/>
                <a:gd name="connsiteY1" fmla="*/ 0 h 171332"/>
                <a:gd name="connsiteX2" fmla="*/ 29204 w 29204"/>
                <a:gd name="connsiteY2" fmla="*/ 171332 h 171332"/>
                <a:gd name="connsiteX3" fmla="*/ 0 w 29204"/>
                <a:gd name="connsiteY3" fmla="*/ 171332 h 171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04" h="171332">
                  <a:moveTo>
                    <a:pt x="0" y="0"/>
                  </a:moveTo>
                  <a:lnTo>
                    <a:pt x="29204" y="0"/>
                  </a:lnTo>
                  <a:lnTo>
                    <a:pt x="29204" y="171332"/>
                  </a:lnTo>
                  <a:lnTo>
                    <a:pt x="0" y="171332"/>
                  </a:lnTo>
                  <a:close/>
                </a:path>
              </a:pathLst>
            </a:custGeom>
            <a:solidFill>
              <a:srgbClr val="00A443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31" name="Forma libre 44">
              <a:extLst>
                <a:ext uri="{FF2B5EF4-FFF2-40B4-BE49-F238E27FC236}">
                  <a16:creationId xmlns:a16="http://schemas.microsoft.com/office/drawing/2014/main" id="{2C8C4144-9ADC-7AAC-28BE-4BD25FDEDCB4}"/>
                </a:ext>
              </a:extLst>
            </p:cNvPr>
            <p:cNvSpPr/>
            <p:nvPr/>
          </p:nvSpPr>
          <p:spPr>
            <a:xfrm>
              <a:off x="6761261" y="5851476"/>
              <a:ext cx="168453" cy="240577"/>
            </a:xfrm>
            <a:custGeom>
              <a:avLst/>
              <a:gdLst>
                <a:gd name="connsiteX0" fmla="*/ 139250 w 168453"/>
                <a:gd name="connsiteY0" fmla="*/ 98830 h 240577"/>
                <a:gd name="connsiteX1" fmla="*/ 134490 w 168453"/>
                <a:gd name="connsiteY1" fmla="*/ 91092 h 240577"/>
                <a:gd name="connsiteX2" fmla="*/ 111906 w 168453"/>
                <a:gd name="connsiteY2" fmla="*/ 70729 h 240577"/>
                <a:gd name="connsiteX3" fmla="*/ 79500 w 168453"/>
                <a:gd name="connsiteY3" fmla="*/ 63077 h 240577"/>
                <a:gd name="connsiteX4" fmla="*/ 48263 w 168453"/>
                <a:gd name="connsiteY4" fmla="*/ 69389 h 240577"/>
                <a:gd name="connsiteX5" fmla="*/ 22952 w 168453"/>
                <a:gd name="connsiteY5" fmla="*/ 87503 h 240577"/>
                <a:gd name="connsiteX6" fmla="*/ 6166 w 168453"/>
                <a:gd name="connsiteY6" fmla="*/ 115691 h 240577"/>
                <a:gd name="connsiteX7" fmla="*/ 22 w 168453"/>
                <a:gd name="connsiteY7" fmla="*/ 151661 h 240577"/>
                <a:gd name="connsiteX8" fmla="*/ 10752 w 168453"/>
                <a:gd name="connsiteY8" fmla="*/ 198137 h 240577"/>
                <a:gd name="connsiteX9" fmla="*/ 39263 w 168453"/>
                <a:gd name="connsiteY9" fmla="*/ 229351 h 240577"/>
                <a:gd name="connsiteX10" fmla="*/ 79500 w 168453"/>
                <a:gd name="connsiteY10" fmla="*/ 240548 h 240577"/>
                <a:gd name="connsiteX11" fmla="*/ 134490 w 168453"/>
                <a:gd name="connsiteY11" fmla="*/ 212576 h 240577"/>
                <a:gd name="connsiteX12" fmla="*/ 139250 w 168453"/>
                <a:gd name="connsiteY12" fmla="*/ 204794 h 240577"/>
                <a:gd name="connsiteX13" fmla="*/ 139250 w 168453"/>
                <a:gd name="connsiteY13" fmla="*/ 237478 h 240577"/>
                <a:gd name="connsiteX14" fmla="*/ 168454 w 168453"/>
                <a:gd name="connsiteY14" fmla="*/ 237478 h 240577"/>
                <a:gd name="connsiteX15" fmla="*/ 168454 w 168453"/>
                <a:gd name="connsiteY15" fmla="*/ 0 h 240577"/>
                <a:gd name="connsiteX16" fmla="*/ 139250 w 168453"/>
                <a:gd name="connsiteY16" fmla="*/ 0 h 240577"/>
                <a:gd name="connsiteX17" fmla="*/ 124669 w 168453"/>
                <a:gd name="connsiteY17" fmla="*/ 197488 h 240577"/>
                <a:gd name="connsiteX18" fmla="*/ 107363 w 168453"/>
                <a:gd name="connsiteY18" fmla="*/ 209723 h 240577"/>
                <a:gd name="connsiteX19" fmla="*/ 85125 w 168453"/>
                <a:gd name="connsiteY19" fmla="*/ 214046 h 240577"/>
                <a:gd name="connsiteX20" fmla="*/ 45234 w 168453"/>
                <a:gd name="connsiteY20" fmla="*/ 197575 h 240577"/>
                <a:gd name="connsiteX21" fmla="*/ 29788 w 168453"/>
                <a:gd name="connsiteY21" fmla="*/ 151618 h 240577"/>
                <a:gd name="connsiteX22" fmla="*/ 33855 w 168453"/>
                <a:gd name="connsiteY22" fmla="*/ 125678 h 240577"/>
                <a:gd name="connsiteX23" fmla="*/ 45407 w 168453"/>
                <a:gd name="connsiteY23" fmla="*/ 106007 h 240577"/>
                <a:gd name="connsiteX24" fmla="*/ 62713 w 168453"/>
                <a:gd name="connsiteY24" fmla="*/ 93642 h 240577"/>
                <a:gd name="connsiteX25" fmla="*/ 84952 w 168453"/>
                <a:gd name="connsiteY25" fmla="*/ 89319 h 240577"/>
                <a:gd name="connsiteX26" fmla="*/ 124539 w 168453"/>
                <a:gd name="connsiteY26" fmla="*/ 105791 h 240577"/>
                <a:gd name="connsiteX27" fmla="*/ 139985 w 168453"/>
                <a:gd name="connsiteY27" fmla="*/ 151445 h 240577"/>
                <a:gd name="connsiteX28" fmla="*/ 136091 w 168453"/>
                <a:gd name="connsiteY28" fmla="*/ 177731 h 240577"/>
                <a:gd name="connsiteX29" fmla="*/ 124669 w 168453"/>
                <a:gd name="connsiteY29" fmla="*/ 197488 h 240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68453" h="240577">
                  <a:moveTo>
                    <a:pt x="139250" y="98830"/>
                  </a:moveTo>
                  <a:cubicBezTo>
                    <a:pt x="137796" y="96172"/>
                    <a:pt x="136208" y="93586"/>
                    <a:pt x="134490" y="91092"/>
                  </a:cubicBezTo>
                  <a:cubicBezTo>
                    <a:pt x="128641" y="82648"/>
                    <a:pt x="120910" y="75679"/>
                    <a:pt x="111906" y="70729"/>
                  </a:cubicBezTo>
                  <a:cubicBezTo>
                    <a:pt x="101942" y="65433"/>
                    <a:pt x="90779" y="62796"/>
                    <a:pt x="79500" y="63077"/>
                  </a:cubicBezTo>
                  <a:cubicBezTo>
                    <a:pt x="68762" y="63008"/>
                    <a:pt x="58127" y="65156"/>
                    <a:pt x="48263" y="69389"/>
                  </a:cubicBezTo>
                  <a:cubicBezTo>
                    <a:pt x="38597" y="73496"/>
                    <a:pt x="29957" y="79682"/>
                    <a:pt x="22952" y="87503"/>
                  </a:cubicBezTo>
                  <a:cubicBezTo>
                    <a:pt x="15636" y="95761"/>
                    <a:pt x="9938" y="105324"/>
                    <a:pt x="6166" y="115691"/>
                  </a:cubicBezTo>
                  <a:cubicBezTo>
                    <a:pt x="1947" y="127209"/>
                    <a:pt x="-138" y="139396"/>
                    <a:pt x="22" y="151661"/>
                  </a:cubicBezTo>
                  <a:cubicBezTo>
                    <a:pt x="-320" y="167804"/>
                    <a:pt x="3366" y="183775"/>
                    <a:pt x="10752" y="198137"/>
                  </a:cubicBezTo>
                  <a:cubicBezTo>
                    <a:pt x="17311" y="210890"/>
                    <a:pt x="27153" y="221664"/>
                    <a:pt x="39263" y="229351"/>
                  </a:cubicBezTo>
                  <a:cubicBezTo>
                    <a:pt x="51317" y="236873"/>
                    <a:pt x="65288" y="240764"/>
                    <a:pt x="79500" y="240548"/>
                  </a:cubicBezTo>
                  <a:cubicBezTo>
                    <a:pt x="101406" y="241205"/>
                    <a:pt x="122134" y="230661"/>
                    <a:pt x="134490" y="212576"/>
                  </a:cubicBezTo>
                  <a:cubicBezTo>
                    <a:pt x="136208" y="210064"/>
                    <a:pt x="137796" y="207466"/>
                    <a:pt x="139250" y="204794"/>
                  </a:cubicBezTo>
                  <a:lnTo>
                    <a:pt x="139250" y="237478"/>
                  </a:lnTo>
                  <a:lnTo>
                    <a:pt x="168454" y="237478"/>
                  </a:lnTo>
                  <a:lnTo>
                    <a:pt x="168454" y="0"/>
                  </a:lnTo>
                  <a:lnTo>
                    <a:pt x="139250" y="0"/>
                  </a:lnTo>
                  <a:close/>
                  <a:moveTo>
                    <a:pt x="124669" y="197488"/>
                  </a:moveTo>
                  <a:cubicBezTo>
                    <a:pt x="119819" y="202728"/>
                    <a:pt x="113922" y="206896"/>
                    <a:pt x="107363" y="209723"/>
                  </a:cubicBezTo>
                  <a:cubicBezTo>
                    <a:pt x="100319" y="212645"/>
                    <a:pt x="92753" y="214120"/>
                    <a:pt x="85125" y="214046"/>
                  </a:cubicBezTo>
                  <a:cubicBezTo>
                    <a:pt x="70073" y="214561"/>
                    <a:pt x="55531" y="208556"/>
                    <a:pt x="45234" y="197575"/>
                  </a:cubicBezTo>
                  <a:cubicBezTo>
                    <a:pt x="34937" y="186593"/>
                    <a:pt x="29788" y="171276"/>
                    <a:pt x="29788" y="151618"/>
                  </a:cubicBezTo>
                  <a:cubicBezTo>
                    <a:pt x="29663" y="142803"/>
                    <a:pt x="31039" y="134031"/>
                    <a:pt x="33855" y="125678"/>
                  </a:cubicBezTo>
                  <a:cubicBezTo>
                    <a:pt x="36386" y="118432"/>
                    <a:pt x="40310" y="111749"/>
                    <a:pt x="45407" y="106007"/>
                  </a:cubicBezTo>
                  <a:cubicBezTo>
                    <a:pt x="50149" y="100616"/>
                    <a:pt x="56072" y="96384"/>
                    <a:pt x="62713" y="93642"/>
                  </a:cubicBezTo>
                  <a:cubicBezTo>
                    <a:pt x="69774" y="90768"/>
                    <a:pt x="77328" y="89297"/>
                    <a:pt x="84952" y="89319"/>
                  </a:cubicBezTo>
                  <a:cubicBezTo>
                    <a:pt x="99904" y="88852"/>
                    <a:pt x="114333" y="94857"/>
                    <a:pt x="124539" y="105791"/>
                  </a:cubicBezTo>
                  <a:cubicBezTo>
                    <a:pt x="134837" y="116772"/>
                    <a:pt x="139985" y="131990"/>
                    <a:pt x="139985" y="151445"/>
                  </a:cubicBezTo>
                  <a:cubicBezTo>
                    <a:pt x="140106" y="160360"/>
                    <a:pt x="138791" y="169235"/>
                    <a:pt x="136091" y="177731"/>
                  </a:cubicBezTo>
                  <a:cubicBezTo>
                    <a:pt x="133763" y="185067"/>
                    <a:pt x="129865" y="191807"/>
                    <a:pt x="124669" y="197488"/>
                  </a:cubicBezTo>
                  <a:close/>
                </a:path>
              </a:pathLst>
            </a:custGeom>
            <a:solidFill>
              <a:srgbClr val="00A443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32" name="Forma libre 45">
              <a:extLst>
                <a:ext uri="{FF2B5EF4-FFF2-40B4-BE49-F238E27FC236}">
                  <a16:creationId xmlns:a16="http://schemas.microsoft.com/office/drawing/2014/main" id="{E2FB9899-7CF5-E69E-A2C6-911AB4399F89}"/>
                </a:ext>
              </a:extLst>
            </p:cNvPr>
            <p:cNvSpPr/>
            <p:nvPr/>
          </p:nvSpPr>
          <p:spPr>
            <a:xfrm>
              <a:off x="7038635" y="5914507"/>
              <a:ext cx="161790" cy="177526"/>
            </a:xfrm>
            <a:custGeom>
              <a:avLst/>
              <a:gdLst>
                <a:gd name="connsiteX0" fmla="*/ 45926 w 161790"/>
                <a:gd name="connsiteY0" fmla="*/ 42284 h 177526"/>
                <a:gd name="connsiteX1" fmla="*/ 63232 w 161790"/>
                <a:gd name="connsiteY1" fmla="*/ 30266 h 177526"/>
                <a:gd name="connsiteX2" fmla="*/ 83956 w 161790"/>
                <a:gd name="connsiteY2" fmla="*/ 26202 h 177526"/>
                <a:gd name="connsiteX3" fmla="*/ 115367 w 161790"/>
                <a:gd name="connsiteY3" fmla="*/ 34502 h 177526"/>
                <a:gd name="connsiteX4" fmla="*/ 136999 w 161790"/>
                <a:gd name="connsiteY4" fmla="*/ 63166 h 177526"/>
                <a:gd name="connsiteX5" fmla="*/ 161790 w 161790"/>
                <a:gd name="connsiteY5" fmla="*/ 50974 h 177526"/>
                <a:gd name="connsiteX6" fmla="*/ 142278 w 161790"/>
                <a:gd name="connsiteY6" fmla="*/ 20711 h 177526"/>
                <a:gd name="connsiteX7" fmla="*/ 114804 w 161790"/>
                <a:gd name="connsiteY7" fmla="*/ 4758 h 177526"/>
                <a:gd name="connsiteX8" fmla="*/ 83913 w 161790"/>
                <a:gd name="connsiteY8" fmla="*/ 2 h 177526"/>
                <a:gd name="connsiteX9" fmla="*/ 50988 w 161790"/>
                <a:gd name="connsiteY9" fmla="*/ 6444 h 177526"/>
                <a:gd name="connsiteX10" fmla="*/ 24163 w 161790"/>
                <a:gd name="connsiteY10" fmla="*/ 24775 h 177526"/>
                <a:gd name="connsiteX11" fmla="*/ 6338 w 161790"/>
                <a:gd name="connsiteY11" fmla="*/ 52790 h 177526"/>
                <a:gd name="connsiteX12" fmla="*/ 21 w 161790"/>
                <a:gd name="connsiteY12" fmla="*/ 88587 h 177526"/>
                <a:gd name="connsiteX13" fmla="*/ 10968 w 161790"/>
                <a:gd name="connsiteY13" fmla="*/ 134932 h 177526"/>
                <a:gd name="connsiteX14" fmla="*/ 41253 w 161790"/>
                <a:gd name="connsiteY14" fmla="*/ 166319 h 177526"/>
                <a:gd name="connsiteX15" fmla="*/ 84043 w 161790"/>
                <a:gd name="connsiteY15" fmla="*/ 177517 h 177526"/>
                <a:gd name="connsiteX16" fmla="*/ 114934 w 161790"/>
                <a:gd name="connsiteY16" fmla="*/ 172761 h 177526"/>
                <a:gd name="connsiteX17" fmla="*/ 142278 w 161790"/>
                <a:gd name="connsiteY17" fmla="*/ 156462 h 177526"/>
                <a:gd name="connsiteX18" fmla="*/ 161790 w 161790"/>
                <a:gd name="connsiteY18" fmla="*/ 126632 h 177526"/>
                <a:gd name="connsiteX19" fmla="*/ 136999 w 161790"/>
                <a:gd name="connsiteY19" fmla="*/ 114397 h 177526"/>
                <a:gd name="connsiteX20" fmla="*/ 115367 w 161790"/>
                <a:gd name="connsiteY20" fmla="*/ 142585 h 177526"/>
                <a:gd name="connsiteX21" fmla="*/ 83956 w 161790"/>
                <a:gd name="connsiteY21" fmla="*/ 151231 h 177526"/>
                <a:gd name="connsiteX22" fmla="*/ 37446 w 161790"/>
                <a:gd name="connsiteY22" fmla="*/ 123043 h 177526"/>
                <a:gd name="connsiteX23" fmla="*/ 29961 w 161790"/>
                <a:gd name="connsiteY23" fmla="*/ 88803 h 177526"/>
                <a:gd name="connsiteX24" fmla="*/ 34288 w 161790"/>
                <a:gd name="connsiteY24" fmla="*/ 62171 h 177526"/>
                <a:gd name="connsiteX25" fmla="*/ 45926 w 161790"/>
                <a:gd name="connsiteY25" fmla="*/ 42284 h 177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61790" h="177526">
                  <a:moveTo>
                    <a:pt x="45926" y="42284"/>
                  </a:moveTo>
                  <a:cubicBezTo>
                    <a:pt x="50772" y="37088"/>
                    <a:pt x="56669" y="32989"/>
                    <a:pt x="63232" y="30266"/>
                  </a:cubicBezTo>
                  <a:cubicBezTo>
                    <a:pt x="69800" y="27546"/>
                    <a:pt x="76848" y="26167"/>
                    <a:pt x="83956" y="26202"/>
                  </a:cubicBezTo>
                  <a:cubicBezTo>
                    <a:pt x="94993" y="26007"/>
                    <a:pt x="105870" y="28882"/>
                    <a:pt x="115367" y="34502"/>
                  </a:cubicBezTo>
                  <a:cubicBezTo>
                    <a:pt x="125603" y="41346"/>
                    <a:pt x="133227" y="51450"/>
                    <a:pt x="136999" y="63166"/>
                  </a:cubicBezTo>
                  <a:lnTo>
                    <a:pt x="161790" y="50974"/>
                  </a:lnTo>
                  <a:cubicBezTo>
                    <a:pt x="157814" y="39465"/>
                    <a:pt x="151121" y="29085"/>
                    <a:pt x="142278" y="20711"/>
                  </a:cubicBezTo>
                  <a:cubicBezTo>
                    <a:pt x="134378" y="13474"/>
                    <a:pt x="125006" y="8035"/>
                    <a:pt x="114804" y="4758"/>
                  </a:cubicBezTo>
                  <a:cubicBezTo>
                    <a:pt x="104814" y="1589"/>
                    <a:pt x="94396" y="-15"/>
                    <a:pt x="83913" y="2"/>
                  </a:cubicBezTo>
                  <a:cubicBezTo>
                    <a:pt x="72616" y="-84"/>
                    <a:pt x="61419" y="2108"/>
                    <a:pt x="50988" y="6444"/>
                  </a:cubicBezTo>
                  <a:cubicBezTo>
                    <a:pt x="40894" y="10672"/>
                    <a:pt x="31769" y="16911"/>
                    <a:pt x="24163" y="24775"/>
                  </a:cubicBezTo>
                  <a:cubicBezTo>
                    <a:pt x="16376" y="32803"/>
                    <a:pt x="10310" y="42336"/>
                    <a:pt x="6338" y="52790"/>
                  </a:cubicBezTo>
                  <a:cubicBezTo>
                    <a:pt x="2007" y="64221"/>
                    <a:pt x="-134" y="76365"/>
                    <a:pt x="21" y="88587"/>
                  </a:cubicBezTo>
                  <a:cubicBezTo>
                    <a:pt x="-320" y="104713"/>
                    <a:pt x="3444" y="120661"/>
                    <a:pt x="10968" y="134932"/>
                  </a:cubicBezTo>
                  <a:cubicBezTo>
                    <a:pt x="17981" y="147980"/>
                    <a:pt x="28460" y="158840"/>
                    <a:pt x="41253" y="166319"/>
                  </a:cubicBezTo>
                  <a:cubicBezTo>
                    <a:pt x="54233" y="173868"/>
                    <a:pt x="69025" y="177742"/>
                    <a:pt x="84043" y="177517"/>
                  </a:cubicBezTo>
                  <a:cubicBezTo>
                    <a:pt x="94526" y="177534"/>
                    <a:pt x="104944" y="175930"/>
                    <a:pt x="114934" y="172761"/>
                  </a:cubicBezTo>
                  <a:cubicBezTo>
                    <a:pt x="125154" y="169441"/>
                    <a:pt x="134499" y="163873"/>
                    <a:pt x="142278" y="156462"/>
                  </a:cubicBezTo>
                  <a:cubicBezTo>
                    <a:pt x="150970" y="148131"/>
                    <a:pt x="157641" y="137928"/>
                    <a:pt x="161790" y="126632"/>
                  </a:cubicBezTo>
                  <a:lnTo>
                    <a:pt x="136999" y="114397"/>
                  </a:lnTo>
                  <a:cubicBezTo>
                    <a:pt x="133067" y="125905"/>
                    <a:pt x="125469" y="135806"/>
                    <a:pt x="115367" y="142585"/>
                  </a:cubicBezTo>
                  <a:cubicBezTo>
                    <a:pt x="105918" y="148361"/>
                    <a:pt x="95032" y="151357"/>
                    <a:pt x="83956" y="151231"/>
                  </a:cubicBezTo>
                  <a:cubicBezTo>
                    <a:pt x="64331" y="151504"/>
                    <a:pt x="46272" y="140561"/>
                    <a:pt x="37446" y="123043"/>
                  </a:cubicBezTo>
                  <a:cubicBezTo>
                    <a:pt x="32150" y="112425"/>
                    <a:pt x="29580" y="100662"/>
                    <a:pt x="29961" y="88803"/>
                  </a:cubicBezTo>
                  <a:cubicBezTo>
                    <a:pt x="29849" y="79741"/>
                    <a:pt x="31315" y="70731"/>
                    <a:pt x="34288" y="62171"/>
                  </a:cubicBezTo>
                  <a:cubicBezTo>
                    <a:pt x="36749" y="54809"/>
                    <a:pt x="40713" y="48038"/>
                    <a:pt x="45926" y="42284"/>
                  </a:cubicBezTo>
                  <a:close/>
                </a:path>
              </a:pathLst>
            </a:custGeom>
            <a:solidFill>
              <a:srgbClr val="00A443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33" name="Forma libre 46">
              <a:extLst>
                <a:ext uri="{FF2B5EF4-FFF2-40B4-BE49-F238E27FC236}">
                  <a16:creationId xmlns:a16="http://schemas.microsoft.com/office/drawing/2014/main" id="{72102445-8217-1A70-99F4-2AEB7BB930B8}"/>
                </a:ext>
              </a:extLst>
            </p:cNvPr>
            <p:cNvSpPr/>
            <p:nvPr/>
          </p:nvSpPr>
          <p:spPr>
            <a:xfrm>
              <a:off x="7217537" y="5914541"/>
              <a:ext cx="172715" cy="177674"/>
            </a:xfrm>
            <a:custGeom>
              <a:avLst/>
              <a:gdLst>
                <a:gd name="connsiteX0" fmla="*/ 130596 w 172715"/>
                <a:gd name="connsiteY0" fmla="*/ 11209 h 177674"/>
                <a:gd name="connsiteX1" fmla="*/ 86249 w 172715"/>
                <a:gd name="connsiteY1" fmla="*/ 11 h 177674"/>
                <a:gd name="connsiteX2" fmla="*/ 52156 w 172715"/>
                <a:gd name="connsiteY2" fmla="*/ 6323 h 177674"/>
                <a:gd name="connsiteX3" fmla="*/ 24639 w 172715"/>
                <a:gd name="connsiteY3" fmla="*/ 24438 h 177674"/>
                <a:gd name="connsiteX4" fmla="*/ 6468 w 172715"/>
                <a:gd name="connsiteY4" fmla="*/ 52799 h 177674"/>
                <a:gd name="connsiteX5" fmla="*/ 21 w 172715"/>
                <a:gd name="connsiteY5" fmla="*/ 88596 h 177674"/>
                <a:gd name="connsiteX6" fmla="*/ 11227 w 172715"/>
                <a:gd name="connsiteY6" fmla="*/ 135244 h 177674"/>
                <a:gd name="connsiteX7" fmla="*/ 41946 w 172715"/>
                <a:gd name="connsiteY7" fmla="*/ 166631 h 177674"/>
                <a:gd name="connsiteX8" fmla="*/ 86292 w 172715"/>
                <a:gd name="connsiteY8" fmla="*/ 177655 h 177674"/>
                <a:gd name="connsiteX9" fmla="*/ 120905 w 172715"/>
                <a:gd name="connsiteY9" fmla="*/ 171214 h 177674"/>
                <a:gd name="connsiteX10" fmla="*/ 148248 w 172715"/>
                <a:gd name="connsiteY10" fmla="*/ 152883 h 177674"/>
                <a:gd name="connsiteX11" fmla="*/ 166247 w 172715"/>
                <a:gd name="connsiteY11" fmla="*/ 124738 h 177674"/>
                <a:gd name="connsiteX12" fmla="*/ 172693 w 172715"/>
                <a:gd name="connsiteY12" fmla="*/ 88422 h 177674"/>
                <a:gd name="connsiteX13" fmla="*/ 161488 w 172715"/>
                <a:gd name="connsiteY13" fmla="*/ 42077 h 177674"/>
                <a:gd name="connsiteX14" fmla="*/ 130596 w 172715"/>
                <a:gd name="connsiteY14" fmla="*/ 11209 h 177674"/>
                <a:gd name="connsiteX15" fmla="*/ 138730 w 172715"/>
                <a:gd name="connsiteY15" fmla="*/ 114968 h 177674"/>
                <a:gd name="connsiteX16" fmla="*/ 126832 w 172715"/>
                <a:gd name="connsiteY16" fmla="*/ 134812 h 177674"/>
                <a:gd name="connsiteX17" fmla="*/ 108834 w 172715"/>
                <a:gd name="connsiteY17" fmla="*/ 147219 h 177674"/>
                <a:gd name="connsiteX18" fmla="*/ 86249 w 172715"/>
                <a:gd name="connsiteY18" fmla="*/ 151543 h 177674"/>
                <a:gd name="connsiteX19" fmla="*/ 57391 w 172715"/>
                <a:gd name="connsiteY19" fmla="*/ 144063 h 177674"/>
                <a:gd name="connsiteX20" fmla="*/ 37186 w 172715"/>
                <a:gd name="connsiteY20" fmla="*/ 122447 h 177674"/>
                <a:gd name="connsiteX21" fmla="*/ 29874 w 172715"/>
                <a:gd name="connsiteY21" fmla="*/ 88682 h 177674"/>
                <a:gd name="connsiteX22" fmla="*/ 34201 w 172715"/>
                <a:gd name="connsiteY22" fmla="*/ 62742 h 177674"/>
                <a:gd name="connsiteX23" fmla="*/ 46056 w 172715"/>
                <a:gd name="connsiteY23" fmla="*/ 43071 h 177674"/>
                <a:gd name="connsiteX24" fmla="*/ 64054 w 172715"/>
                <a:gd name="connsiteY24" fmla="*/ 30879 h 177674"/>
                <a:gd name="connsiteX25" fmla="*/ 86292 w 172715"/>
                <a:gd name="connsiteY25" fmla="*/ 26556 h 177674"/>
                <a:gd name="connsiteX26" fmla="*/ 115323 w 172715"/>
                <a:gd name="connsiteY26" fmla="*/ 34036 h 177674"/>
                <a:gd name="connsiteX27" fmla="*/ 135528 w 172715"/>
                <a:gd name="connsiteY27" fmla="*/ 55652 h 177674"/>
                <a:gd name="connsiteX28" fmla="*/ 143013 w 172715"/>
                <a:gd name="connsiteY28" fmla="*/ 88898 h 177674"/>
                <a:gd name="connsiteX29" fmla="*/ 138773 w 172715"/>
                <a:gd name="connsiteY29" fmla="*/ 114881 h 177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72715" h="177674">
                  <a:moveTo>
                    <a:pt x="130596" y="11209"/>
                  </a:moveTo>
                  <a:cubicBezTo>
                    <a:pt x="117063" y="3630"/>
                    <a:pt x="101760" y="-235"/>
                    <a:pt x="86249" y="11"/>
                  </a:cubicBezTo>
                  <a:cubicBezTo>
                    <a:pt x="74585" y="-84"/>
                    <a:pt x="63011" y="2060"/>
                    <a:pt x="52156" y="6323"/>
                  </a:cubicBezTo>
                  <a:cubicBezTo>
                    <a:pt x="41803" y="10348"/>
                    <a:pt x="32423" y="16522"/>
                    <a:pt x="24639" y="24438"/>
                  </a:cubicBezTo>
                  <a:cubicBezTo>
                    <a:pt x="16700" y="32544"/>
                    <a:pt x="10513" y="42198"/>
                    <a:pt x="6468" y="52799"/>
                  </a:cubicBezTo>
                  <a:cubicBezTo>
                    <a:pt x="2098" y="64221"/>
                    <a:pt x="-91" y="76365"/>
                    <a:pt x="21" y="88596"/>
                  </a:cubicBezTo>
                  <a:cubicBezTo>
                    <a:pt x="-325" y="104851"/>
                    <a:pt x="3535" y="120916"/>
                    <a:pt x="11227" y="135244"/>
                  </a:cubicBezTo>
                  <a:cubicBezTo>
                    <a:pt x="18349" y="148356"/>
                    <a:pt x="28988" y="159225"/>
                    <a:pt x="41946" y="166631"/>
                  </a:cubicBezTo>
                  <a:cubicBezTo>
                    <a:pt x="55483" y="174179"/>
                    <a:pt x="70790" y="177984"/>
                    <a:pt x="86292" y="177655"/>
                  </a:cubicBezTo>
                  <a:cubicBezTo>
                    <a:pt x="98138" y="177789"/>
                    <a:pt x="109898" y="175602"/>
                    <a:pt x="120905" y="171214"/>
                  </a:cubicBezTo>
                  <a:cubicBezTo>
                    <a:pt x="131189" y="167054"/>
                    <a:pt x="140500" y="160816"/>
                    <a:pt x="148248" y="152883"/>
                  </a:cubicBezTo>
                  <a:cubicBezTo>
                    <a:pt x="156053" y="144785"/>
                    <a:pt x="162171" y="135218"/>
                    <a:pt x="166247" y="124738"/>
                  </a:cubicBezTo>
                  <a:cubicBezTo>
                    <a:pt x="170669" y="113147"/>
                    <a:pt x="172853" y="100826"/>
                    <a:pt x="172693" y="88422"/>
                  </a:cubicBezTo>
                  <a:cubicBezTo>
                    <a:pt x="173044" y="72266"/>
                    <a:pt x="169180" y="56292"/>
                    <a:pt x="161488" y="42077"/>
                  </a:cubicBezTo>
                  <a:cubicBezTo>
                    <a:pt x="154193" y="29167"/>
                    <a:pt x="143515" y="18497"/>
                    <a:pt x="130596" y="11209"/>
                  </a:cubicBezTo>
                  <a:close/>
                  <a:moveTo>
                    <a:pt x="138730" y="114968"/>
                  </a:moveTo>
                  <a:cubicBezTo>
                    <a:pt x="136169" y="122330"/>
                    <a:pt x="132119" y="129083"/>
                    <a:pt x="126832" y="134812"/>
                  </a:cubicBezTo>
                  <a:cubicBezTo>
                    <a:pt x="121805" y="140203"/>
                    <a:pt x="115661" y="144435"/>
                    <a:pt x="108834" y="147219"/>
                  </a:cubicBezTo>
                  <a:cubicBezTo>
                    <a:pt x="101660" y="150125"/>
                    <a:pt x="93989" y="151590"/>
                    <a:pt x="86249" y="151543"/>
                  </a:cubicBezTo>
                  <a:cubicBezTo>
                    <a:pt x="76134" y="151672"/>
                    <a:pt x="66170" y="149091"/>
                    <a:pt x="57391" y="144063"/>
                  </a:cubicBezTo>
                  <a:cubicBezTo>
                    <a:pt x="48699" y="138971"/>
                    <a:pt x="41681" y="131461"/>
                    <a:pt x="37186" y="122447"/>
                  </a:cubicBezTo>
                  <a:cubicBezTo>
                    <a:pt x="32077" y="111941"/>
                    <a:pt x="29567" y="100359"/>
                    <a:pt x="29874" y="88682"/>
                  </a:cubicBezTo>
                  <a:cubicBezTo>
                    <a:pt x="29775" y="79850"/>
                    <a:pt x="31242" y="71064"/>
                    <a:pt x="34201" y="62742"/>
                  </a:cubicBezTo>
                  <a:cubicBezTo>
                    <a:pt x="36801" y="55462"/>
                    <a:pt x="40829" y="48774"/>
                    <a:pt x="46056" y="43071"/>
                  </a:cubicBezTo>
                  <a:cubicBezTo>
                    <a:pt x="51066" y="37715"/>
                    <a:pt x="57218" y="33547"/>
                    <a:pt x="64054" y="30879"/>
                  </a:cubicBezTo>
                  <a:cubicBezTo>
                    <a:pt x="71128" y="28043"/>
                    <a:pt x="78673" y="26578"/>
                    <a:pt x="86292" y="26556"/>
                  </a:cubicBezTo>
                  <a:cubicBezTo>
                    <a:pt x="96468" y="26379"/>
                    <a:pt x="106502" y="28964"/>
                    <a:pt x="115323" y="34036"/>
                  </a:cubicBezTo>
                  <a:cubicBezTo>
                    <a:pt x="123972" y="39180"/>
                    <a:pt x="130981" y="46677"/>
                    <a:pt x="135528" y="55652"/>
                  </a:cubicBezTo>
                  <a:cubicBezTo>
                    <a:pt x="140750" y="65941"/>
                    <a:pt x="143325" y="77368"/>
                    <a:pt x="143013" y="88898"/>
                  </a:cubicBezTo>
                  <a:cubicBezTo>
                    <a:pt x="143100" y="97739"/>
                    <a:pt x="141663" y="106528"/>
                    <a:pt x="138773" y="114881"/>
                  </a:cubicBezTo>
                  <a:close/>
                </a:path>
              </a:pathLst>
            </a:custGeom>
            <a:solidFill>
              <a:srgbClr val="00A443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34" name="Forma libre 47">
              <a:extLst>
                <a:ext uri="{FF2B5EF4-FFF2-40B4-BE49-F238E27FC236}">
                  <a16:creationId xmlns:a16="http://schemas.microsoft.com/office/drawing/2014/main" id="{5858A7F2-8646-D9EA-6DAC-365A05A88E49}"/>
                </a:ext>
              </a:extLst>
            </p:cNvPr>
            <p:cNvSpPr/>
            <p:nvPr/>
          </p:nvSpPr>
          <p:spPr>
            <a:xfrm>
              <a:off x="7418396" y="5914449"/>
              <a:ext cx="240657" cy="174505"/>
            </a:xfrm>
            <a:custGeom>
              <a:avLst/>
              <a:gdLst>
                <a:gd name="connsiteX0" fmla="*/ 211394 w 240657"/>
                <a:gd name="connsiteY0" fmla="*/ 8275 h 174505"/>
                <a:gd name="connsiteX1" fmla="*/ 180157 w 240657"/>
                <a:gd name="connsiteY1" fmla="*/ 104 h 174505"/>
                <a:gd name="connsiteX2" fmla="*/ 146713 w 240657"/>
                <a:gd name="connsiteY2" fmla="*/ 9961 h 174505"/>
                <a:gd name="connsiteX3" fmla="*/ 128411 w 240657"/>
                <a:gd name="connsiteY3" fmla="*/ 32528 h 174505"/>
                <a:gd name="connsiteX4" fmla="*/ 51793 w 240657"/>
                <a:gd name="connsiteY4" fmla="*/ 5676 h 174505"/>
                <a:gd name="connsiteX5" fmla="*/ 46207 w 240657"/>
                <a:gd name="connsiteY5" fmla="*/ 8750 h 174505"/>
                <a:gd name="connsiteX6" fmla="*/ 29204 w 240657"/>
                <a:gd name="connsiteY6" fmla="*/ 27989 h 174505"/>
                <a:gd name="connsiteX7" fmla="*/ 29204 w 240657"/>
                <a:gd name="connsiteY7" fmla="*/ 3173 h 174505"/>
                <a:gd name="connsiteX8" fmla="*/ 0 w 240657"/>
                <a:gd name="connsiteY8" fmla="*/ 3173 h 174505"/>
                <a:gd name="connsiteX9" fmla="*/ 0 w 240657"/>
                <a:gd name="connsiteY9" fmla="*/ 174505 h 174505"/>
                <a:gd name="connsiteX10" fmla="*/ 29247 w 240657"/>
                <a:gd name="connsiteY10" fmla="*/ 174505 h 174505"/>
                <a:gd name="connsiteX11" fmla="*/ 29247 w 240657"/>
                <a:gd name="connsiteY11" fmla="*/ 70357 h 174505"/>
                <a:gd name="connsiteX12" fmla="*/ 34526 w 240657"/>
                <a:gd name="connsiteY12" fmla="*/ 46622 h 174505"/>
                <a:gd name="connsiteX13" fmla="*/ 48760 w 240657"/>
                <a:gd name="connsiteY13" fmla="*/ 31491 h 174505"/>
                <a:gd name="connsiteX14" fmla="*/ 69657 w 240657"/>
                <a:gd name="connsiteY14" fmla="*/ 26260 h 174505"/>
                <a:gd name="connsiteX15" fmla="*/ 95617 w 240657"/>
                <a:gd name="connsiteY15" fmla="*/ 37630 h 174505"/>
                <a:gd name="connsiteX16" fmla="*/ 105654 w 240657"/>
                <a:gd name="connsiteY16" fmla="*/ 70011 h 174505"/>
                <a:gd name="connsiteX17" fmla="*/ 105654 w 240657"/>
                <a:gd name="connsiteY17" fmla="*/ 174505 h 174505"/>
                <a:gd name="connsiteX18" fmla="*/ 134858 w 240657"/>
                <a:gd name="connsiteY18" fmla="*/ 174505 h 174505"/>
                <a:gd name="connsiteX19" fmla="*/ 134858 w 240657"/>
                <a:gd name="connsiteY19" fmla="*/ 70357 h 174505"/>
                <a:gd name="connsiteX20" fmla="*/ 146237 w 240657"/>
                <a:gd name="connsiteY20" fmla="*/ 37760 h 174505"/>
                <a:gd name="connsiteX21" fmla="*/ 175268 w 240657"/>
                <a:gd name="connsiteY21" fmla="*/ 26260 h 174505"/>
                <a:gd name="connsiteX22" fmla="*/ 201227 w 240657"/>
                <a:gd name="connsiteY22" fmla="*/ 37630 h 174505"/>
                <a:gd name="connsiteX23" fmla="*/ 211438 w 240657"/>
                <a:gd name="connsiteY23" fmla="*/ 70011 h 174505"/>
                <a:gd name="connsiteX24" fmla="*/ 211438 w 240657"/>
                <a:gd name="connsiteY24" fmla="*/ 174505 h 174505"/>
                <a:gd name="connsiteX25" fmla="*/ 240642 w 240657"/>
                <a:gd name="connsiteY25" fmla="*/ 174505 h 174505"/>
                <a:gd name="connsiteX26" fmla="*/ 240642 w 240657"/>
                <a:gd name="connsiteY26" fmla="*/ 64910 h 174505"/>
                <a:gd name="connsiteX27" fmla="*/ 232594 w 240657"/>
                <a:gd name="connsiteY27" fmla="*/ 30756 h 174505"/>
                <a:gd name="connsiteX28" fmla="*/ 211394 w 240657"/>
                <a:gd name="connsiteY28" fmla="*/ 8275 h 174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40657" h="174505">
                  <a:moveTo>
                    <a:pt x="211394" y="8275"/>
                  </a:moveTo>
                  <a:cubicBezTo>
                    <a:pt x="201937" y="2719"/>
                    <a:pt x="191124" y="-108"/>
                    <a:pt x="180157" y="104"/>
                  </a:cubicBezTo>
                  <a:cubicBezTo>
                    <a:pt x="168293" y="130"/>
                    <a:pt x="156690" y="3549"/>
                    <a:pt x="146713" y="9961"/>
                  </a:cubicBezTo>
                  <a:cubicBezTo>
                    <a:pt x="138371" y="15352"/>
                    <a:pt x="131959" y="23255"/>
                    <a:pt x="128411" y="32528"/>
                  </a:cubicBezTo>
                  <a:cubicBezTo>
                    <a:pt x="114675" y="3973"/>
                    <a:pt x="80374" y="-8050"/>
                    <a:pt x="51793" y="5676"/>
                  </a:cubicBezTo>
                  <a:cubicBezTo>
                    <a:pt x="49876" y="6597"/>
                    <a:pt x="48011" y="7622"/>
                    <a:pt x="46207" y="8750"/>
                  </a:cubicBezTo>
                  <a:cubicBezTo>
                    <a:pt x="38895" y="13501"/>
                    <a:pt x="33016" y="20151"/>
                    <a:pt x="29204" y="27989"/>
                  </a:cubicBezTo>
                  <a:lnTo>
                    <a:pt x="29204" y="3173"/>
                  </a:lnTo>
                  <a:lnTo>
                    <a:pt x="0" y="3173"/>
                  </a:lnTo>
                  <a:lnTo>
                    <a:pt x="0" y="174505"/>
                  </a:lnTo>
                  <a:lnTo>
                    <a:pt x="29247" y="174505"/>
                  </a:lnTo>
                  <a:lnTo>
                    <a:pt x="29247" y="70357"/>
                  </a:lnTo>
                  <a:cubicBezTo>
                    <a:pt x="29009" y="62130"/>
                    <a:pt x="30822" y="53976"/>
                    <a:pt x="34526" y="46622"/>
                  </a:cubicBezTo>
                  <a:cubicBezTo>
                    <a:pt x="37753" y="40345"/>
                    <a:pt x="42690" y="35101"/>
                    <a:pt x="48760" y="31491"/>
                  </a:cubicBezTo>
                  <a:cubicBezTo>
                    <a:pt x="55129" y="27903"/>
                    <a:pt x="62350" y="26095"/>
                    <a:pt x="69657" y="26260"/>
                  </a:cubicBezTo>
                  <a:cubicBezTo>
                    <a:pt x="79587" y="25931"/>
                    <a:pt x="89131" y="30112"/>
                    <a:pt x="95617" y="37630"/>
                  </a:cubicBezTo>
                  <a:cubicBezTo>
                    <a:pt x="102310" y="45209"/>
                    <a:pt x="105654" y="56004"/>
                    <a:pt x="105654" y="70011"/>
                  </a:cubicBezTo>
                  <a:lnTo>
                    <a:pt x="105654" y="174505"/>
                  </a:lnTo>
                  <a:lnTo>
                    <a:pt x="134858" y="174505"/>
                  </a:lnTo>
                  <a:lnTo>
                    <a:pt x="134858" y="70357"/>
                  </a:lnTo>
                  <a:cubicBezTo>
                    <a:pt x="134858" y="56350"/>
                    <a:pt x="138665" y="45455"/>
                    <a:pt x="146237" y="37760"/>
                  </a:cubicBezTo>
                  <a:cubicBezTo>
                    <a:pt x="153886" y="30047"/>
                    <a:pt x="164408" y="25879"/>
                    <a:pt x="175268" y="26260"/>
                  </a:cubicBezTo>
                  <a:cubicBezTo>
                    <a:pt x="185193" y="25948"/>
                    <a:pt x="194729" y="30125"/>
                    <a:pt x="201227" y="37630"/>
                  </a:cubicBezTo>
                  <a:cubicBezTo>
                    <a:pt x="208007" y="45209"/>
                    <a:pt x="211407" y="56004"/>
                    <a:pt x="211438" y="70011"/>
                  </a:cubicBezTo>
                  <a:lnTo>
                    <a:pt x="211438" y="174505"/>
                  </a:lnTo>
                  <a:lnTo>
                    <a:pt x="240642" y="174505"/>
                  </a:lnTo>
                  <a:lnTo>
                    <a:pt x="240642" y="64910"/>
                  </a:lnTo>
                  <a:cubicBezTo>
                    <a:pt x="240897" y="53029"/>
                    <a:pt x="238128" y="41274"/>
                    <a:pt x="232594" y="30756"/>
                  </a:cubicBezTo>
                  <a:cubicBezTo>
                    <a:pt x="227714" y="21469"/>
                    <a:pt x="220381" y="13696"/>
                    <a:pt x="211394" y="8275"/>
                  </a:cubicBezTo>
                  <a:close/>
                </a:path>
              </a:pathLst>
            </a:custGeom>
            <a:solidFill>
              <a:srgbClr val="00A443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35" name="Forma libre 48">
              <a:extLst>
                <a:ext uri="{FF2B5EF4-FFF2-40B4-BE49-F238E27FC236}">
                  <a16:creationId xmlns:a16="http://schemas.microsoft.com/office/drawing/2014/main" id="{9E7A2C52-8037-BBAA-9221-E67DD6D88108}"/>
                </a:ext>
              </a:extLst>
            </p:cNvPr>
            <p:cNvSpPr/>
            <p:nvPr/>
          </p:nvSpPr>
          <p:spPr>
            <a:xfrm>
              <a:off x="7695121" y="5914531"/>
              <a:ext cx="168670" cy="230409"/>
            </a:xfrm>
            <a:custGeom>
              <a:avLst/>
              <a:gdLst>
                <a:gd name="connsiteX0" fmla="*/ 129709 w 168670"/>
                <a:gd name="connsiteY0" fmla="*/ 11218 h 230409"/>
                <a:gd name="connsiteX1" fmla="*/ 88953 w 168670"/>
                <a:gd name="connsiteY1" fmla="*/ 21 h 230409"/>
                <a:gd name="connsiteX2" fmla="*/ 56548 w 168670"/>
                <a:gd name="connsiteY2" fmla="*/ 7673 h 230409"/>
                <a:gd name="connsiteX3" fmla="*/ 33963 w 168670"/>
                <a:gd name="connsiteY3" fmla="*/ 28036 h 230409"/>
                <a:gd name="connsiteX4" fmla="*/ 29204 w 168670"/>
                <a:gd name="connsiteY4" fmla="*/ 35818 h 230409"/>
                <a:gd name="connsiteX5" fmla="*/ 29204 w 168670"/>
                <a:gd name="connsiteY5" fmla="*/ 3091 h 230409"/>
                <a:gd name="connsiteX6" fmla="*/ 0 w 168670"/>
                <a:gd name="connsiteY6" fmla="*/ 3091 h 230409"/>
                <a:gd name="connsiteX7" fmla="*/ 0 w 168670"/>
                <a:gd name="connsiteY7" fmla="*/ 230409 h 230409"/>
                <a:gd name="connsiteX8" fmla="*/ 29420 w 168670"/>
                <a:gd name="connsiteY8" fmla="*/ 230409 h 230409"/>
                <a:gd name="connsiteX9" fmla="*/ 29420 w 168670"/>
                <a:gd name="connsiteY9" fmla="*/ 141566 h 230409"/>
                <a:gd name="connsiteX10" fmla="*/ 34353 w 168670"/>
                <a:gd name="connsiteY10" fmla="*/ 149521 h 230409"/>
                <a:gd name="connsiteX11" fmla="*/ 56894 w 168670"/>
                <a:gd name="connsiteY11" fmla="*/ 169840 h 230409"/>
                <a:gd name="connsiteX12" fmla="*/ 89170 w 168670"/>
                <a:gd name="connsiteY12" fmla="*/ 177492 h 230409"/>
                <a:gd name="connsiteX13" fmla="*/ 145891 w 168670"/>
                <a:gd name="connsiteY13" fmla="*/ 152720 h 230409"/>
                <a:gd name="connsiteX14" fmla="*/ 162677 w 168670"/>
                <a:gd name="connsiteY14" fmla="*/ 124575 h 230409"/>
                <a:gd name="connsiteX15" fmla="*/ 168648 w 168670"/>
                <a:gd name="connsiteY15" fmla="*/ 88605 h 230409"/>
                <a:gd name="connsiteX16" fmla="*/ 158265 w 168670"/>
                <a:gd name="connsiteY16" fmla="*/ 42432 h 230409"/>
                <a:gd name="connsiteX17" fmla="*/ 129709 w 168670"/>
                <a:gd name="connsiteY17" fmla="*/ 11218 h 230409"/>
                <a:gd name="connsiteX18" fmla="*/ 134988 w 168670"/>
                <a:gd name="connsiteY18" fmla="*/ 114977 h 230409"/>
                <a:gd name="connsiteX19" fmla="*/ 123609 w 168670"/>
                <a:gd name="connsiteY19" fmla="*/ 134648 h 230409"/>
                <a:gd name="connsiteX20" fmla="*/ 105913 w 168670"/>
                <a:gd name="connsiteY20" fmla="*/ 146883 h 230409"/>
                <a:gd name="connsiteX21" fmla="*/ 83848 w 168670"/>
                <a:gd name="connsiteY21" fmla="*/ 150947 h 230409"/>
                <a:gd name="connsiteX22" fmla="*/ 43957 w 168670"/>
                <a:gd name="connsiteY22" fmla="*/ 134476 h 230409"/>
                <a:gd name="connsiteX23" fmla="*/ 28512 w 168670"/>
                <a:gd name="connsiteY23" fmla="*/ 88865 h 230409"/>
                <a:gd name="connsiteX24" fmla="*/ 32579 w 168670"/>
                <a:gd name="connsiteY24" fmla="*/ 62709 h 230409"/>
                <a:gd name="connsiteX25" fmla="*/ 44131 w 168670"/>
                <a:gd name="connsiteY25" fmla="*/ 43038 h 230409"/>
                <a:gd name="connsiteX26" fmla="*/ 61437 w 168670"/>
                <a:gd name="connsiteY26" fmla="*/ 30673 h 230409"/>
                <a:gd name="connsiteX27" fmla="*/ 83675 w 168670"/>
                <a:gd name="connsiteY27" fmla="*/ 26350 h 230409"/>
                <a:gd name="connsiteX28" fmla="*/ 123263 w 168670"/>
                <a:gd name="connsiteY28" fmla="*/ 42994 h 230409"/>
                <a:gd name="connsiteX29" fmla="*/ 138709 w 168670"/>
                <a:gd name="connsiteY29" fmla="*/ 88822 h 230409"/>
                <a:gd name="connsiteX30" fmla="*/ 134988 w 168670"/>
                <a:gd name="connsiteY30" fmla="*/ 115064 h 230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68670" h="230409">
                  <a:moveTo>
                    <a:pt x="129709" y="11218"/>
                  </a:moveTo>
                  <a:cubicBezTo>
                    <a:pt x="117465" y="3700"/>
                    <a:pt x="103318" y="-182"/>
                    <a:pt x="88953" y="21"/>
                  </a:cubicBezTo>
                  <a:cubicBezTo>
                    <a:pt x="77661" y="-264"/>
                    <a:pt x="66507" y="2369"/>
                    <a:pt x="56548" y="7673"/>
                  </a:cubicBezTo>
                  <a:cubicBezTo>
                    <a:pt x="47544" y="12624"/>
                    <a:pt x="39813" y="19593"/>
                    <a:pt x="33963" y="28036"/>
                  </a:cubicBezTo>
                  <a:cubicBezTo>
                    <a:pt x="32246" y="30548"/>
                    <a:pt x="30658" y="33146"/>
                    <a:pt x="29204" y="35818"/>
                  </a:cubicBezTo>
                  <a:lnTo>
                    <a:pt x="29204" y="3091"/>
                  </a:lnTo>
                  <a:lnTo>
                    <a:pt x="0" y="3091"/>
                  </a:lnTo>
                  <a:lnTo>
                    <a:pt x="0" y="230409"/>
                  </a:lnTo>
                  <a:lnTo>
                    <a:pt x="29420" y="230409"/>
                  </a:lnTo>
                  <a:lnTo>
                    <a:pt x="29420" y="141566"/>
                  </a:lnTo>
                  <a:cubicBezTo>
                    <a:pt x="30913" y="144307"/>
                    <a:pt x="32561" y="146961"/>
                    <a:pt x="34353" y="149521"/>
                  </a:cubicBezTo>
                  <a:cubicBezTo>
                    <a:pt x="40232" y="157912"/>
                    <a:pt x="47938" y="164860"/>
                    <a:pt x="56894" y="169840"/>
                  </a:cubicBezTo>
                  <a:cubicBezTo>
                    <a:pt x="66806" y="175140"/>
                    <a:pt x="77921" y="177778"/>
                    <a:pt x="89170" y="177492"/>
                  </a:cubicBezTo>
                  <a:cubicBezTo>
                    <a:pt x="110759" y="177765"/>
                    <a:pt x="131440" y="168742"/>
                    <a:pt x="145891" y="152720"/>
                  </a:cubicBezTo>
                  <a:cubicBezTo>
                    <a:pt x="153289" y="144540"/>
                    <a:pt x="159000" y="134973"/>
                    <a:pt x="162677" y="124575"/>
                  </a:cubicBezTo>
                  <a:cubicBezTo>
                    <a:pt x="166788" y="113032"/>
                    <a:pt x="168778" y="100853"/>
                    <a:pt x="168648" y="88605"/>
                  </a:cubicBezTo>
                  <a:cubicBezTo>
                    <a:pt x="168994" y="72601"/>
                    <a:pt x="165403" y="56760"/>
                    <a:pt x="158265" y="42432"/>
                  </a:cubicBezTo>
                  <a:cubicBezTo>
                    <a:pt x="151775" y="29610"/>
                    <a:pt x="141910" y="18810"/>
                    <a:pt x="129709" y="11218"/>
                  </a:cubicBezTo>
                  <a:close/>
                  <a:moveTo>
                    <a:pt x="134988" y="114977"/>
                  </a:moveTo>
                  <a:cubicBezTo>
                    <a:pt x="132608" y="122258"/>
                    <a:pt x="128714" y="128955"/>
                    <a:pt x="123609" y="134648"/>
                  </a:cubicBezTo>
                  <a:cubicBezTo>
                    <a:pt x="118720" y="140009"/>
                    <a:pt x="112663" y="144194"/>
                    <a:pt x="105913" y="146883"/>
                  </a:cubicBezTo>
                  <a:cubicBezTo>
                    <a:pt x="98861" y="149620"/>
                    <a:pt x="91376" y="151003"/>
                    <a:pt x="83848" y="150947"/>
                  </a:cubicBezTo>
                  <a:cubicBezTo>
                    <a:pt x="68796" y="151462"/>
                    <a:pt x="54255" y="145457"/>
                    <a:pt x="43957" y="134476"/>
                  </a:cubicBezTo>
                  <a:cubicBezTo>
                    <a:pt x="33660" y="123494"/>
                    <a:pt x="28512" y="108289"/>
                    <a:pt x="28512" y="88865"/>
                  </a:cubicBezTo>
                  <a:cubicBezTo>
                    <a:pt x="28369" y="79981"/>
                    <a:pt x="29745" y="71135"/>
                    <a:pt x="32579" y="62709"/>
                  </a:cubicBezTo>
                  <a:cubicBezTo>
                    <a:pt x="35062" y="55441"/>
                    <a:pt x="38991" y="48749"/>
                    <a:pt x="44131" y="43038"/>
                  </a:cubicBezTo>
                  <a:cubicBezTo>
                    <a:pt x="48933" y="37711"/>
                    <a:pt x="54839" y="33492"/>
                    <a:pt x="61437" y="30673"/>
                  </a:cubicBezTo>
                  <a:cubicBezTo>
                    <a:pt x="68480" y="27742"/>
                    <a:pt x="76060" y="26268"/>
                    <a:pt x="83675" y="26350"/>
                  </a:cubicBezTo>
                  <a:cubicBezTo>
                    <a:pt x="98645" y="25896"/>
                    <a:pt x="113096" y="31970"/>
                    <a:pt x="123263" y="42994"/>
                  </a:cubicBezTo>
                  <a:cubicBezTo>
                    <a:pt x="133560" y="54062"/>
                    <a:pt x="138709" y="69336"/>
                    <a:pt x="138709" y="88822"/>
                  </a:cubicBezTo>
                  <a:cubicBezTo>
                    <a:pt x="138925" y="97715"/>
                    <a:pt x="137670" y="106577"/>
                    <a:pt x="134988" y="115064"/>
                  </a:cubicBezTo>
                  <a:close/>
                </a:path>
              </a:pathLst>
            </a:custGeom>
            <a:solidFill>
              <a:srgbClr val="00A443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36" name="Forma libre 49">
              <a:extLst>
                <a:ext uri="{FF2B5EF4-FFF2-40B4-BE49-F238E27FC236}">
                  <a16:creationId xmlns:a16="http://schemas.microsoft.com/office/drawing/2014/main" id="{6660D465-28AB-3A79-4BEF-C37DB840EE32}"/>
                </a:ext>
              </a:extLst>
            </p:cNvPr>
            <p:cNvSpPr/>
            <p:nvPr/>
          </p:nvSpPr>
          <p:spPr>
            <a:xfrm>
              <a:off x="7882138" y="5914540"/>
              <a:ext cx="150523" cy="177661"/>
            </a:xfrm>
            <a:custGeom>
              <a:avLst/>
              <a:gdLst>
                <a:gd name="connsiteX0" fmla="*/ 126873 w 150523"/>
                <a:gd name="connsiteY0" fmla="*/ 15620 h 177661"/>
                <a:gd name="connsiteX1" fmla="*/ 102774 w 150523"/>
                <a:gd name="connsiteY1" fmla="*/ 3774 h 177661"/>
                <a:gd name="connsiteX2" fmla="*/ 74738 w 150523"/>
                <a:gd name="connsiteY2" fmla="*/ 13 h 177661"/>
                <a:gd name="connsiteX3" fmla="*/ 32987 w 150523"/>
                <a:gd name="connsiteY3" fmla="*/ 10561 h 177661"/>
                <a:gd name="connsiteX4" fmla="*/ 6163 w 150523"/>
                <a:gd name="connsiteY4" fmla="*/ 41776 h 177661"/>
                <a:gd name="connsiteX5" fmla="*/ 29223 w 150523"/>
                <a:gd name="connsiteY5" fmla="*/ 54313 h 177661"/>
                <a:gd name="connsiteX6" fmla="*/ 46226 w 150523"/>
                <a:gd name="connsiteY6" fmla="*/ 33777 h 177661"/>
                <a:gd name="connsiteX7" fmla="*/ 74392 w 150523"/>
                <a:gd name="connsiteY7" fmla="*/ 26169 h 177661"/>
                <a:gd name="connsiteX8" fmla="*/ 97496 w 150523"/>
                <a:gd name="connsiteY8" fmla="*/ 30492 h 177661"/>
                <a:gd name="connsiteX9" fmla="*/ 114802 w 150523"/>
                <a:gd name="connsiteY9" fmla="*/ 44413 h 177661"/>
                <a:gd name="connsiteX10" fmla="*/ 121421 w 150523"/>
                <a:gd name="connsiteY10" fmla="*/ 70353 h 177661"/>
                <a:gd name="connsiteX11" fmla="*/ 121421 w 150523"/>
                <a:gd name="connsiteY11" fmla="*/ 91191 h 177661"/>
                <a:gd name="connsiteX12" fmla="*/ 116359 w 150523"/>
                <a:gd name="connsiteY12" fmla="*/ 86046 h 177661"/>
                <a:gd name="connsiteX13" fmla="*/ 69460 w 150523"/>
                <a:gd name="connsiteY13" fmla="*/ 72125 h 177661"/>
                <a:gd name="connsiteX14" fmla="*/ 34847 w 150523"/>
                <a:gd name="connsiteY14" fmla="*/ 78221 h 177661"/>
                <a:gd name="connsiteX15" fmla="*/ 9537 w 150523"/>
                <a:gd name="connsiteY15" fmla="*/ 96033 h 177661"/>
                <a:gd name="connsiteX16" fmla="*/ 19 w 150523"/>
                <a:gd name="connsiteY16" fmla="*/ 124740 h 177661"/>
                <a:gd name="connsiteX17" fmla="*/ 9364 w 150523"/>
                <a:gd name="connsiteY17" fmla="*/ 153576 h 177661"/>
                <a:gd name="connsiteX18" fmla="*/ 34328 w 150523"/>
                <a:gd name="connsiteY18" fmla="*/ 171561 h 177661"/>
                <a:gd name="connsiteX19" fmla="*/ 68291 w 150523"/>
                <a:gd name="connsiteY19" fmla="*/ 177657 h 177661"/>
                <a:gd name="connsiteX20" fmla="*/ 115883 w 150523"/>
                <a:gd name="connsiteY20" fmla="*/ 163390 h 177661"/>
                <a:gd name="connsiteX21" fmla="*/ 121984 w 150523"/>
                <a:gd name="connsiteY21" fmla="*/ 156991 h 177661"/>
                <a:gd name="connsiteX22" fmla="*/ 121984 w 150523"/>
                <a:gd name="connsiteY22" fmla="*/ 174284 h 177661"/>
                <a:gd name="connsiteX23" fmla="*/ 150496 w 150523"/>
                <a:gd name="connsiteY23" fmla="*/ 174284 h 177661"/>
                <a:gd name="connsiteX24" fmla="*/ 150496 w 150523"/>
                <a:gd name="connsiteY24" fmla="*/ 67067 h 177661"/>
                <a:gd name="connsiteX25" fmla="*/ 144049 w 150523"/>
                <a:gd name="connsiteY25" fmla="*/ 36372 h 177661"/>
                <a:gd name="connsiteX26" fmla="*/ 126873 w 150523"/>
                <a:gd name="connsiteY26" fmla="*/ 15620 h 177661"/>
                <a:gd name="connsiteX27" fmla="*/ 108874 w 150523"/>
                <a:gd name="connsiteY27" fmla="*/ 147134 h 177661"/>
                <a:gd name="connsiteX28" fmla="*/ 76425 w 150523"/>
                <a:gd name="connsiteY28" fmla="*/ 154743 h 177661"/>
                <a:gd name="connsiteX29" fmla="*/ 43327 w 150523"/>
                <a:gd name="connsiteY29" fmla="*/ 147307 h 177661"/>
                <a:gd name="connsiteX30" fmla="*/ 32987 w 150523"/>
                <a:gd name="connsiteY30" fmla="*/ 112682 h 177661"/>
                <a:gd name="connsiteX31" fmla="*/ 43327 w 150523"/>
                <a:gd name="connsiteY31" fmla="*/ 102345 h 177661"/>
                <a:gd name="connsiteX32" fmla="*/ 76425 w 150523"/>
                <a:gd name="connsiteY32" fmla="*/ 95039 h 177661"/>
                <a:gd name="connsiteX33" fmla="*/ 108874 w 150523"/>
                <a:gd name="connsiteY33" fmla="*/ 102648 h 177661"/>
                <a:gd name="connsiteX34" fmla="*/ 118739 w 150523"/>
                <a:gd name="connsiteY34" fmla="*/ 137286 h 177661"/>
                <a:gd name="connsiteX35" fmla="*/ 108874 w 150523"/>
                <a:gd name="connsiteY35" fmla="*/ 147134 h 177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50523" h="177661">
                  <a:moveTo>
                    <a:pt x="126873" y="15620"/>
                  </a:moveTo>
                  <a:cubicBezTo>
                    <a:pt x="119647" y="10172"/>
                    <a:pt x="111470" y="6152"/>
                    <a:pt x="102774" y="3774"/>
                  </a:cubicBezTo>
                  <a:cubicBezTo>
                    <a:pt x="93645" y="1245"/>
                    <a:pt x="84213" y="-22"/>
                    <a:pt x="74738" y="13"/>
                  </a:cubicBezTo>
                  <a:cubicBezTo>
                    <a:pt x="60114" y="-242"/>
                    <a:pt x="45707" y="3402"/>
                    <a:pt x="32987" y="10561"/>
                  </a:cubicBezTo>
                  <a:cubicBezTo>
                    <a:pt x="20743" y="17582"/>
                    <a:pt x="11268" y="28603"/>
                    <a:pt x="6163" y="41776"/>
                  </a:cubicBezTo>
                  <a:lnTo>
                    <a:pt x="29223" y="54313"/>
                  </a:lnTo>
                  <a:cubicBezTo>
                    <a:pt x="32554" y="45827"/>
                    <a:pt x="38525" y="38633"/>
                    <a:pt x="46226" y="33777"/>
                  </a:cubicBezTo>
                  <a:cubicBezTo>
                    <a:pt x="54663" y="28564"/>
                    <a:pt x="64484" y="25922"/>
                    <a:pt x="74392" y="26169"/>
                  </a:cubicBezTo>
                  <a:cubicBezTo>
                    <a:pt x="82309" y="26086"/>
                    <a:pt x="90141" y="27556"/>
                    <a:pt x="97496" y="30492"/>
                  </a:cubicBezTo>
                  <a:cubicBezTo>
                    <a:pt x="104548" y="33254"/>
                    <a:pt x="110605" y="38114"/>
                    <a:pt x="114802" y="44413"/>
                  </a:cubicBezTo>
                  <a:cubicBezTo>
                    <a:pt x="119561" y="52195"/>
                    <a:pt x="121897" y="61235"/>
                    <a:pt x="121421" y="70353"/>
                  </a:cubicBezTo>
                  <a:lnTo>
                    <a:pt x="121421" y="91191"/>
                  </a:lnTo>
                  <a:cubicBezTo>
                    <a:pt x="119864" y="89349"/>
                    <a:pt x="118177" y="87629"/>
                    <a:pt x="116359" y="86046"/>
                  </a:cubicBezTo>
                  <a:cubicBezTo>
                    <a:pt x="105457" y="76738"/>
                    <a:pt x="89838" y="72095"/>
                    <a:pt x="69460" y="72125"/>
                  </a:cubicBezTo>
                  <a:cubicBezTo>
                    <a:pt x="57648" y="71983"/>
                    <a:pt x="45924" y="74049"/>
                    <a:pt x="34847" y="78221"/>
                  </a:cubicBezTo>
                  <a:cubicBezTo>
                    <a:pt x="24983" y="81835"/>
                    <a:pt x="16244" y="87979"/>
                    <a:pt x="9537" y="96033"/>
                  </a:cubicBezTo>
                  <a:cubicBezTo>
                    <a:pt x="3091" y="104187"/>
                    <a:pt x="-284" y="114351"/>
                    <a:pt x="19" y="124740"/>
                  </a:cubicBezTo>
                  <a:cubicBezTo>
                    <a:pt x="-284" y="135142"/>
                    <a:pt x="3004" y="145323"/>
                    <a:pt x="9364" y="153576"/>
                  </a:cubicBezTo>
                  <a:cubicBezTo>
                    <a:pt x="15897" y="161708"/>
                    <a:pt x="24550" y="167921"/>
                    <a:pt x="34328" y="171561"/>
                  </a:cubicBezTo>
                  <a:cubicBezTo>
                    <a:pt x="45188" y="175703"/>
                    <a:pt x="56697" y="177769"/>
                    <a:pt x="68291" y="177657"/>
                  </a:cubicBezTo>
                  <a:cubicBezTo>
                    <a:pt x="88886" y="177657"/>
                    <a:pt x="104764" y="172901"/>
                    <a:pt x="115883" y="163390"/>
                  </a:cubicBezTo>
                  <a:cubicBezTo>
                    <a:pt x="118133" y="161462"/>
                    <a:pt x="120167" y="159322"/>
                    <a:pt x="121984" y="156991"/>
                  </a:cubicBezTo>
                  <a:lnTo>
                    <a:pt x="121984" y="174284"/>
                  </a:lnTo>
                  <a:lnTo>
                    <a:pt x="150496" y="174284"/>
                  </a:lnTo>
                  <a:lnTo>
                    <a:pt x="150496" y="67067"/>
                  </a:lnTo>
                  <a:cubicBezTo>
                    <a:pt x="150799" y="56470"/>
                    <a:pt x="148592" y="45956"/>
                    <a:pt x="144049" y="36372"/>
                  </a:cubicBezTo>
                  <a:cubicBezTo>
                    <a:pt x="139982" y="28235"/>
                    <a:pt x="134098" y="21141"/>
                    <a:pt x="126873" y="15620"/>
                  </a:cubicBezTo>
                  <a:close/>
                  <a:moveTo>
                    <a:pt x="108874" y="147134"/>
                  </a:moveTo>
                  <a:cubicBezTo>
                    <a:pt x="98924" y="152504"/>
                    <a:pt x="87718" y="155128"/>
                    <a:pt x="76425" y="154743"/>
                  </a:cubicBezTo>
                  <a:cubicBezTo>
                    <a:pt x="64917" y="155128"/>
                    <a:pt x="53538" y="152569"/>
                    <a:pt x="43327" y="147307"/>
                  </a:cubicBezTo>
                  <a:cubicBezTo>
                    <a:pt x="30910" y="140602"/>
                    <a:pt x="26281" y="125099"/>
                    <a:pt x="32987" y="112682"/>
                  </a:cubicBezTo>
                  <a:cubicBezTo>
                    <a:pt x="35367" y="108303"/>
                    <a:pt x="38958" y="104710"/>
                    <a:pt x="43327" y="102345"/>
                  </a:cubicBezTo>
                  <a:cubicBezTo>
                    <a:pt x="53582" y="97170"/>
                    <a:pt x="64960" y="94658"/>
                    <a:pt x="76425" y="95039"/>
                  </a:cubicBezTo>
                  <a:cubicBezTo>
                    <a:pt x="87718" y="94654"/>
                    <a:pt x="98924" y="97278"/>
                    <a:pt x="108874" y="102648"/>
                  </a:cubicBezTo>
                  <a:cubicBezTo>
                    <a:pt x="121162" y="109496"/>
                    <a:pt x="125575" y="125003"/>
                    <a:pt x="118739" y="137286"/>
                  </a:cubicBezTo>
                  <a:cubicBezTo>
                    <a:pt x="116403" y="141419"/>
                    <a:pt x="113028" y="144830"/>
                    <a:pt x="108874" y="147134"/>
                  </a:cubicBezTo>
                  <a:close/>
                </a:path>
              </a:pathLst>
            </a:custGeom>
            <a:solidFill>
              <a:srgbClr val="00A443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37" name="Forma libre 50">
              <a:extLst>
                <a:ext uri="{FF2B5EF4-FFF2-40B4-BE49-F238E27FC236}">
                  <a16:creationId xmlns:a16="http://schemas.microsoft.com/office/drawing/2014/main" id="{17D44A64-2C49-EC3E-CCD6-0224E5F342E2}"/>
                </a:ext>
              </a:extLst>
            </p:cNvPr>
            <p:cNvSpPr/>
            <p:nvPr/>
          </p:nvSpPr>
          <p:spPr>
            <a:xfrm>
              <a:off x="8068371" y="5914542"/>
              <a:ext cx="145777" cy="174412"/>
            </a:xfrm>
            <a:custGeom>
              <a:avLst/>
              <a:gdLst>
                <a:gd name="connsiteX0" fmla="*/ 114783 w 145777"/>
                <a:gd name="connsiteY0" fmla="*/ 8182 h 174412"/>
                <a:gd name="connsiteX1" fmla="*/ 81512 w 145777"/>
                <a:gd name="connsiteY1" fmla="*/ 11 h 174412"/>
                <a:gd name="connsiteX2" fmla="*/ 48241 w 145777"/>
                <a:gd name="connsiteY2" fmla="*/ 9003 h 174412"/>
                <a:gd name="connsiteX3" fmla="*/ 29204 w 145777"/>
                <a:gd name="connsiteY3" fmla="*/ 29625 h 174412"/>
                <a:gd name="connsiteX4" fmla="*/ 29204 w 145777"/>
                <a:gd name="connsiteY4" fmla="*/ 3080 h 174412"/>
                <a:gd name="connsiteX5" fmla="*/ 0 w 145777"/>
                <a:gd name="connsiteY5" fmla="*/ 3080 h 174412"/>
                <a:gd name="connsiteX6" fmla="*/ 0 w 145777"/>
                <a:gd name="connsiteY6" fmla="*/ 174412 h 174412"/>
                <a:gd name="connsiteX7" fmla="*/ 29204 w 145777"/>
                <a:gd name="connsiteY7" fmla="*/ 174412 h 174412"/>
                <a:gd name="connsiteX8" fmla="*/ 29204 w 145777"/>
                <a:gd name="connsiteY8" fmla="*/ 72642 h 174412"/>
                <a:gd name="connsiteX9" fmla="*/ 42184 w 145777"/>
                <a:gd name="connsiteY9" fmla="*/ 38531 h 174412"/>
                <a:gd name="connsiteX10" fmla="*/ 75498 w 145777"/>
                <a:gd name="connsiteY10" fmla="*/ 26167 h 174412"/>
                <a:gd name="connsiteX11" fmla="*/ 105178 w 145777"/>
                <a:gd name="connsiteY11" fmla="*/ 38359 h 174412"/>
                <a:gd name="connsiteX12" fmla="*/ 116557 w 145777"/>
                <a:gd name="connsiteY12" fmla="*/ 71604 h 174412"/>
                <a:gd name="connsiteX13" fmla="*/ 116557 w 145777"/>
                <a:gd name="connsiteY13" fmla="*/ 174412 h 174412"/>
                <a:gd name="connsiteX14" fmla="*/ 145761 w 145777"/>
                <a:gd name="connsiteY14" fmla="*/ 174412 h 174412"/>
                <a:gd name="connsiteX15" fmla="*/ 145761 w 145777"/>
                <a:gd name="connsiteY15" fmla="*/ 67195 h 174412"/>
                <a:gd name="connsiteX16" fmla="*/ 137627 w 145777"/>
                <a:gd name="connsiteY16" fmla="*/ 31571 h 174412"/>
                <a:gd name="connsiteX17" fmla="*/ 114783 w 145777"/>
                <a:gd name="connsiteY17" fmla="*/ 8182 h 174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45777" h="174412">
                  <a:moveTo>
                    <a:pt x="114783" y="8182"/>
                  </a:moveTo>
                  <a:cubicBezTo>
                    <a:pt x="104572" y="2618"/>
                    <a:pt x="93107" y="-197"/>
                    <a:pt x="81512" y="11"/>
                  </a:cubicBezTo>
                  <a:cubicBezTo>
                    <a:pt x="69830" y="2"/>
                    <a:pt x="58322" y="3106"/>
                    <a:pt x="48241" y="9003"/>
                  </a:cubicBezTo>
                  <a:cubicBezTo>
                    <a:pt x="40020" y="13901"/>
                    <a:pt x="33444" y="21065"/>
                    <a:pt x="29204" y="29625"/>
                  </a:cubicBezTo>
                  <a:lnTo>
                    <a:pt x="29204" y="3080"/>
                  </a:lnTo>
                  <a:lnTo>
                    <a:pt x="0" y="3080"/>
                  </a:lnTo>
                  <a:lnTo>
                    <a:pt x="0" y="174412"/>
                  </a:lnTo>
                  <a:lnTo>
                    <a:pt x="29204" y="174412"/>
                  </a:lnTo>
                  <a:lnTo>
                    <a:pt x="29204" y="72642"/>
                  </a:lnTo>
                  <a:cubicBezTo>
                    <a:pt x="28555" y="59953"/>
                    <a:pt x="33271" y="47571"/>
                    <a:pt x="42184" y="38531"/>
                  </a:cubicBezTo>
                  <a:cubicBezTo>
                    <a:pt x="51183" y="30127"/>
                    <a:pt x="63167" y="25674"/>
                    <a:pt x="75498" y="26167"/>
                  </a:cubicBezTo>
                  <a:cubicBezTo>
                    <a:pt x="86704" y="25743"/>
                    <a:pt x="97520" y="30192"/>
                    <a:pt x="105178" y="38359"/>
                  </a:cubicBezTo>
                  <a:cubicBezTo>
                    <a:pt x="113139" y="47546"/>
                    <a:pt x="117206" y="59465"/>
                    <a:pt x="116557" y="71604"/>
                  </a:cubicBezTo>
                  <a:lnTo>
                    <a:pt x="116557" y="174412"/>
                  </a:lnTo>
                  <a:lnTo>
                    <a:pt x="145761" y="174412"/>
                  </a:lnTo>
                  <a:lnTo>
                    <a:pt x="145761" y="67195"/>
                  </a:lnTo>
                  <a:cubicBezTo>
                    <a:pt x="146020" y="54830"/>
                    <a:pt x="143251" y="42591"/>
                    <a:pt x="137627" y="31571"/>
                  </a:cubicBezTo>
                  <a:cubicBezTo>
                    <a:pt x="132478" y="21705"/>
                    <a:pt x="124518" y="13573"/>
                    <a:pt x="114783" y="8182"/>
                  </a:cubicBezTo>
                  <a:close/>
                </a:path>
              </a:pathLst>
            </a:custGeom>
            <a:solidFill>
              <a:srgbClr val="00A443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38" name="Forma libre 51">
              <a:extLst>
                <a:ext uri="{FF2B5EF4-FFF2-40B4-BE49-F238E27FC236}">
                  <a16:creationId xmlns:a16="http://schemas.microsoft.com/office/drawing/2014/main" id="{B031E0C7-67BB-B45A-B81B-10357F323796}"/>
                </a:ext>
              </a:extLst>
            </p:cNvPr>
            <p:cNvSpPr/>
            <p:nvPr/>
          </p:nvSpPr>
          <p:spPr>
            <a:xfrm>
              <a:off x="8223693" y="5917622"/>
              <a:ext cx="168648" cy="227318"/>
            </a:xfrm>
            <a:custGeom>
              <a:avLst/>
              <a:gdLst>
                <a:gd name="connsiteX0" fmla="*/ 136848 w 168648"/>
                <a:gd name="connsiteY0" fmla="*/ 0 h 227318"/>
                <a:gd name="connsiteX1" fmla="*/ 94751 w 168648"/>
                <a:gd name="connsiteY1" fmla="*/ 85169 h 227318"/>
                <a:gd name="connsiteX2" fmla="*/ 84887 w 168648"/>
                <a:gd name="connsiteY2" fmla="*/ 105877 h 227318"/>
                <a:gd name="connsiteX3" fmla="*/ 75065 w 168648"/>
                <a:gd name="connsiteY3" fmla="*/ 85169 h 227318"/>
                <a:gd name="connsiteX4" fmla="*/ 33271 w 168648"/>
                <a:gd name="connsiteY4" fmla="*/ 0 h 227318"/>
                <a:gd name="connsiteX5" fmla="*/ 0 w 168648"/>
                <a:gd name="connsiteY5" fmla="*/ 0 h 227318"/>
                <a:gd name="connsiteX6" fmla="*/ 69614 w 168648"/>
                <a:gd name="connsiteY6" fmla="*/ 138086 h 227318"/>
                <a:gd name="connsiteX7" fmla="*/ 26348 w 168648"/>
                <a:gd name="connsiteY7" fmla="*/ 227319 h 227318"/>
                <a:gd name="connsiteX8" fmla="*/ 58278 w 168648"/>
                <a:gd name="connsiteY8" fmla="*/ 227319 h 227318"/>
                <a:gd name="connsiteX9" fmla="*/ 168648 w 168648"/>
                <a:gd name="connsiteY9" fmla="*/ 0 h 227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8648" h="227318">
                  <a:moveTo>
                    <a:pt x="136848" y="0"/>
                  </a:moveTo>
                  <a:lnTo>
                    <a:pt x="94751" y="85169"/>
                  </a:lnTo>
                  <a:cubicBezTo>
                    <a:pt x="92241" y="90357"/>
                    <a:pt x="88954" y="97261"/>
                    <a:pt x="84887" y="105877"/>
                  </a:cubicBezTo>
                  <a:lnTo>
                    <a:pt x="75065" y="85169"/>
                  </a:lnTo>
                  <a:lnTo>
                    <a:pt x="33271" y="0"/>
                  </a:lnTo>
                  <a:lnTo>
                    <a:pt x="0" y="0"/>
                  </a:lnTo>
                  <a:lnTo>
                    <a:pt x="69614" y="138086"/>
                  </a:lnTo>
                  <a:lnTo>
                    <a:pt x="26348" y="227319"/>
                  </a:lnTo>
                  <a:lnTo>
                    <a:pt x="58278" y="227319"/>
                  </a:lnTo>
                  <a:lnTo>
                    <a:pt x="168648" y="0"/>
                  </a:lnTo>
                  <a:close/>
                </a:path>
              </a:pathLst>
            </a:custGeom>
            <a:solidFill>
              <a:srgbClr val="00A443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</p:grpSp>
      <p:pic>
        <p:nvPicPr>
          <p:cNvPr id="40" name="Picture 39">
            <a:extLst>
              <a:ext uri="{FF2B5EF4-FFF2-40B4-BE49-F238E27FC236}">
                <a16:creationId xmlns:a16="http://schemas.microsoft.com/office/drawing/2014/main" id="{11EB3D45-0E79-1437-E4C1-D5647678A9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6198" y="1190380"/>
            <a:ext cx="6035868" cy="4477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8797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52">
            <a:extLst>
              <a:ext uri="{FF2B5EF4-FFF2-40B4-BE49-F238E27FC236}">
                <a16:creationId xmlns:a16="http://schemas.microsoft.com/office/drawing/2014/main" id="{A553C998-8812-E15B-68F4-9F9F2A1C5BD6}"/>
              </a:ext>
            </a:extLst>
          </p:cNvPr>
          <p:cNvGrpSpPr/>
          <p:nvPr/>
        </p:nvGrpSpPr>
        <p:grpSpPr>
          <a:xfrm>
            <a:off x="7182035" y="313075"/>
            <a:ext cx="1408980" cy="648493"/>
            <a:chOff x="3799123" y="4035174"/>
            <a:chExt cx="4593218" cy="2114062"/>
          </a:xfrm>
        </p:grpSpPr>
        <p:sp>
          <p:nvSpPr>
            <p:cNvPr id="5" name="Forma libre 18">
              <a:extLst>
                <a:ext uri="{FF2B5EF4-FFF2-40B4-BE49-F238E27FC236}">
                  <a16:creationId xmlns:a16="http://schemas.microsoft.com/office/drawing/2014/main" id="{F2D57F76-446C-2B19-4046-F8E3095D0EC6}"/>
                </a:ext>
              </a:extLst>
            </p:cNvPr>
            <p:cNvSpPr/>
            <p:nvPr/>
          </p:nvSpPr>
          <p:spPr>
            <a:xfrm>
              <a:off x="5207063" y="4288735"/>
              <a:ext cx="441110" cy="573398"/>
            </a:xfrm>
            <a:custGeom>
              <a:avLst/>
              <a:gdLst>
                <a:gd name="connsiteX0" fmla="*/ 372212 w 441110"/>
                <a:gd name="connsiteY0" fmla="*/ 287499 h 573398"/>
                <a:gd name="connsiteX1" fmla="*/ 328557 w 441110"/>
                <a:gd name="connsiteY1" fmla="*/ 269384 h 573398"/>
                <a:gd name="connsiteX2" fmla="*/ 376149 w 441110"/>
                <a:gd name="connsiteY2" fmla="*/ 239597 h 573398"/>
                <a:gd name="connsiteX3" fmla="*/ 412232 w 441110"/>
                <a:gd name="connsiteY3" fmla="*/ 152353 h 573398"/>
                <a:gd name="connsiteX4" fmla="*/ 388479 w 441110"/>
                <a:gd name="connsiteY4" fmla="*/ 66319 h 573398"/>
                <a:gd name="connsiteX5" fmla="*/ 321245 w 441110"/>
                <a:gd name="connsiteY5" fmla="*/ 16385 h 573398"/>
                <a:gd name="connsiteX6" fmla="*/ 217971 w 441110"/>
                <a:gd name="connsiteY6" fmla="*/ 0 h 573398"/>
                <a:gd name="connsiteX7" fmla="*/ 0 w 441110"/>
                <a:gd name="connsiteY7" fmla="*/ 0 h 573398"/>
                <a:gd name="connsiteX8" fmla="*/ 0 w 441110"/>
                <a:gd name="connsiteY8" fmla="*/ 573398 h 573398"/>
                <a:gd name="connsiteX9" fmla="*/ 236099 w 441110"/>
                <a:gd name="connsiteY9" fmla="*/ 573398 h 573398"/>
                <a:gd name="connsiteX10" fmla="*/ 345127 w 441110"/>
                <a:gd name="connsiteY10" fmla="*/ 555370 h 573398"/>
                <a:gd name="connsiteX11" fmla="*/ 416039 w 441110"/>
                <a:gd name="connsiteY11" fmla="*/ 501329 h 573398"/>
                <a:gd name="connsiteX12" fmla="*/ 441047 w 441110"/>
                <a:gd name="connsiteY12" fmla="*/ 410540 h 573398"/>
                <a:gd name="connsiteX13" fmla="*/ 372212 w 441110"/>
                <a:gd name="connsiteY13" fmla="*/ 287672 h 573398"/>
                <a:gd name="connsiteX14" fmla="*/ 84454 w 441110"/>
                <a:gd name="connsiteY14" fmla="*/ 74534 h 573398"/>
                <a:gd name="connsiteX15" fmla="*/ 213168 w 441110"/>
                <a:gd name="connsiteY15" fmla="*/ 74534 h 573398"/>
                <a:gd name="connsiteX16" fmla="*/ 293079 w 441110"/>
                <a:gd name="connsiteY16" fmla="*/ 92129 h 573398"/>
                <a:gd name="connsiteX17" fmla="*/ 323927 w 441110"/>
                <a:gd name="connsiteY17" fmla="*/ 157281 h 573398"/>
                <a:gd name="connsiteX18" fmla="*/ 309996 w 441110"/>
                <a:gd name="connsiteY18" fmla="*/ 207215 h 573398"/>
                <a:gd name="connsiteX19" fmla="*/ 271057 w 441110"/>
                <a:gd name="connsiteY19" fmla="*/ 232636 h 573398"/>
                <a:gd name="connsiteX20" fmla="*/ 213255 w 441110"/>
                <a:gd name="connsiteY20" fmla="*/ 239986 h 573398"/>
                <a:gd name="connsiteX21" fmla="*/ 84454 w 441110"/>
                <a:gd name="connsiteY21" fmla="*/ 239986 h 573398"/>
                <a:gd name="connsiteX22" fmla="*/ 320985 w 441110"/>
                <a:gd name="connsiteY22" fmla="*/ 477983 h 573398"/>
                <a:gd name="connsiteX23" fmla="*/ 234455 w 441110"/>
                <a:gd name="connsiteY23" fmla="*/ 498865 h 573398"/>
                <a:gd name="connsiteX24" fmla="*/ 84454 w 441110"/>
                <a:gd name="connsiteY24" fmla="*/ 498865 h 573398"/>
                <a:gd name="connsiteX25" fmla="*/ 84454 w 441110"/>
                <a:gd name="connsiteY25" fmla="*/ 311277 h 573398"/>
                <a:gd name="connsiteX26" fmla="*/ 234498 w 441110"/>
                <a:gd name="connsiteY26" fmla="*/ 311277 h 573398"/>
                <a:gd name="connsiteX27" fmla="*/ 297189 w 441110"/>
                <a:gd name="connsiteY27" fmla="*/ 320270 h 573398"/>
                <a:gd name="connsiteX28" fmla="*/ 338594 w 441110"/>
                <a:gd name="connsiteY28" fmla="*/ 349754 h 573398"/>
                <a:gd name="connsiteX29" fmla="*/ 353348 w 441110"/>
                <a:gd name="connsiteY29" fmla="*/ 405482 h 573398"/>
                <a:gd name="connsiteX30" fmla="*/ 320985 w 441110"/>
                <a:gd name="connsiteY30" fmla="*/ 477983 h 573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441110" h="573398">
                  <a:moveTo>
                    <a:pt x="372212" y="287499"/>
                  </a:moveTo>
                  <a:cubicBezTo>
                    <a:pt x="358566" y="279479"/>
                    <a:pt x="343873" y="273383"/>
                    <a:pt x="328557" y="269384"/>
                  </a:cubicBezTo>
                  <a:cubicBezTo>
                    <a:pt x="346218" y="262657"/>
                    <a:pt x="362386" y="252537"/>
                    <a:pt x="376149" y="239597"/>
                  </a:cubicBezTo>
                  <a:cubicBezTo>
                    <a:pt x="400204" y="216943"/>
                    <a:pt x="412232" y="187860"/>
                    <a:pt x="412232" y="152353"/>
                  </a:cubicBezTo>
                  <a:cubicBezTo>
                    <a:pt x="412232" y="117421"/>
                    <a:pt x="404314" y="88744"/>
                    <a:pt x="388479" y="66319"/>
                  </a:cubicBezTo>
                  <a:cubicBezTo>
                    <a:pt x="371662" y="43237"/>
                    <a:pt x="348212" y="25819"/>
                    <a:pt x="321245" y="16385"/>
                  </a:cubicBezTo>
                  <a:cubicBezTo>
                    <a:pt x="292257" y="5460"/>
                    <a:pt x="257831" y="0"/>
                    <a:pt x="217971" y="0"/>
                  </a:cubicBezTo>
                  <a:lnTo>
                    <a:pt x="0" y="0"/>
                  </a:lnTo>
                  <a:lnTo>
                    <a:pt x="0" y="573398"/>
                  </a:lnTo>
                  <a:lnTo>
                    <a:pt x="236099" y="573398"/>
                  </a:lnTo>
                  <a:cubicBezTo>
                    <a:pt x="278209" y="573398"/>
                    <a:pt x="314552" y="567389"/>
                    <a:pt x="345127" y="555370"/>
                  </a:cubicBezTo>
                  <a:cubicBezTo>
                    <a:pt x="373704" y="544960"/>
                    <a:pt x="398435" y="526110"/>
                    <a:pt x="416039" y="501329"/>
                  </a:cubicBezTo>
                  <a:cubicBezTo>
                    <a:pt x="432740" y="477292"/>
                    <a:pt x="441077" y="447029"/>
                    <a:pt x="441047" y="410540"/>
                  </a:cubicBezTo>
                  <a:cubicBezTo>
                    <a:pt x="442591" y="360018"/>
                    <a:pt x="416117" y="312769"/>
                    <a:pt x="372212" y="287672"/>
                  </a:cubicBezTo>
                  <a:close/>
                  <a:moveTo>
                    <a:pt x="84454" y="74534"/>
                  </a:moveTo>
                  <a:lnTo>
                    <a:pt x="213168" y="74534"/>
                  </a:lnTo>
                  <a:cubicBezTo>
                    <a:pt x="245963" y="74534"/>
                    <a:pt x="272602" y="80400"/>
                    <a:pt x="293079" y="92129"/>
                  </a:cubicBezTo>
                  <a:cubicBezTo>
                    <a:pt x="313557" y="103858"/>
                    <a:pt x="323841" y="125579"/>
                    <a:pt x="323927" y="157281"/>
                  </a:cubicBezTo>
                  <a:cubicBezTo>
                    <a:pt x="323927" y="178552"/>
                    <a:pt x="319255" y="195240"/>
                    <a:pt x="309996" y="207215"/>
                  </a:cubicBezTo>
                  <a:cubicBezTo>
                    <a:pt x="300080" y="219641"/>
                    <a:pt x="286429" y="228555"/>
                    <a:pt x="271057" y="232636"/>
                  </a:cubicBezTo>
                  <a:cubicBezTo>
                    <a:pt x="252237" y="237807"/>
                    <a:pt x="232772" y="240284"/>
                    <a:pt x="213255" y="239986"/>
                  </a:cubicBezTo>
                  <a:lnTo>
                    <a:pt x="84454" y="239986"/>
                  </a:lnTo>
                  <a:close/>
                  <a:moveTo>
                    <a:pt x="320985" y="477983"/>
                  </a:moveTo>
                  <a:cubicBezTo>
                    <a:pt x="299353" y="491904"/>
                    <a:pt x="270508" y="498865"/>
                    <a:pt x="234455" y="498865"/>
                  </a:cubicBezTo>
                  <a:lnTo>
                    <a:pt x="84454" y="498865"/>
                  </a:lnTo>
                  <a:lnTo>
                    <a:pt x="84454" y="311277"/>
                  </a:lnTo>
                  <a:lnTo>
                    <a:pt x="234498" y="311277"/>
                  </a:lnTo>
                  <a:cubicBezTo>
                    <a:pt x="255746" y="310858"/>
                    <a:pt x="276920" y="313897"/>
                    <a:pt x="297189" y="320270"/>
                  </a:cubicBezTo>
                  <a:cubicBezTo>
                    <a:pt x="313777" y="325453"/>
                    <a:pt x="328280" y="335782"/>
                    <a:pt x="338594" y="349754"/>
                  </a:cubicBezTo>
                  <a:cubicBezTo>
                    <a:pt x="348429" y="363416"/>
                    <a:pt x="353348" y="381993"/>
                    <a:pt x="353348" y="405482"/>
                  </a:cubicBezTo>
                  <a:cubicBezTo>
                    <a:pt x="353348" y="439895"/>
                    <a:pt x="342562" y="464062"/>
                    <a:pt x="320985" y="477983"/>
                  </a:cubicBezTo>
                  <a:close/>
                </a:path>
              </a:pathLst>
            </a:custGeom>
            <a:solidFill>
              <a:srgbClr val="00A443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6" name="Forma libre 19">
              <a:extLst>
                <a:ext uri="{FF2B5EF4-FFF2-40B4-BE49-F238E27FC236}">
                  <a16:creationId xmlns:a16="http://schemas.microsoft.com/office/drawing/2014/main" id="{23645812-527A-971A-908F-B098AF36152A}"/>
                </a:ext>
              </a:extLst>
            </p:cNvPr>
            <p:cNvSpPr/>
            <p:nvPr/>
          </p:nvSpPr>
          <p:spPr>
            <a:xfrm>
              <a:off x="5686460" y="4437774"/>
              <a:ext cx="392701" cy="433521"/>
            </a:xfrm>
            <a:custGeom>
              <a:avLst/>
              <a:gdLst>
                <a:gd name="connsiteX0" fmla="*/ 299248 w 392701"/>
                <a:gd name="connsiteY0" fmla="*/ 26659 h 433521"/>
                <a:gd name="connsiteX1" fmla="*/ 200041 w 392701"/>
                <a:gd name="connsiteY1" fmla="*/ 28 h 433521"/>
                <a:gd name="connsiteX2" fmla="*/ 119308 w 392701"/>
                <a:gd name="connsiteY2" fmla="*/ 15202 h 433521"/>
                <a:gd name="connsiteX3" fmla="*/ 55751 w 392701"/>
                <a:gd name="connsiteY3" fmla="*/ 59127 h 433521"/>
                <a:gd name="connsiteX4" fmla="*/ 14346 w 392701"/>
                <a:gd name="connsiteY4" fmla="*/ 127522 h 433521"/>
                <a:gd name="connsiteX5" fmla="*/ 26 w 392701"/>
                <a:gd name="connsiteY5" fmla="*/ 216408 h 433521"/>
                <a:gd name="connsiteX6" fmla="*/ 26244 w 392701"/>
                <a:gd name="connsiteY6" fmla="*/ 329895 h 433521"/>
                <a:gd name="connsiteX7" fmla="*/ 98411 w 392701"/>
                <a:gd name="connsiteY7" fmla="*/ 406071 h 433521"/>
                <a:gd name="connsiteX8" fmla="*/ 204151 w 392701"/>
                <a:gd name="connsiteY8" fmla="*/ 433481 h 433521"/>
                <a:gd name="connsiteX9" fmla="*/ 274241 w 392701"/>
                <a:gd name="connsiteY9" fmla="*/ 423278 h 433521"/>
                <a:gd name="connsiteX10" fmla="*/ 336543 w 392701"/>
                <a:gd name="connsiteY10" fmla="*/ 389686 h 433521"/>
                <a:gd name="connsiteX11" fmla="*/ 385347 w 392701"/>
                <a:gd name="connsiteY11" fmla="*/ 329333 h 433521"/>
                <a:gd name="connsiteX12" fmla="*/ 323044 w 392701"/>
                <a:gd name="connsiteY12" fmla="*/ 290856 h 433521"/>
                <a:gd name="connsiteX13" fmla="*/ 291894 w 392701"/>
                <a:gd name="connsiteY13" fmla="*/ 332186 h 433521"/>
                <a:gd name="connsiteX14" fmla="*/ 251743 w 392701"/>
                <a:gd name="connsiteY14" fmla="*/ 355143 h 433521"/>
                <a:gd name="connsiteX15" fmla="*/ 204151 w 392701"/>
                <a:gd name="connsiteY15" fmla="*/ 362103 h 433521"/>
                <a:gd name="connsiteX16" fmla="*/ 141027 w 392701"/>
                <a:gd name="connsiteY16" fmla="*/ 345718 h 433521"/>
                <a:gd name="connsiteX17" fmla="*/ 97156 w 392701"/>
                <a:gd name="connsiteY17" fmla="*/ 296908 h 433521"/>
                <a:gd name="connsiteX18" fmla="*/ 81884 w 392701"/>
                <a:gd name="connsiteY18" fmla="*/ 235042 h 433521"/>
                <a:gd name="connsiteX19" fmla="*/ 391880 w 392701"/>
                <a:gd name="connsiteY19" fmla="*/ 235042 h 433521"/>
                <a:gd name="connsiteX20" fmla="*/ 392702 w 392701"/>
                <a:gd name="connsiteY20" fmla="*/ 223585 h 433521"/>
                <a:gd name="connsiteX21" fmla="*/ 392702 w 392701"/>
                <a:gd name="connsiteY21" fmla="*/ 212907 h 433521"/>
                <a:gd name="connsiteX22" fmla="*/ 367694 w 392701"/>
                <a:gd name="connsiteY22" fmla="*/ 101106 h 433521"/>
                <a:gd name="connsiteX23" fmla="*/ 299248 w 392701"/>
                <a:gd name="connsiteY23" fmla="*/ 26659 h 433521"/>
                <a:gd name="connsiteX24" fmla="*/ 84263 w 392701"/>
                <a:gd name="connsiteY24" fmla="*/ 175337 h 433521"/>
                <a:gd name="connsiteX25" fmla="*/ 89369 w 392701"/>
                <a:gd name="connsiteY25" fmla="*/ 152813 h 433521"/>
                <a:gd name="connsiteX26" fmla="*/ 112732 w 392701"/>
                <a:gd name="connsiteY26" fmla="*/ 106121 h 433521"/>
                <a:gd name="connsiteX27" fmla="*/ 150026 w 392701"/>
                <a:gd name="connsiteY27" fmla="*/ 77458 h 433521"/>
                <a:gd name="connsiteX28" fmla="*/ 199306 w 392701"/>
                <a:gd name="connsiteY28" fmla="*/ 68033 h 433521"/>
                <a:gd name="connsiteX29" fmla="*/ 280082 w 392701"/>
                <a:gd name="connsiteY29" fmla="*/ 104046 h 433521"/>
                <a:gd name="connsiteX30" fmla="*/ 309026 w 392701"/>
                <a:gd name="connsiteY30" fmla="*/ 175337 h 433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92701" h="433521">
                  <a:moveTo>
                    <a:pt x="299248" y="26659"/>
                  </a:moveTo>
                  <a:cubicBezTo>
                    <a:pt x="269335" y="8653"/>
                    <a:pt x="234956" y="-573"/>
                    <a:pt x="200041" y="28"/>
                  </a:cubicBezTo>
                  <a:cubicBezTo>
                    <a:pt x="172390" y="-327"/>
                    <a:pt x="144943" y="4835"/>
                    <a:pt x="119308" y="15202"/>
                  </a:cubicBezTo>
                  <a:cubicBezTo>
                    <a:pt x="95231" y="25146"/>
                    <a:pt x="73559" y="40122"/>
                    <a:pt x="55751" y="59127"/>
                  </a:cubicBezTo>
                  <a:cubicBezTo>
                    <a:pt x="37389" y="78837"/>
                    <a:pt x="23294" y="102118"/>
                    <a:pt x="14346" y="127522"/>
                  </a:cubicBezTo>
                  <a:cubicBezTo>
                    <a:pt x="4447" y="156094"/>
                    <a:pt x="-398" y="186176"/>
                    <a:pt x="26" y="216408"/>
                  </a:cubicBezTo>
                  <a:cubicBezTo>
                    <a:pt x="26" y="259641"/>
                    <a:pt x="8765" y="297470"/>
                    <a:pt x="26244" y="329895"/>
                  </a:cubicBezTo>
                  <a:cubicBezTo>
                    <a:pt x="42832" y="361433"/>
                    <a:pt x="67801" y="387792"/>
                    <a:pt x="98411" y="406071"/>
                  </a:cubicBezTo>
                  <a:cubicBezTo>
                    <a:pt x="130471" y="424739"/>
                    <a:pt x="167056" y="434225"/>
                    <a:pt x="204151" y="433481"/>
                  </a:cubicBezTo>
                  <a:cubicBezTo>
                    <a:pt x="227887" y="433520"/>
                    <a:pt x="251501" y="430083"/>
                    <a:pt x="274241" y="423278"/>
                  </a:cubicBezTo>
                  <a:cubicBezTo>
                    <a:pt x="297055" y="416369"/>
                    <a:pt x="318242" y="404947"/>
                    <a:pt x="336543" y="389686"/>
                  </a:cubicBezTo>
                  <a:cubicBezTo>
                    <a:pt x="356462" y="372812"/>
                    <a:pt x="373020" y="352337"/>
                    <a:pt x="385347" y="329333"/>
                  </a:cubicBezTo>
                  <a:lnTo>
                    <a:pt x="323044" y="290856"/>
                  </a:lnTo>
                  <a:cubicBezTo>
                    <a:pt x="315313" y="306441"/>
                    <a:pt x="304747" y="320457"/>
                    <a:pt x="291894" y="332186"/>
                  </a:cubicBezTo>
                  <a:cubicBezTo>
                    <a:pt x="280307" y="342618"/>
                    <a:pt x="266614" y="350448"/>
                    <a:pt x="251743" y="355143"/>
                  </a:cubicBezTo>
                  <a:cubicBezTo>
                    <a:pt x="236328" y="359873"/>
                    <a:pt x="220276" y="362220"/>
                    <a:pt x="204151" y="362103"/>
                  </a:cubicBezTo>
                  <a:cubicBezTo>
                    <a:pt x="182012" y="362467"/>
                    <a:pt x="160189" y="356803"/>
                    <a:pt x="141027" y="345718"/>
                  </a:cubicBezTo>
                  <a:cubicBezTo>
                    <a:pt x="121869" y="334171"/>
                    <a:pt x="106597" y="317176"/>
                    <a:pt x="97156" y="296908"/>
                  </a:cubicBezTo>
                  <a:cubicBezTo>
                    <a:pt x="88127" y="277462"/>
                    <a:pt x="82943" y="256455"/>
                    <a:pt x="81884" y="235042"/>
                  </a:cubicBezTo>
                  <a:lnTo>
                    <a:pt x="391880" y="235042"/>
                  </a:lnTo>
                  <a:cubicBezTo>
                    <a:pt x="392412" y="231246"/>
                    <a:pt x="392684" y="227420"/>
                    <a:pt x="392702" y="223585"/>
                  </a:cubicBezTo>
                  <a:lnTo>
                    <a:pt x="392702" y="212907"/>
                  </a:lnTo>
                  <a:cubicBezTo>
                    <a:pt x="392702" y="170309"/>
                    <a:pt x="384364" y="133042"/>
                    <a:pt x="367694" y="101106"/>
                  </a:cubicBezTo>
                  <a:cubicBezTo>
                    <a:pt x="352175" y="70467"/>
                    <a:pt x="328487" y="44705"/>
                    <a:pt x="299248" y="26659"/>
                  </a:cubicBezTo>
                  <a:close/>
                  <a:moveTo>
                    <a:pt x="84263" y="175337"/>
                  </a:moveTo>
                  <a:cubicBezTo>
                    <a:pt x="85479" y="167728"/>
                    <a:pt x="87184" y="160206"/>
                    <a:pt x="89369" y="152813"/>
                  </a:cubicBezTo>
                  <a:cubicBezTo>
                    <a:pt x="94119" y="135909"/>
                    <a:pt x="102050" y="120064"/>
                    <a:pt x="112732" y="106121"/>
                  </a:cubicBezTo>
                  <a:cubicBezTo>
                    <a:pt x="122510" y="93540"/>
                    <a:pt x="135351" y="83675"/>
                    <a:pt x="150026" y="77458"/>
                  </a:cubicBezTo>
                  <a:cubicBezTo>
                    <a:pt x="165641" y="71007"/>
                    <a:pt x="182410" y="67800"/>
                    <a:pt x="199306" y="68033"/>
                  </a:cubicBezTo>
                  <a:cubicBezTo>
                    <a:pt x="230292" y="67238"/>
                    <a:pt x="259977" y="80471"/>
                    <a:pt x="280082" y="104046"/>
                  </a:cubicBezTo>
                  <a:cubicBezTo>
                    <a:pt x="295108" y="121339"/>
                    <a:pt x="304756" y="145104"/>
                    <a:pt x="309026" y="175337"/>
                  </a:cubicBezTo>
                  <a:close/>
                </a:path>
              </a:pathLst>
            </a:custGeom>
            <a:solidFill>
              <a:srgbClr val="00A443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7" name="Forma libre 20">
              <a:extLst>
                <a:ext uri="{FF2B5EF4-FFF2-40B4-BE49-F238E27FC236}">
                  <a16:creationId xmlns:a16="http://schemas.microsoft.com/office/drawing/2014/main" id="{6808A4D9-3B6C-909A-3059-3E4B939615DF}"/>
                </a:ext>
              </a:extLst>
            </p:cNvPr>
            <p:cNvSpPr/>
            <p:nvPr/>
          </p:nvSpPr>
          <p:spPr>
            <a:xfrm>
              <a:off x="6132984" y="4437788"/>
              <a:ext cx="217278" cy="424345"/>
            </a:xfrm>
            <a:custGeom>
              <a:avLst/>
              <a:gdLst>
                <a:gd name="connsiteX0" fmla="*/ 127503 w 217278"/>
                <a:gd name="connsiteY0" fmla="*/ 18864 h 424345"/>
                <a:gd name="connsiteX1" fmla="*/ 80344 w 217278"/>
                <a:gd name="connsiteY1" fmla="*/ 76190 h 424345"/>
                <a:gd name="connsiteX2" fmla="*/ 80344 w 217278"/>
                <a:gd name="connsiteY2" fmla="*/ 8228 h 424345"/>
                <a:gd name="connsiteX3" fmla="*/ 0 w 217278"/>
                <a:gd name="connsiteY3" fmla="*/ 8228 h 424345"/>
                <a:gd name="connsiteX4" fmla="*/ 0 w 217278"/>
                <a:gd name="connsiteY4" fmla="*/ 424345 h 424345"/>
                <a:gd name="connsiteX5" fmla="*/ 80344 w 217278"/>
                <a:gd name="connsiteY5" fmla="*/ 424345 h 424345"/>
                <a:gd name="connsiteX6" fmla="*/ 80344 w 217278"/>
                <a:gd name="connsiteY6" fmla="*/ 202344 h 424345"/>
                <a:gd name="connsiteX7" fmla="*/ 107428 w 217278"/>
                <a:gd name="connsiteY7" fmla="*/ 117175 h 424345"/>
                <a:gd name="connsiteX8" fmla="*/ 176263 w 217278"/>
                <a:gd name="connsiteY8" fmla="*/ 85053 h 424345"/>
                <a:gd name="connsiteX9" fmla="*/ 217278 w 217278"/>
                <a:gd name="connsiteY9" fmla="*/ 85053 h 424345"/>
                <a:gd name="connsiteX10" fmla="*/ 217278 w 217278"/>
                <a:gd name="connsiteY10" fmla="*/ 14 h 424345"/>
                <a:gd name="connsiteX11" fmla="*/ 193482 w 217278"/>
                <a:gd name="connsiteY11" fmla="*/ 14 h 424345"/>
                <a:gd name="connsiteX12" fmla="*/ 127503 w 217278"/>
                <a:gd name="connsiteY12" fmla="*/ 18864 h 424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7278" h="424345">
                  <a:moveTo>
                    <a:pt x="127503" y="18864"/>
                  </a:moveTo>
                  <a:cubicBezTo>
                    <a:pt x="108064" y="31457"/>
                    <a:pt x="92341" y="50566"/>
                    <a:pt x="80344" y="76190"/>
                  </a:cubicBezTo>
                  <a:lnTo>
                    <a:pt x="80344" y="8228"/>
                  </a:lnTo>
                  <a:lnTo>
                    <a:pt x="0" y="8228"/>
                  </a:lnTo>
                  <a:lnTo>
                    <a:pt x="0" y="424345"/>
                  </a:lnTo>
                  <a:lnTo>
                    <a:pt x="80344" y="424345"/>
                  </a:lnTo>
                  <a:lnTo>
                    <a:pt x="80344" y="202344"/>
                  </a:lnTo>
                  <a:cubicBezTo>
                    <a:pt x="80344" y="166863"/>
                    <a:pt x="89373" y="138476"/>
                    <a:pt x="107428" y="117175"/>
                  </a:cubicBezTo>
                  <a:cubicBezTo>
                    <a:pt x="124150" y="96385"/>
                    <a:pt x="149577" y="84517"/>
                    <a:pt x="176263" y="85053"/>
                  </a:cubicBezTo>
                  <a:lnTo>
                    <a:pt x="217278" y="85053"/>
                  </a:lnTo>
                  <a:lnTo>
                    <a:pt x="217278" y="14"/>
                  </a:lnTo>
                  <a:lnTo>
                    <a:pt x="193482" y="14"/>
                  </a:lnTo>
                  <a:cubicBezTo>
                    <a:pt x="170111" y="-345"/>
                    <a:pt x="147154" y="6214"/>
                    <a:pt x="127503" y="18864"/>
                  </a:cubicBezTo>
                  <a:close/>
                </a:path>
              </a:pathLst>
            </a:custGeom>
            <a:solidFill>
              <a:srgbClr val="00A443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8" name="Forma libre 21">
              <a:extLst>
                <a:ext uri="{FF2B5EF4-FFF2-40B4-BE49-F238E27FC236}">
                  <a16:creationId xmlns:a16="http://schemas.microsoft.com/office/drawing/2014/main" id="{1841CE5B-1948-6EF2-2888-F3864B3E6FC3}"/>
                </a:ext>
              </a:extLst>
            </p:cNvPr>
            <p:cNvSpPr/>
            <p:nvPr/>
          </p:nvSpPr>
          <p:spPr>
            <a:xfrm>
              <a:off x="6387773" y="4288735"/>
              <a:ext cx="356635" cy="573398"/>
            </a:xfrm>
            <a:custGeom>
              <a:avLst/>
              <a:gdLst>
                <a:gd name="connsiteX0" fmla="*/ 350060 w 356635"/>
                <a:gd name="connsiteY0" fmla="*/ 157238 h 573398"/>
                <a:gd name="connsiteX1" fmla="*/ 250852 w 356635"/>
                <a:gd name="connsiteY1" fmla="*/ 157238 h 573398"/>
                <a:gd name="connsiteX2" fmla="*/ 81166 w 356635"/>
                <a:gd name="connsiteY2" fmla="*/ 344739 h 573398"/>
                <a:gd name="connsiteX3" fmla="*/ 81166 w 356635"/>
                <a:gd name="connsiteY3" fmla="*/ 0 h 573398"/>
                <a:gd name="connsiteX4" fmla="*/ 0 w 356635"/>
                <a:gd name="connsiteY4" fmla="*/ 0 h 573398"/>
                <a:gd name="connsiteX5" fmla="*/ 0 w 356635"/>
                <a:gd name="connsiteY5" fmla="*/ 573398 h 573398"/>
                <a:gd name="connsiteX6" fmla="*/ 81166 w 356635"/>
                <a:gd name="connsiteY6" fmla="*/ 573398 h 573398"/>
                <a:gd name="connsiteX7" fmla="*/ 81166 w 356635"/>
                <a:gd name="connsiteY7" fmla="*/ 365318 h 573398"/>
                <a:gd name="connsiteX8" fmla="*/ 257429 w 356635"/>
                <a:gd name="connsiteY8" fmla="*/ 573398 h 573398"/>
                <a:gd name="connsiteX9" fmla="*/ 356636 w 356635"/>
                <a:gd name="connsiteY9" fmla="*/ 573398 h 573398"/>
                <a:gd name="connsiteX10" fmla="*/ 166874 w 356635"/>
                <a:gd name="connsiteY10" fmla="*/ 353256 h 573398"/>
                <a:gd name="connsiteX11" fmla="*/ 350060 w 356635"/>
                <a:gd name="connsiteY11" fmla="*/ 157238 h 573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6635" h="573398">
                  <a:moveTo>
                    <a:pt x="350060" y="157238"/>
                  </a:moveTo>
                  <a:lnTo>
                    <a:pt x="250852" y="157238"/>
                  </a:lnTo>
                  <a:lnTo>
                    <a:pt x="81166" y="344739"/>
                  </a:lnTo>
                  <a:lnTo>
                    <a:pt x="81166" y="0"/>
                  </a:lnTo>
                  <a:lnTo>
                    <a:pt x="0" y="0"/>
                  </a:lnTo>
                  <a:lnTo>
                    <a:pt x="0" y="573398"/>
                  </a:lnTo>
                  <a:lnTo>
                    <a:pt x="81166" y="573398"/>
                  </a:lnTo>
                  <a:lnTo>
                    <a:pt x="81166" y="365318"/>
                  </a:lnTo>
                  <a:lnTo>
                    <a:pt x="257429" y="573398"/>
                  </a:lnTo>
                  <a:lnTo>
                    <a:pt x="356636" y="573398"/>
                  </a:lnTo>
                  <a:lnTo>
                    <a:pt x="166874" y="353256"/>
                  </a:lnTo>
                  <a:lnTo>
                    <a:pt x="350060" y="157238"/>
                  </a:lnTo>
                  <a:close/>
                </a:path>
              </a:pathLst>
            </a:custGeom>
            <a:solidFill>
              <a:srgbClr val="00A443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9" name="Forma libre 22">
              <a:extLst>
                <a:ext uri="{FF2B5EF4-FFF2-40B4-BE49-F238E27FC236}">
                  <a16:creationId xmlns:a16="http://schemas.microsoft.com/office/drawing/2014/main" id="{6CA6868E-8E03-4A37-982F-79B923A75867}"/>
                </a:ext>
              </a:extLst>
            </p:cNvPr>
            <p:cNvSpPr/>
            <p:nvPr/>
          </p:nvSpPr>
          <p:spPr>
            <a:xfrm>
              <a:off x="6726108" y="4437721"/>
              <a:ext cx="349455" cy="433238"/>
            </a:xfrm>
            <a:custGeom>
              <a:avLst/>
              <a:gdLst>
                <a:gd name="connsiteX0" fmla="*/ 317654 w 349455"/>
                <a:gd name="connsiteY0" fmla="*/ 233150 h 433238"/>
                <a:gd name="connsiteX1" fmla="*/ 220523 w 349455"/>
                <a:gd name="connsiteY1" fmla="*/ 186847 h 433238"/>
                <a:gd name="connsiteX2" fmla="*/ 179551 w 349455"/>
                <a:gd name="connsiteY2" fmla="*/ 177033 h 433238"/>
                <a:gd name="connsiteX3" fmla="*/ 136069 w 349455"/>
                <a:gd name="connsiteY3" fmla="*/ 162940 h 433238"/>
                <a:gd name="connsiteX4" fmla="*/ 105784 w 349455"/>
                <a:gd name="connsiteY4" fmla="*/ 144911 h 433238"/>
                <a:gd name="connsiteX5" fmla="*/ 94319 w 349455"/>
                <a:gd name="connsiteY5" fmla="*/ 117069 h 433238"/>
                <a:gd name="connsiteX6" fmla="*/ 115951 w 349455"/>
                <a:gd name="connsiteY6" fmla="*/ 82224 h 433238"/>
                <a:gd name="connsiteX7" fmla="*/ 172932 w 349455"/>
                <a:gd name="connsiteY7" fmla="*/ 68735 h 433238"/>
                <a:gd name="connsiteX8" fmla="*/ 237267 w 349455"/>
                <a:gd name="connsiteY8" fmla="*/ 84688 h 433238"/>
                <a:gd name="connsiteX9" fmla="*/ 277028 w 349455"/>
                <a:gd name="connsiteY9" fmla="*/ 139161 h 433238"/>
                <a:gd name="connsiteX10" fmla="*/ 344262 w 349455"/>
                <a:gd name="connsiteY10" fmla="*/ 114605 h 433238"/>
                <a:gd name="connsiteX11" fmla="*/ 309001 w 349455"/>
                <a:gd name="connsiteY11" fmla="*/ 51528 h 433238"/>
                <a:gd name="connsiteX12" fmla="*/ 249598 w 349455"/>
                <a:gd name="connsiteY12" fmla="*/ 13008 h 433238"/>
                <a:gd name="connsiteX13" fmla="*/ 172932 w 349455"/>
                <a:gd name="connsiteY13" fmla="*/ 38 h 433238"/>
                <a:gd name="connsiteX14" fmla="*/ 90728 w 349455"/>
                <a:gd name="connsiteY14" fmla="*/ 15213 h 433238"/>
                <a:gd name="connsiteX15" fmla="*/ 34958 w 349455"/>
                <a:gd name="connsiteY15" fmla="*/ 56976 h 433238"/>
                <a:gd name="connsiteX16" fmla="*/ 14883 w 349455"/>
                <a:gd name="connsiteY16" fmla="*/ 118021 h 433238"/>
                <a:gd name="connsiteX17" fmla="*/ 45169 w 349455"/>
                <a:gd name="connsiteY17" fmla="*/ 195407 h 433238"/>
                <a:gd name="connsiteX18" fmla="*/ 142732 w 349455"/>
                <a:gd name="connsiteY18" fmla="*/ 243353 h 433238"/>
                <a:gd name="connsiteX19" fmla="*/ 184527 w 349455"/>
                <a:gd name="connsiteY19" fmla="*/ 253988 h 433238"/>
                <a:gd name="connsiteX20" fmla="*/ 249728 w 349455"/>
                <a:gd name="connsiteY20" fmla="*/ 276512 h 433238"/>
                <a:gd name="connsiteX21" fmla="*/ 270625 w 349455"/>
                <a:gd name="connsiteY21" fmla="*/ 312136 h 433238"/>
                <a:gd name="connsiteX22" fmla="*/ 246007 w 349455"/>
                <a:gd name="connsiteY22" fmla="*/ 350225 h 433238"/>
                <a:gd name="connsiteX23" fmla="*/ 177994 w 349455"/>
                <a:gd name="connsiteY23" fmla="*/ 365399 h 433238"/>
                <a:gd name="connsiteX24" fmla="*/ 130402 w 349455"/>
                <a:gd name="connsiteY24" fmla="*/ 357185 h 433238"/>
                <a:gd name="connsiteX25" fmla="*/ 90641 w 349455"/>
                <a:gd name="connsiteY25" fmla="*/ 332196 h 433238"/>
                <a:gd name="connsiteX26" fmla="*/ 65634 w 349455"/>
                <a:gd name="connsiteY26" fmla="*/ 290044 h 433238"/>
                <a:gd name="connsiteX27" fmla="*/ 0 w 349455"/>
                <a:gd name="connsiteY27" fmla="*/ 318578 h 433238"/>
                <a:gd name="connsiteX28" fmla="*/ 102452 w 349455"/>
                <a:gd name="connsiteY28" fmla="*/ 420954 h 433238"/>
                <a:gd name="connsiteX29" fmla="*/ 177907 w 349455"/>
                <a:gd name="connsiteY29" fmla="*/ 433232 h 433238"/>
                <a:gd name="connsiteX30" fmla="*/ 268764 w 349455"/>
                <a:gd name="connsiteY30" fmla="*/ 417279 h 433238"/>
                <a:gd name="connsiteX31" fmla="*/ 328211 w 349455"/>
                <a:gd name="connsiteY31" fmla="*/ 373441 h 433238"/>
                <a:gd name="connsiteX32" fmla="*/ 349454 w 349455"/>
                <a:gd name="connsiteY32" fmla="*/ 309932 h 433238"/>
                <a:gd name="connsiteX33" fmla="*/ 317654 w 349455"/>
                <a:gd name="connsiteY33" fmla="*/ 233150 h 433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349455" h="433238">
                  <a:moveTo>
                    <a:pt x="317654" y="233150"/>
                  </a:moveTo>
                  <a:cubicBezTo>
                    <a:pt x="296627" y="213206"/>
                    <a:pt x="264252" y="197772"/>
                    <a:pt x="220523" y="186847"/>
                  </a:cubicBezTo>
                  <a:lnTo>
                    <a:pt x="179551" y="177033"/>
                  </a:lnTo>
                  <a:cubicBezTo>
                    <a:pt x="164811" y="173130"/>
                    <a:pt x="150295" y="168426"/>
                    <a:pt x="136069" y="162940"/>
                  </a:cubicBezTo>
                  <a:cubicBezTo>
                    <a:pt x="124942" y="158858"/>
                    <a:pt x="114675" y="152745"/>
                    <a:pt x="105784" y="144911"/>
                  </a:cubicBezTo>
                  <a:cubicBezTo>
                    <a:pt x="98096" y="137735"/>
                    <a:pt x="93912" y="127575"/>
                    <a:pt x="94319" y="117069"/>
                  </a:cubicBezTo>
                  <a:cubicBezTo>
                    <a:pt x="94319" y="102833"/>
                    <a:pt x="101531" y="91216"/>
                    <a:pt x="115951" y="82224"/>
                  </a:cubicBezTo>
                  <a:cubicBezTo>
                    <a:pt x="130371" y="73231"/>
                    <a:pt x="149365" y="68735"/>
                    <a:pt x="172932" y="68735"/>
                  </a:cubicBezTo>
                  <a:cubicBezTo>
                    <a:pt x="195403" y="68337"/>
                    <a:pt x="217590" y="73836"/>
                    <a:pt x="237267" y="84688"/>
                  </a:cubicBezTo>
                  <a:cubicBezTo>
                    <a:pt x="256131" y="95354"/>
                    <a:pt x="269383" y="113511"/>
                    <a:pt x="277028" y="139161"/>
                  </a:cubicBezTo>
                  <a:lnTo>
                    <a:pt x="344262" y="114605"/>
                  </a:lnTo>
                  <a:cubicBezTo>
                    <a:pt x="337993" y="90957"/>
                    <a:pt x="325866" y="69262"/>
                    <a:pt x="309001" y="51528"/>
                  </a:cubicBezTo>
                  <a:cubicBezTo>
                    <a:pt x="292331" y="34408"/>
                    <a:pt x="272031" y="21248"/>
                    <a:pt x="249598" y="13008"/>
                  </a:cubicBezTo>
                  <a:cubicBezTo>
                    <a:pt x="225036" y="4093"/>
                    <a:pt x="199060" y="-299"/>
                    <a:pt x="172932" y="38"/>
                  </a:cubicBezTo>
                  <a:cubicBezTo>
                    <a:pt x="144787" y="-498"/>
                    <a:pt x="116825" y="4664"/>
                    <a:pt x="90728" y="15213"/>
                  </a:cubicBezTo>
                  <a:cubicBezTo>
                    <a:pt x="68757" y="23941"/>
                    <a:pt x="49508" y="38355"/>
                    <a:pt x="34958" y="56976"/>
                  </a:cubicBezTo>
                  <a:cubicBezTo>
                    <a:pt x="21650" y="74520"/>
                    <a:pt x="14585" y="96006"/>
                    <a:pt x="14883" y="118021"/>
                  </a:cubicBezTo>
                  <a:cubicBezTo>
                    <a:pt x="14187" y="146831"/>
                    <a:pt x="25098" y="174712"/>
                    <a:pt x="45169" y="195407"/>
                  </a:cubicBezTo>
                  <a:cubicBezTo>
                    <a:pt x="65361" y="216449"/>
                    <a:pt x="97879" y="232428"/>
                    <a:pt x="142732" y="243353"/>
                  </a:cubicBezTo>
                  <a:lnTo>
                    <a:pt x="184527" y="253988"/>
                  </a:lnTo>
                  <a:cubicBezTo>
                    <a:pt x="214034" y="260529"/>
                    <a:pt x="235766" y="268039"/>
                    <a:pt x="249728" y="276512"/>
                  </a:cubicBezTo>
                  <a:cubicBezTo>
                    <a:pt x="262815" y="283546"/>
                    <a:pt x="270876" y="297290"/>
                    <a:pt x="270625" y="312136"/>
                  </a:cubicBezTo>
                  <a:cubicBezTo>
                    <a:pt x="270625" y="327441"/>
                    <a:pt x="262417" y="340138"/>
                    <a:pt x="246007" y="350225"/>
                  </a:cubicBezTo>
                  <a:cubicBezTo>
                    <a:pt x="229596" y="360311"/>
                    <a:pt x="206925" y="365369"/>
                    <a:pt x="177994" y="365399"/>
                  </a:cubicBezTo>
                  <a:cubicBezTo>
                    <a:pt x="161773" y="365447"/>
                    <a:pt x="145666" y="362667"/>
                    <a:pt x="130402" y="357185"/>
                  </a:cubicBezTo>
                  <a:cubicBezTo>
                    <a:pt x="115432" y="351958"/>
                    <a:pt x="101838" y="343415"/>
                    <a:pt x="90641" y="332196"/>
                  </a:cubicBezTo>
                  <a:cubicBezTo>
                    <a:pt x="79033" y="320359"/>
                    <a:pt x="70453" y="305902"/>
                    <a:pt x="65634" y="290044"/>
                  </a:cubicBezTo>
                  <a:lnTo>
                    <a:pt x="0" y="318578"/>
                  </a:lnTo>
                  <a:cubicBezTo>
                    <a:pt x="16099" y="366930"/>
                    <a:pt x="54064" y="404867"/>
                    <a:pt x="102452" y="420954"/>
                  </a:cubicBezTo>
                  <a:cubicBezTo>
                    <a:pt x="126729" y="429280"/>
                    <a:pt x="152242" y="433431"/>
                    <a:pt x="177907" y="433232"/>
                  </a:cubicBezTo>
                  <a:cubicBezTo>
                    <a:pt x="212865" y="433232"/>
                    <a:pt x="243151" y="427914"/>
                    <a:pt x="268764" y="417279"/>
                  </a:cubicBezTo>
                  <a:cubicBezTo>
                    <a:pt x="292188" y="408317"/>
                    <a:pt x="312735" y="393164"/>
                    <a:pt x="328211" y="373441"/>
                  </a:cubicBezTo>
                  <a:cubicBezTo>
                    <a:pt x="342121" y="355201"/>
                    <a:pt x="349592" y="332867"/>
                    <a:pt x="349454" y="309932"/>
                  </a:cubicBezTo>
                  <a:cubicBezTo>
                    <a:pt x="349454" y="278661"/>
                    <a:pt x="338854" y="253067"/>
                    <a:pt x="317654" y="233150"/>
                  </a:cubicBezTo>
                  <a:close/>
                </a:path>
              </a:pathLst>
            </a:custGeom>
            <a:solidFill>
              <a:srgbClr val="00A443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10" name="Forma libre 23">
              <a:extLst>
                <a:ext uri="{FF2B5EF4-FFF2-40B4-BE49-F238E27FC236}">
                  <a16:creationId xmlns:a16="http://schemas.microsoft.com/office/drawing/2014/main" id="{2E063AEE-ED62-57D5-0EF3-D8DC8156E2E3}"/>
                </a:ext>
              </a:extLst>
            </p:cNvPr>
            <p:cNvSpPr/>
            <p:nvPr/>
          </p:nvSpPr>
          <p:spPr>
            <a:xfrm>
              <a:off x="7130595" y="4288735"/>
              <a:ext cx="357464" cy="573528"/>
            </a:xfrm>
            <a:custGeom>
              <a:avLst/>
              <a:gdLst>
                <a:gd name="connsiteX0" fmla="*/ 282826 w 357464"/>
                <a:gd name="connsiteY0" fmla="*/ 168738 h 573528"/>
                <a:gd name="connsiteX1" fmla="*/ 203304 w 357464"/>
                <a:gd name="connsiteY1" fmla="*/ 149067 h 573528"/>
                <a:gd name="connsiteX2" fmla="*/ 123349 w 357464"/>
                <a:gd name="connsiteY2" fmla="*/ 171591 h 573528"/>
                <a:gd name="connsiteX3" fmla="*/ 80344 w 357464"/>
                <a:gd name="connsiteY3" fmla="*/ 218802 h 573528"/>
                <a:gd name="connsiteX4" fmla="*/ 80344 w 357464"/>
                <a:gd name="connsiteY4" fmla="*/ 0 h 573528"/>
                <a:gd name="connsiteX5" fmla="*/ 0 w 357464"/>
                <a:gd name="connsiteY5" fmla="*/ 0 h 573528"/>
                <a:gd name="connsiteX6" fmla="*/ 0 w 357464"/>
                <a:gd name="connsiteY6" fmla="*/ 573398 h 573528"/>
                <a:gd name="connsiteX7" fmla="*/ 80344 w 357464"/>
                <a:gd name="connsiteY7" fmla="*/ 573398 h 573528"/>
                <a:gd name="connsiteX8" fmla="*/ 80344 w 357464"/>
                <a:gd name="connsiteY8" fmla="*/ 326971 h 573528"/>
                <a:gd name="connsiteX9" fmla="*/ 109418 w 357464"/>
                <a:gd name="connsiteY9" fmla="*/ 248719 h 573528"/>
                <a:gd name="connsiteX10" fmla="*/ 184440 w 357464"/>
                <a:gd name="connsiteY10" fmla="*/ 220488 h 573528"/>
                <a:gd name="connsiteX11" fmla="*/ 250852 w 357464"/>
                <a:gd name="connsiteY11" fmla="*/ 248330 h 573528"/>
                <a:gd name="connsiteX12" fmla="*/ 276249 w 357464"/>
                <a:gd name="connsiteY12" fmla="*/ 323685 h 573528"/>
                <a:gd name="connsiteX13" fmla="*/ 276249 w 357464"/>
                <a:gd name="connsiteY13" fmla="*/ 573528 h 573528"/>
                <a:gd name="connsiteX14" fmla="*/ 357415 w 357464"/>
                <a:gd name="connsiteY14" fmla="*/ 573528 h 573528"/>
                <a:gd name="connsiteX15" fmla="*/ 357415 w 357464"/>
                <a:gd name="connsiteY15" fmla="*/ 310456 h 573528"/>
                <a:gd name="connsiteX16" fmla="*/ 337340 w 357464"/>
                <a:gd name="connsiteY16" fmla="*/ 224854 h 573528"/>
                <a:gd name="connsiteX17" fmla="*/ 282826 w 357464"/>
                <a:gd name="connsiteY17" fmla="*/ 168738 h 573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7464" h="573528">
                  <a:moveTo>
                    <a:pt x="282826" y="168738"/>
                  </a:moveTo>
                  <a:cubicBezTo>
                    <a:pt x="258515" y="155293"/>
                    <a:pt x="231084" y="148509"/>
                    <a:pt x="203304" y="149067"/>
                  </a:cubicBezTo>
                  <a:cubicBezTo>
                    <a:pt x="175077" y="149020"/>
                    <a:pt x="147392" y="156814"/>
                    <a:pt x="123349" y="171591"/>
                  </a:cubicBezTo>
                  <a:cubicBezTo>
                    <a:pt x="104936" y="183070"/>
                    <a:pt x="90053" y="199408"/>
                    <a:pt x="80344" y="218802"/>
                  </a:cubicBezTo>
                  <a:lnTo>
                    <a:pt x="80344" y="0"/>
                  </a:lnTo>
                  <a:lnTo>
                    <a:pt x="0" y="0"/>
                  </a:lnTo>
                  <a:lnTo>
                    <a:pt x="0" y="573398"/>
                  </a:lnTo>
                  <a:lnTo>
                    <a:pt x="80344" y="573398"/>
                  </a:lnTo>
                  <a:lnTo>
                    <a:pt x="80344" y="326971"/>
                  </a:lnTo>
                  <a:cubicBezTo>
                    <a:pt x="80344" y="293651"/>
                    <a:pt x="90035" y="267569"/>
                    <a:pt x="109418" y="248719"/>
                  </a:cubicBezTo>
                  <a:cubicBezTo>
                    <a:pt x="128801" y="229870"/>
                    <a:pt x="153808" y="220458"/>
                    <a:pt x="184440" y="220488"/>
                  </a:cubicBezTo>
                  <a:cubicBezTo>
                    <a:pt x="211728" y="220488"/>
                    <a:pt x="233862" y="229770"/>
                    <a:pt x="250852" y="248330"/>
                  </a:cubicBezTo>
                  <a:cubicBezTo>
                    <a:pt x="267843" y="266890"/>
                    <a:pt x="276305" y="292008"/>
                    <a:pt x="276249" y="323685"/>
                  </a:cubicBezTo>
                  <a:lnTo>
                    <a:pt x="276249" y="573528"/>
                  </a:lnTo>
                  <a:lnTo>
                    <a:pt x="357415" y="573528"/>
                  </a:lnTo>
                  <a:lnTo>
                    <a:pt x="357415" y="310456"/>
                  </a:lnTo>
                  <a:cubicBezTo>
                    <a:pt x="358125" y="280681"/>
                    <a:pt x="351215" y="251214"/>
                    <a:pt x="337340" y="224854"/>
                  </a:cubicBezTo>
                  <a:cubicBezTo>
                    <a:pt x="324776" y="201422"/>
                    <a:pt x="305890" y="181980"/>
                    <a:pt x="282826" y="168738"/>
                  </a:cubicBezTo>
                  <a:close/>
                </a:path>
              </a:pathLst>
            </a:custGeom>
            <a:solidFill>
              <a:srgbClr val="00A443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11" name="Forma libre 24">
              <a:extLst>
                <a:ext uri="{FF2B5EF4-FFF2-40B4-BE49-F238E27FC236}">
                  <a16:creationId xmlns:a16="http://schemas.microsoft.com/office/drawing/2014/main" id="{6A30C35D-7993-1D30-5298-8B36A0537F38}"/>
                </a:ext>
              </a:extLst>
            </p:cNvPr>
            <p:cNvSpPr/>
            <p:nvPr/>
          </p:nvSpPr>
          <p:spPr>
            <a:xfrm>
              <a:off x="7543680" y="4269867"/>
              <a:ext cx="110781" cy="105697"/>
            </a:xfrm>
            <a:custGeom>
              <a:avLst/>
              <a:gdLst>
                <a:gd name="connsiteX0" fmla="*/ 94331 w 110781"/>
                <a:gd name="connsiteY0" fmla="*/ 14328 h 105697"/>
                <a:gd name="connsiteX1" fmla="*/ 55003 w 110781"/>
                <a:gd name="connsiteY1" fmla="*/ 18 h 105697"/>
                <a:gd name="connsiteX2" fmla="*/ 16064 w 110781"/>
                <a:gd name="connsiteY2" fmla="*/ 14328 h 105697"/>
                <a:gd name="connsiteX3" fmla="*/ 56 w 110781"/>
                <a:gd name="connsiteY3" fmla="*/ 53238 h 105697"/>
                <a:gd name="connsiteX4" fmla="*/ 16064 w 110781"/>
                <a:gd name="connsiteY4" fmla="*/ 91369 h 105697"/>
                <a:gd name="connsiteX5" fmla="*/ 55003 w 110781"/>
                <a:gd name="connsiteY5" fmla="*/ 105679 h 105697"/>
                <a:gd name="connsiteX6" fmla="*/ 94331 w 110781"/>
                <a:gd name="connsiteY6" fmla="*/ 91369 h 105697"/>
                <a:gd name="connsiteX7" fmla="*/ 110729 w 110781"/>
                <a:gd name="connsiteY7" fmla="*/ 53238 h 105697"/>
                <a:gd name="connsiteX8" fmla="*/ 94331 w 110781"/>
                <a:gd name="connsiteY8" fmla="*/ 14328 h 105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0781" h="105697">
                  <a:moveTo>
                    <a:pt x="94331" y="14328"/>
                  </a:moveTo>
                  <a:cubicBezTo>
                    <a:pt x="83463" y="4830"/>
                    <a:pt x="69436" y="-272"/>
                    <a:pt x="55003" y="18"/>
                  </a:cubicBezTo>
                  <a:cubicBezTo>
                    <a:pt x="40674" y="-345"/>
                    <a:pt x="26747" y="4774"/>
                    <a:pt x="16064" y="14328"/>
                  </a:cubicBezTo>
                  <a:cubicBezTo>
                    <a:pt x="5218" y="24285"/>
                    <a:pt x="-645" y="38539"/>
                    <a:pt x="56" y="53238"/>
                  </a:cubicBezTo>
                  <a:cubicBezTo>
                    <a:pt x="-549" y="67695"/>
                    <a:pt x="5317" y="81672"/>
                    <a:pt x="16064" y="91369"/>
                  </a:cubicBezTo>
                  <a:cubicBezTo>
                    <a:pt x="26747" y="100924"/>
                    <a:pt x="40674" y="106043"/>
                    <a:pt x="55003" y="105679"/>
                  </a:cubicBezTo>
                  <a:cubicBezTo>
                    <a:pt x="69441" y="105991"/>
                    <a:pt x="83472" y="100885"/>
                    <a:pt x="94331" y="91369"/>
                  </a:cubicBezTo>
                  <a:cubicBezTo>
                    <a:pt x="105282" y="81789"/>
                    <a:pt x="111313" y="67773"/>
                    <a:pt x="110729" y="53238"/>
                  </a:cubicBezTo>
                  <a:cubicBezTo>
                    <a:pt x="111413" y="38461"/>
                    <a:pt x="105386" y="24164"/>
                    <a:pt x="94331" y="14328"/>
                  </a:cubicBezTo>
                  <a:close/>
                </a:path>
              </a:pathLst>
            </a:custGeom>
            <a:solidFill>
              <a:srgbClr val="00A443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12" name="Forma libre 25">
              <a:extLst>
                <a:ext uri="{FF2B5EF4-FFF2-40B4-BE49-F238E27FC236}">
                  <a16:creationId xmlns:a16="http://schemas.microsoft.com/office/drawing/2014/main" id="{103AF806-94C6-8559-98A3-0E136011E843}"/>
                </a:ext>
              </a:extLst>
            </p:cNvPr>
            <p:cNvSpPr/>
            <p:nvPr/>
          </p:nvSpPr>
          <p:spPr>
            <a:xfrm>
              <a:off x="7558316" y="4446016"/>
              <a:ext cx="80343" cy="416117"/>
            </a:xfrm>
            <a:custGeom>
              <a:avLst/>
              <a:gdLst>
                <a:gd name="connsiteX0" fmla="*/ 0 w 80343"/>
                <a:gd name="connsiteY0" fmla="*/ 0 h 416117"/>
                <a:gd name="connsiteX1" fmla="*/ 80344 w 80343"/>
                <a:gd name="connsiteY1" fmla="*/ 0 h 416117"/>
                <a:gd name="connsiteX2" fmla="*/ 80344 w 80343"/>
                <a:gd name="connsiteY2" fmla="*/ 416117 h 416117"/>
                <a:gd name="connsiteX3" fmla="*/ 0 w 80343"/>
                <a:gd name="connsiteY3" fmla="*/ 416117 h 416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0343" h="416117">
                  <a:moveTo>
                    <a:pt x="0" y="0"/>
                  </a:moveTo>
                  <a:lnTo>
                    <a:pt x="80344" y="0"/>
                  </a:lnTo>
                  <a:lnTo>
                    <a:pt x="80344" y="416117"/>
                  </a:lnTo>
                  <a:lnTo>
                    <a:pt x="0" y="416117"/>
                  </a:lnTo>
                  <a:close/>
                </a:path>
              </a:pathLst>
            </a:custGeom>
            <a:solidFill>
              <a:srgbClr val="00A443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13" name="Forma libre 26">
              <a:extLst>
                <a:ext uri="{FF2B5EF4-FFF2-40B4-BE49-F238E27FC236}">
                  <a16:creationId xmlns:a16="http://schemas.microsoft.com/office/drawing/2014/main" id="{B4281CE0-B173-3E87-4144-87690BB4032E}"/>
                </a:ext>
              </a:extLst>
            </p:cNvPr>
            <p:cNvSpPr/>
            <p:nvPr/>
          </p:nvSpPr>
          <p:spPr>
            <a:xfrm>
              <a:off x="7713336" y="4437787"/>
              <a:ext cx="217321" cy="424346"/>
            </a:xfrm>
            <a:custGeom>
              <a:avLst/>
              <a:gdLst>
                <a:gd name="connsiteX0" fmla="*/ 127503 w 217321"/>
                <a:gd name="connsiteY0" fmla="*/ 18865 h 424346"/>
                <a:gd name="connsiteX1" fmla="*/ 80344 w 217321"/>
                <a:gd name="connsiteY1" fmla="*/ 76191 h 424346"/>
                <a:gd name="connsiteX2" fmla="*/ 80344 w 217321"/>
                <a:gd name="connsiteY2" fmla="*/ 8229 h 424346"/>
                <a:gd name="connsiteX3" fmla="*/ 0 w 217321"/>
                <a:gd name="connsiteY3" fmla="*/ 8229 h 424346"/>
                <a:gd name="connsiteX4" fmla="*/ 0 w 217321"/>
                <a:gd name="connsiteY4" fmla="*/ 424346 h 424346"/>
                <a:gd name="connsiteX5" fmla="*/ 80430 w 217321"/>
                <a:gd name="connsiteY5" fmla="*/ 424346 h 424346"/>
                <a:gd name="connsiteX6" fmla="*/ 80430 w 217321"/>
                <a:gd name="connsiteY6" fmla="*/ 202345 h 424346"/>
                <a:gd name="connsiteX7" fmla="*/ 107471 w 217321"/>
                <a:gd name="connsiteY7" fmla="*/ 117176 h 424346"/>
                <a:gd name="connsiteX8" fmla="*/ 176350 w 217321"/>
                <a:gd name="connsiteY8" fmla="*/ 85227 h 424346"/>
                <a:gd name="connsiteX9" fmla="*/ 217322 w 217321"/>
                <a:gd name="connsiteY9" fmla="*/ 85227 h 424346"/>
                <a:gd name="connsiteX10" fmla="*/ 217322 w 217321"/>
                <a:gd name="connsiteY10" fmla="*/ 15 h 424346"/>
                <a:gd name="connsiteX11" fmla="*/ 193569 w 217321"/>
                <a:gd name="connsiteY11" fmla="*/ 15 h 424346"/>
                <a:gd name="connsiteX12" fmla="*/ 127503 w 217321"/>
                <a:gd name="connsiteY12" fmla="*/ 18865 h 424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7321" h="424346">
                  <a:moveTo>
                    <a:pt x="127503" y="18865"/>
                  </a:moveTo>
                  <a:cubicBezTo>
                    <a:pt x="108077" y="31458"/>
                    <a:pt x="92328" y="50567"/>
                    <a:pt x="80344" y="76191"/>
                  </a:cubicBezTo>
                  <a:lnTo>
                    <a:pt x="80344" y="8229"/>
                  </a:lnTo>
                  <a:lnTo>
                    <a:pt x="0" y="8229"/>
                  </a:lnTo>
                  <a:lnTo>
                    <a:pt x="0" y="424346"/>
                  </a:lnTo>
                  <a:lnTo>
                    <a:pt x="80430" y="424346"/>
                  </a:lnTo>
                  <a:lnTo>
                    <a:pt x="80430" y="202345"/>
                  </a:lnTo>
                  <a:cubicBezTo>
                    <a:pt x="80430" y="166864"/>
                    <a:pt x="89430" y="138477"/>
                    <a:pt x="107471" y="117176"/>
                  </a:cubicBezTo>
                  <a:cubicBezTo>
                    <a:pt x="124258" y="96459"/>
                    <a:pt x="149698" y="84665"/>
                    <a:pt x="176350" y="85227"/>
                  </a:cubicBezTo>
                  <a:lnTo>
                    <a:pt x="217322" y="85227"/>
                  </a:lnTo>
                  <a:lnTo>
                    <a:pt x="217322" y="15"/>
                  </a:lnTo>
                  <a:lnTo>
                    <a:pt x="193569" y="15"/>
                  </a:lnTo>
                  <a:cubicBezTo>
                    <a:pt x="170163" y="-357"/>
                    <a:pt x="147189" y="6202"/>
                    <a:pt x="127503" y="18865"/>
                  </a:cubicBezTo>
                  <a:close/>
                </a:path>
              </a:pathLst>
            </a:custGeom>
            <a:solidFill>
              <a:srgbClr val="00A443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14" name="Forma libre 27">
              <a:extLst>
                <a:ext uri="{FF2B5EF4-FFF2-40B4-BE49-F238E27FC236}">
                  <a16:creationId xmlns:a16="http://schemas.microsoft.com/office/drawing/2014/main" id="{4C0A66F3-0085-8358-1062-92ED98E50EE0}"/>
                </a:ext>
              </a:extLst>
            </p:cNvPr>
            <p:cNvSpPr/>
            <p:nvPr/>
          </p:nvSpPr>
          <p:spPr>
            <a:xfrm>
              <a:off x="7934006" y="4437774"/>
              <a:ext cx="392745" cy="433521"/>
            </a:xfrm>
            <a:custGeom>
              <a:avLst/>
              <a:gdLst>
                <a:gd name="connsiteX0" fmla="*/ 299249 w 392745"/>
                <a:gd name="connsiteY0" fmla="*/ 26659 h 433521"/>
                <a:gd name="connsiteX1" fmla="*/ 200042 w 392745"/>
                <a:gd name="connsiteY1" fmla="*/ 28 h 433521"/>
                <a:gd name="connsiteX2" fmla="*/ 119309 w 392745"/>
                <a:gd name="connsiteY2" fmla="*/ 15202 h 433521"/>
                <a:gd name="connsiteX3" fmla="*/ 55752 w 392745"/>
                <a:gd name="connsiteY3" fmla="*/ 59127 h 433521"/>
                <a:gd name="connsiteX4" fmla="*/ 14347 w 392745"/>
                <a:gd name="connsiteY4" fmla="*/ 127522 h 433521"/>
                <a:gd name="connsiteX5" fmla="*/ 27 w 392745"/>
                <a:gd name="connsiteY5" fmla="*/ 216408 h 433521"/>
                <a:gd name="connsiteX6" fmla="*/ 26245 w 392745"/>
                <a:gd name="connsiteY6" fmla="*/ 329895 h 433521"/>
                <a:gd name="connsiteX7" fmla="*/ 98412 w 392745"/>
                <a:gd name="connsiteY7" fmla="*/ 406071 h 433521"/>
                <a:gd name="connsiteX8" fmla="*/ 204152 w 392745"/>
                <a:gd name="connsiteY8" fmla="*/ 433481 h 433521"/>
                <a:gd name="connsiteX9" fmla="*/ 274242 w 392745"/>
                <a:gd name="connsiteY9" fmla="*/ 423278 h 433521"/>
                <a:gd name="connsiteX10" fmla="*/ 336544 w 392745"/>
                <a:gd name="connsiteY10" fmla="*/ 389686 h 433521"/>
                <a:gd name="connsiteX11" fmla="*/ 385304 w 392745"/>
                <a:gd name="connsiteY11" fmla="*/ 329463 h 433521"/>
                <a:gd name="connsiteX12" fmla="*/ 323002 w 392745"/>
                <a:gd name="connsiteY12" fmla="*/ 290985 h 433521"/>
                <a:gd name="connsiteX13" fmla="*/ 291851 w 392745"/>
                <a:gd name="connsiteY13" fmla="*/ 332316 h 433521"/>
                <a:gd name="connsiteX14" fmla="*/ 251701 w 392745"/>
                <a:gd name="connsiteY14" fmla="*/ 355273 h 433521"/>
                <a:gd name="connsiteX15" fmla="*/ 204109 w 392745"/>
                <a:gd name="connsiteY15" fmla="*/ 362233 h 433521"/>
                <a:gd name="connsiteX16" fmla="*/ 140985 w 392745"/>
                <a:gd name="connsiteY16" fmla="*/ 345848 h 433521"/>
                <a:gd name="connsiteX17" fmla="*/ 97157 w 392745"/>
                <a:gd name="connsiteY17" fmla="*/ 296908 h 433521"/>
                <a:gd name="connsiteX18" fmla="*/ 81884 w 392745"/>
                <a:gd name="connsiteY18" fmla="*/ 235042 h 433521"/>
                <a:gd name="connsiteX19" fmla="*/ 391924 w 392745"/>
                <a:gd name="connsiteY19" fmla="*/ 235042 h 433521"/>
                <a:gd name="connsiteX20" fmla="*/ 392745 w 392745"/>
                <a:gd name="connsiteY20" fmla="*/ 223585 h 433521"/>
                <a:gd name="connsiteX21" fmla="*/ 392745 w 392745"/>
                <a:gd name="connsiteY21" fmla="*/ 212907 h 433521"/>
                <a:gd name="connsiteX22" fmla="*/ 367739 w 392745"/>
                <a:gd name="connsiteY22" fmla="*/ 101106 h 433521"/>
                <a:gd name="connsiteX23" fmla="*/ 299249 w 392745"/>
                <a:gd name="connsiteY23" fmla="*/ 26659 h 433521"/>
                <a:gd name="connsiteX24" fmla="*/ 84264 w 392745"/>
                <a:gd name="connsiteY24" fmla="*/ 175337 h 433521"/>
                <a:gd name="connsiteX25" fmla="*/ 89369 w 392745"/>
                <a:gd name="connsiteY25" fmla="*/ 152813 h 433521"/>
                <a:gd name="connsiteX26" fmla="*/ 112732 w 392745"/>
                <a:gd name="connsiteY26" fmla="*/ 106121 h 433521"/>
                <a:gd name="connsiteX27" fmla="*/ 150027 w 392745"/>
                <a:gd name="connsiteY27" fmla="*/ 77458 h 433521"/>
                <a:gd name="connsiteX28" fmla="*/ 199220 w 392745"/>
                <a:gd name="connsiteY28" fmla="*/ 68033 h 433521"/>
                <a:gd name="connsiteX29" fmla="*/ 279953 w 392745"/>
                <a:gd name="connsiteY29" fmla="*/ 104046 h 433521"/>
                <a:gd name="connsiteX30" fmla="*/ 308941 w 392745"/>
                <a:gd name="connsiteY30" fmla="*/ 175337 h 433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92745" h="433521">
                  <a:moveTo>
                    <a:pt x="299249" y="26659"/>
                  </a:moveTo>
                  <a:cubicBezTo>
                    <a:pt x="269353" y="8653"/>
                    <a:pt x="234957" y="-573"/>
                    <a:pt x="200042" y="28"/>
                  </a:cubicBezTo>
                  <a:cubicBezTo>
                    <a:pt x="172396" y="-327"/>
                    <a:pt x="144922" y="4835"/>
                    <a:pt x="119309" y="15202"/>
                  </a:cubicBezTo>
                  <a:cubicBezTo>
                    <a:pt x="95210" y="25146"/>
                    <a:pt x="73578" y="40122"/>
                    <a:pt x="55752" y="59127"/>
                  </a:cubicBezTo>
                  <a:cubicBezTo>
                    <a:pt x="37365" y="78824"/>
                    <a:pt x="23260" y="102113"/>
                    <a:pt x="14347" y="127522"/>
                  </a:cubicBezTo>
                  <a:cubicBezTo>
                    <a:pt x="4439" y="156094"/>
                    <a:pt x="-406" y="186176"/>
                    <a:pt x="27" y="216408"/>
                  </a:cubicBezTo>
                  <a:cubicBezTo>
                    <a:pt x="27" y="259641"/>
                    <a:pt x="8766" y="297470"/>
                    <a:pt x="26245" y="329895"/>
                  </a:cubicBezTo>
                  <a:cubicBezTo>
                    <a:pt x="42816" y="361433"/>
                    <a:pt x="67823" y="387792"/>
                    <a:pt x="98412" y="406071"/>
                  </a:cubicBezTo>
                  <a:cubicBezTo>
                    <a:pt x="130471" y="424739"/>
                    <a:pt x="167074" y="434225"/>
                    <a:pt x="204152" y="433481"/>
                  </a:cubicBezTo>
                  <a:cubicBezTo>
                    <a:pt x="227905" y="433520"/>
                    <a:pt x="251485" y="430083"/>
                    <a:pt x="274242" y="423278"/>
                  </a:cubicBezTo>
                  <a:cubicBezTo>
                    <a:pt x="297043" y="416369"/>
                    <a:pt x="318243" y="404947"/>
                    <a:pt x="336544" y="389686"/>
                  </a:cubicBezTo>
                  <a:cubicBezTo>
                    <a:pt x="356446" y="372847"/>
                    <a:pt x="372973" y="352419"/>
                    <a:pt x="385304" y="329463"/>
                  </a:cubicBezTo>
                  <a:lnTo>
                    <a:pt x="323002" y="290985"/>
                  </a:lnTo>
                  <a:cubicBezTo>
                    <a:pt x="315258" y="306571"/>
                    <a:pt x="304701" y="320587"/>
                    <a:pt x="291851" y="332316"/>
                  </a:cubicBezTo>
                  <a:cubicBezTo>
                    <a:pt x="280256" y="342748"/>
                    <a:pt x="266584" y="350578"/>
                    <a:pt x="251701" y="355273"/>
                  </a:cubicBezTo>
                  <a:cubicBezTo>
                    <a:pt x="236298" y="360002"/>
                    <a:pt x="220247" y="362350"/>
                    <a:pt x="204109" y="362233"/>
                  </a:cubicBezTo>
                  <a:cubicBezTo>
                    <a:pt x="181957" y="362596"/>
                    <a:pt x="160152" y="356933"/>
                    <a:pt x="140985" y="345848"/>
                  </a:cubicBezTo>
                  <a:cubicBezTo>
                    <a:pt x="121818" y="334274"/>
                    <a:pt x="106546" y="317232"/>
                    <a:pt x="97157" y="296908"/>
                  </a:cubicBezTo>
                  <a:cubicBezTo>
                    <a:pt x="88115" y="277462"/>
                    <a:pt x="82923" y="256455"/>
                    <a:pt x="81884" y="235042"/>
                  </a:cubicBezTo>
                  <a:lnTo>
                    <a:pt x="391924" y="235042"/>
                  </a:lnTo>
                  <a:cubicBezTo>
                    <a:pt x="392443" y="231246"/>
                    <a:pt x="392745" y="227420"/>
                    <a:pt x="392745" y="223585"/>
                  </a:cubicBezTo>
                  <a:lnTo>
                    <a:pt x="392745" y="212907"/>
                  </a:lnTo>
                  <a:cubicBezTo>
                    <a:pt x="392745" y="170309"/>
                    <a:pt x="384396" y="133042"/>
                    <a:pt x="367739" y="101106"/>
                  </a:cubicBezTo>
                  <a:cubicBezTo>
                    <a:pt x="352206" y="70471"/>
                    <a:pt x="328497" y="44709"/>
                    <a:pt x="299249" y="26659"/>
                  </a:cubicBezTo>
                  <a:close/>
                  <a:moveTo>
                    <a:pt x="84264" y="175337"/>
                  </a:moveTo>
                  <a:cubicBezTo>
                    <a:pt x="85476" y="167728"/>
                    <a:pt x="87206" y="160206"/>
                    <a:pt x="89369" y="152813"/>
                  </a:cubicBezTo>
                  <a:cubicBezTo>
                    <a:pt x="94129" y="135909"/>
                    <a:pt x="102046" y="120064"/>
                    <a:pt x="112732" y="106121"/>
                  </a:cubicBezTo>
                  <a:cubicBezTo>
                    <a:pt x="122510" y="93540"/>
                    <a:pt x="135360" y="83675"/>
                    <a:pt x="150027" y="77458"/>
                  </a:cubicBezTo>
                  <a:cubicBezTo>
                    <a:pt x="165603" y="71020"/>
                    <a:pt x="182347" y="67813"/>
                    <a:pt x="199220" y="68033"/>
                  </a:cubicBezTo>
                  <a:cubicBezTo>
                    <a:pt x="230198" y="67225"/>
                    <a:pt x="259878" y="80462"/>
                    <a:pt x="279953" y="104046"/>
                  </a:cubicBezTo>
                  <a:cubicBezTo>
                    <a:pt x="295009" y="121339"/>
                    <a:pt x="304657" y="145104"/>
                    <a:pt x="308941" y="175337"/>
                  </a:cubicBezTo>
                  <a:close/>
                </a:path>
              </a:pathLst>
            </a:custGeom>
            <a:solidFill>
              <a:srgbClr val="00A443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15" name="Forma libre 28">
              <a:extLst>
                <a:ext uri="{FF2B5EF4-FFF2-40B4-BE49-F238E27FC236}">
                  <a16:creationId xmlns:a16="http://schemas.microsoft.com/office/drawing/2014/main" id="{FF06CAE5-C7BB-F744-2E9C-FB26B27E9A38}"/>
                </a:ext>
              </a:extLst>
            </p:cNvPr>
            <p:cNvSpPr/>
            <p:nvPr/>
          </p:nvSpPr>
          <p:spPr>
            <a:xfrm>
              <a:off x="4434431" y="4035174"/>
              <a:ext cx="545454" cy="873989"/>
            </a:xfrm>
            <a:custGeom>
              <a:avLst/>
              <a:gdLst>
                <a:gd name="connsiteX0" fmla="*/ 0 w 545454"/>
                <a:gd name="connsiteY0" fmla="*/ 623160 h 873989"/>
                <a:gd name="connsiteX1" fmla="*/ 72383 w 545454"/>
                <a:gd name="connsiteY1" fmla="*/ 799377 h 873989"/>
                <a:gd name="connsiteX2" fmla="*/ 361352 w 545454"/>
                <a:gd name="connsiteY2" fmla="*/ 846501 h 873989"/>
                <a:gd name="connsiteX3" fmla="*/ 448142 w 545454"/>
                <a:gd name="connsiteY3" fmla="*/ 0 h 873989"/>
                <a:gd name="connsiteX4" fmla="*/ 0 w 545454"/>
                <a:gd name="connsiteY4" fmla="*/ 623160 h 873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5454" h="873989">
                  <a:moveTo>
                    <a:pt x="0" y="623160"/>
                  </a:moveTo>
                  <a:cubicBezTo>
                    <a:pt x="-78" y="689142"/>
                    <a:pt x="25938" y="752478"/>
                    <a:pt x="72383" y="799377"/>
                  </a:cubicBezTo>
                  <a:cubicBezTo>
                    <a:pt x="162029" y="888956"/>
                    <a:pt x="283777" y="888783"/>
                    <a:pt x="361352" y="846501"/>
                  </a:cubicBezTo>
                  <a:cubicBezTo>
                    <a:pt x="456319" y="795010"/>
                    <a:pt x="669920" y="640582"/>
                    <a:pt x="448142" y="0"/>
                  </a:cubicBezTo>
                  <a:cubicBezTo>
                    <a:pt x="448142" y="302544"/>
                    <a:pt x="0" y="333283"/>
                    <a:pt x="0" y="623160"/>
                  </a:cubicBezTo>
                  <a:close/>
                </a:path>
              </a:pathLst>
            </a:custGeom>
            <a:solidFill>
              <a:srgbClr val="FF9C1A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16" name="Forma libre 29">
              <a:extLst>
                <a:ext uri="{FF2B5EF4-FFF2-40B4-BE49-F238E27FC236}">
                  <a16:creationId xmlns:a16="http://schemas.microsoft.com/office/drawing/2014/main" id="{08C7DE6F-F3D1-9681-7175-E3D317BC4BD5}"/>
                </a:ext>
              </a:extLst>
            </p:cNvPr>
            <p:cNvSpPr/>
            <p:nvPr/>
          </p:nvSpPr>
          <p:spPr>
            <a:xfrm>
              <a:off x="4116863" y="4035346"/>
              <a:ext cx="521650" cy="873815"/>
            </a:xfrm>
            <a:custGeom>
              <a:avLst/>
              <a:gdLst>
                <a:gd name="connsiteX0" fmla="*/ 521650 w 521650"/>
                <a:gd name="connsiteY0" fmla="*/ 264715 h 873815"/>
                <a:gd name="connsiteX1" fmla="*/ 448099 w 521650"/>
                <a:gd name="connsiteY1" fmla="*/ 0 h 873815"/>
                <a:gd name="connsiteX2" fmla="*/ 0 w 521650"/>
                <a:gd name="connsiteY2" fmla="*/ 622987 h 873815"/>
                <a:gd name="connsiteX3" fmla="*/ 72383 w 521650"/>
                <a:gd name="connsiteY3" fmla="*/ 799204 h 873815"/>
                <a:gd name="connsiteX4" fmla="*/ 361309 w 521650"/>
                <a:gd name="connsiteY4" fmla="*/ 846501 h 873815"/>
                <a:gd name="connsiteX5" fmla="*/ 521650 w 521650"/>
                <a:gd name="connsiteY5" fmla="*/ 264715 h 873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21650" h="873815">
                  <a:moveTo>
                    <a:pt x="521650" y="264715"/>
                  </a:moveTo>
                  <a:cubicBezTo>
                    <a:pt x="506940" y="185469"/>
                    <a:pt x="483360" y="104321"/>
                    <a:pt x="448099" y="0"/>
                  </a:cubicBezTo>
                  <a:cubicBezTo>
                    <a:pt x="448099" y="302371"/>
                    <a:pt x="0" y="333110"/>
                    <a:pt x="0" y="622987"/>
                  </a:cubicBezTo>
                  <a:cubicBezTo>
                    <a:pt x="-99" y="688969"/>
                    <a:pt x="25921" y="752314"/>
                    <a:pt x="72383" y="799204"/>
                  </a:cubicBezTo>
                  <a:cubicBezTo>
                    <a:pt x="161986" y="888783"/>
                    <a:pt x="284686" y="888523"/>
                    <a:pt x="361309" y="846501"/>
                  </a:cubicBezTo>
                  <a:cubicBezTo>
                    <a:pt x="182753" y="656665"/>
                    <a:pt x="245964" y="436912"/>
                    <a:pt x="521650" y="264715"/>
                  </a:cubicBezTo>
                  <a:close/>
                </a:path>
              </a:pathLst>
            </a:custGeom>
            <a:solidFill>
              <a:srgbClr val="0DA9FF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17" name="Forma libre 30">
              <a:extLst>
                <a:ext uri="{FF2B5EF4-FFF2-40B4-BE49-F238E27FC236}">
                  <a16:creationId xmlns:a16="http://schemas.microsoft.com/office/drawing/2014/main" id="{67DE6E3A-B1D0-B0E0-244E-2147353778C6}"/>
                </a:ext>
              </a:extLst>
            </p:cNvPr>
            <p:cNvSpPr/>
            <p:nvPr/>
          </p:nvSpPr>
          <p:spPr>
            <a:xfrm>
              <a:off x="3799123" y="4035346"/>
              <a:ext cx="521693" cy="1079785"/>
            </a:xfrm>
            <a:custGeom>
              <a:avLst/>
              <a:gdLst>
                <a:gd name="connsiteX0" fmla="*/ 521693 w 521693"/>
                <a:gd name="connsiteY0" fmla="*/ 264715 h 1079785"/>
                <a:gd name="connsiteX1" fmla="*/ 448142 w 521693"/>
                <a:gd name="connsiteY1" fmla="*/ 0 h 1079785"/>
                <a:gd name="connsiteX2" fmla="*/ 0 w 521693"/>
                <a:gd name="connsiteY2" fmla="*/ 622987 h 1079785"/>
                <a:gd name="connsiteX3" fmla="*/ 120537 w 521693"/>
                <a:gd name="connsiteY3" fmla="*/ 837119 h 1079785"/>
                <a:gd name="connsiteX4" fmla="*/ 109029 w 521693"/>
                <a:gd name="connsiteY4" fmla="*/ 1079786 h 1079785"/>
                <a:gd name="connsiteX5" fmla="*/ 166485 w 521693"/>
                <a:gd name="connsiteY5" fmla="*/ 1070231 h 1079785"/>
                <a:gd name="connsiteX6" fmla="*/ 157442 w 521693"/>
                <a:gd name="connsiteY6" fmla="*/ 855710 h 1079785"/>
                <a:gd name="connsiteX7" fmla="*/ 361265 w 521693"/>
                <a:gd name="connsiteY7" fmla="*/ 846587 h 1079785"/>
                <a:gd name="connsiteX8" fmla="*/ 521693 w 521693"/>
                <a:gd name="connsiteY8" fmla="*/ 264715 h 1079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21693" h="1079785">
                  <a:moveTo>
                    <a:pt x="521693" y="264715"/>
                  </a:moveTo>
                  <a:cubicBezTo>
                    <a:pt x="506983" y="185469"/>
                    <a:pt x="483403" y="104321"/>
                    <a:pt x="448142" y="0"/>
                  </a:cubicBezTo>
                  <a:cubicBezTo>
                    <a:pt x="448142" y="302371"/>
                    <a:pt x="0" y="333110"/>
                    <a:pt x="0" y="622987"/>
                  </a:cubicBezTo>
                  <a:cubicBezTo>
                    <a:pt x="0" y="771665"/>
                    <a:pt x="120537" y="837119"/>
                    <a:pt x="120537" y="837119"/>
                  </a:cubicBezTo>
                  <a:cubicBezTo>
                    <a:pt x="101821" y="916616"/>
                    <a:pt x="97922" y="998875"/>
                    <a:pt x="109029" y="1079786"/>
                  </a:cubicBezTo>
                  <a:lnTo>
                    <a:pt x="166485" y="1070231"/>
                  </a:lnTo>
                  <a:cubicBezTo>
                    <a:pt x="138406" y="972525"/>
                    <a:pt x="155625" y="866129"/>
                    <a:pt x="157442" y="855710"/>
                  </a:cubicBezTo>
                  <a:cubicBezTo>
                    <a:pt x="230994" y="885151"/>
                    <a:pt x="306838" y="876418"/>
                    <a:pt x="361265" y="846587"/>
                  </a:cubicBezTo>
                  <a:cubicBezTo>
                    <a:pt x="182969" y="656665"/>
                    <a:pt x="245834" y="436955"/>
                    <a:pt x="521693" y="264715"/>
                  </a:cubicBezTo>
                  <a:close/>
                </a:path>
              </a:pathLst>
            </a:custGeom>
            <a:solidFill>
              <a:srgbClr val="00A443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18" name="Forma libre 31">
              <a:extLst>
                <a:ext uri="{FF2B5EF4-FFF2-40B4-BE49-F238E27FC236}">
                  <a16:creationId xmlns:a16="http://schemas.microsoft.com/office/drawing/2014/main" id="{820689BC-D217-F8A4-334F-0B14ECB1B0DD}"/>
                </a:ext>
              </a:extLst>
            </p:cNvPr>
            <p:cNvSpPr/>
            <p:nvPr/>
          </p:nvSpPr>
          <p:spPr>
            <a:xfrm>
              <a:off x="5180845" y="4950447"/>
              <a:ext cx="552325" cy="590841"/>
            </a:xfrm>
            <a:custGeom>
              <a:avLst/>
              <a:gdLst>
                <a:gd name="connsiteX0" fmla="*/ 282002 w 552325"/>
                <a:gd name="connsiteY0" fmla="*/ 276096 h 590841"/>
                <a:gd name="connsiteX1" fmla="*/ 282002 w 552325"/>
                <a:gd name="connsiteY1" fmla="*/ 348987 h 590841"/>
                <a:gd name="connsiteX2" fmla="*/ 464409 w 552325"/>
                <a:gd name="connsiteY2" fmla="*/ 348987 h 590841"/>
                <a:gd name="connsiteX3" fmla="*/ 442776 w 552325"/>
                <a:gd name="connsiteY3" fmla="*/ 423521 h 590841"/>
                <a:gd name="connsiteX4" fmla="*/ 379998 w 552325"/>
                <a:gd name="connsiteY4" fmla="*/ 488932 h 590841"/>
                <a:gd name="connsiteX5" fmla="*/ 282002 w 552325"/>
                <a:gd name="connsiteY5" fmla="*/ 511889 h 590841"/>
                <a:gd name="connsiteX6" fmla="*/ 114782 w 552325"/>
                <a:gd name="connsiteY6" fmla="*/ 411545 h 590841"/>
                <a:gd name="connsiteX7" fmla="*/ 88563 w 552325"/>
                <a:gd name="connsiteY7" fmla="*/ 295594 h 590841"/>
                <a:gd name="connsiteX8" fmla="*/ 103317 w 552325"/>
                <a:gd name="connsiteY8" fmla="*/ 204805 h 590841"/>
                <a:gd name="connsiteX9" fmla="*/ 144721 w 552325"/>
                <a:gd name="connsiteY9" fmla="*/ 136800 h 590841"/>
                <a:gd name="connsiteX10" fmla="*/ 207024 w 552325"/>
                <a:gd name="connsiteY10" fmla="*/ 94216 h 590841"/>
                <a:gd name="connsiteX11" fmla="*/ 284468 w 552325"/>
                <a:gd name="connsiteY11" fmla="*/ 79473 h 590841"/>
                <a:gd name="connsiteX12" fmla="*/ 387786 w 552325"/>
                <a:gd name="connsiteY12" fmla="*/ 107315 h 590841"/>
                <a:gd name="connsiteX13" fmla="*/ 460731 w 552325"/>
                <a:gd name="connsiteY13" fmla="*/ 192527 h 590841"/>
                <a:gd name="connsiteX14" fmla="*/ 531210 w 552325"/>
                <a:gd name="connsiteY14" fmla="*/ 149943 h 590841"/>
                <a:gd name="connsiteX15" fmla="*/ 467697 w 552325"/>
                <a:gd name="connsiteY15" fmla="*/ 65552 h 590841"/>
                <a:gd name="connsiteX16" fmla="*/ 382032 w 552325"/>
                <a:gd name="connsiteY16" fmla="*/ 16396 h 590841"/>
                <a:gd name="connsiteX17" fmla="*/ 284468 w 552325"/>
                <a:gd name="connsiteY17" fmla="*/ 11 h 590841"/>
                <a:gd name="connsiteX18" fmla="*/ 171330 w 552325"/>
                <a:gd name="connsiteY18" fmla="*/ 20892 h 590841"/>
                <a:gd name="connsiteX19" fmla="*/ 80775 w 552325"/>
                <a:gd name="connsiteY19" fmla="*/ 80727 h 590841"/>
                <a:gd name="connsiteX20" fmla="*/ 21329 w 552325"/>
                <a:gd name="connsiteY20" fmla="*/ 174110 h 590841"/>
                <a:gd name="connsiteX21" fmla="*/ 21329 w 552325"/>
                <a:gd name="connsiteY21" fmla="*/ 417382 h 590841"/>
                <a:gd name="connsiteX22" fmla="*/ 81597 w 552325"/>
                <a:gd name="connsiteY22" fmla="*/ 510549 h 590841"/>
                <a:gd name="connsiteX23" fmla="*/ 171762 w 552325"/>
                <a:gd name="connsiteY23" fmla="*/ 569908 h 590841"/>
                <a:gd name="connsiteX24" fmla="*/ 282002 w 552325"/>
                <a:gd name="connsiteY24" fmla="*/ 590832 h 590841"/>
                <a:gd name="connsiteX25" fmla="*/ 421792 w 552325"/>
                <a:gd name="connsiteY25" fmla="*/ 556808 h 590841"/>
                <a:gd name="connsiteX26" fmla="*/ 517712 w 552325"/>
                <a:gd name="connsiteY26" fmla="*/ 459750 h 590841"/>
                <a:gd name="connsiteX27" fmla="*/ 552324 w 552325"/>
                <a:gd name="connsiteY27" fmla="*/ 307397 h 590841"/>
                <a:gd name="connsiteX28" fmla="*/ 552324 w 552325"/>
                <a:gd name="connsiteY28" fmla="*/ 292222 h 590841"/>
                <a:gd name="connsiteX29" fmla="*/ 551502 w 552325"/>
                <a:gd name="connsiteY29" fmla="*/ 276269 h 590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52325" h="590841">
                  <a:moveTo>
                    <a:pt x="282002" y="276096"/>
                  </a:moveTo>
                  <a:lnTo>
                    <a:pt x="282002" y="348987"/>
                  </a:lnTo>
                  <a:lnTo>
                    <a:pt x="464409" y="348987"/>
                  </a:lnTo>
                  <a:cubicBezTo>
                    <a:pt x="461757" y="374931"/>
                    <a:pt x="454427" y="400184"/>
                    <a:pt x="442776" y="423521"/>
                  </a:cubicBezTo>
                  <a:cubicBezTo>
                    <a:pt x="428793" y="451056"/>
                    <a:pt x="406944" y="473818"/>
                    <a:pt x="379998" y="488932"/>
                  </a:cubicBezTo>
                  <a:cubicBezTo>
                    <a:pt x="352914" y="504237"/>
                    <a:pt x="320249" y="511889"/>
                    <a:pt x="282002" y="511889"/>
                  </a:cubicBezTo>
                  <a:cubicBezTo>
                    <a:pt x="211687" y="512996"/>
                    <a:pt x="146846" y="474090"/>
                    <a:pt x="114782" y="411545"/>
                  </a:cubicBezTo>
                  <a:cubicBezTo>
                    <a:pt x="97303" y="379034"/>
                    <a:pt x="88563" y="340384"/>
                    <a:pt x="88563" y="295594"/>
                  </a:cubicBezTo>
                  <a:cubicBezTo>
                    <a:pt x="88083" y="264700"/>
                    <a:pt x="93076" y="233962"/>
                    <a:pt x="103317" y="204805"/>
                  </a:cubicBezTo>
                  <a:cubicBezTo>
                    <a:pt x="112246" y="179510"/>
                    <a:pt x="126347" y="156350"/>
                    <a:pt x="144721" y="136800"/>
                  </a:cubicBezTo>
                  <a:cubicBezTo>
                    <a:pt x="162266" y="118391"/>
                    <a:pt x="183496" y="103882"/>
                    <a:pt x="207024" y="94216"/>
                  </a:cubicBezTo>
                  <a:cubicBezTo>
                    <a:pt x="231611" y="84233"/>
                    <a:pt x="257934" y="79222"/>
                    <a:pt x="284468" y="79473"/>
                  </a:cubicBezTo>
                  <a:cubicBezTo>
                    <a:pt x="320846" y="78820"/>
                    <a:pt x="356670" y="88470"/>
                    <a:pt x="387786" y="107315"/>
                  </a:cubicBezTo>
                  <a:cubicBezTo>
                    <a:pt x="417812" y="125905"/>
                    <a:pt x="442127" y="154309"/>
                    <a:pt x="460731" y="192527"/>
                  </a:cubicBezTo>
                  <a:lnTo>
                    <a:pt x="531210" y="149943"/>
                  </a:lnTo>
                  <a:cubicBezTo>
                    <a:pt x="516388" y="117557"/>
                    <a:pt x="494721" y="88768"/>
                    <a:pt x="467697" y="65552"/>
                  </a:cubicBezTo>
                  <a:cubicBezTo>
                    <a:pt x="442378" y="44091"/>
                    <a:pt x="413343" y="27429"/>
                    <a:pt x="382032" y="16396"/>
                  </a:cubicBezTo>
                  <a:cubicBezTo>
                    <a:pt x="350673" y="5454"/>
                    <a:pt x="317683" y="-89"/>
                    <a:pt x="284468" y="11"/>
                  </a:cubicBezTo>
                  <a:cubicBezTo>
                    <a:pt x="245768" y="-318"/>
                    <a:pt x="207361" y="6773"/>
                    <a:pt x="171330" y="20892"/>
                  </a:cubicBezTo>
                  <a:cubicBezTo>
                    <a:pt x="137271" y="34251"/>
                    <a:pt x="106414" y="54640"/>
                    <a:pt x="80775" y="80727"/>
                  </a:cubicBezTo>
                  <a:cubicBezTo>
                    <a:pt x="54807" y="107488"/>
                    <a:pt x="34581" y="139264"/>
                    <a:pt x="21329" y="174110"/>
                  </a:cubicBezTo>
                  <a:cubicBezTo>
                    <a:pt x="-7110" y="252712"/>
                    <a:pt x="-7110" y="338780"/>
                    <a:pt x="21329" y="417382"/>
                  </a:cubicBezTo>
                  <a:cubicBezTo>
                    <a:pt x="34581" y="452357"/>
                    <a:pt x="55123" y="484116"/>
                    <a:pt x="81597" y="510549"/>
                  </a:cubicBezTo>
                  <a:cubicBezTo>
                    <a:pt x="107401" y="536134"/>
                    <a:pt x="138054" y="556315"/>
                    <a:pt x="171762" y="569908"/>
                  </a:cubicBezTo>
                  <a:cubicBezTo>
                    <a:pt x="206781" y="584032"/>
                    <a:pt x="244240" y="591139"/>
                    <a:pt x="282002" y="590832"/>
                  </a:cubicBezTo>
                  <a:cubicBezTo>
                    <a:pt x="334470" y="590832"/>
                    <a:pt x="381067" y="579492"/>
                    <a:pt x="421792" y="556808"/>
                  </a:cubicBezTo>
                  <a:cubicBezTo>
                    <a:pt x="462388" y="534279"/>
                    <a:pt x="495677" y="500596"/>
                    <a:pt x="517712" y="459750"/>
                  </a:cubicBezTo>
                  <a:cubicBezTo>
                    <a:pt x="540958" y="417697"/>
                    <a:pt x="552497" y="366916"/>
                    <a:pt x="552324" y="307397"/>
                  </a:cubicBezTo>
                  <a:lnTo>
                    <a:pt x="552324" y="292222"/>
                  </a:lnTo>
                  <a:cubicBezTo>
                    <a:pt x="552324" y="286896"/>
                    <a:pt x="552051" y="281570"/>
                    <a:pt x="551502" y="276269"/>
                  </a:cubicBezTo>
                  <a:close/>
                </a:path>
              </a:pathLst>
            </a:custGeom>
            <a:solidFill>
              <a:srgbClr val="00A443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19" name="Forma libre 32">
              <a:extLst>
                <a:ext uri="{FF2B5EF4-FFF2-40B4-BE49-F238E27FC236}">
                  <a16:creationId xmlns:a16="http://schemas.microsoft.com/office/drawing/2014/main" id="{E17760B8-2A97-78DA-9EFF-70E169732D20}"/>
                </a:ext>
              </a:extLst>
            </p:cNvPr>
            <p:cNvSpPr/>
            <p:nvPr/>
          </p:nvSpPr>
          <p:spPr>
            <a:xfrm>
              <a:off x="5763760" y="5108536"/>
              <a:ext cx="368935" cy="433456"/>
            </a:xfrm>
            <a:custGeom>
              <a:avLst/>
              <a:gdLst>
                <a:gd name="connsiteX0" fmla="*/ 311983 w 368935"/>
                <a:gd name="connsiteY0" fmla="*/ 38934 h 433456"/>
                <a:gd name="connsiteX1" fmla="*/ 252926 w 368935"/>
                <a:gd name="connsiteY1" fmla="*/ 9449 h 433456"/>
                <a:gd name="connsiteX2" fmla="*/ 182837 w 368935"/>
                <a:gd name="connsiteY2" fmla="*/ 25 h 433456"/>
                <a:gd name="connsiteX3" fmla="*/ 81206 w 368935"/>
                <a:gd name="connsiteY3" fmla="*/ 25013 h 433456"/>
                <a:gd name="connsiteX4" fmla="*/ 13842 w 368935"/>
                <a:gd name="connsiteY4" fmla="*/ 100801 h 433456"/>
                <a:gd name="connsiteX5" fmla="*/ 76966 w 368935"/>
                <a:gd name="connsiteY5" fmla="*/ 136814 h 433456"/>
                <a:gd name="connsiteX6" fmla="*/ 115905 w 368935"/>
                <a:gd name="connsiteY6" fmla="*/ 89257 h 433456"/>
                <a:gd name="connsiteX7" fmla="*/ 181063 w 368935"/>
                <a:gd name="connsiteY7" fmla="*/ 71964 h 433456"/>
                <a:gd name="connsiteX8" fmla="*/ 234798 w 368935"/>
                <a:gd name="connsiteY8" fmla="*/ 81778 h 433456"/>
                <a:gd name="connsiteX9" fmla="*/ 273737 w 368935"/>
                <a:gd name="connsiteY9" fmla="*/ 113727 h 433456"/>
                <a:gd name="connsiteX10" fmla="*/ 288490 w 368935"/>
                <a:gd name="connsiteY10" fmla="*/ 171876 h 433456"/>
                <a:gd name="connsiteX11" fmla="*/ 288490 w 368935"/>
                <a:gd name="connsiteY11" fmla="*/ 218437 h 433456"/>
                <a:gd name="connsiteX12" fmla="*/ 279448 w 368935"/>
                <a:gd name="connsiteY12" fmla="*/ 209791 h 433456"/>
                <a:gd name="connsiteX13" fmla="*/ 167953 w 368935"/>
                <a:gd name="connsiteY13" fmla="*/ 176199 h 433456"/>
                <a:gd name="connsiteX14" fmla="*/ 82721 w 368935"/>
                <a:gd name="connsiteY14" fmla="*/ 190941 h 433456"/>
                <a:gd name="connsiteX15" fmla="*/ 22149 w 368935"/>
                <a:gd name="connsiteY15" fmla="*/ 234780 h 433456"/>
                <a:gd name="connsiteX16" fmla="*/ 21717 w 368935"/>
                <a:gd name="connsiteY16" fmla="*/ 374422 h 433456"/>
                <a:gd name="connsiteX17" fmla="*/ 80731 w 368935"/>
                <a:gd name="connsiteY17" fmla="*/ 418260 h 433456"/>
                <a:gd name="connsiteX18" fmla="*/ 163973 w 368935"/>
                <a:gd name="connsiteY18" fmla="*/ 433435 h 433456"/>
                <a:gd name="connsiteX19" fmla="*/ 277891 w 368935"/>
                <a:gd name="connsiteY19" fmla="*/ 398589 h 433456"/>
                <a:gd name="connsiteX20" fmla="*/ 292644 w 368935"/>
                <a:gd name="connsiteY20" fmla="*/ 383025 h 433456"/>
                <a:gd name="connsiteX21" fmla="*/ 292644 w 368935"/>
                <a:gd name="connsiteY21" fmla="*/ 424399 h 433456"/>
                <a:gd name="connsiteX22" fmla="*/ 368877 w 368935"/>
                <a:gd name="connsiteY22" fmla="*/ 424399 h 433456"/>
                <a:gd name="connsiteX23" fmla="*/ 368877 w 368935"/>
                <a:gd name="connsiteY23" fmla="*/ 164699 h 433456"/>
                <a:gd name="connsiteX24" fmla="*/ 353345 w 368935"/>
                <a:gd name="connsiteY24" fmla="*/ 90122 h 433456"/>
                <a:gd name="connsiteX25" fmla="*/ 311983 w 368935"/>
                <a:gd name="connsiteY25" fmla="*/ 38934 h 433456"/>
                <a:gd name="connsiteX26" fmla="*/ 261536 w 368935"/>
                <a:gd name="connsiteY26" fmla="*/ 353929 h 433456"/>
                <a:gd name="connsiteX27" fmla="*/ 187985 w 368935"/>
                <a:gd name="connsiteY27" fmla="*/ 371223 h 433456"/>
                <a:gd name="connsiteX28" fmla="*/ 112963 w 368935"/>
                <a:gd name="connsiteY28" fmla="*/ 353929 h 433456"/>
                <a:gd name="connsiteX29" fmla="*/ 83067 w 368935"/>
                <a:gd name="connsiteY29" fmla="*/ 303952 h 433456"/>
                <a:gd name="connsiteX30" fmla="*/ 112963 w 368935"/>
                <a:gd name="connsiteY30" fmla="*/ 252764 h 433456"/>
                <a:gd name="connsiteX31" fmla="*/ 187985 w 368935"/>
                <a:gd name="connsiteY31" fmla="*/ 235947 h 433456"/>
                <a:gd name="connsiteX32" fmla="*/ 261536 w 368935"/>
                <a:gd name="connsiteY32" fmla="*/ 253240 h 433456"/>
                <a:gd name="connsiteX33" fmla="*/ 291043 w 368935"/>
                <a:gd name="connsiteY33" fmla="*/ 304039 h 433456"/>
                <a:gd name="connsiteX34" fmla="*/ 261536 w 368935"/>
                <a:gd name="connsiteY34" fmla="*/ 353929 h 433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368935" h="433456">
                  <a:moveTo>
                    <a:pt x="311983" y="38934"/>
                  </a:moveTo>
                  <a:cubicBezTo>
                    <a:pt x="294396" y="25376"/>
                    <a:pt x="274338" y="15364"/>
                    <a:pt x="252926" y="9449"/>
                  </a:cubicBezTo>
                  <a:cubicBezTo>
                    <a:pt x="230113" y="3077"/>
                    <a:pt x="206524" y="-92"/>
                    <a:pt x="182837" y="25"/>
                  </a:cubicBezTo>
                  <a:cubicBezTo>
                    <a:pt x="147372" y="-524"/>
                    <a:pt x="112366" y="8083"/>
                    <a:pt x="81206" y="25013"/>
                  </a:cubicBezTo>
                  <a:cubicBezTo>
                    <a:pt x="50834" y="41952"/>
                    <a:pt x="27090" y="68666"/>
                    <a:pt x="13842" y="100801"/>
                  </a:cubicBezTo>
                  <a:lnTo>
                    <a:pt x="76966" y="136814"/>
                  </a:lnTo>
                  <a:cubicBezTo>
                    <a:pt x="84620" y="117268"/>
                    <a:pt x="98248" y="100628"/>
                    <a:pt x="115905" y="89257"/>
                  </a:cubicBezTo>
                  <a:cubicBezTo>
                    <a:pt x="133644" y="77727"/>
                    <a:pt x="155363" y="71964"/>
                    <a:pt x="181063" y="71964"/>
                  </a:cubicBezTo>
                  <a:cubicBezTo>
                    <a:pt x="199442" y="71709"/>
                    <a:pt x="217695" y="75042"/>
                    <a:pt x="234798" y="81778"/>
                  </a:cubicBezTo>
                  <a:cubicBezTo>
                    <a:pt x="250733" y="88211"/>
                    <a:pt x="264322" y="99361"/>
                    <a:pt x="273737" y="113727"/>
                  </a:cubicBezTo>
                  <a:cubicBezTo>
                    <a:pt x="283545" y="128483"/>
                    <a:pt x="288460" y="147868"/>
                    <a:pt x="288490" y="171876"/>
                  </a:cubicBezTo>
                  <a:lnTo>
                    <a:pt x="288490" y="218437"/>
                  </a:lnTo>
                  <a:cubicBezTo>
                    <a:pt x="285635" y="215394"/>
                    <a:pt x="282615" y="212506"/>
                    <a:pt x="279448" y="209791"/>
                  </a:cubicBezTo>
                  <a:cubicBezTo>
                    <a:pt x="253748" y="187396"/>
                    <a:pt x="216583" y="176199"/>
                    <a:pt x="167953" y="176199"/>
                  </a:cubicBezTo>
                  <a:cubicBezTo>
                    <a:pt x="138879" y="175840"/>
                    <a:pt x="109982" y="180838"/>
                    <a:pt x="82721" y="190941"/>
                  </a:cubicBezTo>
                  <a:cubicBezTo>
                    <a:pt x="58778" y="199519"/>
                    <a:pt x="37772" y="214724"/>
                    <a:pt x="22149" y="234780"/>
                  </a:cubicBezTo>
                  <a:cubicBezTo>
                    <a:pt x="-7224" y="276651"/>
                    <a:pt x="-7397" y="332369"/>
                    <a:pt x="21717" y="374422"/>
                  </a:cubicBezTo>
                  <a:cubicBezTo>
                    <a:pt x="37002" y="394158"/>
                    <a:pt x="57415" y="409320"/>
                    <a:pt x="80731" y="418260"/>
                  </a:cubicBezTo>
                  <a:cubicBezTo>
                    <a:pt x="107226" y="428679"/>
                    <a:pt x="135500" y="433833"/>
                    <a:pt x="163973" y="433435"/>
                  </a:cubicBezTo>
                  <a:cubicBezTo>
                    <a:pt x="213006" y="433435"/>
                    <a:pt x="250979" y="421818"/>
                    <a:pt x="277891" y="398589"/>
                  </a:cubicBezTo>
                  <a:cubicBezTo>
                    <a:pt x="283307" y="393898"/>
                    <a:pt x="288252" y="388684"/>
                    <a:pt x="292644" y="383025"/>
                  </a:cubicBezTo>
                  <a:lnTo>
                    <a:pt x="292644" y="424399"/>
                  </a:lnTo>
                  <a:lnTo>
                    <a:pt x="368877" y="424399"/>
                  </a:lnTo>
                  <a:lnTo>
                    <a:pt x="368877" y="164699"/>
                  </a:lnTo>
                  <a:cubicBezTo>
                    <a:pt x="369561" y="138971"/>
                    <a:pt x="364244" y="113442"/>
                    <a:pt x="353345" y="90122"/>
                  </a:cubicBezTo>
                  <a:cubicBezTo>
                    <a:pt x="343585" y="70170"/>
                    <a:pt x="329445" y="52674"/>
                    <a:pt x="311983" y="38934"/>
                  </a:cubicBezTo>
                  <a:close/>
                  <a:moveTo>
                    <a:pt x="261536" y="353929"/>
                  </a:moveTo>
                  <a:cubicBezTo>
                    <a:pt x="241894" y="365460"/>
                    <a:pt x="217375" y="371223"/>
                    <a:pt x="187985" y="371223"/>
                  </a:cubicBezTo>
                  <a:cubicBezTo>
                    <a:pt x="157903" y="371223"/>
                    <a:pt x="132896" y="365460"/>
                    <a:pt x="112963" y="353929"/>
                  </a:cubicBezTo>
                  <a:cubicBezTo>
                    <a:pt x="93031" y="342399"/>
                    <a:pt x="83067" y="325742"/>
                    <a:pt x="83067" y="303952"/>
                  </a:cubicBezTo>
                  <a:cubicBezTo>
                    <a:pt x="82180" y="282522"/>
                    <a:pt x="93853" y="262535"/>
                    <a:pt x="112963" y="252764"/>
                  </a:cubicBezTo>
                  <a:cubicBezTo>
                    <a:pt x="132921" y="241580"/>
                    <a:pt x="157929" y="235977"/>
                    <a:pt x="187985" y="235947"/>
                  </a:cubicBezTo>
                  <a:cubicBezTo>
                    <a:pt x="217492" y="235947"/>
                    <a:pt x="242011" y="241710"/>
                    <a:pt x="261536" y="253240"/>
                  </a:cubicBezTo>
                  <a:cubicBezTo>
                    <a:pt x="280296" y="263127"/>
                    <a:pt x="291753" y="282855"/>
                    <a:pt x="291043" y="304039"/>
                  </a:cubicBezTo>
                  <a:cubicBezTo>
                    <a:pt x="291043" y="325828"/>
                    <a:pt x="281209" y="342460"/>
                    <a:pt x="261536" y="353929"/>
                  </a:cubicBezTo>
                  <a:close/>
                </a:path>
              </a:pathLst>
            </a:custGeom>
            <a:solidFill>
              <a:srgbClr val="00A443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20" name="Forma libre 33">
              <a:extLst>
                <a:ext uri="{FF2B5EF4-FFF2-40B4-BE49-F238E27FC236}">
                  <a16:creationId xmlns:a16="http://schemas.microsoft.com/office/drawing/2014/main" id="{014A0365-8F1E-1DFF-E7AE-0F25C1F89D88}"/>
                </a:ext>
              </a:extLst>
            </p:cNvPr>
            <p:cNvSpPr/>
            <p:nvPr/>
          </p:nvSpPr>
          <p:spPr>
            <a:xfrm>
              <a:off x="6173437" y="5108611"/>
              <a:ext cx="349074" cy="433415"/>
            </a:xfrm>
            <a:custGeom>
              <a:avLst/>
              <a:gdLst>
                <a:gd name="connsiteX0" fmla="*/ 317740 w 349074"/>
                <a:gd name="connsiteY0" fmla="*/ 233018 h 433415"/>
                <a:gd name="connsiteX1" fmla="*/ 220610 w 349074"/>
                <a:gd name="connsiteY1" fmla="*/ 186716 h 433415"/>
                <a:gd name="connsiteX2" fmla="*/ 179594 w 349074"/>
                <a:gd name="connsiteY2" fmla="*/ 176902 h 433415"/>
                <a:gd name="connsiteX3" fmla="*/ 136329 w 349074"/>
                <a:gd name="connsiteY3" fmla="*/ 162981 h 433415"/>
                <a:gd name="connsiteX4" fmla="*/ 106043 w 349074"/>
                <a:gd name="connsiteY4" fmla="*/ 144953 h 433415"/>
                <a:gd name="connsiteX5" fmla="*/ 94578 w 349074"/>
                <a:gd name="connsiteY5" fmla="*/ 117111 h 433415"/>
                <a:gd name="connsiteX6" fmla="*/ 116211 w 349074"/>
                <a:gd name="connsiteY6" fmla="*/ 82265 h 433415"/>
                <a:gd name="connsiteX7" fmla="*/ 173191 w 349074"/>
                <a:gd name="connsiteY7" fmla="*/ 68776 h 433415"/>
                <a:gd name="connsiteX8" fmla="*/ 237527 w 349074"/>
                <a:gd name="connsiteY8" fmla="*/ 84729 h 433415"/>
                <a:gd name="connsiteX9" fmla="*/ 277288 w 349074"/>
                <a:gd name="connsiteY9" fmla="*/ 139203 h 433415"/>
                <a:gd name="connsiteX10" fmla="*/ 344392 w 349074"/>
                <a:gd name="connsiteY10" fmla="*/ 114603 h 433415"/>
                <a:gd name="connsiteX11" fmla="*/ 309131 w 349074"/>
                <a:gd name="connsiteY11" fmla="*/ 51527 h 433415"/>
                <a:gd name="connsiteX12" fmla="*/ 249684 w 349074"/>
                <a:gd name="connsiteY12" fmla="*/ 13006 h 433415"/>
                <a:gd name="connsiteX13" fmla="*/ 173061 w 349074"/>
                <a:gd name="connsiteY13" fmla="*/ 36 h 433415"/>
                <a:gd name="connsiteX14" fmla="*/ 90857 w 349074"/>
                <a:gd name="connsiteY14" fmla="*/ 15211 h 433415"/>
                <a:gd name="connsiteX15" fmla="*/ 35131 w 349074"/>
                <a:gd name="connsiteY15" fmla="*/ 56974 h 433415"/>
                <a:gd name="connsiteX16" fmla="*/ 15056 w 349074"/>
                <a:gd name="connsiteY16" fmla="*/ 118019 h 433415"/>
                <a:gd name="connsiteX17" fmla="*/ 45342 w 349074"/>
                <a:gd name="connsiteY17" fmla="*/ 195406 h 433415"/>
                <a:gd name="connsiteX18" fmla="*/ 142905 w 349074"/>
                <a:gd name="connsiteY18" fmla="*/ 243351 h 433415"/>
                <a:gd name="connsiteX19" fmla="*/ 184700 w 349074"/>
                <a:gd name="connsiteY19" fmla="*/ 253986 h 433415"/>
                <a:gd name="connsiteX20" fmla="*/ 249857 w 349074"/>
                <a:gd name="connsiteY20" fmla="*/ 276511 h 433415"/>
                <a:gd name="connsiteX21" fmla="*/ 270798 w 349074"/>
                <a:gd name="connsiteY21" fmla="*/ 312135 h 433415"/>
                <a:gd name="connsiteX22" fmla="*/ 246180 w 349074"/>
                <a:gd name="connsiteY22" fmla="*/ 350223 h 433415"/>
                <a:gd name="connsiteX23" fmla="*/ 177950 w 349074"/>
                <a:gd name="connsiteY23" fmla="*/ 365354 h 433415"/>
                <a:gd name="connsiteX24" fmla="*/ 130358 w 349074"/>
                <a:gd name="connsiteY24" fmla="*/ 357140 h 433415"/>
                <a:gd name="connsiteX25" fmla="*/ 90554 w 349074"/>
                <a:gd name="connsiteY25" fmla="*/ 332152 h 433415"/>
                <a:gd name="connsiteX26" fmla="*/ 65590 w 349074"/>
                <a:gd name="connsiteY26" fmla="*/ 289999 h 433415"/>
                <a:gd name="connsiteX27" fmla="*/ 0 w 349074"/>
                <a:gd name="connsiteY27" fmla="*/ 318663 h 433415"/>
                <a:gd name="connsiteX28" fmla="*/ 102452 w 349074"/>
                <a:gd name="connsiteY28" fmla="*/ 421038 h 433415"/>
                <a:gd name="connsiteX29" fmla="*/ 177864 w 349074"/>
                <a:gd name="connsiteY29" fmla="*/ 433360 h 433415"/>
                <a:gd name="connsiteX30" fmla="*/ 268721 w 349074"/>
                <a:gd name="connsiteY30" fmla="*/ 417364 h 433415"/>
                <a:gd name="connsiteX31" fmla="*/ 328124 w 349074"/>
                <a:gd name="connsiteY31" fmla="*/ 373526 h 433415"/>
                <a:gd name="connsiteX32" fmla="*/ 349065 w 349074"/>
                <a:gd name="connsiteY32" fmla="*/ 309627 h 433415"/>
                <a:gd name="connsiteX33" fmla="*/ 317740 w 349074"/>
                <a:gd name="connsiteY33" fmla="*/ 233018 h 43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349074" h="433415">
                  <a:moveTo>
                    <a:pt x="317740" y="233018"/>
                  </a:moveTo>
                  <a:cubicBezTo>
                    <a:pt x="296714" y="213075"/>
                    <a:pt x="264338" y="197641"/>
                    <a:pt x="220610" y="186716"/>
                  </a:cubicBezTo>
                  <a:lnTo>
                    <a:pt x="179594" y="176902"/>
                  </a:lnTo>
                  <a:cubicBezTo>
                    <a:pt x="164932" y="173050"/>
                    <a:pt x="150485" y="168402"/>
                    <a:pt x="136329" y="162981"/>
                  </a:cubicBezTo>
                  <a:cubicBezTo>
                    <a:pt x="125197" y="158908"/>
                    <a:pt x="114926" y="152795"/>
                    <a:pt x="106043" y="144953"/>
                  </a:cubicBezTo>
                  <a:cubicBezTo>
                    <a:pt x="98355" y="137776"/>
                    <a:pt x="94171" y="127617"/>
                    <a:pt x="94578" y="117111"/>
                  </a:cubicBezTo>
                  <a:cubicBezTo>
                    <a:pt x="94578" y="102900"/>
                    <a:pt x="101790" y="91288"/>
                    <a:pt x="116211" y="82265"/>
                  </a:cubicBezTo>
                  <a:cubicBezTo>
                    <a:pt x="130661" y="73273"/>
                    <a:pt x="149698" y="68776"/>
                    <a:pt x="173191" y="68776"/>
                  </a:cubicBezTo>
                  <a:cubicBezTo>
                    <a:pt x="195663" y="68387"/>
                    <a:pt x="217845" y="73887"/>
                    <a:pt x="237527" y="84729"/>
                  </a:cubicBezTo>
                  <a:cubicBezTo>
                    <a:pt x="256390" y="95421"/>
                    <a:pt x="269642" y="113579"/>
                    <a:pt x="277288" y="139203"/>
                  </a:cubicBezTo>
                  <a:lnTo>
                    <a:pt x="344392" y="114603"/>
                  </a:lnTo>
                  <a:cubicBezTo>
                    <a:pt x="338114" y="90959"/>
                    <a:pt x="325987" y="69269"/>
                    <a:pt x="309131" y="51527"/>
                  </a:cubicBezTo>
                  <a:cubicBezTo>
                    <a:pt x="292430" y="34424"/>
                    <a:pt x="272122" y="21264"/>
                    <a:pt x="249684" y="13006"/>
                  </a:cubicBezTo>
                  <a:cubicBezTo>
                    <a:pt x="225140" y="4087"/>
                    <a:pt x="199176" y="-305"/>
                    <a:pt x="173061" y="36"/>
                  </a:cubicBezTo>
                  <a:cubicBezTo>
                    <a:pt x="144917" y="-487"/>
                    <a:pt x="116955" y="4675"/>
                    <a:pt x="90857" y="15211"/>
                  </a:cubicBezTo>
                  <a:cubicBezTo>
                    <a:pt x="68909" y="23953"/>
                    <a:pt x="49677" y="38366"/>
                    <a:pt x="35131" y="56974"/>
                  </a:cubicBezTo>
                  <a:cubicBezTo>
                    <a:pt x="21806" y="74509"/>
                    <a:pt x="14736" y="96000"/>
                    <a:pt x="15056" y="118019"/>
                  </a:cubicBezTo>
                  <a:cubicBezTo>
                    <a:pt x="14342" y="146834"/>
                    <a:pt x="25254" y="174723"/>
                    <a:pt x="45342" y="195406"/>
                  </a:cubicBezTo>
                  <a:cubicBezTo>
                    <a:pt x="65534" y="216473"/>
                    <a:pt x="98052" y="232456"/>
                    <a:pt x="142905" y="243351"/>
                  </a:cubicBezTo>
                  <a:lnTo>
                    <a:pt x="184700" y="253986"/>
                  </a:lnTo>
                  <a:cubicBezTo>
                    <a:pt x="214207" y="260558"/>
                    <a:pt x="235926" y="268067"/>
                    <a:pt x="249857" y="276511"/>
                  </a:cubicBezTo>
                  <a:cubicBezTo>
                    <a:pt x="262967" y="283527"/>
                    <a:pt x="271049" y="297276"/>
                    <a:pt x="270798" y="312135"/>
                  </a:cubicBezTo>
                  <a:cubicBezTo>
                    <a:pt x="270798" y="327439"/>
                    <a:pt x="262590" y="340137"/>
                    <a:pt x="246180" y="350223"/>
                  </a:cubicBezTo>
                  <a:cubicBezTo>
                    <a:pt x="229769" y="360309"/>
                    <a:pt x="207025" y="365354"/>
                    <a:pt x="177950" y="365354"/>
                  </a:cubicBezTo>
                  <a:cubicBezTo>
                    <a:pt x="161730" y="365406"/>
                    <a:pt x="145622" y="362626"/>
                    <a:pt x="130358" y="357140"/>
                  </a:cubicBezTo>
                  <a:cubicBezTo>
                    <a:pt x="115371" y="351918"/>
                    <a:pt x="101764" y="343375"/>
                    <a:pt x="90554" y="332152"/>
                  </a:cubicBezTo>
                  <a:cubicBezTo>
                    <a:pt x="78972" y="320301"/>
                    <a:pt x="70410" y="305844"/>
                    <a:pt x="65590" y="289999"/>
                  </a:cubicBezTo>
                  <a:lnTo>
                    <a:pt x="0" y="318663"/>
                  </a:lnTo>
                  <a:cubicBezTo>
                    <a:pt x="16099" y="367015"/>
                    <a:pt x="54064" y="404951"/>
                    <a:pt x="102452" y="421038"/>
                  </a:cubicBezTo>
                  <a:cubicBezTo>
                    <a:pt x="126711" y="429378"/>
                    <a:pt x="152212" y="433546"/>
                    <a:pt x="177864" y="433360"/>
                  </a:cubicBezTo>
                  <a:cubicBezTo>
                    <a:pt x="208907" y="434030"/>
                    <a:pt x="239776" y="428596"/>
                    <a:pt x="268721" y="417364"/>
                  </a:cubicBezTo>
                  <a:cubicBezTo>
                    <a:pt x="292136" y="408406"/>
                    <a:pt x="312670" y="393253"/>
                    <a:pt x="328124" y="373526"/>
                  </a:cubicBezTo>
                  <a:cubicBezTo>
                    <a:pt x="342008" y="355138"/>
                    <a:pt x="349376" y="332657"/>
                    <a:pt x="349065" y="309627"/>
                  </a:cubicBezTo>
                  <a:cubicBezTo>
                    <a:pt x="349238" y="278469"/>
                    <a:pt x="338798" y="252936"/>
                    <a:pt x="317740" y="233018"/>
                  </a:cubicBezTo>
                  <a:close/>
                </a:path>
              </a:pathLst>
            </a:custGeom>
            <a:solidFill>
              <a:srgbClr val="00A443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21" name="Forma libre 34">
              <a:extLst>
                <a:ext uri="{FF2B5EF4-FFF2-40B4-BE49-F238E27FC236}">
                  <a16:creationId xmlns:a16="http://schemas.microsoft.com/office/drawing/2014/main" id="{F6BA4766-5FB9-9E11-9315-1664B0BA86BB}"/>
                </a:ext>
              </a:extLst>
            </p:cNvPr>
            <p:cNvSpPr/>
            <p:nvPr/>
          </p:nvSpPr>
          <p:spPr>
            <a:xfrm>
              <a:off x="5174095" y="5851476"/>
              <a:ext cx="219484" cy="237478"/>
            </a:xfrm>
            <a:custGeom>
              <a:avLst/>
              <a:gdLst>
                <a:gd name="connsiteX0" fmla="*/ 95184 w 219484"/>
                <a:gd name="connsiteY0" fmla="*/ 0 h 237478"/>
                <a:gd name="connsiteX1" fmla="*/ 0 w 219484"/>
                <a:gd name="connsiteY1" fmla="*/ 237478 h 237478"/>
                <a:gd name="connsiteX2" fmla="*/ 31930 w 219484"/>
                <a:gd name="connsiteY2" fmla="*/ 237478 h 237478"/>
                <a:gd name="connsiteX3" fmla="*/ 59187 w 219484"/>
                <a:gd name="connsiteY3" fmla="*/ 166922 h 237478"/>
                <a:gd name="connsiteX4" fmla="*/ 159606 w 219484"/>
                <a:gd name="connsiteY4" fmla="*/ 166922 h 237478"/>
                <a:gd name="connsiteX5" fmla="*/ 186906 w 219484"/>
                <a:gd name="connsiteY5" fmla="*/ 237478 h 237478"/>
                <a:gd name="connsiteX6" fmla="*/ 219485 w 219484"/>
                <a:gd name="connsiteY6" fmla="*/ 237478 h 237478"/>
                <a:gd name="connsiteX7" fmla="*/ 124301 w 219484"/>
                <a:gd name="connsiteY7" fmla="*/ 0 h 237478"/>
                <a:gd name="connsiteX8" fmla="*/ 69700 w 219484"/>
                <a:gd name="connsiteY8" fmla="*/ 140118 h 237478"/>
                <a:gd name="connsiteX9" fmla="*/ 99640 w 219484"/>
                <a:gd name="connsiteY9" fmla="*/ 62731 h 237478"/>
                <a:gd name="connsiteX10" fmla="*/ 109461 w 219484"/>
                <a:gd name="connsiteY10" fmla="*/ 37656 h 237478"/>
                <a:gd name="connsiteX11" fmla="*/ 119326 w 219484"/>
                <a:gd name="connsiteY11" fmla="*/ 62731 h 237478"/>
                <a:gd name="connsiteX12" fmla="*/ 149222 w 219484"/>
                <a:gd name="connsiteY12" fmla="*/ 140118 h 237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9484" h="237478">
                  <a:moveTo>
                    <a:pt x="95184" y="0"/>
                  </a:moveTo>
                  <a:lnTo>
                    <a:pt x="0" y="237478"/>
                  </a:lnTo>
                  <a:lnTo>
                    <a:pt x="31930" y="237478"/>
                  </a:lnTo>
                  <a:lnTo>
                    <a:pt x="59187" y="166922"/>
                  </a:lnTo>
                  <a:lnTo>
                    <a:pt x="159606" y="166922"/>
                  </a:lnTo>
                  <a:lnTo>
                    <a:pt x="186906" y="237478"/>
                  </a:lnTo>
                  <a:lnTo>
                    <a:pt x="219485" y="237478"/>
                  </a:lnTo>
                  <a:lnTo>
                    <a:pt x="124301" y="0"/>
                  </a:lnTo>
                  <a:close/>
                  <a:moveTo>
                    <a:pt x="69700" y="140118"/>
                  </a:moveTo>
                  <a:lnTo>
                    <a:pt x="99640" y="62731"/>
                  </a:lnTo>
                  <a:lnTo>
                    <a:pt x="109461" y="37656"/>
                  </a:lnTo>
                  <a:cubicBezTo>
                    <a:pt x="113528" y="48032"/>
                    <a:pt x="116816" y="56419"/>
                    <a:pt x="119326" y="62731"/>
                  </a:cubicBezTo>
                  <a:lnTo>
                    <a:pt x="149222" y="140118"/>
                  </a:lnTo>
                  <a:close/>
                </a:path>
              </a:pathLst>
            </a:custGeom>
            <a:solidFill>
              <a:srgbClr val="00A443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22" name="Forma libre 35">
              <a:extLst>
                <a:ext uri="{FF2B5EF4-FFF2-40B4-BE49-F238E27FC236}">
                  <a16:creationId xmlns:a16="http://schemas.microsoft.com/office/drawing/2014/main" id="{27682C2D-68E4-24A9-80A8-6FD975EB9AF4}"/>
                </a:ext>
              </a:extLst>
            </p:cNvPr>
            <p:cNvSpPr/>
            <p:nvPr/>
          </p:nvSpPr>
          <p:spPr>
            <a:xfrm>
              <a:off x="5413265" y="5914542"/>
              <a:ext cx="145779" cy="174412"/>
            </a:xfrm>
            <a:custGeom>
              <a:avLst/>
              <a:gdLst>
                <a:gd name="connsiteX0" fmla="*/ 114783 w 145779"/>
                <a:gd name="connsiteY0" fmla="*/ 8181 h 174412"/>
                <a:gd name="connsiteX1" fmla="*/ 81512 w 145779"/>
                <a:gd name="connsiteY1" fmla="*/ 10 h 174412"/>
                <a:gd name="connsiteX2" fmla="*/ 48241 w 145779"/>
                <a:gd name="connsiteY2" fmla="*/ 9003 h 174412"/>
                <a:gd name="connsiteX3" fmla="*/ 29204 w 145779"/>
                <a:gd name="connsiteY3" fmla="*/ 29625 h 174412"/>
                <a:gd name="connsiteX4" fmla="*/ 29204 w 145779"/>
                <a:gd name="connsiteY4" fmla="*/ 3080 h 174412"/>
                <a:gd name="connsiteX5" fmla="*/ 0 w 145779"/>
                <a:gd name="connsiteY5" fmla="*/ 3080 h 174412"/>
                <a:gd name="connsiteX6" fmla="*/ 0 w 145779"/>
                <a:gd name="connsiteY6" fmla="*/ 174412 h 174412"/>
                <a:gd name="connsiteX7" fmla="*/ 29204 w 145779"/>
                <a:gd name="connsiteY7" fmla="*/ 174412 h 174412"/>
                <a:gd name="connsiteX8" fmla="*/ 29204 w 145779"/>
                <a:gd name="connsiteY8" fmla="*/ 72642 h 174412"/>
                <a:gd name="connsiteX9" fmla="*/ 42184 w 145779"/>
                <a:gd name="connsiteY9" fmla="*/ 38531 h 174412"/>
                <a:gd name="connsiteX10" fmla="*/ 75455 w 145779"/>
                <a:gd name="connsiteY10" fmla="*/ 26166 h 174412"/>
                <a:gd name="connsiteX11" fmla="*/ 105178 w 145779"/>
                <a:gd name="connsiteY11" fmla="*/ 38358 h 174412"/>
                <a:gd name="connsiteX12" fmla="*/ 116557 w 145779"/>
                <a:gd name="connsiteY12" fmla="*/ 71604 h 174412"/>
                <a:gd name="connsiteX13" fmla="*/ 116557 w 145779"/>
                <a:gd name="connsiteY13" fmla="*/ 174412 h 174412"/>
                <a:gd name="connsiteX14" fmla="*/ 145761 w 145779"/>
                <a:gd name="connsiteY14" fmla="*/ 174412 h 174412"/>
                <a:gd name="connsiteX15" fmla="*/ 145761 w 145779"/>
                <a:gd name="connsiteY15" fmla="*/ 67194 h 174412"/>
                <a:gd name="connsiteX16" fmla="*/ 137627 w 145779"/>
                <a:gd name="connsiteY16" fmla="*/ 31571 h 174412"/>
                <a:gd name="connsiteX17" fmla="*/ 114783 w 145779"/>
                <a:gd name="connsiteY17" fmla="*/ 8181 h 174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45779" h="174412">
                  <a:moveTo>
                    <a:pt x="114783" y="8181"/>
                  </a:moveTo>
                  <a:cubicBezTo>
                    <a:pt x="104589" y="2622"/>
                    <a:pt x="93124" y="-193"/>
                    <a:pt x="81512" y="10"/>
                  </a:cubicBezTo>
                  <a:cubicBezTo>
                    <a:pt x="69817" y="2"/>
                    <a:pt x="58335" y="3106"/>
                    <a:pt x="48241" y="9003"/>
                  </a:cubicBezTo>
                  <a:cubicBezTo>
                    <a:pt x="40033" y="13892"/>
                    <a:pt x="33418" y="21056"/>
                    <a:pt x="29204" y="29625"/>
                  </a:cubicBezTo>
                  <a:lnTo>
                    <a:pt x="29204" y="3080"/>
                  </a:lnTo>
                  <a:lnTo>
                    <a:pt x="0" y="3080"/>
                  </a:lnTo>
                  <a:lnTo>
                    <a:pt x="0" y="174412"/>
                  </a:lnTo>
                  <a:lnTo>
                    <a:pt x="29204" y="174412"/>
                  </a:lnTo>
                  <a:lnTo>
                    <a:pt x="29204" y="72642"/>
                  </a:lnTo>
                  <a:cubicBezTo>
                    <a:pt x="28520" y="59953"/>
                    <a:pt x="33236" y="47562"/>
                    <a:pt x="42184" y="38531"/>
                  </a:cubicBezTo>
                  <a:cubicBezTo>
                    <a:pt x="51174" y="30131"/>
                    <a:pt x="63154" y="25678"/>
                    <a:pt x="75455" y="26166"/>
                  </a:cubicBezTo>
                  <a:cubicBezTo>
                    <a:pt x="86656" y="25764"/>
                    <a:pt x="97490" y="30209"/>
                    <a:pt x="105178" y="38358"/>
                  </a:cubicBezTo>
                  <a:cubicBezTo>
                    <a:pt x="113130" y="47554"/>
                    <a:pt x="117210" y="59469"/>
                    <a:pt x="116557" y="71604"/>
                  </a:cubicBezTo>
                  <a:lnTo>
                    <a:pt x="116557" y="174412"/>
                  </a:lnTo>
                  <a:lnTo>
                    <a:pt x="145761" y="174412"/>
                  </a:lnTo>
                  <a:lnTo>
                    <a:pt x="145761" y="67194"/>
                  </a:lnTo>
                  <a:cubicBezTo>
                    <a:pt x="146033" y="54830"/>
                    <a:pt x="143238" y="42590"/>
                    <a:pt x="137627" y="31571"/>
                  </a:cubicBezTo>
                  <a:cubicBezTo>
                    <a:pt x="132470" y="21705"/>
                    <a:pt x="124526" y="13573"/>
                    <a:pt x="114783" y="8181"/>
                  </a:cubicBezTo>
                  <a:close/>
                </a:path>
              </a:pathLst>
            </a:custGeom>
            <a:solidFill>
              <a:srgbClr val="00A443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23" name="Forma libre 36">
              <a:extLst>
                <a:ext uri="{FF2B5EF4-FFF2-40B4-BE49-F238E27FC236}">
                  <a16:creationId xmlns:a16="http://schemas.microsoft.com/office/drawing/2014/main" id="{61844BD5-21A5-CE4B-B76C-88BD841AC4B3}"/>
                </a:ext>
              </a:extLst>
            </p:cNvPr>
            <p:cNvSpPr/>
            <p:nvPr/>
          </p:nvSpPr>
          <p:spPr>
            <a:xfrm>
              <a:off x="5656460" y="5851476"/>
              <a:ext cx="219355" cy="237478"/>
            </a:xfrm>
            <a:custGeom>
              <a:avLst/>
              <a:gdLst>
                <a:gd name="connsiteX0" fmla="*/ 95184 w 219355"/>
                <a:gd name="connsiteY0" fmla="*/ 0 h 237478"/>
                <a:gd name="connsiteX1" fmla="*/ 0 w 219355"/>
                <a:gd name="connsiteY1" fmla="*/ 237478 h 237478"/>
                <a:gd name="connsiteX2" fmla="*/ 31930 w 219355"/>
                <a:gd name="connsiteY2" fmla="*/ 237478 h 237478"/>
                <a:gd name="connsiteX3" fmla="*/ 59230 w 219355"/>
                <a:gd name="connsiteY3" fmla="*/ 166922 h 237478"/>
                <a:gd name="connsiteX4" fmla="*/ 159476 w 219355"/>
                <a:gd name="connsiteY4" fmla="*/ 166922 h 237478"/>
                <a:gd name="connsiteX5" fmla="*/ 186776 w 219355"/>
                <a:gd name="connsiteY5" fmla="*/ 237478 h 237478"/>
                <a:gd name="connsiteX6" fmla="*/ 219355 w 219355"/>
                <a:gd name="connsiteY6" fmla="*/ 237478 h 237478"/>
                <a:gd name="connsiteX7" fmla="*/ 124172 w 219355"/>
                <a:gd name="connsiteY7" fmla="*/ 0 h 237478"/>
                <a:gd name="connsiteX8" fmla="*/ 69657 w 219355"/>
                <a:gd name="connsiteY8" fmla="*/ 140118 h 237478"/>
                <a:gd name="connsiteX9" fmla="*/ 99597 w 219355"/>
                <a:gd name="connsiteY9" fmla="*/ 62731 h 237478"/>
                <a:gd name="connsiteX10" fmla="*/ 109418 w 219355"/>
                <a:gd name="connsiteY10" fmla="*/ 37656 h 237478"/>
                <a:gd name="connsiteX11" fmla="*/ 119283 w 219355"/>
                <a:gd name="connsiteY11" fmla="*/ 62731 h 237478"/>
                <a:gd name="connsiteX12" fmla="*/ 149179 w 219355"/>
                <a:gd name="connsiteY12" fmla="*/ 140118 h 237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9355" h="237478">
                  <a:moveTo>
                    <a:pt x="95184" y="0"/>
                  </a:moveTo>
                  <a:lnTo>
                    <a:pt x="0" y="237478"/>
                  </a:lnTo>
                  <a:lnTo>
                    <a:pt x="31930" y="237478"/>
                  </a:lnTo>
                  <a:lnTo>
                    <a:pt x="59230" y="166922"/>
                  </a:lnTo>
                  <a:lnTo>
                    <a:pt x="159476" y="166922"/>
                  </a:lnTo>
                  <a:lnTo>
                    <a:pt x="186776" y="237478"/>
                  </a:lnTo>
                  <a:lnTo>
                    <a:pt x="219355" y="237478"/>
                  </a:lnTo>
                  <a:lnTo>
                    <a:pt x="124172" y="0"/>
                  </a:lnTo>
                  <a:close/>
                  <a:moveTo>
                    <a:pt x="69657" y="140118"/>
                  </a:moveTo>
                  <a:lnTo>
                    <a:pt x="99597" y="62731"/>
                  </a:lnTo>
                  <a:lnTo>
                    <a:pt x="109418" y="37656"/>
                  </a:lnTo>
                  <a:cubicBezTo>
                    <a:pt x="113528" y="48032"/>
                    <a:pt x="116773" y="56419"/>
                    <a:pt x="119283" y="62731"/>
                  </a:cubicBezTo>
                  <a:lnTo>
                    <a:pt x="149179" y="140118"/>
                  </a:lnTo>
                  <a:close/>
                </a:path>
              </a:pathLst>
            </a:custGeom>
            <a:solidFill>
              <a:srgbClr val="00A443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24" name="Forma libre 37">
              <a:extLst>
                <a:ext uri="{FF2B5EF4-FFF2-40B4-BE49-F238E27FC236}">
                  <a16:creationId xmlns:a16="http://schemas.microsoft.com/office/drawing/2014/main" id="{A93BFED9-9D00-2A4B-0E9D-5CAC2A10D2CC}"/>
                </a:ext>
              </a:extLst>
            </p:cNvPr>
            <p:cNvSpPr/>
            <p:nvPr/>
          </p:nvSpPr>
          <p:spPr>
            <a:xfrm>
              <a:off x="5864739" y="5917622"/>
              <a:ext cx="165316" cy="171678"/>
            </a:xfrm>
            <a:custGeom>
              <a:avLst/>
              <a:gdLst>
                <a:gd name="connsiteX0" fmla="*/ 91593 w 165316"/>
                <a:gd name="connsiteY0" fmla="*/ 109250 h 171678"/>
                <a:gd name="connsiteX1" fmla="*/ 87872 w 165316"/>
                <a:gd name="connsiteY1" fmla="*/ 119280 h 171678"/>
                <a:gd name="connsiteX2" fmla="*/ 82767 w 165316"/>
                <a:gd name="connsiteY2" fmla="*/ 131298 h 171678"/>
                <a:gd name="connsiteX3" fmla="*/ 78440 w 165316"/>
                <a:gd name="connsiteY3" fmla="*/ 119280 h 171678"/>
                <a:gd name="connsiteX4" fmla="*/ 74373 w 165316"/>
                <a:gd name="connsiteY4" fmla="*/ 109250 h 171678"/>
                <a:gd name="connsiteX5" fmla="*/ 31584 w 165316"/>
                <a:gd name="connsiteY5" fmla="*/ 0 h 171678"/>
                <a:gd name="connsiteX6" fmla="*/ 0 w 165316"/>
                <a:gd name="connsiteY6" fmla="*/ 0 h 171678"/>
                <a:gd name="connsiteX7" fmla="*/ 69225 w 165316"/>
                <a:gd name="connsiteY7" fmla="*/ 171678 h 171678"/>
                <a:gd name="connsiteX8" fmla="*/ 96092 w 165316"/>
                <a:gd name="connsiteY8" fmla="*/ 171678 h 171678"/>
                <a:gd name="connsiteX9" fmla="*/ 165317 w 165316"/>
                <a:gd name="connsiteY9" fmla="*/ 0 h 171678"/>
                <a:gd name="connsiteX10" fmla="*/ 134079 w 165316"/>
                <a:gd name="connsiteY10" fmla="*/ 0 h 171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5316" h="171678">
                  <a:moveTo>
                    <a:pt x="91593" y="109250"/>
                  </a:moveTo>
                  <a:cubicBezTo>
                    <a:pt x="90468" y="112406"/>
                    <a:pt x="89256" y="115778"/>
                    <a:pt x="87872" y="119280"/>
                  </a:cubicBezTo>
                  <a:cubicBezTo>
                    <a:pt x="86487" y="122782"/>
                    <a:pt x="84843" y="126802"/>
                    <a:pt x="82767" y="131298"/>
                  </a:cubicBezTo>
                  <a:cubicBezTo>
                    <a:pt x="81209" y="126975"/>
                    <a:pt x="79738" y="122652"/>
                    <a:pt x="78440" y="119280"/>
                  </a:cubicBezTo>
                  <a:cubicBezTo>
                    <a:pt x="77142" y="115907"/>
                    <a:pt x="75758" y="112406"/>
                    <a:pt x="74373" y="109250"/>
                  </a:cubicBezTo>
                  <a:lnTo>
                    <a:pt x="31584" y="0"/>
                  </a:lnTo>
                  <a:lnTo>
                    <a:pt x="0" y="0"/>
                  </a:lnTo>
                  <a:lnTo>
                    <a:pt x="69225" y="171678"/>
                  </a:lnTo>
                  <a:lnTo>
                    <a:pt x="96092" y="171678"/>
                  </a:lnTo>
                  <a:lnTo>
                    <a:pt x="165317" y="0"/>
                  </a:lnTo>
                  <a:lnTo>
                    <a:pt x="134079" y="0"/>
                  </a:lnTo>
                  <a:close/>
                </a:path>
              </a:pathLst>
            </a:custGeom>
            <a:solidFill>
              <a:srgbClr val="00A443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25" name="Forma libre 38">
              <a:extLst>
                <a:ext uri="{FF2B5EF4-FFF2-40B4-BE49-F238E27FC236}">
                  <a16:creationId xmlns:a16="http://schemas.microsoft.com/office/drawing/2014/main" id="{B71AF9DB-4679-F69B-4673-67BFC6E6AD94}"/>
                </a:ext>
              </a:extLst>
            </p:cNvPr>
            <p:cNvSpPr/>
            <p:nvPr/>
          </p:nvSpPr>
          <p:spPr>
            <a:xfrm>
              <a:off x="6034795" y="5914540"/>
              <a:ext cx="150483" cy="177660"/>
            </a:xfrm>
            <a:custGeom>
              <a:avLst/>
              <a:gdLst>
                <a:gd name="connsiteX0" fmla="*/ 126788 w 150483"/>
                <a:gd name="connsiteY0" fmla="*/ 15620 h 177660"/>
                <a:gd name="connsiteX1" fmla="*/ 102689 w 150483"/>
                <a:gd name="connsiteY1" fmla="*/ 3774 h 177660"/>
                <a:gd name="connsiteX2" fmla="*/ 74653 w 150483"/>
                <a:gd name="connsiteY2" fmla="*/ 13 h 177660"/>
                <a:gd name="connsiteX3" fmla="*/ 32902 w 150483"/>
                <a:gd name="connsiteY3" fmla="*/ 10561 h 177660"/>
                <a:gd name="connsiteX4" fmla="*/ 6077 w 150483"/>
                <a:gd name="connsiteY4" fmla="*/ 41776 h 177660"/>
                <a:gd name="connsiteX5" fmla="*/ 29181 w 150483"/>
                <a:gd name="connsiteY5" fmla="*/ 54313 h 177660"/>
                <a:gd name="connsiteX6" fmla="*/ 46141 w 150483"/>
                <a:gd name="connsiteY6" fmla="*/ 33777 h 177660"/>
                <a:gd name="connsiteX7" fmla="*/ 74307 w 150483"/>
                <a:gd name="connsiteY7" fmla="*/ 26169 h 177660"/>
                <a:gd name="connsiteX8" fmla="*/ 97411 w 150483"/>
                <a:gd name="connsiteY8" fmla="*/ 30492 h 177660"/>
                <a:gd name="connsiteX9" fmla="*/ 114717 w 150483"/>
                <a:gd name="connsiteY9" fmla="*/ 44413 h 177660"/>
                <a:gd name="connsiteX10" fmla="*/ 121336 w 150483"/>
                <a:gd name="connsiteY10" fmla="*/ 70353 h 177660"/>
                <a:gd name="connsiteX11" fmla="*/ 121336 w 150483"/>
                <a:gd name="connsiteY11" fmla="*/ 91191 h 177660"/>
                <a:gd name="connsiteX12" fmla="*/ 116274 w 150483"/>
                <a:gd name="connsiteY12" fmla="*/ 86046 h 177660"/>
                <a:gd name="connsiteX13" fmla="*/ 69418 w 150483"/>
                <a:gd name="connsiteY13" fmla="*/ 72125 h 177660"/>
                <a:gd name="connsiteX14" fmla="*/ 34805 w 150483"/>
                <a:gd name="connsiteY14" fmla="*/ 78221 h 177660"/>
                <a:gd name="connsiteX15" fmla="*/ 9495 w 150483"/>
                <a:gd name="connsiteY15" fmla="*/ 96033 h 177660"/>
                <a:gd name="connsiteX16" fmla="*/ 20 w 150483"/>
                <a:gd name="connsiteY16" fmla="*/ 124740 h 177660"/>
                <a:gd name="connsiteX17" fmla="*/ 9322 w 150483"/>
                <a:gd name="connsiteY17" fmla="*/ 153576 h 177660"/>
                <a:gd name="connsiteX18" fmla="*/ 34286 w 150483"/>
                <a:gd name="connsiteY18" fmla="*/ 171561 h 177660"/>
                <a:gd name="connsiteX19" fmla="*/ 68249 w 150483"/>
                <a:gd name="connsiteY19" fmla="*/ 177657 h 177660"/>
                <a:gd name="connsiteX20" fmla="*/ 115841 w 150483"/>
                <a:gd name="connsiteY20" fmla="*/ 163390 h 177660"/>
                <a:gd name="connsiteX21" fmla="*/ 121942 w 150483"/>
                <a:gd name="connsiteY21" fmla="*/ 156991 h 177660"/>
                <a:gd name="connsiteX22" fmla="*/ 121942 w 150483"/>
                <a:gd name="connsiteY22" fmla="*/ 174284 h 177660"/>
                <a:gd name="connsiteX23" fmla="*/ 150454 w 150483"/>
                <a:gd name="connsiteY23" fmla="*/ 174284 h 177660"/>
                <a:gd name="connsiteX24" fmla="*/ 150454 w 150483"/>
                <a:gd name="connsiteY24" fmla="*/ 67067 h 177660"/>
                <a:gd name="connsiteX25" fmla="*/ 144007 w 150483"/>
                <a:gd name="connsiteY25" fmla="*/ 36372 h 177660"/>
                <a:gd name="connsiteX26" fmla="*/ 126788 w 150483"/>
                <a:gd name="connsiteY26" fmla="*/ 15620 h 177660"/>
                <a:gd name="connsiteX27" fmla="*/ 108789 w 150483"/>
                <a:gd name="connsiteY27" fmla="*/ 147134 h 177660"/>
                <a:gd name="connsiteX28" fmla="*/ 76340 w 150483"/>
                <a:gd name="connsiteY28" fmla="*/ 154743 h 177660"/>
                <a:gd name="connsiteX29" fmla="*/ 43242 w 150483"/>
                <a:gd name="connsiteY29" fmla="*/ 147307 h 177660"/>
                <a:gd name="connsiteX30" fmla="*/ 32898 w 150483"/>
                <a:gd name="connsiteY30" fmla="*/ 112682 h 177660"/>
                <a:gd name="connsiteX31" fmla="*/ 43242 w 150483"/>
                <a:gd name="connsiteY31" fmla="*/ 102345 h 177660"/>
                <a:gd name="connsiteX32" fmla="*/ 76340 w 150483"/>
                <a:gd name="connsiteY32" fmla="*/ 95039 h 177660"/>
                <a:gd name="connsiteX33" fmla="*/ 108789 w 150483"/>
                <a:gd name="connsiteY33" fmla="*/ 102648 h 177660"/>
                <a:gd name="connsiteX34" fmla="*/ 118645 w 150483"/>
                <a:gd name="connsiteY34" fmla="*/ 137286 h 177660"/>
                <a:gd name="connsiteX35" fmla="*/ 108789 w 150483"/>
                <a:gd name="connsiteY35" fmla="*/ 147134 h 177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50483" h="177660">
                  <a:moveTo>
                    <a:pt x="126788" y="15620"/>
                  </a:moveTo>
                  <a:cubicBezTo>
                    <a:pt x="119584" y="10172"/>
                    <a:pt x="111402" y="6152"/>
                    <a:pt x="102689" y="3774"/>
                  </a:cubicBezTo>
                  <a:cubicBezTo>
                    <a:pt x="93560" y="1245"/>
                    <a:pt x="84128" y="-22"/>
                    <a:pt x="74653" y="13"/>
                  </a:cubicBezTo>
                  <a:cubicBezTo>
                    <a:pt x="60046" y="-242"/>
                    <a:pt x="45635" y="3402"/>
                    <a:pt x="32902" y="10561"/>
                  </a:cubicBezTo>
                  <a:cubicBezTo>
                    <a:pt x="20653" y="17595"/>
                    <a:pt x="11183" y="28611"/>
                    <a:pt x="6077" y="41776"/>
                  </a:cubicBezTo>
                  <a:lnTo>
                    <a:pt x="29181" y="54313"/>
                  </a:lnTo>
                  <a:cubicBezTo>
                    <a:pt x="32478" y="45822"/>
                    <a:pt x="38422" y="38620"/>
                    <a:pt x="46141" y="33777"/>
                  </a:cubicBezTo>
                  <a:cubicBezTo>
                    <a:pt x="54591" y="28564"/>
                    <a:pt x="64377" y="25922"/>
                    <a:pt x="74307" y="26169"/>
                  </a:cubicBezTo>
                  <a:cubicBezTo>
                    <a:pt x="82216" y="26086"/>
                    <a:pt x="90064" y="27556"/>
                    <a:pt x="97411" y="30492"/>
                  </a:cubicBezTo>
                  <a:cubicBezTo>
                    <a:pt x="104467" y="33254"/>
                    <a:pt x="110511" y="38114"/>
                    <a:pt x="114717" y="44413"/>
                  </a:cubicBezTo>
                  <a:cubicBezTo>
                    <a:pt x="119493" y="52195"/>
                    <a:pt x="121799" y="61235"/>
                    <a:pt x="121336" y="70353"/>
                  </a:cubicBezTo>
                  <a:lnTo>
                    <a:pt x="121336" y="91191"/>
                  </a:lnTo>
                  <a:cubicBezTo>
                    <a:pt x="119792" y="89341"/>
                    <a:pt x="118100" y="87620"/>
                    <a:pt x="116274" y="86046"/>
                  </a:cubicBezTo>
                  <a:cubicBezTo>
                    <a:pt x="105427" y="76738"/>
                    <a:pt x="89809" y="72095"/>
                    <a:pt x="69418" y="72125"/>
                  </a:cubicBezTo>
                  <a:cubicBezTo>
                    <a:pt x="57602" y="71983"/>
                    <a:pt x="45864" y="74053"/>
                    <a:pt x="34805" y="78221"/>
                  </a:cubicBezTo>
                  <a:cubicBezTo>
                    <a:pt x="24950" y="81835"/>
                    <a:pt x="16219" y="87979"/>
                    <a:pt x="9495" y="96033"/>
                  </a:cubicBezTo>
                  <a:cubicBezTo>
                    <a:pt x="3062" y="104191"/>
                    <a:pt x="-291" y="114355"/>
                    <a:pt x="20" y="124740"/>
                  </a:cubicBezTo>
                  <a:cubicBezTo>
                    <a:pt x="-291" y="135133"/>
                    <a:pt x="2997" y="145319"/>
                    <a:pt x="9322" y="153576"/>
                  </a:cubicBezTo>
                  <a:cubicBezTo>
                    <a:pt x="15877" y="161700"/>
                    <a:pt x="24500" y="167912"/>
                    <a:pt x="34286" y="171561"/>
                  </a:cubicBezTo>
                  <a:cubicBezTo>
                    <a:pt x="45124" y="175698"/>
                    <a:pt x="56646" y="177765"/>
                    <a:pt x="68249" y="177657"/>
                  </a:cubicBezTo>
                  <a:cubicBezTo>
                    <a:pt x="88844" y="177657"/>
                    <a:pt x="104709" y="172901"/>
                    <a:pt x="115841" y="163390"/>
                  </a:cubicBezTo>
                  <a:cubicBezTo>
                    <a:pt x="118083" y="161462"/>
                    <a:pt x="120125" y="159322"/>
                    <a:pt x="121942" y="156991"/>
                  </a:cubicBezTo>
                  <a:lnTo>
                    <a:pt x="121942" y="174284"/>
                  </a:lnTo>
                  <a:lnTo>
                    <a:pt x="150454" y="174284"/>
                  </a:lnTo>
                  <a:lnTo>
                    <a:pt x="150454" y="67067"/>
                  </a:lnTo>
                  <a:cubicBezTo>
                    <a:pt x="150770" y="56470"/>
                    <a:pt x="148559" y="45948"/>
                    <a:pt x="144007" y="36372"/>
                  </a:cubicBezTo>
                  <a:cubicBezTo>
                    <a:pt x="139927" y="28231"/>
                    <a:pt x="134034" y="21132"/>
                    <a:pt x="126788" y="15620"/>
                  </a:cubicBezTo>
                  <a:close/>
                  <a:moveTo>
                    <a:pt x="108789" y="147134"/>
                  </a:moveTo>
                  <a:cubicBezTo>
                    <a:pt x="98843" y="152504"/>
                    <a:pt x="87641" y="155132"/>
                    <a:pt x="76340" y="154743"/>
                  </a:cubicBezTo>
                  <a:cubicBezTo>
                    <a:pt x="64853" y="155128"/>
                    <a:pt x="53462" y="152569"/>
                    <a:pt x="43242" y="147307"/>
                  </a:cubicBezTo>
                  <a:cubicBezTo>
                    <a:pt x="30816" y="140602"/>
                    <a:pt x="26183" y="125099"/>
                    <a:pt x="32898" y="112682"/>
                  </a:cubicBezTo>
                  <a:cubicBezTo>
                    <a:pt x="35264" y="108303"/>
                    <a:pt x="38860" y="104710"/>
                    <a:pt x="43242" y="102345"/>
                  </a:cubicBezTo>
                  <a:cubicBezTo>
                    <a:pt x="53487" y="97170"/>
                    <a:pt x="64871" y="94658"/>
                    <a:pt x="76340" y="95039"/>
                  </a:cubicBezTo>
                  <a:cubicBezTo>
                    <a:pt x="87641" y="94649"/>
                    <a:pt x="98843" y="97278"/>
                    <a:pt x="108789" y="102648"/>
                  </a:cubicBezTo>
                  <a:cubicBezTo>
                    <a:pt x="121085" y="109496"/>
                    <a:pt x="125494" y="125003"/>
                    <a:pt x="118645" y="137286"/>
                  </a:cubicBezTo>
                  <a:cubicBezTo>
                    <a:pt x="116339" y="141419"/>
                    <a:pt x="112925" y="144830"/>
                    <a:pt x="108789" y="147134"/>
                  </a:cubicBezTo>
                  <a:close/>
                </a:path>
              </a:pathLst>
            </a:custGeom>
            <a:solidFill>
              <a:srgbClr val="00A443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26" name="Forma libre 39">
              <a:extLst>
                <a:ext uri="{FF2B5EF4-FFF2-40B4-BE49-F238E27FC236}">
                  <a16:creationId xmlns:a16="http://schemas.microsoft.com/office/drawing/2014/main" id="{F3257177-3192-1AFC-197D-4F9E19148926}"/>
                </a:ext>
              </a:extLst>
            </p:cNvPr>
            <p:cNvSpPr/>
            <p:nvPr/>
          </p:nvSpPr>
          <p:spPr>
            <a:xfrm>
              <a:off x="6220942" y="5914542"/>
              <a:ext cx="145738" cy="174412"/>
            </a:xfrm>
            <a:custGeom>
              <a:avLst/>
              <a:gdLst>
                <a:gd name="connsiteX0" fmla="*/ 114783 w 145738"/>
                <a:gd name="connsiteY0" fmla="*/ 8182 h 174412"/>
                <a:gd name="connsiteX1" fmla="*/ 81512 w 145738"/>
                <a:gd name="connsiteY1" fmla="*/ 11 h 174412"/>
                <a:gd name="connsiteX2" fmla="*/ 48241 w 145738"/>
                <a:gd name="connsiteY2" fmla="*/ 9003 h 174412"/>
                <a:gd name="connsiteX3" fmla="*/ 29204 w 145738"/>
                <a:gd name="connsiteY3" fmla="*/ 29625 h 174412"/>
                <a:gd name="connsiteX4" fmla="*/ 29204 w 145738"/>
                <a:gd name="connsiteY4" fmla="*/ 3080 h 174412"/>
                <a:gd name="connsiteX5" fmla="*/ 0 w 145738"/>
                <a:gd name="connsiteY5" fmla="*/ 3080 h 174412"/>
                <a:gd name="connsiteX6" fmla="*/ 0 w 145738"/>
                <a:gd name="connsiteY6" fmla="*/ 174412 h 174412"/>
                <a:gd name="connsiteX7" fmla="*/ 29204 w 145738"/>
                <a:gd name="connsiteY7" fmla="*/ 174412 h 174412"/>
                <a:gd name="connsiteX8" fmla="*/ 29204 w 145738"/>
                <a:gd name="connsiteY8" fmla="*/ 72642 h 174412"/>
                <a:gd name="connsiteX9" fmla="*/ 42184 w 145738"/>
                <a:gd name="connsiteY9" fmla="*/ 38531 h 174412"/>
                <a:gd name="connsiteX10" fmla="*/ 75455 w 145738"/>
                <a:gd name="connsiteY10" fmla="*/ 26167 h 174412"/>
                <a:gd name="connsiteX11" fmla="*/ 105178 w 145738"/>
                <a:gd name="connsiteY11" fmla="*/ 38359 h 174412"/>
                <a:gd name="connsiteX12" fmla="*/ 116514 w 145738"/>
                <a:gd name="connsiteY12" fmla="*/ 71604 h 174412"/>
                <a:gd name="connsiteX13" fmla="*/ 116514 w 145738"/>
                <a:gd name="connsiteY13" fmla="*/ 174412 h 174412"/>
                <a:gd name="connsiteX14" fmla="*/ 145718 w 145738"/>
                <a:gd name="connsiteY14" fmla="*/ 174412 h 174412"/>
                <a:gd name="connsiteX15" fmla="*/ 145718 w 145738"/>
                <a:gd name="connsiteY15" fmla="*/ 67195 h 174412"/>
                <a:gd name="connsiteX16" fmla="*/ 137584 w 145738"/>
                <a:gd name="connsiteY16" fmla="*/ 31571 h 174412"/>
                <a:gd name="connsiteX17" fmla="*/ 114783 w 145738"/>
                <a:gd name="connsiteY17" fmla="*/ 8182 h 174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45738" h="174412">
                  <a:moveTo>
                    <a:pt x="114783" y="8182"/>
                  </a:moveTo>
                  <a:cubicBezTo>
                    <a:pt x="104590" y="2618"/>
                    <a:pt x="93124" y="-197"/>
                    <a:pt x="81512" y="11"/>
                  </a:cubicBezTo>
                  <a:cubicBezTo>
                    <a:pt x="69822" y="6"/>
                    <a:pt x="58335" y="3111"/>
                    <a:pt x="48241" y="9003"/>
                  </a:cubicBezTo>
                  <a:cubicBezTo>
                    <a:pt x="40042" y="13901"/>
                    <a:pt x="33431" y="21065"/>
                    <a:pt x="29204" y="29625"/>
                  </a:cubicBezTo>
                  <a:lnTo>
                    <a:pt x="29204" y="3080"/>
                  </a:lnTo>
                  <a:lnTo>
                    <a:pt x="0" y="3080"/>
                  </a:lnTo>
                  <a:lnTo>
                    <a:pt x="0" y="174412"/>
                  </a:lnTo>
                  <a:lnTo>
                    <a:pt x="29204" y="174412"/>
                  </a:lnTo>
                  <a:lnTo>
                    <a:pt x="29204" y="72642"/>
                  </a:lnTo>
                  <a:cubicBezTo>
                    <a:pt x="28521" y="59953"/>
                    <a:pt x="33236" y="47563"/>
                    <a:pt x="42184" y="38531"/>
                  </a:cubicBezTo>
                  <a:cubicBezTo>
                    <a:pt x="51170" y="30123"/>
                    <a:pt x="63155" y="25669"/>
                    <a:pt x="75455" y="26167"/>
                  </a:cubicBezTo>
                  <a:cubicBezTo>
                    <a:pt x="86656" y="25765"/>
                    <a:pt x="97490" y="30209"/>
                    <a:pt x="105178" y="38359"/>
                  </a:cubicBezTo>
                  <a:cubicBezTo>
                    <a:pt x="113113" y="47558"/>
                    <a:pt x="117175" y="59473"/>
                    <a:pt x="116514" y="71604"/>
                  </a:cubicBezTo>
                  <a:lnTo>
                    <a:pt x="116514" y="174412"/>
                  </a:lnTo>
                  <a:lnTo>
                    <a:pt x="145718" y="174412"/>
                  </a:lnTo>
                  <a:lnTo>
                    <a:pt x="145718" y="67195"/>
                  </a:lnTo>
                  <a:cubicBezTo>
                    <a:pt x="146012" y="54830"/>
                    <a:pt x="143213" y="42587"/>
                    <a:pt x="137584" y="31571"/>
                  </a:cubicBezTo>
                  <a:cubicBezTo>
                    <a:pt x="132440" y="21714"/>
                    <a:pt x="124513" y="13577"/>
                    <a:pt x="114783" y="8182"/>
                  </a:cubicBezTo>
                  <a:close/>
                </a:path>
              </a:pathLst>
            </a:custGeom>
            <a:solidFill>
              <a:srgbClr val="00A443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27" name="Forma libre 40">
              <a:extLst>
                <a:ext uri="{FF2B5EF4-FFF2-40B4-BE49-F238E27FC236}">
                  <a16:creationId xmlns:a16="http://schemas.microsoft.com/office/drawing/2014/main" id="{AE96A16F-D066-DA0F-A55F-7538385D4E06}"/>
                </a:ext>
              </a:extLst>
            </p:cNvPr>
            <p:cNvSpPr/>
            <p:nvPr/>
          </p:nvSpPr>
          <p:spPr>
            <a:xfrm>
              <a:off x="6393516" y="5914530"/>
              <a:ext cx="164456" cy="234706"/>
            </a:xfrm>
            <a:custGeom>
              <a:avLst/>
              <a:gdLst>
                <a:gd name="connsiteX0" fmla="*/ 135172 w 164456"/>
                <a:gd name="connsiteY0" fmla="*/ 34350 h 234706"/>
                <a:gd name="connsiteX1" fmla="*/ 129721 w 164456"/>
                <a:gd name="connsiteY1" fmla="*/ 25487 h 234706"/>
                <a:gd name="connsiteX2" fmla="*/ 108347 w 164456"/>
                <a:gd name="connsiteY2" fmla="*/ 6810 h 234706"/>
                <a:gd name="connsiteX3" fmla="*/ 77413 w 164456"/>
                <a:gd name="connsiteY3" fmla="*/ 23 h 234706"/>
                <a:gd name="connsiteX4" fmla="*/ 46694 w 164456"/>
                <a:gd name="connsiteY4" fmla="*/ 5989 h 234706"/>
                <a:gd name="connsiteX5" fmla="*/ 22076 w 164456"/>
                <a:gd name="connsiteY5" fmla="*/ 22936 h 234706"/>
                <a:gd name="connsiteX6" fmla="*/ 5765 w 164456"/>
                <a:gd name="connsiteY6" fmla="*/ 48876 h 234706"/>
                <a:gd name="connsiteX7" fmla="*/ 11 w 164456"/>
                <a:gd name="connsiteY7" fmla="*/ 81258 h 234706"/>
                <a:gd name="connsiteX8" fmla="*/ 10178 w 164456"/>
                <a:gd name="connsiteY8" fmla="*/ 123150 h 234706"/>
                <a:gd name="connsiteX9" fmla="*/ 77413 w 164456"/>
                <a:gd name="connsiteY9" fmla="*/ 162708 h 234706"/>
                <a:gd name="connsiteX10" fmla="*/ 108347 w 164456"/>
                <a:gd name="connsiteY10" fmla="*/ 155921 h 234706"/>
                <a:gd name="connsiteX11" fmla="*/ 129721 w 164456"/>
                <a:gd name="connsiteY11" fmla="*/ 137244 h 234706"/>
                <a:gd name="connsiteX12" fmla="*/ 135172 w 164456"/>
                <a:gd name="connsiteY12" fmla="*/ 128598 h 234706"/>
                <a:gd name="connsiteX13" fmla="*/ 135172 w 164456"/>
                <a:gd name="connsiteY13" fmla="*/ 154537 h 234706"/>
                <a:gd name="connsiteX14" fmla="*/ 127687 w 164456"/>
                <a:gd name="connsiteY14" fmla="*/ 184801 h 234706"/>
                <a:gd name="connsiteX15" fmla="*/ 107482 w 164456"/>
                <a:gd name="connsiteY15" fmla="*/ 202785 h 234706"/>
                <a:gd name="connsiteX16" fmla="*/ 79489 w 164456"/>
                <a:gd name="connsiteY16" fmla="*/ 208708 h 234706"/>
                <a:gd name="connsiteX17" fmla="*/ 48728 w 164456"/>
                <a:gd name="connsiteY17" fmla="*/ 200062 h 234706"/>
                <a:gd name="connsiteX18" fmla="*/ 26143 w 164456"/>
                <a:gd name="connsiteY18" fmla="*/ 177667 h 234706"/>
                <a:gd name="connsiteX19" fmla="*/ 5462 w 164456"/>
                <a:gd name="connsiteY19" fmla="*/ 194312 h 234706"/>
                <a:gd name="connsiteX20" fmla="*/ 24975 w 164456"/>
                <a:gd name="connsiteY20" fmla="*/ 216361 h 234706"/>
                <a:gd name="connsiteX21" fmla="*/ 50588 w 164456"/>
                <a:gd name="connsiteY21" fmla="*/ 230109 h 234706"/>
                <a:gd name="connsiteX22" fmla="*/ 79489 w 164456"/>
                <a:gd name="connsiteY22" fmla="*/ 234691 h 234706"/>
                <a:gd name="connsiteX23" fmla="*/ 123101 w 164456"/>
                <a:gd name="connsiteY23" fmla="*/ 225353 h 234706"/>
                <a:gd name="connsiteX24" fmla="*/ 153387 w 164456"/>
                <a:gd name="connsiteY24" fmla="*/ 197684 h 234706"/>
                <a:gd name="connsiteX25" fmla="*/ 164419 w 164456"/>
                <a:gd name="connsiteY25" fmla="*/ 153240 h 234706"/>
                <a:gd name="connsiteX26" fmla="*/ 164419 w 164456"/>
                <a:gd name="connsiteY26" fmla="*/ 3092 h 234706"/>
                <a:gd name="connsiteX27" fmla="*/ 135172 w 164456"/>
                <a:gd name="connsiteY27" fmla="*/ 3092 h 234706"/>
                <a:gd name="connsiteX28" fmla="*/ 128725 w 164456"/>
                <a:gd name="connsiteY28" fmla="*/ 109791 h 234706"/>
                <a:gd name="connsiteX29" fmla="*/ 110035 w 164456"/>
                <a:gd name="connsiteY29" fmla="*/ 129160 h 234706"/>
                <a:gd name="connsiteX30" fmla="*/ 82864 w 164456"/>
                <a:gd name="connsiteY30" fmla="*/ 136120 h 234706"/>
                <a:gd name="connsiteX31" fmla="*/ 55520 w 164456"/>
                <a:gd name="connsiteY31" fmla="*/ 129160 h 234706"/>
                <a:gd name="connsiteX32" fmla="*/ 36527 w 164456"/>
                <a:gd name="connsiteY32" fmla="*/ 109791 h 234706"/>
                <a:gd name="connsiteX33" fmla="*/ 29561 w 164456"/>
                <a:gd name="connsiteY33" fmla="*/ 81128 h 234706"/>
                <a:gd name="connsiteX34" fmla="*/ 36527 w 164456"/>
                <a:gd name="connsiteY34" fmla="*/ 52810 h 234706"/>
                <a:gd name="connsiteX35" fmla="*/ 55520 w 164456"/>
                <a:gd name="connsiteY35" fmla="*/ 33269 h 234706"/>
                <a:gd name="connsiteX36" fmla="*/ 82864 w 164456"/>
                <a:gd name="connsiteY36" fmla="*/ 26179 h 234706"/>
                <a:gd name="connsiteX37" fmla="*/ 110035 w 164456"/>
                <a:gd name="connsiteY37" fmla="*/ 33269 h 234706"/>
                <a:gd name="connsiteX38" fmla="*/ 128725 w 164456"/>
                <a:gd name="connsiteY38" fmla="*/ 52810 h 234706"/>
                <a:gd name="connsiteX39" fmla="*/ 135475 w 164456"/>
                <a:gd name="connsiteY39" fmla="*/ 81128 h 234706"/>
                <a:gd name="connsiteX40" fmla="*/ 128725 w 164456"/>
                <a:gd name="connsiteY40" fmla="*/ 109791 h 234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64456" h="234706">
                  <a:moveTo>
                    <a:pt x="135172" y="34350"/>
                  </a:moveTo>
                  <a:cubicBezTo>
                    <a:pt x="133558" y="31276"/>
                    <a:pt x="131737" y="28314"/>
                    <a:pt x="129721" y="25487"/>
                  </a:cubicBezTo>
                  <a:cubicBezTo>
                    <a:pt x="124161" y="17675"/>
                    <a:pt x="116836" y="11276"/>
                    <a:pt x="108347" y="6810"/>
                  </a:cubicBezTo>
                  <a:cubicBezTo>
                    <a:pt x="98738" y="2072"/>
                    <a:pt x="88121" y="-258"/>
                    <a:pt x="77413" y="23"/>
                  </a:cubicBezTo>
                  <a:cubicBezTo>
                    <a:pt x="66873" y="-85"/>
                    <a:pt x="56425" y="1942"/>
                    <a:pt x="46694" y="5989"/>
                  </a:cubicBezTo>
                  <a:cubicBezTo>
                    <a:pt x="37396" y="9863"/>
                    <a:pt x="29012" y="15634"/>
                    <a:pt x="22076" y="22936"/>
                  </a:cubicBezTo>
                  <a:cubicBezTo>
                    <a:pt x="14981" y="30424"/>
                    <a:pt x="9439" y="39240"/>
                    <a:pt x="5765" y="48876"/>
                  </a:cubicBezTo>
                  <a:cubicBezTo>
                    <a:pt x="1828" y="59213"/>
                    <a:pt x="-123" y="70199"/>
                    <a:pt x="11" y="81258"/>
                  </a:cubicBezTo>
                  <a:cubicBezTo>
                    <a:pt x="-222" y="95857"/>
                    <a:pt x="3278" y="110275"/>
                    <a:pt x="10178" y="123150"/>
                  </a:cubicBezTo>
                  <a:cubicBezTo>
                    <a:pt x="23482" y="147806"/>
                    <a:pt x="49381" y="163041"/>
                    <a:pt x="77413" y="162708"/>
                  </a:cubicBezTo>
                  <a:cubicBezTo>
                    <a:pt x="88121" y="162989"/>
                    <a:pt x="98738" y="160659"/>
                    <a:pt x="108347" y="155921"/>
                  </a:cubicBezTo>
                  <a:cubicBezTo>
                    <a:pt x="116836" y="151455"/>
                    <a:pt x="124161" y="145056"/>
                    <a:pt x="129721" y="137244"/>
                  </a:cubicBezTo>
                  <a:cubicBezTo>
                    <a:pt x="131728" y="134486"/>
                    <a:pt x="133545" y="131598"/>
                    <a:pt x="135172" y="128598"/>
                  </a:cubicBezTo>
                  <a:lnTo>
                    <a:pt x="135172" y="154537"/>
                  </a:lnTo>
                  <a:cubicBezTo>
                    <a:pt x="135583" y="165129"/>
                    <a:pt x="132987" y="175618"/>
                    <a:pt x="127687" y="184801"/>
                  </a:cubicBezTo>
                  <a:cubicBezTo>
                    <a:pt x="122885" y="192664"/>
                    <a:pt x="115854" y="198925"/>
                    <a:pt x="107482" y="202785"/>
                  </a:cubicBezTo>
                  <a:cubicBezTo>
                    <a:pt x="98708" y="206815"/>
                    <a:pt x="89146" y="208838"/>
                    <a:pt x="79489" y="208708"/>
                  </a:cubicBezTo>
                  <a:cubicBezTo>
                    <a:pt x="68621" y="208799"/>
                    <a:pt x="57956" y="205799"/>
                    <a:pt x="48728" y="200062"/>
                  </a:cubicBezTo>
                  <a:cubicBezTo>
                    <a:pt x="39577" y="194433"/>
                    <a:pt x="31846" y="186767"/>
                    <a:pt x="26143" y="177667"/>
                  </a:cubicBezTo>
                  <a:lnTo>
                    <a:pt x="5462" y="194312"/>
                  </a:lnTo>
                  <a:cubicBezTo>
                    <a:pt x="10546" y="202803"/>
                    <a:pt x="17161" y="210278"/>
                    <a:pt x="24975" y="216361"/>
                  </a:cubicBezTo>
                  <a:cubicBezTo>
                    <a:pt x="32650" y="222391"/>
                    <a:pt x="41321" y="227043"/>
                    <a:pt x="50588" y="230109"/>
                  </a:cubicBezTo>
                  <a:cubicBezTo>
                    <a:pt x="59916" y="233157"/>
                    <a:pt x="69672" y="234704"/>
                    <a:pt x="79489" y="234691"/>
                  </a:cubicBezTo>
                  <a:cubicBezTo>
                    <a:pt x="94550" y="234955"/>
                    <a:pt x="109472" y="231760"/>
                    <a:pt x="123101" y="225353"/>
                  </a:cubicBezTo>
                  <a:cubicBezTo>
                    <a:pt x="135708" y="219317"/>
                    <a:pt x="146243" y="209690"/>
                    <a:pt x="153387" y="197684"/>
                  </a:cubicBezTo>
                  <a:cubicBezTo>
                    <a:pt x="161062" y="184156"/>
                    <a:pt x="164878" y="168783"/>
                    <a:pt x="164419" y="153240"/>
                  </a:cubicBezTo>
                  <a:lnTo>
                    <a:pt x="164419" y="3092"/>
                  </a:lnTo>
                  <a:lnTo>
                    <a:pt x="135172" y="3092"/>
                  </a:lnTo>
                  <a:close/>
                  <a:moveTo>
                    <a:pt x="128725" y="109791"/>
                  </a:moveTo>
                  <a:cubicBezTo>
                    <a:pt x="124386" y="117832"/>
                    <a:pt x="117918" y="124534"/>
                    <a:pt x="110035" y="129160"/>
                  </a:cubicBezTo>
                  <a:cubicBezTo>
                    <a:pt x="101771" y="133881"/>
                    <a:pt x="92383" y="136284"/>
                    <a:pt x="82864" y="136120"/>
                  </a:cubicBezTo>
                  <a:cubicBezTo>
                    <a:pt x="73294" y="136267"/>
                    <a:pt x="63853" y="133863"/>
                    <a:pt x="55520" y="129160"/>
                  </a:cubicBezTo>
                  <a:cubicBezTo>
                    <a:pt x="47538" y="124555"/>
                    <a:pt x="40970" y="117859"/>
                    <a:pt x="36527" y="109791"/>
                  </a:cubicBezTo>
                  <a:cubicBezTo>
                    <a:pt x="31737" y="101011"/>
                    <a:pt x="29336" y="91127"/>
                    <a:pt x="29561" y="81128"/>
                  </a:cubicBezTo>
                  <a:cubicBezTo>
                    <a:pt x="29362" y="71240"/>
                    <a:pt x="31763" y="61478"/>
                    <a:pt x="36527" y="52810"/>
                  </a:cubicBezTo>
                  <a:cubicBezTo>
                    <a:pt x="40988" y="44713"/>
                    <a:pt x="47547" y="37960"/>
                    <a:pt x="55520" y="33269"/>
                  </a:cubicBezTo>
                  <a:cubicBezTo>
                    <a:pt x="63827" y="28483"/>
                    <a:pt x="73277" y="26032"/>
                    <a:pt x="82864" y="26179"/>
                  </a:cubicBezTo>
                  <a:cubicBezTo>
                    <a:pt x="92400" y="26014"/>
                    <a:pt x="101797" y="28466"/>
                    <a:pt x="110035" y="33269"/>
                  </a:cubicBezTo>
                  <a:cubicBezTo>
                    <a:pt x="117909" y="37986"/>
                    <a:pt x="124364" y="44739"/>
                    <a:pt x="128725" y="52810"/>
                  </a:cubicBezTo>
                  <a:cubicBezTo>
                    <a:pt x="133338" y="61526"/>
                    <a:pt x="135661" y="71271"/>
                    <a:pt x="135475" y="81128"/>
                  </a:cubicBezTo>
                  <a:cubicBezTo>
                    <a:pt x="135687" y="91097"/>
                    <a:pt x="133363" y="100959"/>
                    <a:pt x="128725" y="109791"/>
                  </a:cubicBezTo>
                  <a:close/>
                </a:path>
              </a:pathLst>
            </a:custGeom>
            <a:solidFill>
              <a:srgbClr val="00A443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28" name="Forma libre 41">
              <a:extLst>
                <a:ext uri="{FF2B5EF4-FFF2-40B4-BE49-F238E27FC236}">
                  <a16:creationId xmlns:a16="http://schemas.microsoft.com/office/drawing/2014/main" id="{353460CD-8914-A15B-F285-512A926FE135}"/>
                </a:ext>
              </a:extLst>
            </p:cNvPr>
            <p:cNvSpPr/>
            <p:nvPr/>
          </p:nvSpPr>
          <p:spPr>
            <a:xfrm>
              <a:off x="6595317" y="5914624"/>
              <a:ext cx="87482" cy="174330"/>
            </a:xfrm>
            <a:custGeom>
              <a:avLst/>
              <a:gdLst>
                <a:gd name="connsiteX0" fmla="*/ 48846 w 87482"/>
                <a:gd name="connsiteY0" fmla="*/ 8099 h 174330"/>
                <a:gd name="connsiteX1" fmla="*/ 28988 w 87482"/>
                <a:gd name="connsiteY1" fmla="*/ 32526 h 174330"/>
                <a:gd name="connsiteX2" fmla="*/ 28988 w 87482"/>
                <a:gd name="connsiteY2" fmla="*/ 2998 h 174330"/>
                <a:gd name="connsiteX3" fmla="*/ 0 w 87482"/>
                <a:gd name="connsiteY3" fmla="*/ 2998 h 174330"/>
                <a:gd name="connsiteX4" fmla="*/ 0 w 87482"/>
                <a:gd name="connsiteY4" fmla="*/ 174330 h 174330"/>
                <a:gd name="connsiteX5" fmla="*/ 29204 w 87482"/>
                <a:gd name="connsiteY5" fmla="*/ 174330 h 174330"/>
                <a:gd name="connsiteX6" fmla="*/ 29204 w 87482"/>
                <a:gd name="connsiteY6" fmla="*/ 82460 h 174330"/>
                <a:gd name="connsiteX7" fmla="*/ 40886 w 87482"/>
                <a:gd name="connsiteY7" fmla="*/ 44977 h 174330"/>
                <a:gd name="connsiteX8" fmla="*/ 71171 w 87482"/>
                <a:gd name="connsiteY8" fmla="*/ 30927 h 174330"/>
                <a:gd name="connsiteX9" fmla="*/ 87482 w 87482"/>
                <a:gd name="connsiteY9" fmla="*/ 30927 h 174330"/>
                <a:gd name="connsiteX10" fmla="*/ 87482 w 87482"/>
                <a:gd name="connsiteY10" fmla="*/ 15 h 174330"/>
                <a:gd name="connsiteX11" fmla="*/ 77272 w 87482"/>
                <a:gd name="connsiteY11" fmla="*/ 15 h 174330"/>
                <a:gd name="connsiteX12" fmla="*/ 48846 w 87482"/>
                <a:gd name="connsiteY12" fmla="*/ 8099 h 174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7482" h="174330">
                  <a:moveTo>
                    <a:pt x="48846" y="8099"/>
                  </a:moveTo>
                  <a:cubicBezTo>
                    <a:pt x="40033" y="14187"/>
                    <a:pt x="33146" y="22660"/>
                    <a:pt x="28988" y="32526"/>
                  </a:cubicBezTo>
                  <a:lnTo>
                    <a:pt x="28988" y="2998"/>
                  </a:lnTo>
                  <a:lnTo>
                    <a:pt x="0" y="2998"/>
                  </a:lnTo>
                  <a:lnTo>
                    <a:pt x="0" y="174330"/>
                  </a:lnTo>
                  <a:lnTo>
                    <a:pt x="29204" y="174330"/>
                  </a:lnTo>
                  <a:lnTo>
                    <a:pt x="29204" y="82460"/>
                  </a:lnTo>
                  <a:cubicBezTo>
                    <a:pt x="28520" y="68976"/>
                    <a:pt x="32661" y="55690"/>
                    <a:pt x="40886" y="44977"/>
                  </a:cubicBezTo>
                  <a:cubicBezTo>
                    <a:pt x="48206" y="35794"/>
                    <a:pt x="59425" y="30589"/>
                    <a:pt x="71171" y="30927"/>
                  </a:cubicBezTo>
                  <a:lnTo>
                    <a:pt x="87482" y="30927"/>
                  </a:lnTo>
                  <a:lnTo>
                    <a:pt x="87482" y="15"/>
                  </a:lnTo>
                  <a:lnTo>
                    <a:pt x="77272" y="15"/>
                  </a:lnTo>
                  <a:cubicBezTo>
                    <a:pt x="67195" y="-232"/>
                    <a:pt x="57283" y="2587"/>
                    <a:pt x="48846" y="8099"/>
                  </a:cubicBezTo>
                  <a:close/>
                </a:path>
              </a:pathLst>
            </a:custGeom>
            <a:solidFill>
              <a:srgbClr val="00A443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29" name="Forma libre 42">
              <a:extLst>
                <a:ext uri="{FF2B5EF4-FFF2-40B4-BE49-F238E27FC236}">
                  <a16:creationId xmlns:a16="http://schemas.microsoft.com/office/drawing/2014/main" id="{AC8C356A-95C1-B633-0579-A814FB594AD8}"/>
                </a:ext>
              </a:extLst>
            </p:cNvPr>
            <p:cNvSpPr/>
            <p:nvPr/>
          </p:nvSpPr>
          <p:spPr>
            <a:xfrm>
              <a:off x="6697923" y="5844331"/>
              <a:ext cx="41137" cy="40402"/>
            </a:xfrm>
            <a:custGeom>
              <a:avLst/>
              <a:gdLst>
                <a:gd name="connsiteX0" fmla="*/ 20397 w 41137"/>
                <a:gd name="connsiteY0" fmla="*/ 11 h 40402"/>
                <a:gd name="connsiteX1" fmla="*/ 5773 w 41137"/>
                <a:gd name="connsiteY1" fmla="*/ 5588 h 40402"/>
                <a:gd name="connsiteX2" fmla="*/ 19 w 41137"/>
                <a:gd name="connsiteY2" fmla="*/ 20028 h 40402"/>
                <a:gd name="connsiteX3" fmla="*/ 5773 w 41137"/>
                <a:gd name="connsiteY3" fmla="*/ 34771 h 40402"/>
                <a:gd name="connsiteX4" fmla="*/ 20397 w 41137"/>
                <a:gd name="connsiteY4" fmla="*/ 40391 h 40402"/>
                <a:gd name="connsiteX5" fmla="*/ 35151 w 41137"/>
                <a:gd name="connsiteY5" fmla="*/ 34771 h 40402"/>
                <a:gd name="connsiteX6" fmla="*/ 41121 w 41137"/>
                <a:gd name="connsiteY6" fmla="*/ 20028 h 40402"/>
                <a:gd name="connsiteX7" fmla="*/ 35151 w 41137"/>
                <a:gd name="connsiteY7" fmla="*/ 5588 h 40402"/>
                <a:gd name="connsiteX8" fmla="*/ 20397 w 41137"/>
                <a:gd name="connsiteY8" fmla="*/ 11 h 40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137" h="40402">
                  <a:moveTo>
                    <a:pt x="20397" y="11"/>
                  </a:moveTo>
                  <a:cubicBezTo>
                    <a:pt x="14972" y="-170"/>
                    <a:pt x="9702" y="1840"/>
                    <a:pt x="5773" y="5588"/>
                  </a:cubicBezTo>
                  <a:cubicBezTo>
                    <a:pt x="1914" y="9380"/>
                    <a:pt x="-176" y="14620"/>
                    <a:pt x="19" y="20028"/>
                  </a:cubicBezTo>
                  <a:cubicBezTo>
                    <a:pt x="-223" y="25532"/>
                    <a:pt x="1866" y="30884"/>
                    <a:pt x="5773" y="34771"/>
                  </a:cubicBezTo>
                  <a:cubicBezTo>
                    <a:pt x="9684" y="38545"/>
                    <a:pt x="14963" y="40572"/>
                    <a:pt x="20397" y="40391"/>
                  </a:cubicBezTo>
                  <a:cubicBezTo>
                    <a:pt x="25870" y="40559"/>
                    <a:pt x="31179" y="38536"/>
                    <a:pt x="35151" y="34771"/>
                  </a:cubicBezTo>
                  <a:cubicBezTo>
                    <a:pt x="39174" y="30949"/>
                    <a:pt x="41350" y="25575"/>
                    <a:pt x="41121" y="20028"/>
                  </a:cubicBezTo>
                  <a:cubicBezTo>
                    <a:pt x="41298" y="14581"/>
                    <a:pt x="39122" y="9324"/>
                    <a:pt x="35151" y="5588"/>
                  </a:cubicBezTo>
                  <a:cubicBezTo>
                    <a:pt x="31162" y="1853"/>
                    <a:pt x="25857" y="-149"/>
                    <a:pt x="20397" y="11"/>
                  </a:cubicBezTo>
                  <a:close/>
                </a:path>
              </a:pathLst>
            </a:custGeom>
            <a:solidFill>
              <a:srgbClr val="00A443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30" name="Forma libre 43">
              <a:extLst>
                <a:ext uri="{FF2B5EF4-FFF2-40B4-BE49-F238E27FC236}">
                  <a16:creationId xmlns:a16="http://schemas.microsoft.com/office/drawing/2014/main" id="{B448E1B5-CDBC-234E-FAE8-91CBDB001F00}"/>
                </a:ext>
              </a:extLst>
            </p:cNvPr>
            <p:cNvSpPr/>
            <p:nvPr/>
          </p:nvSpPr>
          <p:spPr>
            <a:xfrm>
              <a:off x="6703696" y="5917622"/>
              <a:ext cx="29204" cy="171332"/>
            </a:xfrm>
            <a:custGeom>
              <a:avLst/>
              <a:gdLst>
                <a:gd name="connsiteX0" fmla="*/ 0 w 29204"/>
                <a:gd name="connsiteY0" fmla="*/ 0 h 171332"/>
                <a:gd name="connsiteX1" fmla="*/ 29204 w 29204"/>
                <a:gd name="connsiteY1" fmla="*/ 0 h 171332"/>
                <a:gd name="connsiteX2" fmla="*/ 29204 w 29204"/>
                <a:gd name="connsiteY2" fmla="*/ 171332 h 171332"/>
                <a:gd name="connsiteX3" fmla="*/ 0 w 29204"/>
                <a:gd name="connsiteY3" fmla="*/ 171332 h 171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04" h="171332">
                  <a:moveTo>
                    <a:pt x="0" y="0"/>
                  </a:moveTo>
                  <a:lnTo>
                    <a:pt x="29204" y="0"/>
                  </a:lnTo>
                  <a:lnTo>
                    <a:pt x="29204" y="171332"/>
                  </a:lnTo>
                  <a:lnTo>
                    <a:pt x="0" y="171332"/>
                  </a:lnTo>
                  <a:close/>
                </a:path>
              </a:pathLst>
            </a:custGeom>
            <a:solidFill>
              <a:srgbClr val="00A443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31" name="Forma libre 44">
              <a:extLst>
                <a:ext uri="{FF2B5EF4-FFF2-40B4-BE49-F238E27FC236}">
                  <a16:creationId xmlns:a16="http://schemas.microsoft.com/office/drawing/2014/main" id="{2C8C4144-9ADC-7AAC-28BE-4BD25FDEDCB4}"/>
                </a:ext>
              </a:extLst>
            </p:cNvPr>
            <p:cNvSpPr/>
            <p:nvPr/>
          </p:nvSpPr>
          <p:spPr>
            <a:xfrm>
              <a:off x="6761261" y="5851476"/>
              <a:ext cx="168453" cy="240577"/>
            </a:xfrm>
            <a:custGeom>
              <a:avLst/>
              <a:gdLst>
                <a:gd name="connsiteX0" fmla="*/ 139250 w 168453"/>
                <a:gd name="connsiteY0" fmla="*/ 98830 h 240577"/>
                <a:gd name="connsiteX1" fmla="*/ 134490 w 168453"/>
                <a:gd name="connsiteY1" fmla="*/ 91092 h 240577"/>
                <a:gd name="connsiteX2" fmla="*/ 111906 w 168453"/>
                <a:gd name="connsiteY2" fmla="*/ 70729 h 240577"/>
                <a:gd name="connsiteX3" fmla="*/ 79500 w 168453"/>
                <a:gd name="connsiteY3" fmla="*/ 63077 h 240577"/>
                <a:gd name="connsiteX4" fmla="*/ 48263 w 168453"/>
                <a:gd name="connsiteY4" fmla="*/ 69389 h 240577"/>
                <a:gd name="connsiteX5" fmla="*/ 22952 w 168453"/>
                <a:gd name="connsiteY5" fmla="*/ 87503 h 240577"/>
                <a:gd name="connsiteX6" fmla="*/ 6166 w 168453"/>
                <a:gd name="connsiteY6" fmla="*/ 115691 h 240577"/>
                <a:gd name="connsiteX7" fmla="*/ 22 w 168453"/>
                <a:gd name="connsiteY7" fmla="*/ 151661 h 240577"/>
                <a:gd name="connsiteX8" fmla="*/ 10752 w 168453"/>
                <a:gd name="connsiteY8" fmla="*/ 198137 h 240577"/>
                <a:gd name="connsiteX9" fmla="*/ 39263 w 168453"/>
                <a:gd name="connsiteY9" fmla="*/ 229351 h 240577"/>
                <a:gd name="connsiteX10" fmla="*/ 79500 w 168453"/>
                <a:gd name="connsiteY10" fmla="*/ 240548 h 240577"/>
                <a:gd name="connsiteX11" fmla="*/ 134490 w 168453"/>
                <a:gd name="connsiteY11" fmla="*/ 212576 h 240577"/>
                <a:gd name="connsiteX12" fmla="*/ 139250 w 168453"/>
                <a:gd name="connsiteY12" fmla="*/ 204794 h 240577"/>
                <a:gd name="connsiteX13" fmla="*/ 139250 w 168453"/>
                <a:gd name="connsiteY13" fmla="*/ 237478 h 240577"/>
                <a:gd name="connsiteX14" fmla="*/ 168454 w 168453"/>
                <a:gd name="connsiteY14" fmla="*/ 237478 h 240577"/>
                <a:gd name="connsiteX15" fmla="*/ 168454 w 168453"/>
                <a:gd name="connsiteY15" fmla="*/ 0 h 240577"/>
                <a:gd name="connsiteX16" fmla="*/ 139250 w 168453"/>
                <a:gd name="connsiteY16" fmla="*/ 0 h 240577"/>
                <a:gd name="connsiteX17" fmla="*/ 124669 w 168453"/>
                <a:gd name="connsiteY17" fmla="*/ 197488 h 240577"/>
                <a:gd name="connsiteX18" fmla="*/ 107363 w 168453"/>
                <a:gd name="connsiteY18" fmla="*/ 209723 h 240577"/>
                <a:gd name="connsiteX19" fmla="*/ 85125 w 168453"/>
                <a:gd name="connsiteY19" fmla="*/ 214046 h 240577"/>
                <a:gd name="connsiteX20" fmla="*/ 45234 w 168453"/>
                <a:gd name="connsiteY20" fmla="*/ 197575 h 240577"/>
                <a:gd name="connsiteX21" fmla="*/ 29788 w 168453"/>
                <a:gd name="connsiteY21" fmla="*/ 151618 h 240577"/>
                <a:gd name="connsiteX22" fmla="*/ 33855 w 168453"/>
                <a:gd name="connsiteY22" fmla="*/ 125678 h 240577"/>
                <a:gd name="connsiteX23" fmla="*/ 45407 w 168453"/>
                <a:gd name="connsiteY23" fmla="*/ 106007 h 240577"/>
                <a:gd name="connsiteX24" fmla="*/ 62713 w 168453"/>
                <a:gd name="connsiteY24" fmla="*/ 93642 h 240577"/>
                <a:gd name="connsiteX25" fmla="*/ 84952 w 168453"/>
                <a:gd name="connsiteY25" fmla="*/ 89319 h 240577"/>
                <a:gd name="connsiteX26" fmla="*/ 124539 w 168453"/>
                <a:gd name="connsiteY26" fmla="*/ 105791 h 240577"/>
                <a:gd name="connsiteX27" fmla="*/ 139985 w 168453"/>
                <a:gd name="connsiteY27" fmla="*/ 151445 h 240577"/>
                <a:gd name="connsiteX28" fmla="*/ 136091 w 168453"/>
                <a:gd name="connsiteY28" fmla="*/ 177731 h 240577"/>
                <a:gd name="connsiteX29" fmla="*/ 124669 w 168453"/>
                <a:gd name="connsiteY29" fmla="*/ 197488 h 240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68453" h="240577">
                  <a:moveTo>
                    <a:pt x="139250" y="98830"/>
                  </a:moveTo>
                  <a:cubicBezTo>
                    <a:pt x="137796" y="96172"/>
                    <a:pt x="136208" y="93586"/>
                    <a:pt x="134490" y="91092"/>
                  </a:cubicBezTo>
                  <a:cubicBezTo>
                    <a:pt x="128641" y="82648"/>
                    <a:pt x="120910" y="75679"/>
                    <a:pt x="111906" y="70729"/>
                  </a:cubicBezTo>
                  <a:cubicBezTo>
                    <a:pt x="101942" y="65433"/>
                    <a:pt x="90779" y="62796"/>
                    <a:pt x="79500" y="63077"/>
                  </a:cubicBezTo>
                  <a:cubicBezTo>
                    <a:pt x="68762" y="63008"/>
                    <a:pt x="58127" y="65156"/>
                    <a:pt x="48263" y="69389"/>
                  </a:cubicBezTo>
                  <a:cubicBezTo>
                    <a:pt x="38597" y="73496"/>
                    <a:pt x="29957" y="79682"/>
                    <a:pt x="22952" y="87503"/>
                  </a:cubicBezTo>
                  <a:cubicBezTo>
                    <a:pt x="15636" y="95761"/>
                    <a:pt x="9938" y="105324"/>
                    <a:pt x="6166" y="115691"/>
                  </a:cubicBezTo>
                  <a:cubicBezTo>
                    <a:pt x="1947" y="127209"/>
                    <a:pt x="-138" y="139396"/>
                    <a:pt x="22" y="151661"/>
                  </a:cubicBezTo>
                  <a:cubicBezTo>
                    <a:pt x="-320" y="167804"/>
                    <a:pt x="3366" y="183775"/>
                    <a:pt x="10752" y="198137"/>
                  </a:cubicBezTo>
                  <a:cubicBezTo>
                    <a:pt x="17311" y="210890"/>
                    <a:pt x="27153" y="221664"/>
                    <a:pt x="39263" y="229351"/>
                  </a:cubicBezTo>
                  <a:cubicBezTo>
                    <a:pt x="51317" y="236873"/>
                    <a:pt x="65288" y="240764"/>
                    <a:pt x="79500" y="240548"/>
                  </a:cubicBezTo>
                  <a:cubicBezTo>
                    <a:pt x="101406" y="241205"/>
                    <a:pt x="122134" y="230661"/>
                    <a:pt x="134490" y="212576"/>
                  </a:cubicBezTo>
                  <a:cubicBezTo>
                    <a:pt x="136208" y="210064"/>
                    <a:pt x="137796" y="207466"/>
                    <a:pt x="139250" y="204794"/>
                  </a:cubicBezTo>
                  <a:lnTo>
                    <a:pt x="139250" y="237478"/>
                  </a:lnTo>
                  <a:lnTo>
                    <a:pt x="168454" y="237478"/>
                  </a:lnTo>
                  <a:lnTo>
                    <a:pt x="168454" y="0"/>
                  </a:lnTo>
                  <a:lnTo>
                    <a:pt x="139250" y="0"/>
                  </a:lnTo>
                  <a:close/>
                  <a:moveTo>
                    <a:pt x="124669" y="197488"/>
                  </a:moveTo>
                  <a:cubicBezTo>
                    <a:pt x="119819" y="202728"/>
                    <a:pt x="113922" y="206896"/>
                    <a:pt x="107363" y="209723"/>
                  </a:cubicBezTo>
                  <a:cubicBezTo>
                    <a:pt x="100319" y="212645"/>
                    <a:pt x="92753" y="214120"/>
                    <a:pt x="85125" y="214046"/>
                  </a:cubicBezTo>
                  <a:cubicBezTo>
                    <a:pt x="70073" y="214561"/>
                    <a:pt x="55531" y="208556"/>
                    <a:pt x="45234" y="197575"/>
                  </a:cubicBezTo>
                  <a:cubicBezTo>
                    <a:pt x="34937" y="186593"/>
                    <a:pt x="29788" y="171276"/>
                    <a:pt x="29788" y="151618"/>
                  </a:cubicBezTo>
                  <a:cubicBezTo>
                    <a:pt x="29663" y="142803"/>
                    <a:pt x="31039" y="134031"/>
                    <a:pt x="33855" y="125678"/>
                  </a:cubicBezTo>
                  <a:cubicBezTo>
                    <a:pt x="36386" y="118432"/>
                    <a:pt x="40310" y="111749"/>
                    <a:pt x="45407" y="106007"/>
                  </a:cubicBezTo>
                  <a:cubicBezTo>
                    <a:pt x="50149" y="100616"/>
                    <a:pt x="56072" y="96384"/>
                    <a:pt x="62713" y="93642"/>
                  </a:cubicBezTo>
                  <a:cubicBezTo>
                    <a:pt x="69774" y="90768"/>
                    <a:pt x="77328" y="89297"/>
                    <a:pt x="84952" y="89319"/>
                  </a:cubicBezTo>
                  <a:cubicBezTo>
                    <a:pt x="99904" y="88852"/>
                    <a:pt x="114333" y="94857"/>
                    <a:pt x="124539" y="105791"/>
                  </a:cubicBezTo>
                  <a:cubicBezTo>
                    <a:pt x="134837" y="116772"/>
                    <a:pt x="139985" y="131990"/>
                    <a:pt x="139985" y="151445"/>
                  </a:cubicBezTo>
                  <a:cubicBezTo>
                    <a:pt x="140106" y="160360"/>
                    <a:pt x="138791" y="169235"/>
                    <a:pt x="136091" y="177731"/>
                  </a:cubicBezTo>
                  <a:cubicBezTo>
                    <a:pt x="133763" y="185067"/>
                    <a:pt x="129865" y="191807"/>
                    <a:pt x="124669" y="197488"/>
                  </a:cubicBezTo>
                  <a:close/>
                </a:path>
              </a:pathLst>
            </a:custGeom>
            <a:solidFill>
              <a:srgbClr val="00A443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32" name="Forma libre 45">
              <a:extLst>
                <a:ext uri="{FF2B5EF4-FFF2-40B4-BE49-F238E27FC236}">
                  <a16:creationId xmlns:a16="http://schemas.microsoft.com/office/drawing/2014/main" id="{E2FB9899-7CF5-E69E-A2C6-911AB4399F89}"/>
                </a:ext>
              </a:extLst>
            </p:cNvPr>
            <p:cNvSpPr/>
            <p:nvPr/>
          </p:nvSpPr>
          <p:spPr>
            <a:xfrm>
              <a:off x="7038635" y="5914507"/>
              <a:ext cx="161790" cy="177526"/>
            </a:xfrm>
            <a:custGeom>
              <a:avLst/>
              <a:gdLst>
                <a:gd name="connsiteX0" fmla="*/ 45926 w 161790"/>
                <a:gd name="connsiteY0" fmla="*/ 42284 h 177526"/>
                <a:gd name="connsiteX1" fmla="*/ 63232 w 161790"/>
                <a:gd name="connsiteY1" fmla="*/ 30266 h 177526"/>
                <a:gd name="connsiteX2" fmla="*/ 83956 w 161790"/>
                <a:gd name="connsiteY2" fmla="*/ 26202 h 177526"/>
                <a:gd name="connsiteX3" fmla="*/ 115367 w 161790"/>
                <a:gd name="connsiteY3" fmla="*/ 34502 h 177526"/>
                <a:gd name="connsiteX4" fmla="*/ 136999 w 161790"/>
                <a:gd name="connsiteY4" fmla="*/ 63166 h 177526"/>
                <a:gd name="connsiteX5" fmla="*/ 161790 w 161790"/>
                <a:gd name="connsiteY5" fmla="*/ 50974 h 177526"/>
                <a:gd name="connsiteX6" fmla="*/ 142278 w 161790"/>
                <a:gd name="connsiteY6" fmla="*/ 20711 h 177526"/>
                <a:gd name="connsiteX7" fmla="*/ 114804 w 161790"/>
                <a:gd name="connsiteY7" fmla="*/ 4758 h 177526"/>
                <a:gd name="connsiteX8" fmla="*/ 83913 w 161790"/>
                <a:gd name="connsiteY8" fmla="*/ 2 h 177526"/>
                <a:gd name="connsiteX9" fmla="*/ 50988 w 161790"/>
                <a:gd name="connsiteY9" fmla="*/ 6444 h 177526"/>
                <a:gd name="connsiteX10" fmla="*/ 24163 w 161790"/>
                <a:gd name="connsiteY10" fmla="*/ 24775 h 177526"/>
                <a:gd name="connsiteX11" fmla="*/ 6338 w 161790"/>
                <a:gd name="connsiteY11" fmla="*/ 52790 h 177526"/>
                <a:gd name="connsiteX12" fmla="*/ 21 w 161790"/>
                <a:gd name="connsiteY12" fmla="*/ 88587 h 177526"/>
                <a:gd name="connsiteX13" fmla="*/ 10968 w 161790"/>
                <a:gd name="connsiteY13" fmla="*/ 134932 h 177526"/>
                <a:gd name="connsiteX14" fmla="*/ 41253 w 161790"/>
                <a:gd name="connsiteY14" fmla="*/ 166319 h 177526"/>
                <a:gd name="connsiteX15" fmla="*/ 84043 w 161790"/>
                <a:gd name="connsiteY15" fmla="*/ 177517 h 177526"/>
                <a:gd name="connsiteX16" fmla="*/ 114934 w 161790"/>
                <a:gd name="connsiteY16" fmla="*/ 172761 h 177526"/>
                <a:gd name="connsiteX17" fmla="*/ 142278 w 161790"/>
                <a:gd name="connsiteY17" fmla="*/ 156462 h 177526"/>
                <a:gd name="connsiteX18" fmla="*/ 161790 w 161790"/>
                <a:gd name="connsiteY18" fmla="*/ 126632 h 177526"/>
                <a:gd name="connsiteX19" fmla="*/ 136999 w 161790"/>
                <a:gd name="connsiteY19" fmla="*/ 114397 h 177526"/>
                <a:gd name="connsiteX20" fmla="*/ 115367 w 161790"/>
                <a:gd name="connsiteY20" fmla="*/ 142585 h 177526"/>
                <a:gd name="connsiteX21" fmla="*/ 83956 w 161790"/>
                <a:gd name="connsiteY21" fmla="*/ 151231 h 177526"/>
                <a:gd name="connsiteX22" fmla="*/ 37446 w 161790"/>
                <a:gd name="connsiteY22" fmla="*/ 123043 h 177526"/>
                <a:gd name="connsiteX23" fmla="*/ 29961 w 161790"/>
                <a:gd name="connsiteY23" fmla="*/ 88803 h 177526"/>
                <a:gd name="connsiteX24" fmla="*/ 34288 w 161790"/>
                <a:gd name="connsiteY24" fmla="*/ 62171 h 177526"/>
                <a:gd name="connsiteX25" fmla="*/ 45926 w 161790"/>
                <a:gd name="connsiteY25" fmla="*/ 42284 h 177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61790" h="177526">
                  <a:moveTo>
                    <a:pt x="45926" y="42284"/>
                  </a:moveTo>
                  <a:cubicBezTo>
                    <a:pt x="50772" y="37088"/>
                    <a:pt x="56669" y="32989"/>
                    <a:pt x="63232" y="30266"/>
                  </a:cubicBezTo>
                  <a:cubicBezTo>
                    <a:pt x="69800" y="27546"/>
                    <a:pt x="76848" y="26167"/>
                    <a:pt x="83956" y="26202"/>
                  </a:cubicBezTo>
                  <a:cubicBezTo>
                    <a:pt x="94993" y="26007"/>
                    <a:pt x="105870" y="28882"/>
                    <a:pt x="115367" y="34502"/>
                  </a:cubicBezTo>
                  <a:cubicBezTo>
                    <a:pt x="125603" y="41346"/>
                    <a:pt x="133227" y="51450"/>
                    <a:pt x="136999" y="63166"/>
                  </a:cubicBezTo>
                  <a:lnTo>
                    <a:pt x="161790" y="50974"/>
                  </a:lnTo>
                  <a:cubicBezTo>
                    <a:pt x="157814" y="39465"/>
                    <a:pt x="151121" y="29085"/>
                    <a:pt x="142278" y="20711"/>
                  </a:cubicBezTo>
                  <a:cubicBezTo>
                    <a:pt x="134378" y="13474"/>
                    <a:pt x="125006" y="8035"/>
                    <a:pt x="114804" y="4758"/>
                  </a:cubicBezTo>
                  <a:cubicBezTo>
                    <a:pt x="104814" y="1589"/>
                    <a:pt x="94396" y="-15"/>
                    <a:pt x="83913" y="2"/>
                  </a:cubicBezTo>
                  <a:cubicBezTo>
                    <a:pt x="72616" y="-84"/>
                    <a:pt x="61419" y="2108"/>
                    <a:pt x="50988" y="6444"/>
                  </a:cubicBezTo>
                  <a:cubicBezTo>
                    <a:pt x="40894" y="10672"/>
                    <a:pt x="31769" y="16911"/>
                    <a:pt x="24163" y="24775"/>
                  </a:cubicBezTo>
                  <a:cubicBezTo>
                    <a:pt x="16376" y="32803"/>
                    <a:pt x="10310" y="42336"/>
                    <a:pt x="6338" y="52790"/>
                  </a:cubicBezTo>
                  <a:cubicBezTo>
                    <a:pt x="2007" y="64221"/>
                    <a:pt x="-134" y="76365"/>
                    <a:pt x="21" y="88587"/>
                  </a:cubicBezTo>
                  <a:cubicBezTo>
                    <a:pt x="-320" y="104713"/>
                    <a:pt x="3444" y="120661"/>
                    <a:pt x="10968" y="134932"/>
                  </a:cubicBezTo>
                  <a:cubicBezTo>
                    <a:pt x="17981" y="147980"/>
                    <a:pt x="28460" y="158840"/>
                    <a:pt x="41253" y="166319"/>
                  </a:cubicBezTo>
                  <a:cubicBezTo>
                    <a:pt x="54233" y="173868"/>
                    <a:pt x="69025" y="177742"/>
                    <a:pt x="84043" y="177517"/>
                  </a:cubicBezTo>
                  <a:cubicBezTo>
                    <a:pt x="94526" y="177534"/>
                    <a:pt x="104944" y="175930"/>
                    <a:pt x="114934" y="172761"/>
                  </a:cubicBezTo>
                  <a:cubicBezTo>
                    <a:pt x="125154" y="169441"/>
                    <a:pt x="134499" y="163873"/>
                    <a:pt x="142278" y="156462"/>
                  </a:cubicBezTo>
                  <a:cubicBezTo>
                    <a:pt x="150970" y="148131"/>
                    <a:pt x="157641" y="137928"/>
                    <a:pt x="161790" y="126632"/>
                  </a:cubicBezTo>
                  <a:lnTo>
                    <a:pt x="136999" y="114397"/>
                  </a:lnTo>
                  <a:cubicBezTo>
                    <a:pt x="133067" y="125905"/>
                    <a:pt x="125469" y="135806"/>
                    <a:pt x="115367" y="142585"/>
                  </a:cubicBezTo>
                  <a:cubicBezTo>
                    <a:pt x="105918" y="148361"/>
                    <a:pt x="95032" y="151357"/>
                    <a:pt x="83956" y="151231"/>
                  </a:cubicBezTo>
                  <a:cubicBezTo>
                    <a:pt x="64331" y="151504"/>
                    <a:pt x="46272" y="140561"/>
                    <a:pt x="37446" y="123043"/>
                  </a:cubicBezTo>
                  <a:cubicBezTo>
                    <a:pt x="32150" y="112425"/>
                    <a:pt x="29580" y="100662"/>
                    <a:pt x="29961" y="88803"/>
                  </a:cubicBezTo>
                  <a:cubicBezTo>
                    <a:pt x="29849" y="79741"/>
                    <a:pt x="31315" y="70731"/>
                    <a:pt x="34288" y="62171"/>
                  </a:cubicBezTo>
                  <a:cubicBezTo>
                    <a:pt x="36749" y="54809"/>
                    <a:pt x="40713" y="48038"/>
                    <a:pt x="45926" y="42284"/>
                  </a:cubicBezTo>
                  <a:close/>
                </a:path>
              </a:pathLst>
            </a:custGeom>
            <a:solidFill>
              <a:srgbClr val="00A443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33" name="Forma libre 46">
              <a:extLst>
                <a:ext uri="{FF2B5EF4-FFF2-40B4-BE49-F238E27FC236}">
                  <a16:creationId xmlns:a16="http://schemas.microsoft.com/office/drawing/2014/main" id="{72102445-8217-1A70-99F4-2AEB7BB930B8}"/>
                </a:ext>
              </a:extLst>
            </p:cNvPr>
            <p:cNvSpPr/>
            <p:nvPr/>
          </p:nvSpPr>
          <p:spPr>
            <a:xfrm>
              <a:off x="7217537" y="5914541"/>
              <a:ext cx="172715" cy="177674"/>
            </a:xfrm>
            <a:custGeom>
              <a:avLst/>
              <a:gdLst>
                <a:gd name="connsiteX0" fmla="*/ 130596 w 172715"/>
                <a:gd name="connsiteY0" fmla="*/ 11209 h 177674"/>
                <a:gd name="connsiteX1" fmla="*/ 86249 w 172715"/>
                <a:gd name="connsiteY1" fmla="*/ 11 h 177674"/>
                <a:gd name="connsiteX2" fmla="*/ 52156 w 172715"/>
                <a:gd name="connsiteY2" fmla="*/ 6323 h 177674"/>
                <a:gd name="connsiteX3" fmla="*/ 24639 w 172715"/>
                <a:gd name="connsiteY3" fmla="*/ 24438 h 177674"/>
                <a:gd name="connsiteX4" fmla="*/ 6468 w 172715"/>
                <a:gd name="connsiteY4" fmla="*/ 52799 h 177674"/>
                <a:gd name="connsiteX5" fmla="*/ 21 w 172715"/>
                <a:gd name="connsiteY5" fmla="*/ 88596 h 177674"/>
                <a:gd name="connsiteX6" fmla="*/ 11227 w 172715"/>
                <a:gd name="connsiteY6" fmla="*/ 135244 h 177674"/>
                <a:gd name="connsiteX7" fmla="*/ 41946 w 172715"/>
                <a:gd name="connsiteY7" fmla="*/ 166631 h 177674"/>
                <a:gd name="connsiteX8" fmla="*/ 86292 w 172715"/>
                <a:gd name="connsiteY8" fmla="*/ 177655 h 177674"/>
                <a:gd name="connsiteX9" fmla="*/ 120905 w 172715"/>
                <a:gd name="connsiteY9" fmla="*/ 171214 h 177674"/>
                <a:gd name="connsiteX10" fmla="*/ 148248 w 172715"/>
                <a:gd name="connsiteY10" fmla="*/ 152883 h 177674"/>
                <a:gd name="connsiteX11" fmla="*/ 166247 w 172715"/>
                <a:gd name="connsiteY11" fmla="*/ 124738 h 177674"/>
                <a:gd name="connsiteX12" fmla="*/ 172693 w 172715"/>
                <a:gd name="connsiteY12" fmla="*/ 88422 h 177674"/>
                <a:gd name="connsiteX13" fmla="*/ 161488 w 172715"/>
                <a:gd name="connsiteY13" fmla="*/ 42077 h 177674"/>
                <a:gd name="connsiteX14" fmla="*/ 130596 w 172715"/>
                <a:gd name="connsiteY14" fmla="*/ 11209 h 177674"/>
                <a:gd name="connsiteX15" fmla="*/ 138730 w 172715"/>
                <a:gd name="connsiteY15" fmla="*/ 114968 h 177674"/>
                <a:gd name="connsiteX16" fmla="*/ 126832 w 172715"/>
                <a:gd name="connsiteY16" fmla="*/ 134812 h 177674"/>
                <a:gd name="connsiteX17" fmla="*/ 108834 w 172715"/>
                <a:gd name="connsiteY17" fmla="*/ 147219 h 177674"/>
                <a:gd name="connsiteX18" fmla="*/ 86249 w 172715"/>
                <a:gd name="connsiteY18" fmla="*/ 151543 h 177674"/>
                <a:gd name="connsiteX19" fmla="*/ 57391 w 172715"/>
                <a:gd name="connsiteY19" fmla="*/ 144063 h 177674"/>
                <a:gd name="connsiteX20" fmla="*/ 37186 w 172715"/>
                <a:gd name="connsiteY20" fmla="*/ 122447 h 177674"/>
                <a:gd name="connsiteX21" fmla="*/ 29874 w 172715"/>
                <a:gd name="connsiteY21" fmla="*/ 88682 h 177674"/>
                <a:gd name="connsiteX22" fmla="*/ 34201 w 172715"/>
                <a:gd name="connsiteY22" fmla="*/ 62742 h 177674"/>
                <a:gd name="connsiteX23" fmla="*/ 46056 w 172715"/>
                <a:gd name="connsiteY23" fmla="*/ 43071 h 177674"/>
                <a:gd name="connsiteX24" fmla="*/ 64054 w 172715"/>
                <a:gd name="connsiteY24" fmla="*/ 30879 h 177674"/>
                <a:gd name="connsiteX25" fmla="*/ 86292 w 172715"/>
                <a:gd name="connsiteY25" fmla="*/ 26556 h 177674"/>
                <a:gd name="connsiteX26" fmla="*/ 115323 w 172715"/>
                <a:gd name="connsiteY26" fmla="*/ 34036 h 177674"/>
                <a:gd name="connsiteX27" fmla="*/ 135528 w 172715"/>
                <a:gd name="connsiteY27" fmla="*/ 55652 h 177674"/>
                <a:gd name="connsiteX28" fmla="*/ 143013 w 172715"/>
                <a:gd name="connsiteY28" fmla="*/ 88898 h 177674"/>
                <a:gd name="connsiteX29" fmla="*/ 138773 w 172715"/>
                <a:gd name="connsiteY29" fmla="*/ 114881 h 177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72715" h="177674">
                  <a:moveTo>
                    <a:pt x="130596" y="11209"/>
                  </a:moveTo>
                  <a:cubicBezTo>
                    <a:pt x="117063" y="3630"/>
                    <a:pt x="101760" y="-235"/>
                    <a:pt x="86249" y="11"/>
                  </a:cubicBezTo>
                  <a:cubicBezTo>
                    <a:pt x="74585" y="-84"/>
                    <a:pt x="63011" y="2060"/>
                    <a:pt x="52156" y="6323"/>
                  </a:cubicBezTo>
                  <a:cubicBezTo>
                    <a:pt x="41803" y="10348"/>
                    <a:pt x="32423" y="16522"/>
                    <a:pt x="24639" y="24438"/>
                  </a:cubicBezTo>
                  <a:cubicBezTo>
                    <a:pt x="16700" y="32544"/>
                    <a:pt x="10513" y="42198"/>
                    <a:pt x="6468" y="52799"/>
                  </a:cubicBezTo>
                  <a:cubicBezTo>
                    <a:pt x="2098" y="64221"/>
                    <a:pt x="-91" y="76365"/>
                    <a:pt x="21" y="88596"/>
                  </a:cubicBezTo>
                  <a:cubicBezTo>
                    <a:pt x="-325" y="104851"/>
                    <a:pt x="3535" y="120916"/>
                    <a:pt x="11227" y="135244"/>
                  </a:cubicBezTo>
                  <a:cubicBezTo>
                    <a:pt x="18349" y="148356"/>
                    <a:pt x="28988" y="159225"/>
                    <a:pt x="41946" y="166631"/>
                  </a:cubicBezTo>
                  <a:cubicBezTo>
                    <a:pt x="55483" y="174179"/>
                    <a:pt x="70790" y="177984"/>
                    <a:pt x="86292" y="177655"/>
                  </a:cubicBezTo>
                  <a:cubicBezTo>
                    <a:pt x="98138" y="177789"/>
                    <a:pt x="109898" y="175602"/>
                    <a:pt x="120905" y="171214"/>
                  </a:cubicBezTo>
                  <a:cubicBezTo>
                    <a:pt x="131189" y="167054"/>
                    <a:pt x="140500" y="160816"/>
                    <a:pt x="148248" y="152883"/>
                  </a:cubicBezTo>
                  <a:cubicBezTo>
                    <a:pt x="156053" y="144785"/>
                    <a:pt x="162171" y="135218"/>
                    <a:pt x="166247" y="124738"/>
                  </a:cubicBezTo>
                  <a:cubicBezTo>
                    <a:pt x="170669" y="113147"/>
                    <a:pt x="172853" y="100826"/>
                    <a:pt x="172693" y="88422"/>
                  </a:cubicBezTo>
                  <a:cubicBezTo>
                    <a:pt x="173044" y="72266"/>
                    <a:pt x="169180" y="56292"/>
                    <a:pt x="161488" y="42077"/>
                  </a:cubicBezTo>
                  <a:cubicBezTo>
                    <a:pt x="154193" y="29167"/>
                    <a:pt x="143515" y="18497"/>
                    <a:pt x="130596" y="11209"/>
                  </a:cubicBezTo>
                  <a:close/>
                  <a:moveTo>
                    <a:pt x="138730" y="114968"/>
                  </a:moveTo>
                  <a:cubicBezTo>
                    <a:pt x="136169" y="122330"/>
                    <a:pt x="132119" y="129083"/>
                    <a:pt x="126832" y="134812"/>
                  </a:cubicBezTo>
                  <a:cubicBezTo>
                    <a:pt x="121805" y="140203"/>
                    <a:pt x="115661" y="144435"/>
                    <a:pt x="108834" y="147219"/>
                  </a:cubicBezTo>
                  <a:cubicBezTo>
                    <a:pt x="101660" y="150125"/>
                    <a:pt x="93989" y="151590"/>
                    <a:pt x="86249" y="151543"/>
                  </a:cubicBezTo>
                  <a:cubicBezTo>
                    <a:pt x="76134" y="151672"/>
                    <a:pt x="66170" y="149091"/>
                    <a:pt x="57391" y="144063"/>
                  </a:cubicBezTo>
                  <a:cubicBezTo>
                    <a:pt x="48699" y="138971"/>
                    <a:pt x="41681" y="131461"/>
                    <a:pt x="37186" y="122447"/>
                  </a:cubicBezTo>
                  <a:cubicBezTo>
                    <a:pt x="32077" y="111941"/>
                    <a:pt x="29567" y="100359"/>
                    <a:pt x="29874" y="88682"/>
                  </a:cubicBezTo>
                  <a:cubicBezTo>
                    <a:pt x="29775" y="79850"/>
                    <a:pt x="31242" y="71064"/>
                    <a:pt x="34201" y="62742"/>
                  </a:cubicBezTo>
                  <a:cubicBezTo>
                    <a:pt x="36801" y="55462"/>
                    <a:pt x="40829" y="48774"/>
                    <a:pt x="46056" y="43071"/>
                  </a:cubicBezTo>
                  <a:cubicBezTo>
                    <a:pt x="51066" y="37715"/>
                    <a:pt x="57218" y="33547"/>
                    <a:pt x="64054" y="30879"/>
                  </a:cubicBezTo>
                  <a:cubicBezTo>
                    <a:pt x="71128" y="28043"/>
                    <a:pt x="78673" y="26578"/>
                    <a:pt x="86292" y="26556"/>
                  </a:cubicBezTo>
                  <a:cubicBezTo>
                    <a:pt x="96468" y="26379"/>
                    <a:pt x="106502" y="28964"/>
                    <a:pt x="115323" y="34036"/>
                  </a:cubicBezTo>
                  <a:cubicBezTo>
                    <a:pt x="123972" y="39180"/>
                    <a:pt x="130981" y="46677"/>
                    <a:pt x="135528" y="55652"/>
                  </a:cubicBezTo>
                  <a:cubicBezTo>
                    <a:pt x="140750" y="65941"/>
                    <a:pt x="143325" y="77368"/>
                    <a:pt x="143013" y="88898"/>
                  </a:cubicBezTo>
                  <a:cubicBezTo>
                    <a:pt x="143100" y="97739"/>
                    <a:pt x="141663" y="106528"/>
                    <a:pt x="138773" y="114881"/>
                  </a:cubicBezTo>
                  <a:close/>
                </a:path>
              </a:pathLst>
            </a:custGeom>
            <a:solidFill>
              <a:srgbClr val="00A443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34" name="Forma libre 47">
              <a:extLst>
                <a:ext uri="{FF2B5EF4-FFF2-40B4-BE49-F238E27FC236}">
                  <a16:creationId xmlns:a16="http://schemas.microsoft.com/office/drawing/2014/main" id="{5858A7F2-8646-D9EA-6DAC-365A05A88E49}"/>
                </a:ext>
              </a:extLst>
            </p:cNvPr>
            <p:cNvSpPr/>
            <p:nvPr/>
          </p:nvSpPr>
          <p:spPr>
            <a:xfrm>
              <a:off x="7418396" y="5914449"/>
              <a:ext cx="240657" cy="174505"/>
            </a:xfrm>
            <a:custGeom>
              <a:avLst/>
              <a:gdLst>
                <a:gd name="connsiteX0" fmla="*/ 211394 w 240657"/>
                <a:gd name="connsiteY0" fmla="*/ 8275 h 174505"/>
                <a:gd name="connsiteX1" fmla="*/ 180157 w 240657"/>
                <a:gd name="connsiteY1" fmla="*/ 104 h 174505"/>
                <a:gd name="connsiteX2" fmla="*/ 146713 w 240657"/>
                <a:gd name="connsiteY2" fmla="*/ 9961 h 174505"/>
                <a:gd name="connsiteX3" fmla="*/ 128411 w 240657"/>
                <a:gd name="connsiteY3" fmla="*/ 32528 h 174505"/>
                <a:gd name="connsiteX4" fmla="*/ 51793 w 240657"/>
                <a:gd name="connsiteY4" fmla="*/ 5676 h 174505"/>
                <a:gd name="connsiteX5" fmla="*/ 46207 w 240657"/>
                <a:gd name="connsiteY5" fmla="*/ 8750 h 174505"/>
                <a:gd name="connsiteX6" fmla="*/ 29204 w 240657"/>
                <a:gd name="connsiteY6" fmla="*/ 27989 h 174505"/>
                <a:gd name="connsiteX7" fmla="*/ 29204 w 240657"/>
                <a:gd name="connsiteY7" fmla="*/ 3173 h 174505"/>
                <a:gd name="connsiteX8" fmla="*/ 0 w 240657"/>
                <a:gd name="connsiteY8" fmla="*/ 3173 h 174505"/>
                <a:gd name="connsiteX9" fmla="*/ 0 w 240657"/>
                <a:gd name="connsiteY9" fmla="*/ 174505 h 174505"/>
                <a:gd name="connsiteX10" fmla="*/ 29247 w 240657"/>
                <a:gd name="connsiteY10" fmla="*/ 174505 h 174505"/>
                <a:gd name="connsiteX11" fmla="*/ 29247 w 240657"/>
                <a:gd name="connsiteY11" fmla="*/ 70357 h 174505"/>
                <a:gd name="connsiteX12" fmla="*/ 34526 w 240657"/>
                <a:gd name="connsiteY12" fmla="*/ 46622 h 174505"/>
                <a:gd name="connsiteX13" fmla="*/ 48760 w 240657"/>
                <a:gd name="connsiteY13" fmla="*/ 31491 h 174505"/>
                <a:gd name="connsiteX14" fmla="*/ 69657 w 240657"/>
                <a:gd name="connsiteY14" fmla="*/ 26260 h 174505"/>
                <a:gd name="connsiteX15" fmla="*/ 95617 w 240657"/>
                <a:gd name="connsiteY15" fmla="*/ 37630 h 174505"/>
                <a:gd name="connsiteX16" fmla="*/ 105654 w 240657"/>
                <a:gd name="connsiteY16" fmla="*/ 70011 h 174505"/>
                <a:gd name="connsiteX17" fmla="*/ 105654 w 240657"/>
                <a:gd name="connsiteY17" fmla="*/ 174505 h 174505"/>
                <a:gd name="connsiteX18" fmla="*/ 134858 w 240657"/>
                <a:gd name="connsiteY18" fmla="*/ 174505 h 174505"/>
                <a:gd name="connsiteX19" fmla="*/ 134858 w 240657"/>
                <a:gd name="connsiteY19" fmla="*/ 70357 h 174505"/>
                <a:gd name="connsiteX20" fmla="*/ 146237 w 240657"/>
                <a:gd name="connsiteY20" fmla="*/ 37760 h 174505"/>
                <a:gd name="connsiteX21" fmla="*/ 175268 w 240657"/>
                <a:gd name="connsiteY21" fmla="*/ 26260 h 174505"/>
                <a:gd name="connsiteX22" fmla="*/ 201227 w 240657"/>
                <a:gd name="connsiteY22" fmla="*/ 37630 h 174505"/>
                <a:gd name="connsiteX23" fmla="*/ 211438 w 240657"/>
                <a:gd name="connsiteY23" fmla="*/ 70011 h 174505"/>
                <a:gd name="connsiteX24" fmla="*/ 211438 w 240657"/>
                <a:gd name="connsiteY24" fmla="*/ 174505 h 174505"/>
                <a:gd name="connsiteX25" fmla="*/ 240642 w 240657"/>
                <a:gd name="connsiteY25" fmla="*/ 174505 h 174505"/>
                <a:gd name="connsiteX26" fmla="*/ 240642 w 240657"/>
                <a:gd name="connsiteY26" fmla="*/ 64910 h 174505"/>
                <a:gd name="connsiteX27" fmla="*/ 232594 w 240657"/>
                <a:gd name="connsiteY27" fmla="*/ 30756 h 174505"/>
                <a:gd name="connsiteX28" fmla="*/ 211394 w 240657"/>
                <a:gd name="connsiteY28" fmla="*/ 8275 h 174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40657" h="174505">
                  <a:moveTo>
                    <a:pt x="211394" y="8275"/>
                  </a:moveTo>
                  <a:cubicBezTo>
                    <a:pt x="201937" y="2719"/>
                    <a:pt x="191124" y="-108"/>
                    <a:pt x="180157" y="104"/>
                  </a:cubicBezTo>
                  <a:cubicBezTo>
                    <a:pt x="168293" y="130"/>
                    <a:pt x="156690" y="3549"/>
                    <a:pt x="146713" y="9961"/>
                  </a:cubicBezTo>
                  <a:cubicBezTo>
                    <a:pt x="138371" y="15352"/>
                    <a:pt x="131959" y="23255"/>
                    <a:pt x="128411" y="32528"/>
                  </a:cubicBezTo>
                  <a:cubicBezTo>
                    <a:pt x="114675" y="3973"/>
                    <a:pt x="80374" y="-8050"/>
                    <a:pt x="51793" y="5676"/>
                  </a:cubicBezTo>
                  <a:cubicBezTo>
                    <a:pt x="49876" y="6597"/>
                    <a:pt x="48011" y="7622"/>
                    <a:pt x="46207" y="8750"/>
                  </a:cubicBezTo>
                  <a:cubicBezTo>
                    <a:pt x="38895" y="13501"/>
                    <a:pt x="33016" y="20151"/>
                    <a:pt x="29204" y="27989"/>
                  </a:cubicBezTo>
                  <a:lnTo>
                    <a:pt x="29204" y="3173"/>
                  </a:lnTo>
                  <a:lnTo>
                    <a:pt x="0" y="3173"/>
                  </a:lnTo>
                  <a:lnTo>
                    <a:pt x="0" y="174505"/>
                  </a:lnTo>
                  <a:lnTo>
                    <a:pt x="29247" y="174505"/>
                  </a:lnTo>
                  <a:lnTo>
                    <a:pt x="29247" y="70357"/>
                  </a:lnTo>
                  <a:cubicBezTo>
                    <a:pt x="29009" y="62130"/>
                    <a:pt x="30822" y="53976"/>
                    <a:pt x="34526" y="46622"/>
                  </a:cubicBezTo>
                  <a:cubicBezTo>
                    <a:pt x="37753" y="40345"/>
                    <a:pt x="42690" y="35101"/>
                    <a:pt x="48760" y="31491"/>
                  </a:cubicBezTo>
                  <a:cubicBezTo>
                    <a:pt x="55129" y="27903"/>
                    <a:pt x="62350" y="26095"/>
                    <a:pt x="69657" y="26260"/>
                  </a:cubicBezTo>
                  <a:cubicBezTo>
                    <a:pt x="79587" y="25931"/>
                    <a:pt x="89131" y="30112"/>
                    <a:pt x="95617" y="37630"/>
                  </a:cubicBezTo>
                  <a:cubicBezTo>
                    <a:pt x="102310" y="45209"/>
                    <a:pt x="105654" y="56004"/>
                    <a:pt x="105654" y="70011"/>
                  </a:cubicBezTo>
                  <a:lnTo>
                    <a:pt x="105654" y="174505"/>
                  </a:lnTo>
                  <a:lnTo>
                    <a:pt x="134858" y="174505"/>
                  </a:lnTo>
                  <a:lnTo>
                    <a:pt x="134858" y="70357"/>
                  </a:lnTo>
                  <a:cubicBezTo>
                    <a:pt x="134858" y="56350"/>
                    <a:pt x="138665" y="45455"/>
                    <a:pt x="146237" y="37760"/>
                  </a:cubicBezTo>
                  <a:cubicBezTo>
                    <a:pt x="153886" y="30047"/>
                    <a:pt x="164408" y="25879"/>
                    <a:pt x="175268" y="26260"/>
                  </a:cubicBezTo>
                  <a:cubicBezTo>
                    <a:pt x="185193" y="25948"/>
                    <a:pt x="194729" y="30125"/>
                    <a:pt x="201227" y="37630"/>
                  </a:cubicBezTo>
                  <a:cubicBezTo>
                    <a:pt x="208007" y="45209"/>
                    <a:pt x="211407" y="56004"/>
                    <a:pt x="211438" y="70011"/>
                  </a:cubicBezTo>
                  <a:lnTo>
                    <a:pt x="211438" y="174505"/>
                  </a:lnTo>
                  <a:lnTo>
                    <a:pt x="240642" y="174505"/>
                  </a:lnTo>
                  <a:lnTo>
                    <a:pt x="240642" y="64910"/>
                  </a:lnTo>
                  <a:cubicBezTo>
                    <a:pt x="240897" y="53029"/>
                    <a:pt x="238128" y="41274"/>
                    <a:pt x="232594" y="30756"/>
                  </a:cubicBezTo>
                  <a:cubicBezTo>
                    <a:pt x="227714" y="21469"/>
                    <a:pt x="220381" y="13696"/>
                    <a:pt x="211394" y="8275"/>
                  </a:cubicBezTo>
                  <a:close/>
                </a:path>
              </a:pathLst>
            </a:custGeom>
            <a:solidFill>
              <a:srgbClr val="00A443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35" name="Forma libre 48">
              <a:extLst>
                <a:ext uri="{FF2B5EF4-FFF2-40B4-BE49-F238E27FC236}">
                  <a16:creationId xmlns:a16="http://schemas.microsoft.com/office/drawing/2014/main" id="{9E7A2C52-8037-BBAA-9221-E67DD6D88108}"/>
                </a:ext>
              </a:extLst>
            </p:cNvPr>
            <p:cNvSpPr/>
            <p:nvPr/>
          </p:nvSpPr>
          <p:spPr>
            <a:xfrm>
              <a:off x="7695121" y="5914531"/>
              <a:ext cx="168670" cy="230409"/>
            </a:xfrm>
            <a:custGeom>
              <a:avLst/>
              <a:gdLst>
                <a:gd name="connsiteX0" fmla="*/ 129709 w 168670"/>
                <a:gd name="connsiteY0" fmla="*/ 11218 h 230409"/>
                <a:gd name="connsiteX1" fmla="*/ 88953 w 168670"/>
                <a:gd name="connsiteY1" fmla="*/ 21 h 230409"/>
                <a:gd name="connsiteX2" fmla="*/ 56548 w 168670"/>
                <a:gd name="connsiteY2" fmla="*/ 7673 h 230409"/>
                <a:gd name="connsiteX3" fmla="*/ 33963 w 168670"/>
                <a:gd name="connsiteY3" fmla="*/ 28036 h 230409"/>
                <a:gd name="connsiteX4" fmla="*/ 29204 w 168670"/>
                <a:gd name="connsiteY4" fmla="*/ 35818 h 230409"/>
                <a:gd name="connsiteX5" fmla="*/ 29204 w 168670"/>
                <a:gd name="connsiteY5" fmla="*/ 3091 h 230409"/>
                <a:gd name="connsiteX6" fmla="*/ 0 w 168670"/>
                <a:gd name="connsiteY6" fmla="*/ 3091 h 230409"/>
                <a:gd name="connsiteX7" fmla="*/ 0 w 168670"/>
                <a:gd name="connsiteY7" fmla="*/ 230409 h 230409"/>
                <a:gd name="connsiteX8" fmla="*/ 29420 w 168670"/>
                <a:gd name="connsiteY8" fmla="*/ 230409 h 230409"/>
                <a:gd name="connsiteX9" fmla="*/ 29420 w 168670"/>
                <a:gd name="connsiteY9" fmla="*/ 141566 h 230409"/>
                <a:gd name="connsiteX10" fmla="*/ 34353 w 168670"/>
                <a:gd name="connsiteY10" fmla="*/ 149521 h 230409"/>
                <a:gd name="connsiteX11" fmla="*/ 56894 w 168670"/>
                <a:gd name="connsiteY11" fmla="*/ 169840 h 230409"/>
                <a:gd name="connsiteX12" fmla="*/ 89170 w 168670"/>
                <a:gd name="connsiteY12" fmla="*/ 177492 h 230409"/>
                <a:gd name="connsiteX13" fmla="*/ 145891 w 168670"/>
                <a:gd name="connsiteY13" fmla="*/ 152720 h 230409"/>
                <a:gd name="connsiteX14" fmla="*/ 162677 w 168670"/>
                <a:gd name="connsiteY14" fmla="*/ 124575 h 230409"/>
                <a:gd name="connsiteX15" fmla="*/ 168648 w 168670"/>
                <a:gd name="connsiteY15" fmla="*/ 88605 h 230409"/>
                <a:gd name="connsiteX16" fmla="*/ 158265 w 168670"/>
                <a:gd name="connsiteY16" fmla="*/ 42432 h 230409"/>
                <a:gd name="connsiteX17" fmla="*/ 129709 w 168670"/>
                <a:gd name="connsiteY17" fmla="*/ 11218 h 230409"/>
                <a:gd name="connsiteX18" fmla="*/ 134988 w 168670"/>
                <a:gd name="connsiteY18" fmla="*/ 114977 h 230409"/>
                <a:gd name="connsiteX19" fmla="*/ 123609 w 168670"/>
                <a:gd name="connsiteY19" fmla="*/ 134648 h 230409"/>
                <a:gd name="connsiteX20" fmla="*/ 105913 w 168670"/>
                <a:gd name="connsiteY20" fmla="*/ 146883 h 230409"/>
                <a:gd name="connsiteX21" fmla="*/ 83848 w 168670"/>
                <a:gd name="connsiteY21" fmla="*/ 150947 h 230409"/>
                <a:gd name="connsiteX22" fmla="*/ 43957 w 168670"/>
                <a:gd name="connsiteY22" fmla="*/ 134476 h 230409"/>
                <a:gd name="connsiteX23" fmla="*/ 28512 w 168670"/>
                <a:gd name="connsiteY23" fmla="*/ 88865 h 230409"/>
                <a:gd name="connsiteX24" fmla="*/ 32579 w 168670"/>
                <a:gd name="connsiteY24" fmla="*/ 62709 h 230409"/>
                <a:gd name="connsiteX25" fmla="*/ 44131 w 168670"/>
                <a:gd name="connsiteY25" fmla="*/ 43038 h 230409"/>
                <a:gd name="connsiteX26" fmla="*/ 61437 w 168670"/>
                <a:gd name="connsiteY26" fmla="*/ 30673 h 230409"/>
                <a:gd name="connsiteX27" fmla="*/ 83675 w 168670"/>
                <a:gd name="connsiteY27" fmla="*/ 26350 h 230409"/>
                <a:gd name="connsiteX28" fmla="*/ 123263 w 168670"/>
                <a:gd name="connsiteY28" fmla="*/ 42994 h 230409"/>
                <a:gd name="connsiteX29" fmla="*/ 138709 w 168670"/>
                <a:gd name="connsiteY29" fmla="*/ 88822 h 230409"/>
                <a:gd name="connsiteX30" fmla="*/ 134988 w 168670"/>
                <a:gd name="connsiteY30" fmla="*/ 115064 h 230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68670" h="230409">
                  <a:moveTo>
                    <a:pt x="129709" y="11218"/>
                  </a:moveTo>
                  <a:cubicBezTo>
                    <a:pt x="117465" y="3700"/>
                    <a:pt x="103318" y="-182"/>
                    <a:pt x="88953" y="21"/>
                  </a:cubicBezTo>
                  <a:cubicBezTo>
                    <a:pt x="77661" y="-264"/>
                    <a:pt x="66507" y="2369"/>
                    <a:pt x="56548" y="7673"/>
                  </a:cubicBezTo>
                  <a:cubicBezTo>
                    <a:pt x="47544" y="12624"/>
                    <a:pt x="39813" y="19593"/>
                    <a:pt x="33963" y="28036"/>
                  </a:cubicBezTo>
                  <a:cubicBezTo>
                    <a:pt x="32246" y="30548"/>
                    <a:pt x="30658" y="33146"/>
                    <a:pt x="29204" y="35818"/>
                  </a:cubicBezTo>
                  <a:lnTo>
                    <a:pt x="29204" y="3091"/>
                  </a:lnTo>
                  <a:lnTo>
                    <a:pt x="0" y="3091"/>
                  </a:lnTo>
                  <a:lnTo>
                    <a:pt x="0" y="230409"/>
                  </a:lnTo>
                  <a:lnTo>
                    <a:pt x="29420" y="230409"/>
                  </a:lnTo>
                  <a:lnTo>
                    <a:pt x="29420" y="141566"/>
                  </a:lnTo>
                  <a:cubicBezTo>
                    <a:pt x="30913" y="144307"/>
                    <a:pt x="32561" y="146961"/>
                    <a:pt x="34353" y="149521"/>
                  </a:cubicBezTo>
                  <a:cubicBezTo>
                    <a:pt x="40232" y="157912"/>
                    <a:pt x="47938" y="164860"/>
                    <a:pt x="56894" y="169840"/>
                  </a:cubicBezTo>
                  <a:cubicBezTo>
                    <a:pt x="66806" y="175140"/>
                    <a:pt x="77921" y="177778"/>
                    <a:pt x="89170" y="177492"/>
                  </a:cubicBezTo>
                  <a:cubicBezTo>
                    <a:pt x="110759" y="177765"/>
                    <a:pt x="131440" y="168742"/>
                    <a:pt x="145891" y="152720"/>
                  </a:cubicBezTo>
                  <a:cubicBezTo>
                    <a:pt x="153289" y="144540"/>
                    <a:pt x="159000" y="134973"/>
                    <a:pt x="162677" y="124575"/>
                  </a:cubicBezTo>
                  <a:cubicBezTo>
                    <a:pt x="166788" y="113032"/>
                    <a:pt x="168778" y="100853"/>
                    <a:pt x="168648" y="88605"/>
                  </a:cubicBezTo>
                  <a:cubicBezTo>
                    <a:pt x="168994" y="72601"/>
                    <a:pt x="165403" y="56760"/>
                    <a:pt x="158265" y="42432"/>
                  </a:cubicBezTo>
                  <a:cubicBezTo>
                    <a:pt x="151775" y="29610"/>
                    <a:pt x="141910" y="18810"/>
                    <a:pt x="129709" y="11218"/>
                  </a:cubicBezTo>
                  <a:close/>
                  <a:moveTo>
                    <a:pt x="134988" y="114977"/>
                  </a:moveTo>
                  <a:cubicBezTo>
                    <a:pt x="132608" y="122258"/>
                    <a:pt x="128714" y="128955"/>
                    <a:pt x="123609" y="134648"/>
                  </a:cubicBezTo>
                  <a:cubicBezTo>
                    <a:pt x="118720" y="140009"/>
                    <a:pt x="112663" y="144194"/>
                    <a:pt x="105913" y="146883"/>
                  </a:cubicBezTo>
                  <a:cubicBezTo>
                    <a:pt x="98861" y="149620"/>
                    <a:pt x="91376" y="151003"/>
                    <a:pt x="83848" y="150947"/>
                  </a:cubicBezTo>
                  <a:cubicBezTo>
                    <a:pt x="68796" y="151462"/>
                    <a:pt x="54255" y="145457"/>
                    <a:pt x="43957" y="134476"/>
                  </a:cubicBezTo>
                  <a:cubicBezTo>
                    <a:pt x="33660" y="123494"/>
                    <a:pt x="28512" y="108289"/>
                    <a:pt x="28512" y="88865"/>
                  </a:cubicBezTo>
                  <a:cubicBezTo>
                    <a:pt x="28369" y="79981"/>
                    <a:pt x="29745" y="71135"/>
                    <a:pt x="32579" y="62709"/>
                  </a:cubicBezTo>
                  <a:cubicBezTo>
                    <a:pt x="35062" y="55441"/>
                    <a:pt x="38991" y="48749"/>
                    <a:pt x="44131" y="43038"/>
                  </a:cubicBezTo>
                  <a:cubicBezTo>
                    <a:pt x="48933" y="37711"/>
                    <a:pt x="54839" y="33492"/>
                    <a:pt x="61437" y="30673"/>
                  </a:cubicBezTo>
                  <a:cubicBezTo>
                    <a:pt x="68480" y="27742"/>
                    <a:pt x="76060" y="26268"/>
                    <a:pt x="83675" y="26350"/>
                  </a:cubicBezTo>
                  <a:cubicBezTo>
                    <a:pt x="98645" y="25896"/>
                    <a:pt x="113096" y="31970"/>
                    <a:pt x="123263" y="42994"/>
                  </a:cubicBezTo>
                  <a:cubicBezTo>
                    <a:pt x="133560" y="54062"/>
                    <a:pt x="138709" y="69336"/>
                    <a:pt x="138709" y="88822"/>
                  </a:cubicBezTo>
                  <a:cubicBezTo>
                    <a:pt x="138925" y="97715"/>
                    <a:pt x="137670" y="106577"/>
                    <a:pt x="134988" y="115064"/>
                  </a:cubicBezTo>
                  <a:close/>
                </a:path>
              </a:pathLst>
            </a:custGeom>
            <a:solidFill>
              <a:srgbClr val="00A443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36" name="Forma libre 49">
              <a:extLst>
                <a:ext uri="{FF2B5EF4-FFF2-40B4-BE49-F238E27FC236}">
                  <a16:creationId xmlns:a16="http://schemas.microsoft.com/office/drawing/2014/main" id="{6660D465-28AB-3A79-4BEF-C37DB840EE32}"/>
                </a:ext>
              </a:extLst>
            </p:cNvPr>
            <p:cNvSpPr/>
            <p:nvPr/>
          </p:nvSpPr>
          <p:spPr>
            <a:xfrm>
              <a:off x="7882138" y="5914540"/>
              <a:ext cx="150523" cy="177661"/>
            </a:xfrm>
            <a:custGeom>
              <a:avLst/>
              <a:gdLst>
                <a:gd name="connsiteX0" fmla="*/ 126873 w 150523"/>
                <a:gd name="connsiteY0" fmla="*/ 15620 h 177661"/>
                <a:gd name="connsiteX1" fmla="*/ 102774 w 150523"/>
                <a:gd name="connsiteY1" fmla="*/ 3774 h 177661"/>
                <a:gd name="connsiteX2" fmla="*/ 74738 w 150523"/>
                <a:gd name="connsiteY2" fmla="*/ 13 h 177661"/>
                <a:gd name="connsiteX3" fmla="*/ 32987 w 150523"/>
                <a:gd name="connsiteY3" fmla="*/ 10561 h 177661"/>
                <a:gd name="connsiteX4" fmla="*/ 6163 w 150523"/>
                <a:gd name="connsiteY4" fmla="*/ 41776 h 177661"/>
                <a:gd name="connsiteX5" fmla="*/ 29223 w 150523"/>
                <a:gd name="connsiteY5" fmla="*/ 54313 h 177661"/>
                <a:gd name="connsiteX6" fmla="*/ 46226 w 150523"/>
                <a:gd name="connsiteY6" fmla="*/ 33777 h 177661"/>
                <a:gd name="connsiteX7" fmla="*/ 74392 w 150523"/>
                <a:gd name="connsiteY7" fmla="*/ 26169 h 177661"/>
                <a:gd name="connsiteX8" fmla="*/ 97496 w 150523"/>
                <a:gd name="connsiteY8" fmla="*/ 30492 h 177661"/>
                <a:gd name="connsiteX9" fmla="*/ 114802 w 150523"/>
                <a:gd name="connsiteY9" fmla="*/ 44413 h 177661"/>
                <a:gd name="connsiteX10" fmla="*/ 121421 w 150523"/>
                <a:gd name="connsiteY10" fmla="*/ 70353 h 177661"/>
                <a:gd name="connsiteX11" fmla="*/ 121421 w 150523"/>
                <a:gd name="connsiteY11" fmla="*/ 91191 h 177661"/>
                <a:gd name="connsiteX12" fmla="*/ 116359 w 150523"/>
                <a:gd name="connsiteY12" fmla="*/ 86046 h 177661"/>
                <a:gd name="connsiteX13" fmla="*/ 69460 w 150523"/>
                <a:gd name="connsiteY13" fmla="*/ 72125 h 177661"/>
                <a:gd name="connsiteX14" fmla="*/ 34847 w 150523"/>
                <a:gd name="connsiteY14" fmla="*/ 78221 h 177661"/>
                <a:gd name="connsiteX15" fmla="*/ 9537 w 150523"/>
                <a:gd name="connsiteY15" fmla="*/ 96033 h 177661"/>
                <a:gd name="connsiteX16" fmla="*/ 19 w 150523"/>
                <a:gd name="connsiteY16" fmla="*/ 124740 h 177661"/>
                <a:gd name="connsiteX17" fmla="*/ 9364 w 150523"/>
                <a:gd name="connsiteY17" fmla="*/ 153576 h 177661"/>
                <a:gd name="connsiteX18" fmla="*/ 34328 w 150523"/>
                <a:gd name="connsiteY18" fmla="*/ 171561 h 177661"/>
                <a:gd name="connsiteX19" fmla="*/ 68291 w 150523"/>
                <a:gd name="connsiteY19" fmla="*/ 177657 h 177661"/>
                <a:gd name="connsiteX20" fmla="*/ 115883 w 150523"/>
                <a:gd name="connsiteY20" fmla="*/ 163390 h 177661"/>
                <a:gd name="connsiteX21" fmla="*/ 121984 w 150523"/>
                <a:gd name="connsiteY21" fmla="*/ 156991 h 177661"/>
                <a:gd name="connsiteX22" fmla="*/ 121984 w 150523"/>
                <a:gd name="connsiteY22" fmla="*/ 174284 h 177661"/>
                <a:gd name="connsiteX23" fmla="*/ 150496 w 150523"/>
                <a:gd name="connsiteY23" fmla="*/ 174284 h 177661"/>
                <a:gd name="connsiteX24" fmla="*/ 150496 w 150523"/>
                <a:gd name="connsiteY24" fmla="*/ 67067 h 177661"/>
                <a:gd name="connsiteX25" fmla="*/ 144049 w 150523"/>
                <a:gd name="connsiteY25" fmla="*/ 36372 h 177661"/>
                <a:gd name="connsiteX26" fmla="*/ 126873 w 150523"/>
                <a:gd name="connsiteY26" fmla="*/ 15620 h 177661"/>
                <a:gd name="connsiteX27" fmla="*/ 108874 w 150523"/>
                <a:gd name="connsiteY27" fmla="*/ 147134 h 177661"/>
                <a:gd name="connsiteX28" fmla="*/ 76425 w 150523"/>
                <a:gd name="connsiteY28" fmla="*/ 154743 h 177661"/>
                <a:gd name="connsiteX29" fmla="*/ 43327 w 150523"/>
                <a:gd name="connsiteY29" fmla="*/ 147307 h 177661"/>
                <a:gd name="connsiteX30" fmla="*/ 32987 w 150523"/>
                <a:gd name="connsiteY30" fmla="*/ 112682 h 177661"/>
                <a:gd name="connsiteX31" fmla="*/ 43327 w 150523"/>
                <a:gd name="connsiteY31" fmla="*/ 102345 h 177661"/>
                <a:gd name="connsiteX32" fmla="*/ 76425 w 150523"/>
                <a:gd name="connsiteY32" fmla="*/ 95039 h 177661"/>
                <a:gd name="connsiteX33" fmla="*/ 108874 w 150523"/>
                <a:gd name="connsiteY33" fmla="*/ 102648 h 177661"/>
                <a:gd name="connsiteX34" fmla="*/ 118739 w 150523"/>
                <a:gd name="connsiteY34" fmla="*/ 137286 h 177661"/>
                <a:gd name="connsiteX35" fmla="*/ 108874 w 150523"/>
                <a:gd name="connsiteY35" fmla="*/ 147134 h 177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50523" h="177661">
                  <a:moveTo>
                    <a:pt x="126873" y="15620"/>
                  </a:moveTo>
                  <a:cubicBezTo>
                    <a:pt x="119647" y="10172"/>
                    <a:pt x="111470" y="6152"/>
                    <a:pt x="102774" y="3774"/>
                  </a:cubicBezTo>
                  <a:cubicBezTo>
                    <a:pt x="93645" y="1245"/>
                    <a:pt x="84213" y="-22"/>
                    <a:pt x="74738" y="13"/>
                  </a:cubicBezTo>
                  <a:cubicBezTo>
                    <a:pt x="60114" y="-242"/>
                    <a:pt x="45707" y="3402"/>
                    <a:pt x="32987" y="10561"/>
                  </a:cubicBezTo>
                  <a:cubicBezTo>
                    <a:pt x="20743" y="17582"/>
                    <a:pt x="11268" y="28603"/>
                    <a:pt x="6163" y="41776"/>
                  </a:cubicBezTo>
                  <a:lnTo>
                    <a:pt x="29223" y="54313"/>
                  </a:lnTo>
                  <a:cubicBezTo>
                    <a:pt x="32554" y="45827"/>
                    <a:pt x="38525" y="38633"/>
                    <a:pt x="46226" y="33777"/>
                  </a:cubicBezTo>
                  <a:cubicBezTo>
                    <a:pt x="54663" y="28564"/>
                    <a:pt x="64484" y="25922"/>
                    <a:pt x="74392" y="26169"/>
                  </a:cubicBezTo>
                  <a:cubicBezTo>
                    <a:pt x="82309" y="26086"/>
                    <a:pt x="90141" y="27556"/>
                    <a:pt x="97496" y="30492"/>
                  </a:cubicBezTo>
                  <a:cubicBezTo>
                    <a:pt x="104548" y="33254"/>
                    <a:pt x="110605" y="38114"/>
                    <a:pt x="114802" y="44413"/>
                  </a:cubicBezTo>
                  <a:cubicBezTo>
                    <a:pt x="119561" y="52195"/>
                    <a:pt x="121897" y="61235"/>
                    <a:pt x="121421" y="70353"/>
                  </a:cubicBezTo>
                  <a:lnTo>
                    <a:pt x="121421" y="91191"/>
                  </a:lnTo>
                  <a:cubicBezTo>
                    <a:pt x="119864" y="89349"/>
                    <a:pt x="118177" y="87629"/>
                    <a:pt x="116359" y="86046"/>
                  </a:cubicBezTo>
                  <a:cubicBezTo>
                    <a:pt x="105457" y="76738"/>
                    <a:pt x="89838" y="72095"/>
                    <a:pt x="69460" y="72125"/>
                  </a:cubicBezTo>
                  <a:cubicBezTo>
                    <a:pt x="57648" y="71983"/>
                    <a:pt x="45924" y="74049"/>
                    <a:pt x="34847" y="78221"/>
                  </a:cubicBezTo>
                  <a:cubicBezTo>
                    <a:pt x="24983" y="81835"/>
                    <a:pt x="16244" y="87979"/>
                    <a:pt x="9537" y="96033"/>
                  </a:cubicBezTo>
                  <a:cubicBezTo>
                    <a:pt x="3091" y="104187"/>
                    <a:pt x="-284" y="114351"/>
                    <a:pt x="19" y="124740"/>
                  </a:cubicBezTo>
                  <a:cubicBezTo>
                    <a:pt x="-284" y="135142"/>
                    <a:pt x="3004" y="145323"/>
                    <a:pt x="9364" y="153576"/>
                  </a:cubicBezTo>
                  <a:cubicBezTo>
                    <a:pt x="15897" y="161708"/>
                    <a:pt x="24550" y="167921"/>
                    <a:pt x="34328" y="171561"/>
                  </a:cubicBezTo>
                  <a:cubicBezTo>
                    <a:pt x="45188" y="175703"/>
                    <a:pt x="56697" y="177769"/>
                    <a:pt x="68291" y="177657"/>
                  </a:cubicBezTo>
                  <a:cubicBezTo>
                    <a:pt x="88886" y="177657"/>
                    <a:pt x="104764" y="172901"/>
                    <a:pt x="115883" y="163390"/>
                  </a:cubicBezTo>
                  <a:cubicBezTo>
                    <a:pt x="118133" y="161462"/>
                    <a:pt x="120167" y="159322"/>
                    <a:pt x="121984" y="156991"/>
                  </a:cubicBezTo>
                  <a:lnTo>
                    <a:pt x="121984" y="174284"/>
                  </a:lnTo>
                  <a:lnTo>
                    <a:pt x="150496" y="174284"/>
                  </a:lnTo>
                  <a:lnTo>
                    <a:pt x="150496" y="67067"/>
                  </a:lnTo>
                  <a:cubicBezTo>
                    <a:pt x="150799" y="56470"/>
                    <a:pt x="148592" y="45956"/>
                    <a:pt x="144049" y="36372"/>
                  </a:cubicBezTo>
                  <a:cubicBezTo>
                    <a:pt x="139982" y="28235"/>
                    <a:pt x="134098" y="21141"/>
                    <a:pt x="126873" y="15620"/>
                  </a:cubicBezTo>
                  <a:close/>
                  <a:moveTo>
                    <a:pt x="108874" y="147134"/>
                  </a:moveTo>
                  <a:cubicBezTo>
                    <a:pt x="98924" y="152504"/>
                    <a:pt x="87718" y="155128"/>
                    <a:pt x="76425" y="154743"/>
                  </a:cubicBezTo>
                  <a:cubicBezTo>
                    <a:pt x="64917" y="155128"/>
                    <a:pt x="53538" y="152569"/>
                    <a:pt x="43327" y="147307"/>
                  </a:cubicBezTo>
                  <a:cubicBezTo>
                    <a:pt x="30910" y="140602"/>
                    <a:pt x="26281" y="125099"/>
                    <a:pt x="32987" y="112682"/>
                  </a:cubicBezTo>
                  <a:cubicBezTo>
                    <a:pt x="35367" y="108303"/>
                    <a:pt x="38958" y="104710"/>
                    <a:pt x="43327" y="102345"/>
                  </a:cubicBezTo>
                  <a:cubicBezTo>
                    <a:pt x="53582" y="97170"/>
                    <a:pt x="64960" y="94658"/>
                    <a:pt x="76425" y="95039"/>
                  </a:cubicBezTo>
                  <a:cubicBezTo>
                    <a:pt x="87718" y="94654"/>
                    <a:pt x="98924" y="97278"/>
                    <a:pt x="108874" y="102648"/>
                  </a:cubicBezTo>
                  <a:cubicBezTo>
                    <a:pt x="121162" y="109496"/>
                    <a:pt x="125575" y="125003"/>
                    <a:pt x="118739" y="137286"/>
                  </a:cubicBezTo>
                  <a:cubicBezTo>
                    <a:pt x="116403" y="141419"/>
                    <a:pt x="113028" y="144830"/>
                    <a:pt x="108874" y="147134"/>
                  </a:cubicBezTo>
                  <a:close/>
                </a:path>
              </a:pathLst>
            </a:custGeom>
            <a:solidFill>
              <a:srgbClr val="00A443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37" name="Forma libre 50">
              <a:extLst>
                <a:ext uri="{FF2B5EF4-FFF2-40B4-BE49-F238E27FC236}">
                  <a16:creationId xmlns:a16="http://schemas.microsoft.com/office/drawing/2014/main" id="{17D44A64-2C49-EC3E-CCD6-0224E5F342E2}"/>
                </a:ext>
              </a:extLst>
            </p:cNvPr>
            <p:cNvSpPr/>
            <p:nvPr/>
          </p:nvSpPr>
          <p:spPr>
            <a:xfrm>
              <a:off x="8068371" y="5914542"/>
              <a:ext cx="145777" cy="174412"/>
            </a:xfrm>
            <a:custGeom>
              <a:avLst/>
              <a:gdLst>
                <a:gd name="connsiteX0" fmla="*/ 114783 w 145777"/>
                <a:gd name="connsiteY0" fmla="*/ 8182 h 174412"/>
                <a:gd name="connsiteX1" fmla="*/ 81512 w 145777"/>
                <a:gd name="connsiteY1" fmla="*/ 11 h 174412"/>
                <a:gd name="connsiteX2" fmla="*/ 48241 w 145777"/>
                <a:gd name="connsiteY2" fmla="*/ 9003 h 174412"/>
                <a:gd name="connsiteX3" fmla="*/ 29204 w 145777"/>
                <a:gd name="connsiteY3" fmla="*/ 29625 h 174412"/>
                <a:gd name="connsiteX4" fmla="*/ 29204 w 145777"/>
                <a:gd name="connsiteY4" fmla="*/ 3080 h 174412"/>
                <a:gd name="connsiteX5" fmla="*/ 0 w 145777"/>
                <a:gd name="connsiteY5" fmla="*/ 3080 h 174412"/>
                <a:gd name="connsiteX6" fmla="*/ 0 w 145777"/>
                <a:gd name="connsiteY6" fmla="*/ 174412 h 174412"/>
                <a:gd name="connsiteX7" fmla="*/ 29204 w 145777"/>
                <a:gd name="connsiteY7" fmla="*/ 174412 h 174412"/>
                <a:gd name="connsiteX8" fmla="*/ 29204 w 145777"/>
                <a:gd name="connsiteY8" fmla="*/ 72642 h 174412"/>
                <a:gd name="connsiteX9" fmla="*/ 42184 w 145777"/>
                <a:gd name="connsiteY9" fmla="*/ 38531 h 174412"/>
                <a:gd name="connsiteX10" fmla="*/ 75498 w 145777"/>
                <a:gd name="connsiteY10" fmla="*/ 26167 h 174412"/>
                <a:gd name="connsiteX11" fmla="*/ 105178 w 145777"/>
                <a:gd name="connsiteY11" fmla="*/ 38359 h 174412"/>
                <a:gd name="connsiteX12" fmla="*/ 116557 w 145777"/>
                <a:gd name="connsiteY12" fmla="*/ 71604 h 174412"/>
                <a:gd name="connsiteX13" fmla="*/ 116557 w 145777"/>
                <a:gd name="connsiteY13" fmla="*/ 174412 h 174412"/>
                <a:gd name="connsiteX14" fmla="*/ 145761 w 145777"/>
                <a:gd name="connsiteY14" fmla="*/ 174412 h 174412"/>
                <a:gd name="connsiteX15" fmla="*/ 145761 w 145777"/>
                <a:gd name="connsiteY15" fmla="*/ 67195 h 174412"/>
                <a:gd name="connsiteX16" fmla="*/ 137627 w 145777"/>
                <a:gd name="connsiteY16" fmla="*/ 31571 h 174412"/>
                <a:gd name="connsiteX17" fmla="*/ 114783 w 145777"/>
                <a:gd name="connsiteY17" fmla="*/ 8182 h 174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45777" h="174412">
                  <a:moveTo>
                    <a:pt x="114783" y="8182"/>
                  </a:moveTo>
                  <a:cubicBezTo>
                    <a:pt x="104572" y="2618"/>
                    <a:pt x="93107" y="-197"/>
                    <a:pt x="81512" y="11"/>
                  </a:cubicBezTo>
                  <a:cubicBezTo>
                    <a:pt x="69830" y="2"/>
                    <a:pt x="58322" y="3106"/>
                    <a:pt x="48241" y="9003"/>
                  </a:cubicBezTo>
                  <a:cubicBezTo>
                    <a:pt x="40020" y="13901"/>
                    <a:pt x="33444" y="21065"/>
                    <a:pt x="29204" y="29625"/>
                  </a:cubicBezTo>
                  <a:lnTo>
                    <a:pt x="29204" y="3080"/>
                  </a:lnTo>
                  <a:lnTo>
                    <a:pt x="0" y="3080"/>
                  </a:lnTo>
                  <a:lnTo>
                    <a:pt x="0" y="174412"/>
                  </a:lnTo>
                  <a:lnTo>
                    <a:pt x="29204" y="174412"/>
                  </a:lnTo>
                  <a:lnTo>
                    <a:pt x="29204" y="72642"/>
                  </a:lnTo>
                  <a:cubicBezTo>
                    <a:pt x="28555" y="59953"/>
                    <a:pt x="33271" y="47571"/>
                    <a:pt x="42184" y="38531"/>
                  </a:cubicBezTo>
                  <a:cubicBezTo>
                    <a:pt x="51183" y="30127"/>
                    <a:pt x="63167" y="25674"/>
                    <a:pt x="75498" y="26167"/>
                  </a:cubicBezTo>
                  <a:cubicBezTo>
                    <a:pt x="86704" y="25743"/>
                    <a:pt x="97520" y="30192"/>
                    <a:pt x="105178" y="38359"/>
                  </a:cubicBezTo>
                  <a:cubicBezTo>
                    <a:pt x="113139" y="47546"/>
                    <a:pt x="117206" y="59465"/>
                    <a:pt x="116557" y="71604"/>
                  </a:cubicBezTo>
                  <a:lnTo>
                    <a:pt x="116557" y="174412"/>
                  </a:lnTo>
                  <a:lnTo>
                    <a:pt x="145761" y="174412"/>
                  </a:lnTo>
                  <a:lnTo>
                    <a:pt x="145761" y="67195"/>
                  </a:lnTo>
                  <a:cubicBezTo>
                    <a:pt x="146020" y="54830"/>
                    <a:pt x="143251" y="42591"/>
                    <a:pt x="137627" y="31571"/>
                  </a:cubicBezTo>
                  <a:cubicBezTo>
                    <a:pt x="132478" y="21705"/>
                    <a:pt x="124518" y="13573"/>
                    <a:pt x="114783" y="8182"/>
                  </a:cubicBezTo>
                  <a:close/>
                </a:path>
              </a:pathLst>
            </a:custGeom>
            <a:solidFill>
              <a:srgbClr val="00A443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38" name="Forma libre 51">
              <a:extLst>
                <a:ext uri="{FF2B5EF4-FFF2-40B4-BE49-F238E27FC236}">
                  <a16:creationId xmlns:a16="http://schemas.microsoft.com/office/drawing/2014/main" id="{B031E0C7-67BB-B45A-B81B-10357F323796}"/>
                </a:ext>
              </a:extLst>
            </p:cNvPr>
            <p:cNvSpPr/>
            <p:nvPr/>
          </p:nvSpPr>
          <p:spPr>
            <a:xfrm>
              <a:off x="8223693" y="5917622"/>
              <a:ext cx="168648" cy="227318"/>
            </a:xfrm>
            <a:custGeom>
              <a:avLst/>
              <a:gdLst>
                <a:gd name="connsiteX0" fmla="*/ 136848 w 168648"/>
                <a:gd name="connsiteY0" fmla="*/ 0 h 227318"/>
                <a:gd name="connsiteX1" fmla="*/ 94751 w 168648"/>
                <a:gd name="connsiteY1" fmla="*/ 85169 h 227318"/>
                <a:gd name="connsiteX2" fmla="*/ 84887 w 168648"/>
                <a:gd name="connsiteY2" fmla="*/ 105877 h 227318"/>
                <a:gd name="connsiteX3" fmla="*/ 75065 w 168648"/>
                <a:gd name="connsiteY3" fmla="*/ 85169 h 227318"/>
                <a:gd name="connsiteX4" fmla="*/ 33271 w 168648"/>
                <a:gd name="connsiteY4" fmla="*/ 0 h 227318"/>
                <a:gd name="connsiteX5" fmla="*/ 0 w 168648"/>
                <a:gd name="connsiteY5" fmla="*/ 0 h 227318"/>
                <a:gd name="connsiteX6" fmla="*/ 69614 w 168648"/>
                <a:gd name="connsiteY6" fmla="*/ 138086 h 227318"/>
                <a:gd name="connsiteX7" fmla="*/ 26348 w 168648"/>
                <a:gd name="connsiteY7" fmla="*/ 227319 h 227318"/>
                <a:gd name="connsiteX8" fmla="*/ 58278 w 168648"/>
                <a:gd name="connsiteY8" fmla="*/ 227319 h 227318"/>
                <a:gd name="connsiteX9" fmla="*/ 168648 w 168648"/>
                <a:gd name="connsiteY9" fmla="*/ 0 h 227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8648" h="227318">
                  <a:moveTo>
                    <a:pt x="136848" y="0"/>
                  </a:moveTo>
                  <a:lnTo>
                    <a:pt x="94751" y="85169"/>
                  </a:lnTo>
                  <a:cubicBezTo>
                    <a:pt x="92241" y="90357"/>
                    <a:pt x="88954" y="97261"/>
                    <a:pt x="84887" y="105877"/>
                  </a:cubicBezTo>
                  <a:lnTo>
                    <a:pt x="75065" y="85169"/>
                  </a:lnTo>
                  <a:lnTo>
                    <a:pt x="33271" y="0"/>
                  </a:lnTo>
                  <a:lnTo>
                    <a:pt x="0" y="0"/>
                  </a:lnTo>
                  <a:lnTo>
                    <a:pt x="69614" y="138086"/>
                  </a:lnTo>
                  <a:lnTo>
                    <a:pt x="26348" y="227319"/>
                  </a:lnTo>
                  <a:lnTo>
                    <a:pt x="58278" y="227319"/>
                  </a:lnTo>
                  <a:lnTo>
                    <a:pt x="168648" y="0"/>
                  </a:lnTo>
                  <a:close/>
                </a:path>
              </a:pathLst>
            </a:custGeom>
            <a:solidFill>
              <a:srgbClr val="00A443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</p:grpSp>
      <p:pic>
        <p:nvPicPr>
          <p:cNvPr id="39" name="Picture 38">
            <a:extLst>
              <a:ext uri="{FF2B5EF4-FFF2-40B4-BE49-F238E27FC236}">
                <a16:creationId xmlns:a16="http://schemas.microsoft.com/office/drawing/2014/main" id="{7380AED2-4A72-0EA8-74BF-8241BCEB06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737" y="1138237"/>
            <a:ext cx="7248525" cy="458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3177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52">
            <a:extLst>
              <a:ext uri="{FF2B5EF4-FFF2-40B4-BE49-F238E27FC236}">
                <a16:creationId xmlns:a16="http://schemas.microsoft.com/office/drawing/2014/main" id="{A553C998-8812-E15B-68F4-9F9F2A1C5BD6}"/>
              </a:ext>
            </a:extLst>
          </p:cNvPr>
          <p:cNvGrpSpPr/>
          <p:nvPr/>
        </p:nvGrpSpPr>
        <p:grpSpPr>
          <a:xfrm>
            <a:off x="7182035" y="313075"/>
            <a:ext cx="1408980" cy="648493"/>
            <a:chOff x="3799123" y="4035174"/>
            <a:chExt cx="4593218" cy="2114062"/>
          </a:xfrm>
        </p:grpSpPr>
        <p:sp>
          <p:nvSpPr>
            <p:cNvPr id="5" name="Forma libre 18">
              <a:extLst>
                <a:ext uri="{FF2B5EF4-FFF2-40B4-BE49-F238E27FC236}">
                  <a16:creationId xmlns:a16="http://schemas.microsoft.com/office/drawing/2014/main" id="{F2D57F76-446C-2B19-4046-F8E3095D0EC6}"/>
                </a:ext>
              </a:extLst>
            </p:cNvPr>
            <p:cNvSpPr/>
            <p:nvPr/>
          </p:nvSpPr>
          <p:spPr>
            <a:xfrm>
              <a:off x="5207063" y="4288735"/>
              <a:ext cx="441110" cy="573398"/>
            </a:xfrm>
            <a:custGeom>
              <a:avLst/>
              <a:gdLst>
                <a:gd name="connsiteX0" fmla="*/ 372212 w 441110"/>
                <a:gd name="connsiteY0" fmla="*/ 287499 h 573398"/>
                <a:gd name="connsiteX1" fmla="*/ 328557 w 441110"/>
                <a:gd name="connsiteY1" fmla="*/ 269384 h 573398"/>
                <a:gd name="connsiteX2" fmla="*/ 376149 w 441110"/>
                <a:gd name="connsiteY2" fmla="*/ 239597 h 573398"/>
                <a:gd name="connsiteX3" fmla="*/ 412232 w 441110"/>
                <a:gd name="connsiteY3" fmla="*/ 152353 h 573398"/>
                <a:gd name="connsiteX4" fmla="*/ 388479 w 441110"/>
                <a:gd name="connsiteY4" fmla="*/ 66319 h 573398"/>
                <a:gd name="connsiteX5" fmla="*/ 321245 w 441110"/>
                <a:gd name="connsiteY5" fmla="*/ 16385 h 573398"/>
                <a:gd name="connsiteX6" fmla="*/ 217971 w 441110"/>
                <a:gd name="connsiteY6" fmla="*/ 0 h 573398"/>
                <a:gd name="connsiteX7" fmla="*/ 0 w 441110"/>
                <a:gd name="connsiteY7" fmla="*/ 0 h 573398"/>
                <a:gd name="connsiteX8" fmla="*/ 0 w 441110"/>
                <a:gd name="connsiteY8" fmla="*/ 573398 h 573398"/>
                <a:gd name="connsiteX9" fmla="*/ 236099 w 441110"/>
                <a:gd name="connsiteY9" fmla="*/ 573398 h 573398"/>
                <a:gd name="connsiteX10" fmla="*/ 345127 w 441110"/>
                <a:gd name="connsiteY10" fmla="*/ 555370 h 573398"/>
                <a:gd name="connsiteX11" fmla="*/ 416039 w 441110"/>
                <a:gd name="connsiteY11" fmla="*/ 501329 h 573398"/>
                <a:gd name="connsiteX12" fmla="*/ 441047 w 441110"/>
                <a:gd name="connsiteY12" fmla="*/ 410540 h 573398"/>
                <a:gd name="connsiteX13" fmla="*/ 372212 w 441110"/>
                <a:gd name="connsiteY13" fmla="*/ 287672 h 573398"/>
                <a:gd name="connsiteX14" fmla="*/ 84454 w 441110"/>
                <a:gd name="connsiteY14" fmla="*/ 74534 h 573398"/>
                <a:gd name="connsiteX15" fmla="*/ 213168 w 441110"/>
                <a:gd name="connsiteY15" fmla="*/ 74534 h 573398"/>
                <a:gd name="connsiteX16" fmla="*/ 293079 w 441110"/>
                <a:gd name="connsiteY16" fmla="*/ 92129 h 573398"/>
                <a:gd name="connsiteX17" fmla="*/ 323927 w 441110"/>
                <a:gd name="connsiteY17" fmla="*/ 157281 h 573398"/>
                <a:gd name="connsiteX18" fmla="*/ 309996 w 441110"/>
                <a:gd name="connsiteY18" fmla="*/ 207215 h 573398"/>
                <a:gd name="connsiteX19" fmla="*/ 271057 w 441110"/>
                <a:gd name="connsiteY19" fmla="*/ 232636 h 573398"/>
                <a:gd name="connsiteX20" fmla="*/ 213255 w 441110"/>
                <a:gd name="connsiteY20" fmla="*/ 239986 h 573398"/>
                <a:gd name="connsiteX21" fmla="*/ 84454 w 441110"/>
                <a:gd name="connsiteY21" fmla="*/ 239986 h 573398"/>
                <a:gd name="connsiteX22" fmla="*/ 320985 w 441110"/>
                <a:gd name="connsiteY22" fmla="*/ 477983 h 573398"/>
                <a:gd name="connsiteX23" fmla="*/ 234455 w 441110"/>
                <a:gd name="connsiteY23" fmla="*/ 498865 h 573398"/>
                <a:gd name="connsiteX24" fmla="*/ 84454 w 441110"/>
                <a:gd name="connsiteY24" fmla="*/ 498865 h 573398"/>
                <a:gd name="connsiteX25" fmla="*/ 84454 w 441110"/>
                <a:gd name="connsiteY25" fmla="*/ 311277 h 573398"/>
                <a:gd name="connsiteX26" fmla="*/ 234498 w 441110"/>
                <a:gd name="connsiteY26" fmla="*/ 311277 h 573398"/>
                <a:gd name="connsiteX27" fmla="*/ 297189 w 441110"/>
                <a:gd name="connsiteY27" fmla="*/ 320270 h 573398"/>
                <a:gd name="connsiteX28" fmla="*/ 338594 w 441110"/>
                <a:gd name="connsiteY28" fmla="*/ 349754 h 573398"/>
                <a:gd name="connsiteX29" fmla="*/ 353348 w 441110"/>
                <a:gd name="connsiteY29" fmla="*/ 405482 h 573398"/>
                <a:gd name="connsiteX30" fmla="*/ 320985 w 441110"/>
                <a:gd name="connsiteY30" fmla="*/ 477983 h 573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441110" h="573398">
                  <a:moveTo>
                    <a:pt x="372212" y="287499"/>
                  </a:moveTo>
                  <a:cubicBezTo>
                    <a:pt x="358566" y="279479"/>
                    <a:pt x="343873" y="273383"/>
                    <a:pt x="328557" y="269384"/>
                  </a:cubicBezTo>
                  <a:cubicBezTo>
                    <a:pt x="346218" y="262657"/>
                    <a:pt x="362386" y="252537"/>
                    <a:pt x="376149" y="239597"/>
                  </a:cubicBezTo>
                  <a:cubicBezTo>
                    <a:pt x="400204" y="216943"/>
                    <a:pt x="412232" y="187860"/>
                    <a:pt x="412232" y="152353"/>
                  </a:cubicBezTo>
                  <a:cubicBezTo>
                    <a:pt x="412232" y="117421"/>
                    <a:pt x="404314" y="88744"/>
                    <a:pt x="388479" y="66319"/>
                  </a:cubicBezTo>
                  <a:cubicBezTo>
                    <a:pt x="371662" y="43237"/>
                    <a:pt x="348212" y="25819"/>
                    <a:pt x="321245" y="16385"/>
                  </a:cubicBezTo>
                  <a:cubicBezTo>
                    <a:pt x="292257" y="5460"/>
                    <a:pt x="257831" y="0"/>
                    <a:pt x="217971" y="0"/>
                  </a:cubicBezTo>
                  <a:lnTo>
                    <a:pt x="0" y="0"/>
                  </a:lnTo>
                  <a:lnTo>
                    <a:pt x="0" y="573398"/>
                  </a:lnTo>
                  <a:lnTo>
                    <a:pt x="236099" y="573398"/>
                  </a:lnTo>
                  <a:cubicBezTo>
                    <a:pt x="278209" y="573398"/>
                    <a:pt x="314552" y="567389"/>
                    <a:pt x="345127" y="555370"/>
                  </a:cubicBezTo>
                  <a:cubicBezTo>
                    <a:pt x="373704" y="544960"/>
                    <a:pt x="398435" y="526110"/>
                    <a:pt x="416039" y="501329"/>
                  </a:cubicBezTo>
                  <a:cubicBezTo>
                    <a:pt x="432740" y="477292"/>
                    <a:pt x="441077" y="447029"/>
                    <a:pt x="441047" y="410540"/>
                  </a:cubicBezTo>
                  <a:cubicBezTo>
                    <a:pt x="442591" y="360018"/>
                    <a:pt x="416117" y="312769"/>
                    <a:pt x="372212" y="287672"/>
                  </a:cubicBezTo>
                  <a:close/>
                  <a:moveTo>
                    <a:pt x="84454" y="74534"/>
                  </a:moveTo>
                  <a:lnTo>
                    <a:pt x="213168" y="74534"/>
                  </a:lnTo>
                  <a:cubicBezTo>
                    <a:pt x="245963" y="74534"/>
                    <a:pt x="272602" y="80400"/>
                    <a:pt x="293079" y="92129"/>
                  </a:cubicBezTo>
                  <a:cubicBezTo>
                    <a:pt x="313557" y="103858"/>
                    <a:pt x="323841" y="125579"/>
                    <a:pt x="323927" y="157281"/>
                  </a:cubicBezTo>
                  <a:cubicBezTo>
                    <a:pt x="323927" y="178552"/>
                    <a:pt x="319255" y="195240"/>
                    <a:pt x="309996" y="207215"/>
                  </a:cubicBezTo>
                  <a:cubicBezTo>
                    <a:pt x="300080" y="219641"/>
                    <a:pt x="286429" y="228555"/>
                    <a:pt x="271057" y="232636"/>
                  </a:cubicBezTo>
                  <a:cubicBezTo>
                    <a:pt x="252237" y="237807"/>
                    <a:pt x="232772" y="240284"/>
                    <a:pt x="213255" y="239986"/>
                  </a:cubicBezTo>
                  <a:lnTo>
                    <a:pt x="84454" y="239986"/>
                  </a:lnTo>
                  <a:close/>
                  <a:moveTo>
                    <a:pt x="320985" y="477983"/>
                  </a:moveTo>
                  <a:cubicBezTo>
                    <a:pt x="299353" y="491904"/>
                    <a:pt x="270508" y="498865"/>
                    <a:pt x="234455" y="498865"/>
                  </a:cubicBezTo>
                  <a:lnTo>
                    <a:pt x="84454" y="498865"/>
                  </a:lnTo>
                  <a:lnTo>
                    <a:pt x="84454" y="311277"/>
                  </a:lnTo>
                  <a:lnTo>
                    <a:pt x="234498" y="311277"/>
                  </a:lnTo>
                  <a:cubicBezTo>
                    <a:pt x="255746" y="310858"/>
                    <a:pt x="276920" y="313897"/>
                    <a:pt x="297189" y="320270"/>
                  </a:cubicBezTo>
                  <a:cubicBezTo>
                    <a:pt x="313777" y="325453"/>
                    <a:pt x="328280" y="335782"/>
                    <a:pt x="338594" y="349754"/>
                  </a:cubicBezTo>
                  <a:cubicBezTo>
                    <a:pt x="348429" y="363416"/>
                    <a:pt x="353348" y="381993"/>
                    <a:pt x="353348" y="405482"/>
                  </a:cubicBezTo>
                  <a:cubicBezTo>
                    <a:pt x="353348" y="439895"/>
                    <a:pt x="342562" y="464062"/>
                    <a:pt x="320985" y="477983"/>
                  </a:cubicBezTo>
                  <a:close/>
                </a:path>
              </a:pathLst>
            </a:custGeom>
            <a:solidFill>
              <a:srgbClr val="00A443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6" name="Forma libre 19">
              <a:extLst>
                <a:ext uri="{FF2B5EF4-FFF2-40B4-BE49-F238E27FC236}">
                  <a16:creationId xmlns:a16="http://schemas.microsoft.com/office/drawing/2014/main" id="{23645812-527A-971A-908F-B098AF36152A}"/>
                </a:ext>
              </a:extLst>
            </p:cNvPr>
            <p:cNvSpPr/>
            <p:nvPr/>
          </p:nvSpPr>
          <p:spPr>
            <a:xfrm>
              <a:off x="5686460" y="4437774"/>
              <a:ext cx="392701" cy="433521"/>
            </a:xfrm>
            <a:custGeom>
              <a:avLst/>
              <a:gdLst>
                <a:gd name="connsiteX0" fmla="*/ 299248 w 392701"/>
                <a:gd name="connsiteY0" fmla="*/ 26659 h 433521"/>
                <a:gd name="connsiteX1" fmla="*/ 200041 w 392701"/>
                <a:gd name="connsiteY1" fmla="*/ 28 h 433521"/>
                <a:gd name="connsiteX2" fmla="*/ 119308 w 392701"/>
                <a:gd name="connsiteY2" fmla="*/ 15202 h 433521"/>
                <a:gd name="connsiteX3" fmla="*/ 55751 w 392701"/>
                <a:gd name="connsiteY3" fmla="*/ 59127 h 433521"/>
                <a:gd name="connsiteX4" fmla="*/ 14346 w 392701"/>
                <a:gd name="connsiteY4" fmla="*/ 127522 h 433521"/>
                <a:gd name="connsiteX5" fmla="*/ 26 w 392701"/>
                <a:gd name="connsiteY5" fmla="*/ 216408 h 433521"/>
                <a:gd name="connsiteX6" fmla="*/ 26244 w 392701"/>
                <a:gd name="connsiteY6" fmla="*/ 329895 h 433521"/>
                <a:gd name="connsiteX7" fmla="*/ 98411 w 392701"/>
                <a:gd name="connsiteY7" fmla="*/ 406071 h 433521"/>
                <a:gd name="connsiteX8" fmla="*/ 204151 w 392701"/>
                <a:gd name="connsiteY8" fmla="*/ 433481 h 433521"/>
                <a:gd name="connsiteX9" fmla="*/ 274241 w 392701"/>
                <a:gd name="connsiteY9" fmla="*/ 423278 h 433521"/>
                <a:gd name="connsiteX10" fmla="*/ 336543 w 392701"/>
                <a:gd name="connsiteY10" fmla="*/ 389686 h 433521"/>
                <a:gd name="connsiteX11" fmla="*/ 385347 w 392701"/>
                <a:gd name="connsiteY11" fmla="*/ 329333 h 433521"/>
                <a:gd name="connsiteX12" fmla="*/ 323044 w 392701"/>
                <a:gd name="connsiteY12" fmla="*/ 290856 h 433521"/>
                <a:gd name="connsiteX13" fmla="*/ 291894 w 392701"/>
                <a:gd name="connsiteY13" fmla="*/ 332186 h 433521"/>
                <a:gd name="connsiteX14" fmla="*/ 251743 w 392701"/>
                <a:gd name="connsiteY14" fmla="*/ 355143 h 433521"/>
                <a:gd name="connsiteX15" fmla="*/ 204151 w 392701"/>
                <a:gd name="connsiteY15" fmla="*/ 362103 h 433521"/>
                <a:gd name="connsiteX16" fmla="*/ 141027 w 392701"/>
                <a:gd name="connsiteY16" fmla="*/ 345718 h 433521"/>
                <a:gd name="connsiteX17" fmla="*/ 97156 w 392701"/>
                <a:gd name="connsiteY17" fmla="*/ 296908 h 433521"/>
                <a:gd name="connsiteX18" fmla="*/ 81884 w 392701"/>
                <a:gd name="connsiteY18" fmla="*/ 235042 h 433521"/>
                <a:gd name="connsiteX19" fmla="*/ 391880 w 392701"/>
                <a:gd name="connsiteY19" fmla="*/ 235042 h 433521"/>
                <a:gd name="connsiteX20" fmla="*/ 392702 w 392701"/>
                <a:gd name="connsiteY20" fmla="*/ 223585 h 433521"/>
                <a:gd name="connsiteX21" fmla="*/ 392702 w 392701"/>
                <a:gd name="connsiteY21" fmla="*/ 212907 h 433521"/>
                <a:gd name="connsiteX22" fmla="*/ 367694 w 392701"/>
                <a:gd name="connsiteY22" fmla="*/ 101106 h 433521"/>
                <a:gd name="connsiteX23" fmla="*/ 299248 w 392701"/>
                <a:gd name="connsiteY23" fmla="*/ 26659 h 433521"/>
                <a:gd name="connsiteX24" fmla="*/ 84263 w 392701"/>
                <a:gd name="connsiteY24" fmla="*/ 175337 h 433521"/>
                <a:gd name="connsiteX25" fmla="*/ 89369 w 392701"/>
                <a:gd name="connsiteY25" fmla="*/ 152813 h 433521"/>
                <a:gd name="connsiteX26" fmla="*/ 112732 w 392701"/>
                <a:gd name="connsiteY26" fmla="*/ 106121 h 433521"/>
                <a:gd name="connsiteX27" fmla="*/ 150026 w 392701"/>
                <a:gd name="connsiteY27" fmla="*/ 77458 h 433521"/>
                <a:gd name="connsiteX28" fmla="*/ 199306 w 392701"/>
                <a:gd name="connsiteY28" fmla="*/ 68033 h 433521"/>
                <a:gd name="connsiteX29" fmla="*/ 280082 w 392701"/>
                <a:gd name="connsiteY29" fmla="*/ 104046 h 433521"/>
                <a:gd name="connsiteX30" fmla="*/ 309026 w 392701"/>
                <a:gd name="connsiteY30" fmla="*/ 175337 h 433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92701" h="433521">
                  <a:moveTo>
                    <a:pt x="299248" y="26659"/>
                  </a:moveTo>
                  <a:cubicBezTo>
                    <a:pt x="269335" y="8653"/>
                    <a:pt x="234956" y="-573"/>
                    <a:pt x="200041" y="28"/>
                  </a:cubicBezTo>
                  <a:cubicBezTo>
                    <a:pt x="172390" y="-327"/>
                    <a:pt x="144943" y="4835"/>
                    <a:pt x="119308" y="15202"/>
                  </a:cubicBezTo>
                  <a:cubicBezTo>
                    <a:pt x="95231" y="25146"/>
                    <a:pt x="73559" y="40122"/>
                    <a:pt x="55751" y="59127"/>
                  </a:cubicBezTo>
                  <a:cubicBezTo>
                    <a:pt x="37389" y="78837"/>
                    <a:pt x="23294" y="102118"/>
                    <a:pt x="14346" y="127522"/>
                  </a:cubicBezTo>
                  <a:cubicBezTo>
                    <a:pt x="4447" y="156094"/>
                    <a:pt x="-398" y="186176"/>
                    <a:pt x="26" y="216408"/>
                  </a:cubicBezTo>
                  <a:cubicBezTo>
                    <a:pt x="26" y="259641"/>
                    <a:pt x="8765" y="297470"/>
                    <a:pt x="26244" y="329895"/>
                  </a:cubicBezTo>
                  <a:cubicBezTo>
                    <a:pt x="42832" y="361433"/>
                    <a:pt x="67801" y="387792"/>
                    <a:pt x="98411" y="406071"/>
                  </a:cubicBezTo>
                  <a:cubicBezTo>
                    <a:pt x="130471" y="424739"/>
                    <a:pt x="167056" y="434225"/>
                    <a:pt x="204151" y="433481"/>
                  </a:cubicBezTo>
                  <a:cubicBezTo>
                    <a:pt x="227887" y="433520"/>
                    <a:pt x="251501" y="430083"/>
                    <a:pt x="274241" y="423278"/>
                  </a:cubicBezTo>
                  <a:cubicBezTo>
                    <a:pt x="297055" y="416369"/>
                    <a:pt x="318242" y="404947"/>
                    <a:pt x="336543" y="389686"/>
                  </a:cubicBezTo>
                  <a:cubicBezTo>
                    <a:pt x="356462" y="372812"/>
                    <a:pt x="373020" y="352337"/>
                    <a:pt x="385347" y="329333"/>
                  </a:cubicBezTo>
                  <a:lnTo>
                    <a:pt x="323044" y="290856"/>
                  </a:lnTo>
                  <a:cubicBezTo>
                    <a:pt x="315313" y="306441"/>
                    <a:pt x="304747" y="320457"/>
                    <a:pt x="291894" y="332186"/>
                  </a:cubicBezTo>
                  <a:cubicBezTo>
                    <a:pt x="280307" y="342618"/>
                    <a:pt x="266614" y="350448"/>
                    <a:pt x="251743" y="355143"/>
                  </a:cubicBezTo>
                  <a:cubicBezTo>
                    <a:pt x="236328" y="359873"/>
                    <a:pt x="220276" y="362220"/>
                    <a:pt x="204151" y="362103"/>
                  </a:cubicBezTo>
                  <a:cubicBezTo>
                    <a:pt x="182012" y="362467"/>
                    <a:pt x="160189" y="356803"/>
                    <a:pt x="141027" y="345718"/>
                  </a:cubicBezTo>
                  <a:cubicBezTo>
                    <a:pt x="121869" y="334171"/>
                    <a:pt x="106597" y="317176"/>
                    <a:pt x="97156" y="296908"/>
                  </a:cubicBezTo>
                  <a:cubicBezTo>
                    <a:pt x="88127" y="277462"/>
                    <a:pt x="82943" y="256455"/>
                    <a:pt x="81884" y="235042"/>
                  </a:cubicBezTo>
                  <a:lnTo>
                    <a:pt x="391880" y="235042"/>
                  </a:lnTo>
                  <a:cubicBezTo>
                    <a:pt x="392412" y="231246"/>
                    <a:pt x="392684" y="227420"/>
                    <a:pt x="392702" y="223585"/>
                  </a:cubicBezTo>
                  <a:lnTo>
                    <a:pt x="392702" y="212907"/>
                  </a:lnTo>
                  <a:cubicBezTo>
                    <a:pt x="392702" y="170309"/>
                    <a:pt x="384364" y="133042"/>
                    <a:pt x="367694" y="101106"/>
                  </a:cubicBezTo>
                  <a:cubicBezTo>
                    <a:pt x="352175" y="70467"/>
                    <a:pt x="328487" y="44705"/>
                    <a:pt x="299248" y="26659"/>
                  </a:cubicBezTo>
                  <a:close/>
                  <a:moveTo>
                    <a:pt x="84263" y="175337"/>
                  </a:moveTo>
                  <a:cubicBezTo>
                    <a:pt x="85479" y="167728"/>
                    <a:pt x="87184" y="160206"/>
                    <a:pt x="89369" y="152813"/>
                  </a:cubicBezTo>
                  <a:cubicBezTo>
                    <a:pt x="94119" y="135909"/>
                    <a:pt x="102050" y="120064"/>
                    <a:pt x="112732" y="106121"/>
                  </a:cubicBezTo>
                  <a:cubicBezTo>
                    <a:pt x="122510" y="93540"/>
                    <a:pt x="135351" y="83675"/>
                    <a:pt x="150026" y="77458"/>
                  </a:cubicBezTo>
                  <a:cubicBezTo>
                    <a:pt x="165641" y="71007"/>
                    <a:pt x="182410" y="67800"/>
                    <a:pt x="199306" y="68033"/>
                  </a:cubicBezTo>
                  <a:cubicBezTo>
                    <a:pt x="230292" y="67238"/>
                    <a:pt x="259977" y="80471"/>
                    <a:pt x="280082" y="104046"/>
                  </a:cubicBezTo>
                  <a:cubicBezTo>
                    <a:pt x="295108" y="121339"/>
                    <a:pt x="304756" y="145104"/>
                    <a:pt x="309026" y="175337"/>
                  </a:cubicBezTo>
                  <a:close/>
                </a:path>
              </a:pathLst>
            </a:custGeom>
            <a:solidFill>
              <a:srgbClr val="00A443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7" name="Forma libre 20">
              <a:extLst>
                <a:ext uri="{FF2B5EF4-FFF2-40B4-BE49-F238E27FC236}">
                  <a16:creationId xmlns:a16="http://schemas.microsoft.com/office/drawing/2014/main" id="{6808A4D9-3B6C-909A-3059-3E4B939615DF}"/>
                </a:ext>
              </a:extLst>
            </p:cNvPr>
            <p:cNvSpPr/>
            <p:nvPr/>
          </p:nvSpPr>
          <p:spPr>
            <a:xfrm>
              <a:off x="6132984" y="4437788"/>
              <a:ext cx="217278" cy="424345"/>
            </a:xfrm>
            <a:custGeom>
              <a:avLst/>
              <a:gdLst>
                <a:gd name="connsiteX0" fmla="*/ 127503 w 217278"/>
                <a:gd name="connsiteY0" fmla="*/ 18864 h 424345"/>
                <a:gd name="connsiteX1" fmla="*/ 80344 w 217278"/>
                <a:gd name="connsiteY1" fmla="*/ 76190 h 424345"/>
                <a:gd name="connsiteX2" fmla="*/ 80344 w 217278"/>
                <a:gd name="connsiteY2" fmla="*/ 8228 h 424345"/>
                <a:gd name="connsiteX3" fmla="*/ 0 w 217278"/>
                <a:gd name="connsiteY3" fmla="*/ 8228 h 424345"/>
                <a:gd name="connsiteX4" fmla="*/ 0 w 217278"/>
                <a:gd name="connsiteY4" fmla="*/ 424345 h 424345"/>
                <a:gd name="connsiteX5" fmla="*/ 80344 w 217278"/>
                <a:gd name="connsiteY5" fmla="*/ 424345 h 424345"/>
                <a:gd name="connsiteX6" fmla="*/ 80344 w 217278"/>
                <a:gd name="connsiteY6" fmla="*/ 202344 h 424345"/>
                <a:gd name="connsiteX7" fmla="*/ 107428 w 217278"/>
                <a:gd name="connsiteY7" fmla="*/ 117175 h 424345"/>
                <a:gd name="connsiteX8" fmla="*/ 176263 w 217278"/>
                <a:gd name="connsiteY8" fmla="*/ 85053 h 424345"/>
                <a:gd name="connsiteX9" fmla="*/ 217278 w 217278"/>
                <a:gd name="connsiteY9" fmla="*/ 85053 h 424345"/>
                <a:gd name="connsiteX10" fmla="*/ 217278 w 217278"/>
                <a:gd name="connsiteY10" fmla="*/ 14 h 424345"/>
                <a:gd name="connsiteX11" fmla="*/ 193482 w 217278"/>
                <a:gd name="connsiteY11" fmla="*/ 14 h 424345"/>
                <a:gd name="connsiteX12" fmla="*/ 127503 w 217278"/>
                <a:gd name="connsiteY12" fmla="*/ 18864 h 424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7278" h="424345">
                  <a:moveTo>
                    <a:pt x="127503" y="18864"/>
                  </a:moveTo>
                  <a:cubicBezTo>
                    <a:pt x="108064" y="31457"/>
                    <a:pt x="92341" y="50566"/>
                    <a:pt x="80344" y="76190"/>
                  </a:cubicBezTo>
                  <a:lnTo>
                    <a:pt x="80344" y="8228"/>
                  </a:lnTo>
                  <a:lnTo>
                    <a:pt x="0" y="8228"/>
                  </a:lnTo>
                  <a:lnTo>
                    <a:pt x="0" y="424345"/>
                  </a:lnTo>
                  <a:lnTo>
                    <a:pt x="80344" y="424345"/>
                  </a:lnTo>
                  <a:lnTo>
                    <a:pt x="80344" y="202344"/>
                  </a:lnTo>
                  <a:cubicBezTo>
                    <a:pt x="80344" y="166863"/>
                    <a:pt x="89373" y="138476"/>
                    <a:pt x="107428" y="117175"/>
                  </a:cubicBezTo>
                  <a:cubicBezTo>
                    <a:pt x="124150" y="96385"/>
                    <a:pt x="149577" y="84517"/>
                    <a:pt x="176263" y="85053"/>
                  </a:cubicBezTo>
                  <a:lnTo>
                    <a:pt x="217278" y="85053"/>
                  </a:lnTo>
                  <a:lnTo>
                    <a:pt x="217278" y="14"/>
                  </a:lnTo>
                  <a:lnTo>
                    <a:pt x="193482" y="14"/>
                  </a:lnTo>
                  <a:cubicBezTo>
                    <a:pt x="170111" y="-345"/>
                    <a:pt x="147154" y="6214"/>
                    <a:pt x="127503" y="18864"/>
                  </a:cubicBezTo>
                  <a:close/>
                </a:path>
              </a:pathLst>
            </a:custGeom>
            <a:solidFill>
              <a:srgbClr val="00A443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8" name="Forma libre 21">
              <a:extLst>
                <a:ext uri="{FF2B5EF4-FFF2-40B4-BE49-F238E27FC236}">
                  <a16:creationId xmlns:a16="http://schemas.microsoft.com/office/drawing/2014/main" id="{1841CE5B-1948-6EF2-2888-F3864B3E6FC3}"/>
                </a:ext>
              </a:extLst>
            </p:cNvPr>
            <p:cNvSpPr/>
            <p:nvPr/>
          </p:nvSpPr>
          <p:spPr>
            <a:xfrm>
              <a:off x="6387773" y="4288735"/>
              <a:ext cx="356635" cy="573398"/>
            </a:xfrm>
            <a:custGeom>
              <a:avLst/>
              <a:gdLst>
                <a:gd name="connsiteX0" fmla="*/ 350060 w 356635"/>
                <a:gd name="connsiteY0" fmla="*/ 157238 h 573398"/>
                <a:gd name="connsiteX1" fmla="*/ 250852 w 356635"/>
                <a:gd name="connsiteY1" fmla="*/ 157238 h 573398"/>
                <a:gd name="connsiteX2" fmla="*/ 81166 w 356635"/>
                <a:gd name="connsiteY2" fmla="*/ 344739 h 573398"/>
                <a:gd name="connsiteX3" fmla="*/ 81166 w 356635"/>
                <a:gd name="connsiteY3" fmla="*/ 0 h 573398"/>
                <a:gd name="connsiteX4" fmla="*/ 0 w 356635"/>
                <a:gd name="connsiteY4" fmla="*/ 0 h 573398"/>
                <a:gd name="connsiteX5" fmla="*/ 0 w 356635"/>
                <a:gd name="connsiteY5" fmla="*/ 573398 h 573398"/>
                <a:gd name="connsiteX6" fmla="*/ 81166 w 356635"/>
                <a:gd name="connsiteY6" fmla="*/ 573398 h 573398"/>
                <a:gd name="connsiteX7" fmla="*/ 81166 w 356635"/>
                <a:gd name="connsiteY7" fmla="*/ 365318 h 573398"/>
                <a:gd name="connsiteX8" fmla="*/ 257429 w 356635"/>
                <a:gd name="connsiteY8" fmla="*/ 573398 h 573398"/>
                <a:gd name="connsiteX9" fmla="*/ 356636 w 356635"/>
                <a:gd name="connsiteY9" fmla="*/ 573398 h 573398"/>
                <a:gd name="connsiteX10" fmla="*/ 166874 w 356635"/>
                <a:gd name="connsiteY10" fmla="*/ 353256 h 573398"/>
                <a:gd name="connsiteX11" fmla="*/ 350060 w 356635"/>
                <a:gd name="connsiteY11" fmla="*/ 157238 h 573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6635" h="573398">
                  <a:moveTo>
                    <a:pt x="350060" y="157238"/>
                  </a:moveTo>
                  <a:lnTo>
                    <a:pt x="250852" y="157238"/>
                  </a:lnTo>
                  <a:lnTo>
                    <a:pt x="81166" y="344739"/>
                  </a:lnTo>
                  <a:lnTo>
                    <a:pt x="81166" y="0"/>
                  </a:lnTo>
                  <a:lnTo>
                    <a:pt x="0" y="0"/>
                  </a:lnTo>
                  <a:lnTo>
                    <a:pt x="0" y="573398"/>
                  </a:lnTo>
                  <a:lnTo>
                    <a:pt x="81166" y="573398"/>
                  </a:lnTo>
                  <a:lnTo>
                    <a:pt x="81166" y="365318"/>
                  </a:lnTo>
                  <a:lnTo>
                    <a:pt x="257429" y="573398"/>
                  </a:lnTo>
                  <a:lnTo>
                    <a:pt x="356636" y="573398"/>
                  </a:lnTo>
                  <a:lnTo>
                    <a:pt x="166874" y="353256"/>
                  </a:lnTo>
                  <a:lnTo>
                    <a:pt x="350060" y="157238"/>
                  </a:lnTo>
                  <a:close/>
                </a:path>
              </a:pathLst>
            </a:custGeom>
            <a:solidFill>
              <a:srgbClr val="00A443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9" name="Forma libre 22">
              <a:extLst>
                <a:ext uri="{FF2B5EF4-FFF2-40B4-BE49-F238E27FC236}">
                  <a16:creationId xmlns:a16="http://schemas.microsoft.com/office/drawing/2014/main" id="{6CA6868E-8E03-4A37-982F-79B923A75867}"/>
                </a:ext>
              </a:extLst>
            </p:cNvPr>
            <p:cNvSpPr/>
            <p:nvPr/>
          </p:nvSpPr>
          <p:spPr>
            <a:xfrm>
              <a:off x="6726108" y="4437721"/>
              <a:ext cx="349455" cy="433238"/>
            </a:xfrm>
            <a:custGeom>
              <a:avLst/>
              <a:gdLst>
                <a:gd name="connsiteX0" fmla="*/ 317654 w 349455"/>
                <a:gd name="connsiteY0" fmla="*/ 233150 h 433238"/>
                <a:gd name="connsiteX1" fmla="*/ 220523 w 349455"/>
                <a:gd name="connsiteY1" fmla="*/ 186847 h 433238"/>
                <a:gd name="connsiteX2" fmla="*/ 179551 w 349455"/>
                <a:gd name="connsiteY2" fmla="*/ 177033 h 433238"/>
                <a:gd name="connsiteX3" fmla="*/ 136069 w 349455"/>
                <a:gd name="connsiteY3" fmla="*/ 162940 h 433238"/>
                <a:gd name="connsiteX4" fmla="*/ 105784 w 349455"/>
                <a:gd name="connsiteY4" fmla="*/ 144911 h 433238"/>
                <a:gd name="connsiteX5" fmla="*/ 94319 w 349455"/>
                <a:gd name="connsiteY5" fmla="*/ 117069 h 433238"/>
                <a:gd name="connsiteX6" fmla="*/ 115951 w 349455"/>
                <a:gd name="connsiteY6" fmla="*/ 82224 h 433238"/>
                <a:gd name="connsiteX7" fmla="*/ 172932 w 349455"/>
                <a:gd name="connsiteY7" fmla="*/ 68735 h 433238"/>
                <a:gd name="connsiteX8" fmla="*/ 237267 w 349455"/>
                <a:gd name="connsiteY8" fmla="*/ 84688 h 433238"/>
                <a:gd name="connsiteX9" fmla="*/ 277028 w 349455"/>
                <a:gd name="connsiteY9" fmla="*/ 139161 h 433238"/>
                <a:gd name="connsiteX10" fmla="*/ 344262 w 349455"/>
                <a:gd name="connsiteY10" fmla="*/ 114605 h 433238"/>
                <a:gd name="connsiteX11" fmla="*/ 309001 w 349455"/>
                <a:gd name="connsiteY11" fmla="*/ 51528 h 433238"/>
                <a:gd name="connsiteX12" fmla="*/ 249598 w 349455"/>
                <a:gd name="connsiteY12" fmla="*/ 13008 h 433238"/>
                <a:gd name="connsiteX13" fmla="*/ 172932 w 349455"/>
                <a:gd name="connsiteY13" fmla="*/ 38 h 433238"/>
                <a:gd name="connsiteX14" fmla="*/ 90728 w 349455"/>
                <a:gd name="connsiteY14" fmla="*/ 15213 h 433238"/>
                <a:gd name="connsiteX15" fmla="*/ 34958 w 349455"/>
                <a:gd name="connsiteY15" fmla="*/ 56976 h 433238"/>
                <a:gd name="connsiteX16" fmla="*/ 14883 w 349455"/>
                <a:gd name="connsiteY16" fmla="*/ 118021 h 433238"/>
                <a:gd name="connsiteX17" fmla="*/ 45169 w 349455"/>
                <a:gd name="connsiteY17" fmla="*/ 195407 h 433238"/>
                <a:gd name="connsiteX18" fmla="*/ 142732 w 349455"/>
                <a:gd name="connsiteY18" fmla="*/ 243353 h 433238"/>
                <a:gd name="connsiteX19" fmla="*/ 184527 w 349455"/>
                <a:gd name="connsiteY19" fmla="*/ 253988 h 433238"/>
                <a:gd name="connsiteX20" fmla="*/ 249728 w 349455"/>
                <a:gd name="connsiteY20" fmla="*/ 276512 h 433238"/>
                <a:gd name="connsiteX21" fmla="*/ 270625 w 349455"/>
                <a:gd name="connsiteY21" fmla="*/ 312136 h 433238"/>
                <a:gd name="connsiteX22" fmla="*/ 246007 w 349455"/>
                <a:gd name="connsiteY22" fmla="*/ 350225 h 433238"/>
                <a:gd name="connsiteX23" fmla="*/ 177994 w 349455"/>
                <a:gd name="connsiteY23" fmla="*/ 365399 h 433238"/>
                <a:gd name="connsiteX24" fmla="*/ 130402 w 349455"/>
                <a:gd name="connsiteY24" fmla="*/ 357185 h 433238"/>
                <a:gd name="connsiteX25" fmla="*/ 90641 w 349455"/>
                <a:gd name="connsiteY25" fmla="*/ 332196 h 433238"/>
                <a:gd name="connsiteX26" fmla="*/ 65634 w 349455"/>
                <a:gd name="connsiteY26" fmla="*/ 290044 h 433238"/>
                <a:gd name="connsiteX27" fmla="*/ 0 w 349455"/>
                <a:gd name="connsiteY27" fmla="*/ 318578 h 433238"/>
                <a:gd name="connsiteX28" fmla="*/ 102452 w 349455"/>
                <a:gd name="connsiteY28" fmla="*/ 420954 h 433238"/>
                <a:gd name="connsiteX29" fmla="*/ 177907 w 349455"/>
                <a:gd name="connsiteY29" fmla="*/ 433232 h 433238"/>
                <a:gd name="connsiteX30" fmla="*/ 268764 w 349455"/>
                <a:gd name="connsiteY30" fmla="*/ 417279 h 433238"/>
                <a:gd name="connsiteX31" fmla="*/ 328211 w 349455"/>
                <a:gd name="connsiteY31" fmla="*/ 373441 h 433238"/>
                <a:gd name="connsiteX32" fmla="*/ 349454 w 349455"/>
                <a:gd name="connsiteY32" fmla="*/ 309932 h 433238"/>
                <a:gd name="connsiteX33" fmla="*/ 317654 w 349455"/>
                <a:gd name="connsiteY33" fmla="*/ 233150 h 433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349455" h="433238">
                  <a:moveTo>
                    <a:pt x="317654" y="233150"/>
                  </a:moveTo>
                  <a:cubicBezTo>
                    <a:pt x="296627" y="213206"/>
                    <a:pt x="264252" y="197772"/>
                    <a:pt x="220523" y="186847"/>
                  </a:cubicBezTo>
                  <a:lnTo>
                    <a:pt x="179551" y="177033"/>
                  </a:lnTo>
                  <a:cubicBezTo>
                    <a:pt x="164811" y="173130"/>
                    <a:pt x="150295" y="168426"/>
                    <a:pt x="136069" y="162940"/>
                  </a:cubicBezTo>
                  <a:cubicBezTo>
                    <a:pt x="124942" y="158858"/>
                    <a:pt x="114675" y="152745"/>
                    <a:pt x="105784" y="144911"/>
                  </a:cubicBezTo>
                  <a:cubicBezTo>
                    <a:pt x="98096" y="137735"/>
                    <a:pt x="93912" y="127575"/>
                    <a:pt x="94319" y="117069"/>
                  </a:cubicBezTo>
                  <a:cubicBezTo>
                    <a:pt x="94319" y="102833"/>
                    <a:pt x="101531" y="91216"/>
                    <a:pt x="115951" y="82224"/>
                  </a:cubicBezTo>
                  <a:cubicBezTo>
                    <a:pt x="130371" y="73231"/>
                    <a:pt x="149365" y="68735"/>
                    <a:pt x="172932" y="68735"/>
                  </a:cubicBezTo>
                  <a:cubicBezTo>
                    <a:pt x="195403" y="68337"/>
                    <a:pt x="217590" y="73836"/>
                    <a:pt x="237267" y="84688"/>
                  </a:cubicBezTo>
                  <a:cubicBezTo>
                    <a:pt x="256131" y="95354"/>
                    <a:pt x="269383" y="113511"/>
                    <a:pt x="277028" y="139161"/>
                  </a:cubicBezTo>
                  <a:lnTo>
                    <a:pt x="344262" y="114605"/>
                  </a:lnTo>
                  <a:cubicBezTo>
                    <a:pt x="337993" y="90957"/>
                    <a:pt x="325866" y="69262"/>
                    <a:pt x="309001" y="51528"/>
                  </a:cubicBezTo>
                  <a:cubicBezTo>
                    <a:pt x="292331" y="34408"/>
                    <a:pt x="272031" y="21248"/>
                    <a:pt x="249598" y="13008"/>
                  </a:cubicBezTo>
                  <a:cubicBezTo>
                    <a:pt x="225036" y="4093"/>
                    <a:pt x="199060" y="-299"/>
                    <a:pt x="172932" y="38"/>
                  </a:cubicBezTo>
                  <a:cubicBezTo>
                    <a:pt x="144787" y="-498"/>
                    <a:pt x="116825" y="4664"/>
                    <a:pt x="90728" y="15213"/>
                  </a:cubicBezTo>
                  <a:cubicBezTo>
                    <a:pt x="68757" y="23941"/>
                    <a:pt x="49508" y="38355"/>
                    <a:pt x="34958" y="56976"/>
                  </a:cubicBezTo>
                  <a:cubicBezTo>
                    <a:pt x="21650" y="74520"/>
                    <a:pt x="14585" y="96006"/>
                    <a:pt x="14883" y="118021"/>
                  </a:cubicBezTo>
                  <a:cubicBezTo>
                    <a:pt x="14187" y="146831"/>
                    <a:pt x="25098" y="174712"/>
                    <a:pt x="45169" y="195407"/>
                  </a:cubicBezTo>
                  <a:cubicBezTo>
                    <a:pt x="65361" y="216449"/>
                    <a:pt x="97879" y="232428"/>
                    <a:pt x="142732" y="243353"/>
                  </a:cubicBezTo>
                  <a:lnTo>
                    <a:pt x="184527" y="253988"/>
                  </a:lnTo>
                  <a:cubicBezTo>
                    <a:pt x="214034" y="260529"/>
                    <a:pt x="235766" y="268039"/>
                    <a:pt x="249728" y="276512"/>
                  </a:cubicBezTo>
                  <a:cubicBezTo>
                    <a:pt x="262815" y="283546"/>
                    <a:pt x="270876" y="297290"/>
                    <a:pt x="270625" y="312136"/>
                  </a:cubicBezTo>
                  <a:cubicBezTo>
                    <a:pt x="270625" y="327441"/>
                    <a:pt x="262417" y="340138"/>
                    <a:pt x="246007" y="350225"/>
                  </a:cubicBezTo>
                  <a:cubicBezTo>
                    <a:pt x="229596" y="360311"/>
                    <a:pt x="206925" y="365369"/>
                    <a:pt x="177994" y="365399"/>
                  </a:cubicBezTo>
                  <a:cubicBezTo>
                    <a:pt x="161773" y="365447"/>
                    <a:pt x="145666" y="362667"/>
                    <a:pt x="130402" y="357185"/>
                  </a:cubicBezTo>
                  <a:cubicBezTo>
                    <a:pt x="115432" y="351958"/>
                    <a:pt x="101838" y="343415"/>
                    <a:pt x="90641" y="332196"/>
                  </a:cubicBezTo>
                  <a:cubicBezTo>
                    <a:pt x="79033" y="320359"/>
                    <a:pt x="70453" y="305902"/>
                    <a:pt x="65634" y="290044"/>
                  </a:cubicBezTo>
                  <a:lnTo>
                    <a:pt x="0" y="318578"/>
                  </a:lnTo>
                  <a:cubicBezTo>
                    <a:pt x="16099" y="366930"/>
                    <a:pt x="54064" y="404867"/>
                    <a:pt x="102452" y="420954"/>
                  </a:cubicBezTo>
                  <a:cubicBezTo>
                    <a:pt x="126729" y="429280"/>
                    <a:pt x="152242" y="433431"/>
                    <a:pt x="177907" y="433232"/>
                  </a:cubicBezTo>
                  <a:cubicBezTo>
                    <a:pt x="212865" y="433232"/>
                    <a:pt x="243151" y="427914"/>
                    <a:pt x="268764" y="417279"/>
                  </a:cubicBezTo>
                  <a:cubicBezTo>
                    <a:pt x="292188" y="408317"/>
                    <a:pt x="312735" y="393164"/>
                    <a:pt x="328211" y="373441"/>
                  </a:cubicBezTo>
                  <a:cubicBezTo>
                    <a:pt x="342121" y="355201"/>
                    <a:pt x="349592" y="332867"/>
                    <a:pt x="349454" y="309932"/>
                  </a:cubicBezTo>
                  <a:cubicBezTo>
                    <a:pt x="349454" y="278661"/>
                    <a:pt x="338854" y="253067"/>
                    <a:pt x="317654" y="233150"/>
                  </a:cubicBezTo>
                  <a:close/>
                </a:path>
              </a:pathLst>
            </a:custGeom>
            <a:solidFill>
              <a:srgbClr val="00A443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10" name="Forma libre 23">
              <a:extLst>
                <a:ext uri="{FF2B5EF4-FFF2-40B4-BE49-F238E27FC236}">
                  <a16:creationId xmlns:a16="http://schemas.microsoft.com/office/drawing/2014/main" id="{2E063AEE-ED62-57D5-0EF3-D8DC8156E2E3}"/>
                </a:ext>
              </a:extLst>
            </p:cNvPr>
            <p:cNvSpPr/>
            <p:nvPr/>
          </p:nvSpPr>
          <p:spPr>
            <a:xfrm>
              <a:off x="7130595" y="4288735"/>
              <a:ext cx="357464" cy="573528"/>
            </a:xfrm>
            <a:custGeom>
              <a:avLst/>
              <a:gdLst>
                <a:gd name="connsiteX0" fmla="*/ 282826 w 357464"/>
                <a:gd name="connsiteY0" fmla="*/ 168738 h 573528"/>
                <a:gd name="connsiteX1" fmla="*/ 203304 w 357464"/>
                <a:gd name="connsiteY1" fmla="*/ 149067 h 573528"/>
                <a:gd name="connsiteX2" fmla="*/ 123349 w 357464"/>
                <a:gd name="connsiteY2" fmla="*/ 171591 h 573528"/>
                <a:gd name="connsiteX3" fmla="*/ 80344 w 357464"/>
                <a:gd name="connsiteY3" fmla="*/ 218802 h 573528"/>
                <a:gd name="connsiteX4" fmla="*/ 80344 w 357464"/>
                <a:gd name="connsiteY4" fmla="*/ 0 h 573528"/>
                <a:gd name="connsiteX5" fmla="*/ 0 w 357464"/>
                <a:gd name="connsiteY5" fmla="*/ 0 h 573528"/>
                <a:gd name="connsiteX6" fmla="*/ 0 w 357464"/>
                <a:gd name="connsiteY6" fmla="*/ 573398 h 573528"/>
                <a:gd name="connsiteX7" fmla="*/ 80344 w 357464"/>
                <a:gd name="connsiteY7" fmla="*/ 573398 h 573528"/>
                <a:gd name="connsiteX8" fmla="*/ 80344 w 357464"/>
                <a:gd name="connsiteY8" fmla="*/ 326971 h 573528"/>
                <a:gd name="connsiteX9" fmla="*/ 109418 w 357464"/>
                <a:gd name="connsiteY9" fmla="*/ 248719 h 573528"/>
                <a:gd name="connsiteX10" fmla="*/ 184440 w 357464"/>
                <a:gd name="connsiteY10" fmla="*/ 220488 h 573528"/>
                <a:gd name="connsiteX11" fmla="*/ 250852 w 357464"/>
                <a:gd name="connsiteY11" fmla="*/ 248330 h 573528"/>
                <a:gd name="connsiteX12" fmla="*/ 276249 w 357464"/>
                <a:gd name="connsiteY12" fmla="*/ 323685 h 573528"/>
                <a:gd name="connsiteX13" fmla="*/ 276249 w 357464"/>
                <a:gd name="connsiteY13" fmla="*/ 573528 h 573528"/>
                <a:gd name="connsiteX14" fmla="*/ 357415 w 357464"/>
                <a:gd name="connsiteY14" fmla="*/ 573528 h 573528"/>
                <a:gd name="connsiteX15" fmla="*/ 357415 w 357464"/>
                <a:gd name="connsiteY15" fmla="*/ 310456 h 573528"/>
                <a:gd name="connsiteX16" fmla="*/ 337340 w 357464"/>
                <a:gd name="connsiteY16" fmla="*/ 224854 h 573528"/>
                <a:gd name="connsiteX17" fmla="*/ 282826 w 357464"/>
                <a:gd name="connsiteY17" fmla="*/ 168738 h 573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7464" h="573528">
                  <a:moveTo>
                    <a:pt x="282826" y="168738"/>
                  </a:moveTo>
                  <a:cubicBezTo>
                    <a:pt x="258515" y="155293"/>
                    <a:pt x="231084" y="148509"/>
                    <a:pt x="203304" y="149067"/>
                  </a:cubicBezTo>
                  <a:cubicBezTo>
                    <a:pt x="175077" y="149020"/>
                    <a:pt x="147392" y="156814"/>
                    <a:pt x="123349" y="171591"/>
                  </a:cubicBezTo>
                  <a:cubicBezTo>
                    <a:pt x="104936" y="183070"/>
                    <a:pt x="90053" y="199408"/>
                    <a:pt x="80344" y="218802"/>
                  </a:cubicBezTo>
                  <a:lnTo>
                    <a:pt x="80344" y="0"/>
                  </a:lnTo>
                  <a:lnTo>
                    <a:pt x="0" y="0"/>
                  </a:lnTo>
                  <a:lnTo>
                    <a:pt x="0" y="573398"/>
                  </a:lnTo>
                  <a:lnTo>
                    <a:pt x="80344" y="573398"/>
                  </a:lnTo>
                  <a:lnTo>
                    <a:pt x="80344" y="326971"/>
                  </a:lnTo>
                  <a:cubicBezTo>
                    <a:pt x="80344" y="293651"/>
                    <a:pt x="90035" y="267569"/>
                    <a:pt x="109418" y="248719"/>
                  </a:cubicBezTo>
                  <a:cubicBezTo>
                    <a:pt x="128801" y="229870"/>
                    <a:pt x="153808" y="220458"/>
                    <a:pt x="184440" y="220488"/>
                  </a:cubicBezTo>
                  <a:cubicBezTo>
                    <a:pt x="211728" y="220488"/>
                    <a:pt x="233862" y="229770"/>
                    <a:pt x="250852" y="248330"/>
                  </a:cubicBezTo>
                  <a:cubicBezTo>
                    <a:pt x="267843" y="266890"/>
                    <a:pt x="276305" y="292008"/>
                    <a:pt x="276249" y="323685"/>
                  </a:cubicBezTo>
                  <a:lnTo>
                    <a:pt x="276249" y="573528"/>
                  </a:lnTo>
                  <a:lnTo>
                    <a:pt x="357415" y="573528"/>
                  </a:lnTo>
                  <a:lnTo>
                    <a:pt x="357415" y="310456"/>
                  </a:lnTo>
                  <a:cubicBezTo>
                    <a:pt x="358125" y="280681"/>
                    <a:pt x="351215" y="251214"/>
                    <a:pt x="337340" y="224854"/>
                  </a:cubicBezTo>
                  <a:cubicBezTo>
                    <a:pt x="324776" y="201422"/>
                    <a:pt x="305890" y="181980"/>
                    <a:pt x="282826" y="168738"/>
                  </a:cubicBezTo>
                  <a:close/>
                </a:path>
              </a:pathLst>
            </a:custGeom>
            <a:solidFill>
              <a:srgbClr val="00A443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11" name="Forma libre 24">
              <a:extLst>
                <a:ext uri="{FF2B5EF4-FFF2-40B4-BE49-F238E27FC236}">
                  <a16:creationId xmlns:a16="http://schemas.microsoft.com/office/drawing/2014/main" id="{6A30C35D-7993-1D30-5298-8B36A0537F38}"/>
                </a:ext>
              </a:extLst>
            </p:cNvPr>
            <p:cNvSpPr/>
            <p:nvPr/>
          </p:nvSpPr>
          <p:spPr>
            <a:xfrm>
              <a:off x="7543680" y="4269867"/>
              <a:ext cx="110781" cy="105697"/>
            </a:xfrm>
            <a:custGeom>
              <a:avLst/>
              <a:gdLst>
                <a:gd name="connsiteX0" fmla="*/ 94331 w 110781"/>
                <a:gd name="connsiteY0" fmla="*/ 14328 h 105697"/>
                <a:gd name="connsiteX1" fmla="*/ 55003 w 110781"/>
                <a:gd name="connsiteY1" fmla="*/ 18 h 105697"/>
                <a:gd name="connsiteX2" fmla="*/ 16064 w 110781"/>
                <a:gd name="connsiteY2" fmla="*/ 14328 h 105697"/>
                <a:gd name="connsiteX3" fmla="*/ 56 w 110781"/>
                <a:gd name="connsiteY3" fmla="*/ 53238 h 105697"/>
                <a:gd name="connsiteX4" fmla="*/ 16064 w 110781"/>
                <a:gd name="connsiteY4" fmla="*/ 91369 h 105697"/>
                <a:gd name="connsiteX5" fmla="*/ 55003 w 110781"/>
                <a:gd name="connsiteY5" fmla="*/ 105679 h 105697"/>
                <a:gd name="connsiteX6" fmla="*/ 94331 w 110781"/>
                <a:gd name="connsiteY6" fmla="*/ 91369 h 105697"/>
                <a:gd name="connsiteX7" fmla="*/ 110729 w 110781"/>
                <a:gd name="connsiteY7" fmla="*/ 53238 h 105697"/>
                <a:gd name="connsiteX8" fmla="*/ 94331 w 110781"/>
                <a:gd name="connsiteY8" fmla="*/ 14328 h 105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0781" h="105697">
                  <a:moveTo>
                    <a:pt x="94331" y="14328"/>
                  </a:moveTo>
                  <a:cubicBezTo>
                    <a:pt x="83463" y="4830"/>
                    <a:pt x="69436" y="-272"/>
                    <a:pt x="55003" y="18"/>
                  </a:cubicBezTo>
                  <a:cubicBezTo>
                    <a:pt x="40674" y="-345"/>
                    <a:pt x="26747" y="4774"/>
                    <a:pt x="16064" y="14328"/>
                  </a:cubicBezTo>
                  <a:cubicBezTo>
                    <a:pt x="5218" y="24285"/>
                    <a:pt x="-645" y="38539"/>
                    <a:pt x="56" y="53238"/>
                  </a:cubicBezTo>
                  <a:cubicBezTo>
                    <a:pt x="-549" y="67695"/>
                    <a:pt x="5317" y="81672"/>
                    <a:pt x="16064" y="91369"/>
                  </a:cubicBezTo>
                  <a:cubicBezTo>
                    <a:pt x="26747" y="100924"/>
                    <a:pt x="40674" y="106043"/>
                    <a:pt x="55003" y="105679"/>
                  </a:cubicBezTo>
                  <a:cubicBezTo>
                    <a:pt x="69441" y="105991"/>
                    <a:pt x="83472" y="100885"/>
                    <a:pt x="94331" y="91369"/>
                  </a:cubicBezTo>
                  <a:cubicBezTo>
                    <a:pt x="105282" y="81789"/>
                    <a:pt x="111313" y="67773"/>
                    <a:pt x="110729" y="53238"/>
                  </a:cubicBezTo>
                  <a:cubicBezTo>
                    <a:pt x="111413" y="38461"/>
                    <a:pt x="105386" y="24164"/>
                    <a:pt x="94331" y="14328"/>
                  </a:cubicBezTo>
                  <a:close/>
                </a:path>
              </a:pathLst>
            </a:custGeom>
            <a:solidFill>
              <a:srgbClr val="00A443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12" name="Forma libre 25">
              <a:extLst>
                <a:ext uri="{FF2B5EF4-FFF2-40B4-BE49-F238E27FC236}">
                  <a16:creationId xmlns:a16="http://schemas.microsoft.com/office/drawing/2014/main" id="{103AF806-94C6-8559-98A3-0E136011E843}"/>
                </a:ext>
              </a:extLst>
            </p:cNvPr>
            <p:cNvSpPr/>
            <p:nvPr/>
          </p:nvSpPr>
          <p:spPr>
            <a:xfrm>
              <a:off x="7558316" y="4446016"/>
              <a:ext cx="80343" cy="416117"/>
            </a:xfrm>
            <a:custGeom>
              <a:avLst/>
              <a:gdLst>
                <a:gd name="connsiteX0" fmla="*/ 0 w 80343"/>
                <a:gd name="connsiteY0" fmla="*/ 0 h 416117"/>
                <a:gd name="connsiteX1" fmla="*/ 80344 w 80343"/>
                <a:gd name="connsiteY1" fmla="*/ 0 h 416117"/>
                <a:gd name="connsiteX2" fmla="*/ 80344 w 80343"/>
                <a:gd name="connsiteY2" fmla="*/ 416117 h 416117"/>
                <a:gd name="connsiteX3" fmla="*/ 0 w 80343"/>
                <a:gd name="connsiteY3" fmla="*/ 416117 h 416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0343" h="416117">
                  <a:moveTo>
                    <a:pt x="0" y="0"/>
                  </a:moveTo>
                  <a:lnTo>
                    <a:pt x="80344" y="0"/>
                  </a:lnTo>
                  <a:lnTo>
                    <a:pt x="80344" y="416117"/>
                  </a:lnTo>
                  <a:lnTo>
                    <a:pt x="0" y="416117"/>
                  </a:lnTo>
                  <a:close/>
                </a:path>
              </a:pathLst>
            </a:custGeom>
            <a:solidFill>
              <a:srgbClr val="00A443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13" name="Forma libre 26">
              <a:extLst>
                <a:ext uri="{FF2B5EF4-FFF2-40B4-BE49-F238E27FC236}">
                  <a16:creationId xmlns:a16="http://schemas.microsoft.com/office/drawing/2014/main" id="{B4281CE0-B173-3E87-4144-87690BB4032E}"/>
                </a:ext>
              </a:extLst>
            </p:cNvPr>
            <p:cNvSpPr/>
            <p:nvPr/>
          </p:nvSpPr>
          <p:spPr>
            <a:xfrm>
              <a:off x="7713336" y="4437787"/>
              <a:ext cx="217321" cy="424346"/>
            </a:xfrm>
            <a:custGeom>
              <a:avLst/>
              <a:gdLst>
                <a:gd name="connsiteX0" fmla="*/ 127503 w 217321"/>
                <a:gd name="connsiteY0" fmla="*/ 18865 h 424346"/>
                <a:gd name="connsiteX1" fmla="*/ 80344 w 217321"/>
                <a:gd name="connsiteY1" fmla="*/ 76191 h 424346"/>
                <a:gd name="connsiteX2" fmla="*/ 80344 w 217321"/>
                <a:gd name="connsiteY2" fmla="*/ 8229 h 424346"/>
                <a:gd name="connsiteX3" fmla="*/ 0 w 217321"/>
                <a:gd name="connsiteY3" fmla="*/ 8229 h 424346"/>
                <a:gd name="connsiteX4" fmla="*/ 0 w 217321"/>
                <a:gd name="connsiteY4" fmla="*/ 424346 h 424346"/>
                <a:gd name="connsiteX5" fmla="*/ 80430 w 217321"/>
                <a:gd name="connsiteY5" fmla="*/ 424346 h 424346"/>
                <a:gd name="connsiteX6" fmla="*/ 80430 w 217321"/>
                <a:gd name="connsiteY6" fmla="*/ 202345 h 424346"/>
                <a:gd name="connsiteX7" fmla="*/ 107471 w 217321"/>
                <a:gd name="connsiteY7" fmla="*/ 117176 h 424346"/>
                <a:gd name="connsiteX8" fmla="*/ 176350 w 217321"/>
                <a:gd name="connsiteY8" fmla="*/ 85227 h 424346"/>
                <a:gd name="connsiteX9" fmla="*/ 217322 w 217321"/>
                <a:gd name="connsiteY9" fmla="*/ 85227 h 424346"/>
                <a:gd name="connsiteX10" fmla="*/ 217322 w 217321"/>
                <a:gd name="connsiteY10" fmla="*/ 15 h 424346"/>
                <a:gd name="connsiteX11" fmla="*/ 193569 w 217321"/>
                <a:gd name="connsiteY11" fmla="*/ 15 h 424346"/>
                <a:gd name="connsiteX12" fmla="*/ 127503 w 217321"/>
                <a:gd name="connsiteY12" fmla="*/ 18865 h 424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7321" h="424346">
                  <a:moveTo>
                    <a:pt x="127503" y="18865"/>
                  </a:moveTo>
                  <a:cubicBezTo>
                    <a:pt x="108077" y="31458"/>
                    <a:pt x="92328" y="50567"/>
                    <a:pt x="80344" y="76191"/>
                  </a:cubicBezTo>
                  <a:lnTo>
                    <a:pt x="80344" y="8229"/>
                  </a:lnTo>
                  <a:lnTo>
                    <a:pt x="0" y="8229"/>
                  </a:lnTo>
                  <a:lnTo>
                    <a:pt x="0" y="424346"/>
                  </a:lnTo>
                  <a:lnTo>
                    <a:pt x="80430" y="424346"/>
                  </a:lnTo>
                  <a:lnTo>
                    <a:pt x="80430" y="202345"/>
                  </a:lnTo>
                  <a:cubicBezTo>
                    <a:pt x="80430" y="166864"/>
                    <a:pt x="89430" y="138477"/>
                    <a:pt x="107471" y="117176"/>
                  </a:cubicBezTo>
                  <a:cubicBezTo>
                    <a:pt x="124258" y="96459"/>
                    <a:pt x="149698" y="84665"/>
                    <a:pt x="176350" y="85227"/>
                  </a:cubicBezTo>
                  <a:lnTo>
                    <a:pt x="217322" y="85227"/>
                  </a:lnTo>
                  <a:lnTo>
                    <a:pt x="217322" y="15"/>
                  </a:lnTo>
                  <a:lnTo>
                    <a:pt x="193569" y="15"/>
                  </a:lnTo>
                  <a:cubicBezTo>
                    <a:pt x="170163" y="-357"/>
                    <a:pt x="147189" y="6202"/>
                    <a:pt x="127503" y="18865"/>
                  </a:cubicBezTo>
                  <a:close/>
                </a:path>
              </a:pathLst>
            </a:custGeom>
            <a:solidFill>
              <a:srgbClr val="00A443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14" name="Forma libre 27">
              <a:extLst>
                <a:ext uri="{FF2B5EF4-FFF2-40B4-BE49-F238E27FC236}">
                  <a16:creationId xmlns:a16="http://schemas.microsoft.com/office/drawing/2014/main" id="{4C0A66F3-0085-8358-1062-92ED98E50EE0}"/>
                </a:ext>
              </a:extLst>
            </p:cNvPr>
            <p:cNvSpPr/>
            <p:nvPr/>
          </p:nvSpPr>
          <p:spPr>
            <a:xfrm>
              <a:off x="7934006" y="4437774"/>
              <a:ext cx="392745" cy="433521"/>
            </a:xfrm>
            <a:custGeom>
              <a:avLst/>
              <a:gdLst>
                <a:gd name="connsiteX0" fmla="*/ 299249 w 392745"/>
                <a:gd name="connsiteY0" fmla="*/ 26659 h 433521"/>
                <a:gd name="connsiteX1" fmla="*/ 200042 w 392745"/>
                <a:gd name="connsiteY1" fmla="*/ 28 h 433521"/>
                <a:gd name="connsiteX2" fmla="*/ 119309 w 392745"/>
                <a:gd name="connsiteY2" fmla="*/ 15202 h 433521"/>
                <a:gd name="connsiteX3" fmla="*/ 55752 w 392745"/>
                <a:gd name="connsiteY3" fmla="*/ 59127 h 433521"/>
                <a:gd name="connsiteX4" fmla="*/ 14347 w 392745"/>
                <a:gd name="connsiteY4" fmla="*/ 127522 h 433521"/>
                <a:gd name="connsiteX5" fmla="*/ 27 w 392745"/>
                <a:gd name="connsiteY5" fmla="*/ 216408 h 433521"/>
                <a:gd name="connsiteX6" fmla="*/ 26245 w 392745"/>
                <a:gd name="connsiteY6" fmla="*/ 329895 h 433521"/>
                <a:gd name="connsiteX7" fmla="*/ 98412 w 392745"/>
                <a:gd name="connsiteY7" fmla="*/ 406071 h 433521"/>
                <a:gd name="connsiteX8" fmla="*/ 204152 w 392745"/>
                <a:gd name="connsiteY8" fmla="*/ 433481 h 433521"/>
                <a:gd name="connsiteX9" fmla="*/ 274242 w 392745"/>
                <a:gd name="connsiteY9" fmla="*/ 423278 h 433521"/>
                <a:gd name="connsiteX10" fmla="*/ 336544 w 392745"/>
                <a:gd name="connsiteY10" fmla="*/ 389686 h 433521"/>
                <a:gd name="connsiteX11" fmla="*/ 385304 w 392745"/>
                <a:gd name="connsiteY11" fmla="*/ 329463 h 433521"/>
                <a:gd name="connsiteX12" fmla="*/ 323002 w 392745"/>
                <a:gd name="connsiteY12" fmla="*/ 290985 h 433521"/>
                <a:gd name="connsiteX13" fmla="*/ 291851 w 392745"/>
                <a:gd name="connsiteY13" fmla="*/ 332316 h 433521"/>
                <a:gd name="connsiteX14" fmla="*/ 251701 w 392745"/>
                <a:gd name="connsiteY14" fmla="*/ 355273 h 433521"/>
                <a:gd name="connsiteX15" fmla="*/ 204109 w 392745"/>
                <a:gd name="connsiteY15" fmla="*/ 362233 h 433521"/>
                <a:gd name="connsiteX16" fmla="*/ 140985 w 392745"/>
                <a:gd name="connsiteY16" fmla="*/ 345848 h 433521"/>
                <a:gd name="connsiteX17" fmla="*/ 97157 w 392745"/>
                <a:gd name="connsiteY17" fmla="*/ 296908 h 433521"/>
                <a:gd name="connsiteX18" fmla="*/ 81884 w 392745"/>
                <a:gd name="connsiteY18" fmla="*/ 235042 h 433521"/>
                <a:gd name="connsiteX19" fmla="*/ 391924 w 392745"/>
                <a:gd name="connsiteY19" fmla="*/ 235042 h 433521"/>
                <a:gd name="connsiteX20" fmla="*/ 392745 w 392745"/>
                <a:gd name="connsiteY20" fmla="*/ 223585 h 433521"/>
                <a:gd name="connsiteX21" fmla="*/ 392745 w 392745"/>
                <a:gd name="connsiteY21" fmla="*/ 212907 h 433521"/>
                <a:gd name="connsiteX22" fmla="*/ 367739 w 392745"/>
                <a:gd name="connsiteY22" fmla="*/ 101106 h 433521"/>
                <a:gd name="connsiteX23" fmla="*/ 299249 w 392745"/>
                <a:gd name="connsiteY23" fmla="*/ 26659 h 433521"/>
                <a:gd name="connsiteX24" fmla="*/ 84264 w 392745"/>
                <a:gd name="connsiteY24" fmla="*/ 175337 h 433521"/>
                <a:gd name="connsiteX25" fmla="*/ 89369 w 392745"/>
                <a:gd name="connsiteY25" fmla="*/ 152813 h 433521"/>
                <a:gd name="connsiteX26" fmla="*/ 112732 w 392745"/>
                <a:gd name="connsiteY26" fmla="*/ 106121 h 433521"/>
                <a:gd name="connsiteX27" fmla="*/ 150027 w 392745"/>
                <a:gd name="connsiteY27" fmla="*/ 77458 h 433521"/>
                <a:gd name="connsiteX28" fmla="*/ 199220 w 392745"/>
                <a:gd name="connsiteY28" fmla="*/ 68033 h 433521"/>
                <a:gd name="connsiteX29" fmla="*/ 279953 w 392745"/>
                <a:gd name="connsiteY29" fmla="*/ 104046 h 433521"/>
                <a:gd name="connsiteX30" fmla="*/ 308941 w 392745"/>
                <a:gd name="connsiteY30" fmla="*/ 175337 h 433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92745" h="433521">
                  <a:moveTo>
                    <a:pt x="299249" y="26659"/>
                  </a:moveTo>
                  <a:cubicBezTo>
                    <a:pt x="269353" y="8653"/>
                    <a:pt x="234957" y="-573"/>
                    <a:pt x="200042" y="28"/>
                  </a:cubicBezTo>
                  <a:cubicBezTo>
                    <a:pt x="172396" y="-327"/>
                    <a:pt x="144922" y="4835"/>
                    <a:pt x="119309" y="15202"/>
                  </a:cubicBezTo>
                  <a:cubicBezTo>
                    <a:pt x="95210" y="25146"/>
                    <a:pt x="73578" y="40122"/>
                    <a:pt x="55752" y="59127"/>
                  </a:cubicBezTo>
                  <a:cubicBezTo>
                    <a:pt x="37365" y="78824"/>
                    <a:pt x="23260" y="102113"/>
                    <a:pt x="14347" y="127522"/>
                  </a:cubicBezTo>
                  <a:cubicBezTo>
                    <a:pt x="4439" y="156094"/>
                    <a:pt x="-406" y="186176"/>
                    <a:pt x="27" y="216408"/>
                  </a:cubicBezTo>
                  <a:cubicBezTo>
                    <a:pt x="27" y="259641"/>
                    <a:pt x="8766" y="297470"/>
                    <a:pt x="26245" y="329895"/>
                  </a:cubicBezTo>
                  <a:cubicBezTo>
                    <a:pt x="42816" y="361433"/>
                    <a:pt x="67823" y="387792"/>
                    <a:pt x="98412" y="406071"/>
                  </a:cubicBezTo>
                  <a:cubicBezTo>
                    <a:pt x="130471" y="424739"/>
                    <a:pt x="167074" y="434225"/>
                    <a:pt x="204152" y="433481"/>
                  </a:cubicBezTo>
                  <a:cubicBezTo>
                    <a:pt x="227905" y="433520"/>
                    <a:pt x="251485" y="430083"/>
                    <a:pt x="274242" y="423278"/>
                  </a:cubicBezTo>
                  <a:cubicBezTo>
                    <a:pt x="297043" y="416369"/>
                    <a:pt x="318243" y="404947"/>
                    <a:pt x="336544" y="389686"/>
                  </a:cubicBezTo>
                  <a:cubicBezTo>
                    <a:pt x="356446" y="372847"/>
                    <a:pt x="372973" y="352419"/>
                    <a:pt x="385304" y="329463"/>
                  </a:cubicBezTo>
                  <a:lnTo>
                    <a:pt x="323002" y="290985"/>
                  </a:lnTo>
                  <a:cubicBezTo>
                    <a:pt x="315258" y="306571"/>
                    <a:pt x="304701" y="320587"/>
                    <a:pt x="291851" y="332316"/>
                  </a:cubicBezTo>
                  <a:cubicBezTo>
                    <a:pt x="280256" y="342748"/>
                    <a:pt x="266584" y="350578"/>
                    <a:pt x="251701" y="355273"/>
                  </a:cubicBezTo>
                  <a:cubicBezTo>
                    <a:pt x="236298" y="360002"/>
                    <a:pt x="220247" y="362350"/>
                    <a:pt x="204109" y="362233"/>
                  </a:cubicBezTo>
                  <a:cubicBezTo>
                    <a:pt x="181957" y="362596"/>
                    <a:pt x="160152" y="356933"/>
                    <a:pt x="140985" y="345848"/>
                  </a:cubicBezTo>
                  <a:cubicBezTo>
                    <a:pt x="121818" y="334274"/>
                    <a:pt x="106546" y="317232"/>
                    <a:pt x="97157" y="296908"/>
                  </a:cubicBezTo>
                  <a:cubicBezTo>
                    <a:pt x="88115" y="277462"/>
                    <a:pt x="82923" y="256455"/>
                    <a:pt x="81884" y="235042"/>
                  </a:cubicBezTo>
                  <a:lnTo>
                    <a:pt x="391924" y="235042"/>
                  </a:lnTo>
                  <a:cubicBezTo>
                    <a:pt x="392443" y="231246"/>
                    <a:pt x="392745" y="227420"/>
                    <a:pt x="392745" y="223585"/>
                  </a:cubicBezTo>
                  <a:lnTo>
                    <a:pt x="392745" y="212907"/>
                  </a:lnTo>
                  <a:cubicBezTo>
                    <a:pt x="392745" y="170309"/>
                    <a:pt x="384396" y="133042"/>
                    <a:pt x="367739" y="101106"/>
                  </a:cubicBezTo>
                  <a:cubicBezTo>
                    <a:pt x="352206" y="70471"/>
                    <a:pt x="328497" y="44709"/>
                    <a:pt x="299249" y="26659"/>
                  </a:cubicBezTo>
                  <a:close/>
                  <a:moveTo>
                    <a:pt x="84264" y="175337"/>
                  </a:moveTo>
                  <a:cubicBezTo>
                    <a:pt x="85476" y="167728"/>
                    <a:pt x="87206" y="160206"/>
                    <a:pt x="89369" y="152813"/>
                  </a:cubicBezTo>
                  <a:cubicBezTo>
                    <a:pt x="94129" y="135909"/>
                    <a:pt x="102046" y="120064"/>
                    <a:pt x="112732" y="106121"/>
                  </a:cubicBezTo>
                  <a:cubicBezTo>
                    <a:pt x="122510" y="93540"/>
                    <a:pt x="135360" y="83675"/>
                    <a:pt x="150027" y="77458"/>
                  </a:cubicBezTo>
                  <a:cubicBezTo>
                    <a:pt x="165603" y="71020"/>
                    <a:pt x="182347" y="67813"/>
                    <a:pt x="199220" y="68033"/>
                  </a:cubicBezTo>
                  <a:cubicBezTo>
                    <a:pt x="230198" y="67225"/>
                    <a:pt x="259878" y="80462"/>
                    <a:pt x="279953" y="104046"/>
                  </a:cubicBezTo>
                  <a:cubicBezTo>
                    <a:pt x="295009" y="121339"/>
                    <a:pt x="304657" y="145104"/>
                    <a:pt x="308941" y="175337"/>
                  </a:cubicBezTo>
                  <a:close/>
                </a:path>
              </a:pathLst>
            </a:custGeom>
            <a:solidFill>
              <a:srgbClr val="00A443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15" name="Forma libre 28">
              <a:extLst>
                <a:ext uri="{FF2B5EF4-FFF2-40B4-BE49-F238E27FC236}">
                  <a16:creationId xmlns:a16="http://schemas.microsoft.com/office/drawing/2014/main" id="{FF06CAE5-C7BB-F744-2E9C-FB26B27E9A38}"/>
                </a:ext>
              </a:extLst>
            </p:cNvPr>
            <p:cNvSpPr/>
            <p:nvPr/>
          </p:nvSpPr>
          <p:spPr>
            <a:xfrm>
              <a:off x="4434431" y="4035174"/>
              <a:ext cx="545454" cy="873989"/>
            </a:xfrm>
            <a:custGeom>
              <a:avLst/>
              <a:gdLst>
                <a:gd name="connsiteX0" fmla="*/ 0 w 545454"/>
                <a:gd name="connsiteY0" fmla="*/ 623160 h 873989"/>
                <a:gd name="connsiteX1" fmla="*/ 72383 w 545454"/>
                <a:gd name="connsiteY1" fmla="*/ 799377 h 873989"/>
                <a:gd name="connsiteX2" fmla="*/ 361352 w 545454"/>
                <a:gd name="connsiteY2" fmla="*/ 846501 h 873989"/>
                <a:gd name="connsiteX3" fmla="*/ 448142 w 545454"/>
                <a:gd name="connsiteY3" fmla="*/ 0 h 873989"/>
                <a:gd name="connsiteX4" fmla="*/ 0 w 545454"/>
                <a:gd name="connsiteY4" fmla="*/ 623160 h 873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5454" h="873989">
                  <a:moveTo>
                    <a:pt x="0" y="623160"/>
                  </a:moveTo>
                  <a:cubicBezTo>
                    <a:pt x="-78" y="689142"/>
                    <a:pt x="25938" y="752478"/>
                    <a:pt x="72383" y="799377"/>
                  </a:cubicBezTo>
                  <a:cubicBezTo>
                    <a:pt x="162029" y="888956"/>
                    <a:pt x="283777" y="888783"/>
                    <a:pt x="361352" y="846501"/>
                  </a:cubicBezTo>
                  <a:cubicBezTo>
                    <a:pt x="456319" y="795010"/>
                    <a:pt x="669920" y="640582"/>
                    <a:pt x="448142" y="0"/>
                  </a:cubicBezTo>
                  <a:cubicBezTo>
                    <a:pt x="448142" y="302544"/>
                    <a:pt x="0" y="333283"/>
                    <a:pt x="0" y="623160"/>
                  </a:cubicBezTo>
                  <a:close/>
                </a:path>
              </a:pathLst>
            </a:custGeom>
            <a:solidFill>
              <a:srgbClr val="FF9C1A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16" name="Forma libre 29">
              <a:extLst>
                <a:ext uri="{FF2B5EF4-FFF2-40B4-BE49-F238E27FC236}">
                  <a16:creationId xmlns:a16="http://schemas.microsoft.com/office/drawing/2014/main" id="{08C7DE6F-F3D1-9681-7175-E3D317BC4BD5}"/>
                </a:ext>
              </a:extLst>
            </p:cNvPr>
            <p:cNvSpPr/>
            <p:nvPr/>
          </p:nvSpPr>
          <p:spPr>
            <a:xfrm>
              <a:off x="4116863" y="4035346"/>
              <a:ext cx="521650" cy="873815"/>
            </a:xfrm>
            <a:custGeom>
              <a:avLst/>
              <a:gdLst>
                <a:gd name="connsiteX0" fmla="*/ 521650 w 521650"/>
                <a:gd name="connsiteY0" fmla="*/ 264715 h 873815"/>
                <a:gd name="connsiteX1" fmla="*/ 448099 w 521650"/>
                <a:gd name="connsiteY1" fmla="*/ 0 h 873815"/>
                <a:gd name="connsiteX2" fmla="*/ 0 w 521650"/>
                <a:gd name="connsiteY2" fmla="*/ 622987 h 873815"/>
                <a:gd name="connsiteX3" fmla="*/ 72383 w 521650"/>
                <a:gd name="connsiteY3" fmla="*/ 799204 h 873815"/>
                <a:gd name="connsiteX4" fmla="*/ 361309 w 521650"/>
                <a:gd name="connsiteY4" fmla="*/ 846501 h 873815"/>
                <a:gd name="connsiteX5" fmla="*/ 521650 w 521650"/>
                <a:gd name="connsiteY5" fmla="*/ 264715 h 873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21650" h="873815">
                  <a:moveTo>
                    <a:pt x="521650" y="264715"/>
                  </a:moveTo>
                  <a:cubicBezTo>
                    <a:pt x="506940" y="185469"/>
                    <a:pt x="483360" y="104321"/>
                    <a:pt x="448099" y="0"/>
                  </a:cubicBezTo>
                  <a:cubicBezTo>
                    <a:pt x="448099" y="302371"/>
                    <a:pt x="0" y="333110"/>
                    <a:pt x="0" y="622987"/>
                  </a:cubicBezTo>
                  <a:cubicBezTo>
                    <a:pt x="-99" y="688969"/>
                    <a:pt x="25921" y="752314"/>
                    <a:pt x="72383" y="799204"/>
                  </a:cubicBezTo>
                  <a:cubicBezTo>
                    <a:pt x="161986" y="888783"/>
                    <a:pt x="284686" y="888523"/>
                    <a:pt x="361309" y="846501"/>
                  </a:cubicBezTo>
                  <a:cubicBezTo>
                    <a:pt x="182753" y="656665"/>
                    <a:pt x="245964" y="436912"/>
                    <a:pt x="521650" y="264715"/>
                  </a:cubicBezTo>
                  <a:close/>
                </a:path>
              </a:pathLst>
            </a:custGeom>
            <a:solidFill>
              <a:srgbClr val="0DA9FF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17" name="Forma libre 30">
              <a:extLst>
                <a:ext uri="{FF2B5EF4-FFF2-40B4-BE49-F238E27FC236}">
                  <a16:creationId xmlns:a16="http://schemas.microsoft.com/office/drawing/2014/main" id="{67DE6E3A-B1D0-B0E0-244E-2147353778C6}"/>
                </a:ext>
              </a:extLst>
            </p:cNvPr>
            <p:cNvSpPr/>
            <p:nvPr/>
          </p:nvSpPr>
          <p:spPr>
            <a:xfrm>
              <a:off x="3799123" y="4035346"/>
              <a:ext cx="521693" cy="1079785"/>
            </a:xfrm>
            <a:custGeom>
              <a:avLst/>
              <a:gdLst>
                <a:gd name="connsiteX0" fmla="*/ 521693 w 521693"/>
                <a:gd name="connsiteY0" fmla="*/ 264715 h 1079785"/>
                <a:gd name="connsiteX1" fmla="*/ 448142 w 521693"/>
                <a:gd name="connsiteY1" fmla="*/ 0 h 1079785"/>
                <a:gd name="connsiteX2" fmla="*/ 0 w 521693"/>
                <a:gd name="connsiteY2" fmla="*/ 622987 h 1079785"/>
                <a:gd name="connsiteX3" fmla="*/ 120537 w 521693"/>
                <a:gd name="connsiteY3" fmla="*/ 837119 h 1079785"/>
                <a:gd name="connsiteX4" fmla="*/ 109029 w 521693"/>
                <a:gd name="connsiteY4" fmla="*/ 1079786 h 1079785"/>
                <a:gd name="connsiteX5" fmla="*/ 166485 w 521693"/>
                <a:gd name="connsiteY5" fmla="*/ 1070231 h 1079785"/>
                <a:gd name="connsiteX6" fmla="*/ 157442 w 521693"/>
                <a:gd name="connsiteY6" fmla="*/ 855710 h 1079785"/>
                <a:gd name="connsiteX7" fmla="*/ 361265 w 521693"/>
                <a:gd name="connsiteY7" fmla="*/ 846587 h 1079785"/>
                <a:gd name="connsiteX8" fmla="*/ 521693 w 521693"/>
                <a:gd name="connsiteY8" fmla="*/ 264715 h 1079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21693" h="1079785">
                  <a:moveTo>
                    <a:pt x="521693" y="264715"/>
                  </a:moveTo>
                  <a:cubicBezTo>
                    <a:pt x="506983" y="185469"/>
                    <a:pt x="483403" y="104321"/>
                    <a:pt x="448142" y="0"/>
                  </a:cubicBezTo>
                  <a:cubicBezTo>
                    <a:pt x="448142" y="302371"/>
                    <a:pt x="0" y="333110"/>
                    <a:pt x="0" y="622987"/>
                  </a:cubicBezTo>
                  <a:cubicBezTo>
                    <a:pt x="0" y="771665"/>
                    <a:pt x="120537" y="837119"/>
                    <a:pt x="120537" y="837119"/>
                  </a:cubicBezTo>
                  <a:cubicBezTo>
                    <a:pt x="101821" y="916616"/>
                    <a:pt x="97922" y="998875"/>
                    <a:pt x="109029" y="1079786"/>
                  </a:cubicBezTo>
                  <a:lnTo>
                    <a:pt x="166485" y="1070231"/>
                  </a:lnTo>
                  <a:cubicBezTo>
                    <a:pt x="138406" y="972525"/>
                    <a:pt x="155625" y="866129"/>
                    <a:pt x="157442" y="855710"/>
                  </a:cubicBezTo>
                  <a:cubicBezTo>
                    <a:pt x="230994" y="885151"/>
                    <a:pt x="306838" y="876418"/>
                    <a:pt x="361265" y="846587"/>
                  </a:cubicBezTo>
                  <a:cubicBezTo>
                    <a:pt x="182969" y="656665"/>
                    <a:pt x="245834" y="436955"/>
                    <a:pt x="521693" y="264715"/>
                  </a:cubicBezTo>
                  <a:close/>
                </a:path>
              </a:pathLst>
            </a:custGeom>
            <a:solidFill>
              <a:srgbClr val="00A443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18" name="Forma libre 31">
              <a:extLst>
                <a:ext uri="{FF2B5EF4-FFF2-40B4-BE49-F238E27FC236}">
                  <a16:creationId xmlns:a16="http://schemas.microsoft.com/office/drawing/2014/main" id="{820689BC-D217-F8A4-334F-0B14ECB1B0DD}"/>
                </a:ext>
              </a:extLst>
            </p:cNvPr>
            <p:cNvSpPr/>
            <p:nvPr/>
          </p:nvSpPr>
          <p:spPr>
            <a:xfrm>
              <a:off x="5180845" y="4950447"/>
              <a:ext cx="552325" cy="590841"/>
            </a:xfrm>
            <a:custGeom>
              <a:avLst/>
              <a:gdLst>
                <a:gd name="connsiteX0" fmla="*/ 282002 w 552325"/>
                <a:gd name="connsiteY0" fmla="*/ 276096 h 590841"/>
                <a:gd name="connsiteX1" fmla="*/ 282002 w 552325"/>
                <a:gd name="connsiteY1" fmla="*/ 348987 h 590841"/>
                <a:gd name="connsiteX2" fmla="*/ 464409 w 552325"/>
                <a:gd name="connsiteY2" fmla="*/ 348987 h 590841"/>
                <a:gd name="connsiteX3" fmla="*/ 442776 w 552325"/>
                <a:gd name="connsiteY3" fmla="*/ 423521 h 590841"/>
                <a:gd name="connsiteX4" fmla="*/ 379998 w 552325"/>
                <a:gd name="connsiteY4" fmla="*/ 488932 h 590841"/>
                <a:gd name="connsiteX5" fmla="*/ 282002 w 552325"/>
                <a:gd name="connsiteY5" fmla="*/ 511889 h 590841"/>
                <a:gd name="connsiteX6" fmla="*/ 114782 w 552325"/>
                <a:gd name="connsiteY6" fmla="*/ 411545 h 590841"/>
                <a:gd name="connsiteX7" fmla="*/ 88563 w 552325"/>
                <a:gd name="connsiteY7" fmla="*/ 295594 h 590841"/>
                <a:gd name="connsiteX8" fmla="*/ 103317 w 552325"/>
                <a:gd name="connsiteY8" fmla="*/ 204805 h 590841"/>
                <a:gd name="connsiteX9" fmla="*/ 144721 w 552325"/>
                <a:gd name="connsiteY9" fmla="*/ 136800 h 590841"/>
                <a:gd name="connsiteX10" fmla="*/ 207024 w 552325"/>
                <a:gd name="connsiteY10" fmla="*/ 94216 h 590841"/>
                <a:gd name="connsiteX11" fmla="*/ 284468 w 552325"/>
                <a:gd name="connsiteY11" fmla="*/ 79473 h 590841"/>
                <a:gd name="connsiteX12" fmla="*/ 387786 w 552325"/>
                <a:gd name="connsiteY12" fmla="*/ 107315 h 590841"/>
                <a:gd name="connsiteX13" fmla="*/ 460731 w 552325"/>
                <a:gd name="connsiteY13" fmla="*/ 192527 h 590841"/>
                <a:gd name="connsiteX14" fmla="*/ 531210 w 552325"/>
                <a:gd name="connsiteY14" fmla="*/ 149943 h 590841"/>
                <a:gd name="connsiteX15" fmla="*/ 467697 w 552325"/>
                <a:gd name="connsiteY15" fmla="*/ 65552 h 590841"/>
                <a:gd name="connsiteX16" fmla="*/ 382032 w 552325"/>
                <a:gd name="connsiteY16" fmla="*/ 16396 h 590841"/>
                <a:gd name="connsiteX17" fmla="*/ 284468 w 552325"/>
                <a:gd name="connsiteY17" fmla="*/ 11 h 590841"/>
                <a:gd name="connsiteX18" fmla="*/ 171330 w 552325"/>
                <a:gd name="connsiteY18" fmla="*/ 20892 h 590841"/>
                <a:gd name="connsiteX19" fmla="*/ 80775 w 552325"/>
                <a:gd name="connsiteY19" fmla="*/ 80727 h 590841"/>
                <a:gd name="connsiteX20" fmla="*/ 21329 w 552325"/>
                <a:gd name="connsiteY20" fmla="*/ 174110 h 590841"/>
                <a:gd name="connsiteX21" fmla="*/ 21329 w 552325"/>
                <a:gd name="connsiteY21" fmla="*/ 417382 h 590841"/>
                <a:gd name="connsiteX22" fmla="*/ 81597 w 552325"/>
                <a:gd name="connsiteY22" fmla="*/ 510549 h 590841"/>
                <a:gd name="connsiteX23" fmla="*/ 171762 w 552325"/>
                <a:gd name="connsiteY23" fmla="*/ 569908 h 590841"/>
                <a:gd name="connsiteX24" fmla="*/ 282002 w 552325"/>
                <a:gd name="connsiteY24" fmla="*/ 590832 h 590841"/>
                <a:gd name="connsiteX25" fmla="*/ 421792 w 552325"/>
                <a:gd name="connsiteY25" fmla="*/ 556808 h 590841"/>
                <a:gd name="connsiteX26" fmla="*/ 517712 w 552325"/>
                <a:gd name="connsiteY26" fmla="*/ 459750 h 590841"/>
                <a:gd name="connsiteX27" fmla="*/ 552324 w 552325"/>
                <a:gd name="connsiteY27" fmla="*/ 307397 h 590841"/>
                <a:gd name="connsiteX28" fmla="*/ 552324 w 552325"/>
                <a:gd name="connsiteY28" fmla="*/ 292222 h 590841"/>
                <a:gd name="connsiteX29" fmla="*/ 551502 w 552325"/>
                <a:gd name="connsiteY29" fmla="*/ 276269 h 590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52325" h="590841">
                  <a:moveTo>
                    <a:pt x="282002" y="276096"/>
                  </a:moveTo>
                  <a:lnTo>
                    <a:pt x="282002" y="348987"/>
                  </a:lnTo>
                  <a:lnTo>
                    <a:pt x="464409" y="348987"/>
                  </a:lnTo>
                  <a:cubicBezTo>
                    <a:pt x="461757" y="374931"/>
                    <a:pt x="454427" y="400184"/>
                    <a:pt x="442776" y="423521"/>
                  </a:cubicBezTo>
                  <a:cubicBezTo>
                    <a:pt x="428793" y="451056"/>
                    <a:pt x="406944" y="473818"/>
                    <a:pt x="379998" y="488932"/>
                  </a:cubicBezTo>
                  <a:cubicBezTo>
                    <a:pt x="352914" y="504237"/>
                    <a:pt x="320249" y="511889"/>
                    <a:pt x="282002" y="511889"/>
                  </a:cubicBezTo>
                  <a:cubicBezTo>
                    <a:pt x="211687" y="512996"/>
                    <a:pt x="146846" y="474090"/>
                    <a:pt x="114782" y="411545"/>
                  </a:cubicBezTo>
                  <a:cubicBezTo>
                    <a:pt x="97303" y="379034"/>
                    <a:pt x="88563" y="340384"/>
                    <a:pt x="88563" y="295594"/>
                  </a:cubicBezTo>
                  <a:cubicBezTo>
                    <a:pt x="88083" y="264700"/>
                    <a:pt x="93076" y="233962"/>
                    <a:pt x="103317" y="204805"/>
                  </a:cubicBezTo>
                  <a:cubicBezTo>
                    <a:pt x="112246" y="179510"/>
                    <a:pt x="126347" y="156350"/>
                    <a:pt x="144721" y="136800"/>
                  </a:cubicBezTo>
                  <a:cubicBezTo>
                    <a:pt x="162266" y="118391"/>
                    <a:pt x="183496" y="103882"/>
                    <a:pt x="207024" y="94216"/>
                  </a:cubicBezTo>
                  <a:cubicBezTo>
                    <a:pt x="231611" y="84233"/>
                    <a:pt x="257934" y="79222"/>
                    <a:pt x="284468" y="79473"/>
                  </a:cubicBezTo>
                  <a:cubicBezTo>
                    <a:pt x="320846" y="78820"/>
                    <a:pt x="356670" y="88470"/>
                    <a:pt x="387786" y="107315"/>
                  </a:cubicBezTo>
                  <a:cubicBezTo>
                    <a:pt x="417812" y="125905"/>
                    <a:pt x="442127" y="154309"/>
                    <a:pt x="460731" y="192527"/>
                  </a:cubicBezTo>
                  <a:lnTo>
                    <a:pt x="531210" y="149943"/>
                  </a:lnTo>
                  <a:cubicBezTo>
                    <a:pt x="516388" y="117557"/>
                    <a:pt x="494721" y="88768"/>
                    <a:pt x="467697" y="65552"/>
                  </a:cubicBezTo>
                  <a:cubicBezTo>
                    <a:pt x="442378" y="44091"/>
                    <a:pt x="413343" y="27429"/>
                    <a:pt x="382032" y="16396"/>
                  </a:cubicBezTo>
                  <a:cubicBezTo>
                    <a:pt x="350673" y="5454"/>
                    <a:pt x="317683" y="-89"/>
                    <a:pt x="284468" y="11"/>
                  </a:cubicBezTo>
                  <a:cubicBezTo>
                    <a:pt x="245768" y="-318"/>
                    <a:pt x="207361" y="6773"/>
                    <a:pt x="171330" y="20892"/>
                  </a:cubicBezTo>
                  <a:cubicBezTo>
                    <a:pt x="137271" y="34251"/>
                    <a:pt x="106414" y="54640"/>
                    <a:pt x="80775" y="80727"/>
                  </a:cubicBezTo>
                  <a:cubicBezTo>
                    <a:pt x="54807" y="107488"/>
                    <a:pt x="34581" y="139264"/>
                    <a:pt x="21329" y="174110"/>
                  </a:cubicBezTo>
                  <a:cubicBezTo>
                    <a:pt x="-7110" y="252712"/>
                    <a:pt x="-7110" y="338780"/>
                    <a:pt x="21329" y="417382"/>
                  </a:cubicBezTo>
                  <a:cubicBezTo>
                    <a:pt x="34581" y="452357"/>
                    <a:pt x="55123" y="484116"/>
                    <a:pt x="81597" y="510549"/>
                  </a:cubicBezTo>
                  <a:cubicBezTo>
                    <a:pt x="107401" y="536134"/>
                    <a:pt x="138054" y="556315"/>
                    <a:pt x="171762" y="569908"/>
                  </a:cubicBezTo>
                  <a:cubicBezTo>
                    <a:pt x="206781" y="584032"/>
                    <a:pt x="244240" y="591139"/>
                    <a:pt x="282002" y="590832"/>
                  </a:cubicBezTo>
                  <a:cubicBezTo>
                    <a:pt x="334470" y="590832"/>
                    <a:pt x="381067" y="579492"/>
                    <a:pt x="421792" y="556808"/>
                  </a:cubicBezTo>
                  <a:cubicBezTo>
                    <a:pt x="462388" y="534279"/>
                    <a:pt x="495677" y="500596"/>
                    <a:pt x="517712" y="459750"/>
                  </a:cubicBezTo>
                  <a:cubicBezTo>
                    <a:pt x="540958" y="417697"/>
                    <a:pt x="552497" y="366916"/>
                    <a:pt x="552324" y="307397"/>
                  </a:cubicBezTo>
                  <a:lnTo>
                    <a:pt x="552324" y="292222"/>
                  </a:lnTo>
                  <a:cubicBezTo>
                    <a:pt x="552324" y="286896"/>
                    <a:pt x="552051" y="281570"/>
                    <a:pt x="551502" y="276269"/>
                  </a:cubicBezTo>
                  <a:close/>
                </a:path>
              </a:pathLst>
            </a:custGeom>
            <a:solidFill>
              <a:srgbClr val="00A443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19" name="Forma libre 32">
              <a:extLst>
                <a:ext uri="{FF2B5EF4-FFF2-40B4-BE49-F238E27FC236}">
                  <a16:creationId xmlns:a16="http://schemas.microsoft.com/office/drawing/2014/main" id="{E17760B8-2A97-78DA-9EFF-70E169732D20}"/>
                </a:ext>
              </a:extLst>
            </p:cNvPr>
            <p:cNvSpPr/>
            <p:nvPr/>
          </p:nvSpPr>
          <p:spPr>
            <a:xfrm>
              <a:off x="5763760" y="5108536"/>
              <a:ext cx="368935" cy="433456"/>
            </a:xfrm>
            <a:custGeom>
              <a:avLst/>
              <a:gdLst>
                <a:gd name="connsiteX0" fmla="*/ 311983 w 368935"/>
                <a:gd name="connsiteY0" fmla="*/ 38934 h 433456"/>
                <a:gd name="connsiteX1" fmla="*/ 252926 w 368935"/>
                <a:gd name="connsiteY1" fmla="*/ 9449 h 433456"/>
                <a:gd name="connsiteX2" fmla="*/ 182837 w 368935"/>
                <a:gd name="connsiteY2" fmla="*/ 25 h 433456"/>
                <a:gd name="connsiteX3" fmla="*/ 81206 w 368935"/>
                <a:gd name="connsiteY3" fmla="*/ 25013 h 433456"/>
                <a:gd name="connsiteX4" fmla="*/ 13842 w 368935"/>
                <a:gd name="connsiteY4" fmla="*/ 100801 h 433456"/>
                <a:gd name="connsiteX5" fmla="*/ 76966 w 368935"/>
                <a:gd name="connsiteY5" fmla="*/ 136814 h 433456"/>
                <a:gd name="connsiteX6" fmla="*/ 115905 w 368935"/>
                <a:gd name="connsiteY6" fmla="*/ 89257 h 433456"/>
                <a:gd name="connsiteX7" fmla="*/ 181063 w 368935"/>
                <a:gd name="connsiteY7" fmla="*/ 71964 h 433456"/>
                <a:gd name="connsiteX8" fmla="*/ 234798 w 368935"/>
                <a:gd name="connsiteY8" fmla="*/ 81778 h 433456"/>
                <a:gd name="connsiteX9" fmla="*/ 273737 w 368935"/>
                <a:gd name="connsiteY9" fmla="*/ 113727 h 433456"/>
                <a:gd name="connsiteX10" fmla="*/ 288490 w 368935"/>
                <a:gd name="connsiteY10" fmla="*/ 171876 h 433456"/>
                <a:gd name="connsiteX11" fmla="*/ 288490 w 368935"/>
                <a:gd name="connsiteY11" fmla="*/ 218437 h 433456"/>
                <a:gd name="connsiteX12" fmla="*/ 279448 w 368935"/>
                <a:gd name="connsiteY12" fmla="*/ 209791 h 433456"/>
                <a:gd name="connsiteX13" fmla="*/ 167953 w 368935"/>
                <a:gd name="connsiteY13" fmla="*/ 176199 h 433456"/>
                <a:gd name="connsiteX14" fmla="*/ 82721 w 368935"/>
                <a:gd name="connsiteY14" fmla="*/ 190941 h 433456"/>
                <a:gd name="connsiteX15" fmla="*/ 22149 w 368935"/>
                <a:gd name="connsiteY15" fmla="*/ 234780 h 433456"/>
                <a:gd name="connsiteX16" fmla="*/ 21717 w 368935"/>
                <a:gd name="connsiteY16" fmla="*/ 374422 h 433456"/>
                <a:gd name="connsiteX17" fmla="*/ 80731 w 368935"/>
                <a:gd name="connsiteY17" fmla="*/ 418260 h 433456"/>
                <a:gd name="connsiteX18" fmla="*/ 163973 w 368935"/>
                <a:gd name="connsiteY18" fmla="*/ 433435 h 433456"/>
                <a:gd name="connsiteX19" fmla="*/ 277891 w 368935"/>
                <a:gd name="connsiteY19" fmla="*/ 398589 h 433456"/>
                <a:gd name="connsiteX20" fmla="*/ 292644 w 368935"/>
                <a:gd name="connsiteY20" fmla="*/ 383025 h 433456"/>
                <a:gd name="connsiteX21" fmla="*/ 292644 w 368935"/>
                <a:gd name="connsiteY21" fmla="*/ 424399 h 433456"/>
                <a:gd name="connsiteX22" fmla="*/ 368877 w 368935"/>
                <a:gd name="connsiteY22" fmla="*/ 424399 h 433456"/>
                <a:gd name="connsiteX23" fmla="*/ 368877 w 368935"/>
                <a:gd name="connsiteY23" fmla="*/ 164699 h 433456"/>
                <a:gd name="connsiteX24" fmla="*/ 353345 w 368935"/>
                <a:gd name="connsiteY24" fmla="*/ 90122 h 433456"/>
                <a:gd name="connsiteX25" fmla="*/ 311983 w 368935"/>
                <a:gd name="connsiteY25" fmla="*/ 38934 h 433456"/>
                <a:gd name="connsiteX26" fmla="*/ 261536 w 368935"/>
                <a:gd name="connsiteY26" fmla="*/ 353929 h 433456"/>
                <a:gd name="connsiteX27" fmla="*/ 187985 w 368935"/>
                <a:gd name="connsiteY27" fmla="*/ 371223 h 433456"/>
                <a:gd name="connsiteX28" fmla="*/ 112963 w 368935"/>
                <a:gd name="connsiteY28" fmla="*/ 353929 h 433456"/>
                <a:gd name="connsiteX29" fmla="*/ 83067 w 368935"/>
                <a:gd name="connsiteY29" fmla="*/ 303952 h 433456"/>
                <a:gd name="connsiteX30" fmla="*/ 112963 w 368935"/>
                <a:gd name="connsiteY30" fmla="*/ 252764 h 433456"/>
                <a:gd name="connsiteX31" fmla="*/ 187985 w 368935"/>
                <a:gd name="connsiteY31" fmla="*/ 235947 h 433456"/>
                <a:gd name="connsiteX32" fmla="*/ 261536 w 368935"/>
                <a:gd name="connsiteY32" fmla="*/ 253240 h 433456"/>
                <a:gd name="connsiteX33" fmla="*/ 291043 w 368935"/>
                <a:gd name="connsiteY33" fmla="*/ 304039 h 433456"/>
                <a:gd name="connsiteX34" fmla="*/ 261536 w 368935"/>
                <a:gd name="connsiteY34" fmla="*/ 353929 h 433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368935" h="433456">
                  <a:moveTo>
                    <a:pt x="311983" y="38934"/>
                  </a:moveTo>
                  <a:cubicBezTo>
                    <a:pt x="294396" y="25376"/>
                    <a:pt x="274338" y="15364"/>
                    <a:pt x="252926" y="9449"/>
                  </a:cubicBezTo>
                  <a:cubicBezTo>
                    <a:pt x="230113" y="3077"/>
                    <a:pt x="206524" y="-92"/>
                    <a:pt x="182837" y="25"/>
                  </a:cubicBezTo>
                  <a:cubicBezTo>
                    <a:pt x="147372" y="-524"/>
                    <a:pt x="112366" y="8083"/>
                    <a:pt x="81206" y="25013"/>
                  </a:cubicBezTo>
                  <a:cubicBezTo>
                    <a:pt x="50834" y="41952"/>
                    <a:pt x="27090" y="68666"/>
                    <a:pt x="13842" y="100801"/>
                  </a:cubicBezTo>
                  <a:lnTo>
                    <a:pt x="76966" y="136814"/>
                  </a:lnTo>
                  <a:cubicBezTo>
                    <a:pt x="84620" y="117268"/>
                    <a:pt x="98248" y="100628"/>
                    <a:pt x="115905" y="89257"/>
                  </a:cubicBezTo>
                  <a:cubicBezTo>
                    <a:pt x="133644" y="77727"/>
                    <a:pt x="155363" y="71964"/>
                    <a:pt x="181063" y="71964"/>
                  </a:cubicBezTo>
                  <a:cubicBezTo>
                    <a:pt x="199442" y="71709"/>
                    <a:pt x="217695" y="75042"/>
                    <a:pt x="234798" y="81778"/>
                  </a:cubicBezTo>
                  <a:cubicBezTo>
                    <a:pt x="250733" y="88211"/>
                    <a:pt x="264322" y="99361"/>
                    <a:pt x="273737" y="113727"/>
                  </a:cubicBezTo>
                  <a:cubicBezTo>
                    <a:pt x="283545" y="128483"/>
                    <a:pt x="288460" y="147868"/>
                    <a:pt x="288490" y="171876"/>
                  </a:cubicBezTo>
                  <a:lnTo>
                    <a:pt x="288490" y="218437"/>
                  </a:lnTo>
                  <a:cubicBezTo>
                    <a:pt x="285635" y="215394"/>
                    <a:pt x="282615" y="212506"/>
                    <a:pt x="279448" y="209791"/>
                  </a:cubicBezTo>
                  <a:cubicBezTo>
                    <a:pt x="253748" y="187396"/>
                    <a:pt x="216583" y="176199"/>
                    <a:pt x="167953" y="176199"/>
                  </a:cubicBezTo>
                  <a:cubicBezTo>
                    <a:pt x="138879" y="175840"/>
                    <a:pt x="109982" y="180838"/>
                    <a:pt x="82721" y="190941"/>
                  </a:cubicBezTo>
                  <a:cubicBezTo>
                    <a:pt x="58778" y="199519"/>
                    <a:pt x="37772" y="214724"/>
                    <a:pt x="22149" y="234780"/>
                  </a:cubicBezTo>
                  <a:cubicBezTo>
                    <a:pt x="-7224" y="276651"/>
                    <a:pt x="-7397" y="332369"/>
                    <a:pt x="21717" y="374422"/>
                  </a:cubicBezTo>
                  <a:cubicBezTo>
                    <a:pt x="37002" y="394158"/>
                    <a:pt x="57415" y="409320"/>
                    <a:pt x="80731" y="418260"/>
                  </a:cubicBezTo>
                  <a:cubicBezTo>
                    <a:pt x="107226" y="428679"/>
                    <a:pt x="135500" y="433833"/>
                    <a:pt x="163973" y="433435"/>
                  </a:cubicBezTo>
                  <a:cubicBezTo>
                    <a:pt x="213006" y="433435"/>
                    <a:pt x="250979" y="421818"/>
                    <a:pt x="277891" y="398589"/>
                  </a:cubicBezTo>
                  <a:cubicBezTo>
                    <a:pt x="283307" y="393898"/>
                    <a:pt x="288252" y="388684"/>
                    <a:pt x="292644" y="383025"/>
                  </a:cubicBezTo>
                  <a:lnTo>
                    <a:pt x="292644" y="424399"/>
                  </a:lnTo>
                  <a:lnTo>
                    <a:pt x="368877" y="424399"/>
                  </a:lnTo>
                  <a:lnTo>
                    <a:pt x="368877" y="164699"/>
                  </a:lnTo>
                  <a:cubicBezTo>
                    <a:pt x="369561" y="138971"/>
                    <a:pt x="364244" y="113442"/>
                    <a:pt x="353345" y="90122"/>
                  </a:cubicBezTo>
                  <a:cubicBezTo>
                    <a:pt x="343585" y="70170"/>
                    <a:pt x="329445" y="52674"/>
                    <a:pt x="311983" y="38934"/>
                  </a:cubicBezTo>
                  <a:close/>
                  <a:moveTo>
                    <a:pt x="261536" y="353929"/>
                  </a:moveTo>
                  <a:cubicBezTo>
                    <a:pt x="241894" y="365460"/>
                    <a:pt x="217375" y="371223"/>
                    <a:pt x="187985" y="371223"/>
                  </a:cubicBezTo>
                  <a:cubicBezTo>
                    <a:pt x="157903" y="371223"/>
                    <a:pt x="132896" y="365460"/>
                    <a:pt x="112963" y="353929"/>
                  </a:cubicBezTo>
                  <a:cubicBezTo>
                    <a:pt x="93031" y="342399"/>
                    <a:pt x="83067" y="325742"/>
                    <a:pt x="83067" y="303952"/>
                  </a:cubicBezTo>
                  <a:cubicBezTo>
                    <a:pt x="82180" y="282522"/>
                    <a:pt x="93853" y="262535"/>
                    <a:pt x="112963" y="252764"/>
                  </a:cubicBezTo>
                  <a:cubicBezTo>
                    <a:pt x="132921" y="241580"/>
                    <a:pt x="157929" y="235977"/>
                    <a:pt x="187985" y="235947"/>
                  </a:cubicBezTo>
                  <a:cubicBezTo>
                    <a:pt x="217492" y="235947"/>
                    <a:pt x="242011" y="241710"/>
                    <a:pt x="261536" y="253240"/>
                  </a:cubicBezTo>
                  <a:cubicBezTo>
                    <a:pt x="280296" y="263127"/>
                    <a:pt x="291753" y="282855"/>
                    <a:pt x="291043" y="304039"/>
                  </a:cubicBezTo>
                  <a:cubicBezTo>
                    <a:pt x="291043" y="325828"/>
                    <a:pt x="281209" y="342460"/>
                    <a:pt x="261536" y="353929"/>
                  </a:cubicBezTo>
                  <a:close/>
                </a:path>
              </a:pathLst>
            </a:custGeom>
            <a:solidFill>
              <a:srgbClr val="00A443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20" name="Forma libre 33">
              <a:extLst>
                <a:ext uri="{FF2B5EF4-FFF2-40B4-BE49-F238E27FC236}">
                  <a16:creationId xmlns:a16="http://schemas.microsoft.com/office/drawing/2014/main" id="{014A0365-8F1E-1DFF-E7AE-0F25C1F89D88}"/>
                </a:ext>
              </a:extLst>
            </p:cNvPr>
            <p:cNvSpPr/>
            <p:nvPr/>
          </p:nvSpPr>
          <p:spPr>
            <a:xfrm>
              <a:off x="6173437" y="5108611"/>
              <a:ext cx="349074" cy="433415"/>
            </a:xfrm>
            <a:custGeom>
              <a:avLst/>
              <a:gdLst>
                <a:gd name="connsiteX0" fmla="*/ 317740 w 349074"/>
                <a:gd name="connsiteY0" fmla="*/ 233018 h 433415"/>
                <a:gd name="connsiteX1" fmla="*/ 220610 w 349074"/>
                <a:gd name="connsiteY1" fmla="*/ 186716 h 433415"/>
                <a:gd name="connsiteX2" fmla="*/ 179594 w 349074"/>
                <a:gd name="connsiteY2" fmla="*/ 176902 h 433415"/>
                <a:gd name="connsiteX3" fmla="*/ 136329 w 349074"/>
                <a:gd name="connsiteY3" fmla="*/ 162981 h 433415"/>
                <a:gd name="connsiteX4" fmla="*/ 106043 w 349074"/>
                <a:gd name="connsiteY4" fmla="*/ 144953 h 433415"/>
                <a:gd name="connsiteX5" fmla="*/ 94578 w 349074"/>
                <a:gd name="connsiteY5" fmla="*/ 117111 h 433415"/>
                <a:gd name="connsiteX6" fmla="*/ 116211 w 349074"/>
                <a:gd name="connsiteY6" fmla="*/ 82265 h 433415"/>
                <a:gd name="connsiteX7" fmla="*/ 173191 w 349074"/>
                <a:gd name="connsiteY7" fmla="*/ 68776 h 433415"/>
                <a:gd name="connsiteX8" fmla="*/ 237527 w 349074"/>
                <a:gd name="connsiteY8" fmla="*/ 84729 h 433415"/>
                <a:gd name="connsiteX9" fmla="*/ 277288 w 349074"/>
                <a:gd name="connsiteY9" fmla="*/ 139203 h 433415"/>
                <a:gd name="connsiteX10" fmla="*/ 344392 w 349074"/>
                <a:gd name="connsiteY10" fmla="*/ 114603 h 433415"/>
                <a:gd name="connsiteX11" fmla="*/ 309131 w 349074"/>
                <a:gd name="connsiteY11" fmla="*/ 51527 h 433415"/>
                <a:gd name="connsiteX12" fmla="*/ 249684 w 349074"/>
                <a:gd name="connsiteY12" fmla="*/ 13006 h 433415"/>
                <a:gd name="connsiteX13" fmla="*/ 173061 w 349074"/>
                <a:gd name="connsiteY13" fmla="*/ 36 h 433415"/>
                <a:gd name="connsiteX14" fmla="*/ 90857 w 349074"/>
                <a:gd name="connsiteY14" fmla="*/ 15211 h 433415"/>
                <a:gd name="connsiteX15" fmla="*/ 35131 w 349074"/>
                <a:gd name="connsiteY15" fmla="*/ 56974 h 433415"/>
                <a:gd name="connsiteX16" fmla="*/ 15056 w 349074"/>
                <a:gd name="connsiteY16" fmla="*/ 118019 h 433415"/>
                <a:gd name="connsiteX17" fmla="*/ 45342 w 349074"/>
                <a:gd name="connsiteY17" fmla="*/ 195406 h 433415"/>
                <a:gd name="connsiteX18" fmla="*/ 142905 w 349074"/>
                <a:gd name="connsiteY18" fmla="*/ 243351 h 433415"/>
                <a:gd name="connsiteX19" fmla="*/ 184700 w 349074"/>
                <a:gd name="connsiteY19" fmla="*/ 253986 h 433415"/>
                <a:gd name="connsiteX20" fmla="*/ 249857 w 349074"/>
                <a:gd name="connsiteY20" fmla="*/ 276511 h 433415"/>
                <a:gd name="connsiteX21" fmla="*/ 270798 w 349074"/>
                <a:gd name="connsiteY21" fmla="*/ 312135 h 433415"/>
                <a:gd name="connsiteX22" fmla="*/ 246180 w 349074"/>
                <a:gd name="connsiteY22" fmla="*/ 350223 h 433415"/>
                <a:gd name="connsiteX23" fmla="*/ 177950 w 349074"/>
                <a:gd name="connsiteY23" fmla="*/ 365354 h 433415"/>
                <a:gd name="connsiteX24" fmla="*/ 130358 w 349074"/>
                <a:gd name="connsiteY24" fmla="*/ 357140 h 433415"/>
                <a:gd name="connsiteX25" fmla="*/ 90554 w 349074"/>
                <a:gd name="connsiteY25" fmla="*/ 332152 h 433415"/>
                <a:gd name="connsiteX26" fmla="*/ 65590 w 349074"/>
                <a:gd name="connsiteY26" fmla="*/ 289999 h 433415"/>
                <a:gd name="connsiteX27" fmla="*/ 0 w 349074"/>
                <a:gd name="connsiteY27" fmla="*/ 318663 h 433415"/>
                <a:gd name="connsiteX28" fmla="*/ 102452 w 349074"/>
                <a:gd name="connsiteY28" fmla="*/ 421038 h 433415"/>
                <a:gd name="connsiteX29" fmla="*/ 177864 w 349074"/>
                <a:gd name="connsiteY29" fmla="*/ 433360 h 433415"/>
                <a:gd name="connsiteX30" fmla="*/ 268721 w 349074"/>
                <a:gd name="connsiteY30" fmla="*/ 417364 h 433415"/>
                <a:gd name="connsiteX31" fmla="*/ 328124 w 349074"/>
                <a:gd name="connsiteY31" fmla="*/ 373526 h 433415"/>
                <a:gd name="connsiteX32" fmla="*/ 349065 w 349074"/>
                <a:gd name="connsiteY32" fmla="*/ 309627 h 433415"/>
                <a:gd name="connsiteX33" fmla="*/ 317740 w 349074"/>
                <a:gd name="connsiteY33" fmla="*/ 233018 h 43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349074" h="433415">
                  <a:moveTo>
                    <a:pt x="317740" y="233018"/>
                  </a:moveTo>
                  <a:cubicBezTo>
                    <a:pt x="296714" y="213075"/>
                    <a:pt x="264338" y="197641"/>
                    <a:pt x="220610" y="186716"/>
                  </a:cubicBezTo>
                  <a:lnTo>
                    <a:pt x="179594" y="176902"/>
                  </a:lnTo>
                  <a:cubicBezTo>
                    <a:pt x="164932" y="173050"/>
                    <a:pt x="150485" y="168402"/>
                    <a:pt x="136329" y="162981"/>
                  </a:cubicBezTo>
                  <a:cubicBezTo>
                    <a:pt x="125197" y="158908"/>
                    <a:pt x="114926" y="152795"/>
                    <a:pt x="106043" y="144953"/>
                  </a:cubicBezTo>
                  <a:cubicBezTo>
                    <a:pt x="98355" y="137776"/>
                    <a:pt x="94171" y="127617"/>
                    <a:pt x="94578" y="117111"/>
                  </a:cubicBezTo>
                  <a:cubicBezTo>
                    <a:pt x="94578" y="102900"/>
                    <a:pt x="101790" y="91288"/>
                    <a:pt x="116211" y="82265"/>
                  </a:cubicBezTo>
                  <a:cubicBezTo>
                    <a:pt x="130661" y="73273"/>
                    <a:pt x="149698" y="68776"/>
                    <a:pt x="173191" y="68776"/>
                  </a:cubicBezTo>
                  <a:cubicBezTo>
                    <a:pt x="195663" y="68387"/>
                    <a:pt x="217845" y="73887"/>
                    <a:pt x="237527" y="84729"/>
                  </a:cubicBezTo>
                  <a:cubicBezTo>
                    <a:pt x="256390" y="95421"/>
                    <a:pt x="269642" y="113579"/>
                    <a:pt x="277288" y="139203"/>
                  </a:cubicBezTo>
                  <a:lnTo>
                    <a:pt x="344392" y="114603"/>
                  </a:lnTo>
                  <a:cubicBezTo>
                    <a:pt x="338114" y="90959"/>
                    <a:pt x="325987" y="69269"/>
                    <a:pt x="309131" y="51527"/>
                  </a:cubicBezTo>
                  <a:cubicBezTo>
                    <a:pt x="292430" y="34424"/>
                    <a:pt x="272122" y="21264"/>
                    <a:pt x="249684" y="13006"/>
                  </a:cubicBezTo>
                  <a:cubicBezTo>
                    <a:pt x="225140" y="4087"/>
                    <a:pt x="199176" y="-305"/>
                    <a:pt x="173061" y="36"/>
                  </a:cubicBezTo>
                  <a:cubicBezTo>
                    <a:pt x="144917" y="-487"/>
                    <a:pt x="116955" y="4675"/>
                    <a:pt x="90857" y="15211"/>
                  </a:cubicBezTo>
                  <a:cubicBezTo>
                    <a:pt x="68909" y="23953"/>
                    <a:pt x="49677" y="38366"/>
                    <a:pt x="35131" y="56974"/>
                  </a:cubicBezTo>
                  <a:cubicBezTo>
                    <a:pt x="21806" y="74509"/>
                    <a:pt x="14736" y="96000"/>
                    <a:pt x="15056" y="118019"/>
                  </a:cubicBezTo>
                  <a:cubicBezTo>
                    <a:pt x="14342" y="146834"/>
                    <a:pt x="25254" y="174723"/>
                    <a:pt x="45342" y="195406"/>
                  </a:cubicBezTo>
                  <a:cubicBezTo>
                    <a:pt x="65534" y="216473"/>
                    <a:pt x="98052" y="232456"/>
                    <a:pt x="142905" y="243351"/>
                  </a:cubicBezTo>
                  <a:lnTo>
                    <a:pt x="184700" y="253986"/>
                  </a:lnTo>
                  <a:cubicBezTo>
                    <a:pt x="214207" y="260558"/>
                    <a:pt x="235926" y="268067"/>
                    <a:pt x="249857" y="276511"/>
                  </a:cubicBezTo>
                  <a:cubicBezTo>
                    <a:pt x="262967" y="283527"/>
                    <a:pt x="271049" y="297276"/>
                    <a:pt x="270798" y="312135"/>
                  </a:cubicBezTo>
                  <a:cubicBezTo>
                    <a:pt x="270798" y="327439"/>
                    <a:pt x="262590" y="340137"/>
                    <a:pt x="246180" y="350223"/>
                  </a:cubicBezTo>
                  <a:cubicBezTo>
                    <a:pt x="229769" y="360309"/>
                    <a:pt x="207025" y="365354"/>
                    <a:pt x="177950" y="365354"/>
                  </a:cubicBezTo>
                  <a:cubicBezTo>
                    <a:pt x="161730" y="365406"/>
                    <a:pt x="145622" y="362626"/>
                    <a:pt x="130358" y="357140"/>
                  </a:cubicBezTo>
                  <a:cubicBezTo>
                    <a:pt x="115371" y="351918"/>
                    <a:pt x="101764" y="343375"/>
                    <a:pt x="90554" y="332152"/>
                  </a:cubicBezTo>
                  <a:cubicBezTo>
                    <a:pt x="78972" y="320301"/>
                    <a:pt x="70410" y="305844"/>
                    <a:pt x="65590" y="289999"/>
                  </a:cubicBezTo>
                  <a:lnTo>
                    <a:pt x="0" y="318663"/>
                  </a:lnTo>
                  <a:cubicBezTo>
                    <a:pt x="16099" y="367015"/>
                    <a:pt x="54064" y="404951"/>
                    <a:pt x="102452" y="421038"/>
                  </a:cubicBezTo>
                  <a:cubicBezTo>
                    <a:pt x="126711" y="429378"/>
                    <a:pt x="152212" y="433546"/>
                    <a:pt x="177864" y="433360"/>
                  </a:cubicBezTo>
                  <a:cubicBezTo>
                    <a:pt x="208907" y="434030"/>
                    <a:pt x="239776" y="428596"/>
                    <a:pt x="268721" y="417364"/>
                  </a:cubicBezTo>
                  <a:cubicBezTo>
                    <a:pt x="292136" y="408406"/>
                    <a:pt x="312670" y="393253"/>
                    <a:pt x="328124" y="373526"/>
                  </a:cubicBezTo>
                  <a:cubicBezTo>
                    <a:pt x="342008" y="355138"/>
                    <a:pt x="349376" y="332657"/>
                    <a:pt x="349065" y="309627"/>
                  </a:cubicBezTo>
                  <a:cubicBezTo>
                    <a:pt x="349238" y="278469"/>
                    <a:pt x="338798" y="252936"/>
                    <a:pt x="317740" y="233018"/>
                  </a:cubicBezTo>
                  <a:close/>
                </a:path>
              </a:pathLst>
            </a:custGeom>
            <a:solidFill>
              <a:srgbClr val="00A443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21" name="Forma libre 34">
              <a:extLst>
                <a:ext uri="{FF2B5EF4-FFF2-40B4-BE49-F238E27FC236}">
                  <a16:creationId xmlns:a16="http://schemas.microsoft.com/office/drawing/2014/main" id="{F6BA4766-5FB9-9E11-9315-1664B0BA86BB}"/>
                </a:ext>
              </a:extLst>
            </p:cNvPr>
            <p:cNvSpPr/>
            <p:nvPr/>
          </p:nvSpPr>
          <p:spPr>
            <a:xfrm>
              <a:off x="5174095" y="5851476"/>
              <a:ext cx="219484" cy="237478"/>
            </a:xfrm>
            <a:custGeom>
              <a:avLst/>
              <a:gdLst>
                <a:gd name="connsiteX0" fmla="*/ 95184 w 219484"/>
                <a:gd name="connsiteY0" fmla="*/ 0 h 237478"/>
                <a:gd name="connsiteX1" fmla="*/ 0 w 219484"/>
                <a:gd name="connsiteY1" fmla="*/ 237478 h 237478"/>
                <a:gd name="connsiteX2" fmla="*/ 31930 w 219484"/>
                <a:gd name="connsiteY2" fmla="*/ 237478 h 237478"/>
                <a:gd name="connsiteX3" fmla="*/ 59187 w 219484"/>
                <a:gd name="connsiteY3" fmla="*/ 166922 h 237478"/>
                <a:gd name="connsiteX4" fmla="*/ 159606 w 219484"/>
                <a:gd name="connsiteY4" fmla="*/ 166922 h 237478"/>
                <a:gd name="connsiteX5" fmla="*/ 186906 w 219484"/>
                <a:gd name="connsiteY5" fmla="*/ 237478 h 237478"/>
                <a:gd name="connsiteX6" fmla="*/ 219485 w 219484"/>
                <a:gd name="connsiteY6" fmla="*/ 237478 h 237478"/>
                <a:gd name="connsiteX7" fmla="*/ 124301 w 219484"/>
                <a:gd name="connsiteY7" fmla="*/ 0 h 237478"/>
                <a:gd name="connsiteX8" fmla="*/ 69700 w 219484"/>
                <a:gd name="connsiteY8" fmla="*/ 140118 h 237478"/>
                <a:gd name="connsiteX9" fmla="*/ 99640 w 219484"/>
                <a:gd name="connsiteY9" fmla="*/ 62731 h 237478"/>
                <a:gd name="connsiteX10" fmla="*/ 109461 w 219484"/>
                <a:gd name="connsiteY10" fmla="*/ 37656 h 237478"/>
                <a:gd name="connsiteX11" fmla="*/ 119326 w 219484"/>
                <a:gd name="connsiteY11" fmla="*/ 62731 h 237478"/>
                <a:gd name="connsiteX12" fmla="*/ 149222 w 219484"/>
                <a:gd name="connsiteY12" fmla="*/ 140118 h 237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9484" h="237478">
                  <a:moveTo>
                    <a:pt x="95184" y="0"/>
                  </a:moveTo>
                  <a:lnTo>
                    <a:pt x="0" y="237478"/>
                  </a:lnTo>
                  <a:lnTo>
                    <a:pt x="31930" y="237478"/>
                  </a:lnTo>
                  <a:lnTo>
                    <a:pt x="59187" y="166922"/>
                  </a:lnTo>
                  <a:lnTo>
                    <a:pt x="159606" y="166922"/>
                  </a:lnTo>
                  <a:lnTo>
                    <a:pt x="186906" y="237478"/>
                  </a:lnTo>
                  <a:lnTo>
                    <a:pt x="219485" y="237478"/>
                  </a:lnTo>
                  <a:lnTo>
                    <a:pt x="124301" y="0"/>
                  </a:lnTo>
                  <a:close/>
                  <a:moveTo>
                    <a:pt x="69700" y="140118"/>
                  </a:moveTo>
                  <a:lnTo>
                    <a:pt x="99640" y="62731"/>
                  </a:lnTo>
                  <a:lnTo>
                    <a:pt x="109461" y="37656"/>
                  </a:lnTo>
                  <a:cubicBezTo>
                    <a:pt x="113528" y="48032"/>
                    <a:pt x="116816" y="56419"/>
                    <a:pt x="119326" y="62731"/>
                  </a:cubicBezTo>
                  <a:lnTo>
                    <a:pt x="149222" y="140118"/>
                  </a:lnTo>
                  <a:close/>
                </a:path>
              </a:pathLst>
            </a:custGeom>
            <a:solidFill>
              <a:srgbClr val="00A443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22" name="Forma libre 35">
              <a:extLst>
                <a:ext uri="{FF2B5EF4-FFF2-40B4-BE49-F238E27FC236}">
                  <a16:creationId xmlns:a16="http://schemas.microsoft.com/office/drawing/2014/main" id="{27682C2D-68E4-24A9-80A8-6FD975EB9AF4}"/>
                </a:ext>
              </a:extLst>
            </p:cNvPr>
            <p:cNvSpPr/>
            <p:nvPr/>
          </p:nvSpPr>
          <p:spPr>
            <a:xfrm>
              <a:off x="5413265" y="5914542"/>
              <a:ext cx="145779" cy="174412"/>
            </a:xfrm>
            <a:custGeom>
              <a:avLst/>
              <a:gdLst>
                <a:gd name="connsiteX0" fmla="*/ 114783 w 145779"/>
                <a:gd name="connsiteY0" fmla="*/ 8181 h 174412"/>
                <a:gd name="connsiteX1" fmla="*/ 81512 w 145779"/>
                <a:gd name="connsiteY1" fmla="*/ 10 h 174412"/>
                <a:gd name="connsiteX2" fmla="*/ 48241 w 145779"/>
                <a:gd name="connsiteY2" fmla="*/ 9003 h 174412"/>
                <a:gd name="connsiteX3" fmla="*/ 29204 w 145779"/>
                <a:gd name="connsiteY3" fmla="*/ 29625 h 174412"/>
                <a:gd name="connsiteX4" fmla="*/ 29204 w 145779"/>
                <a:gd name="connsiteY4" fmla="*/ 3080 h 174412"/>
                <a:gd name="connsiteX5" fmla="*/ 0 w 145779"/>
                <a:gd name="connsiteY5" fmla="*/ 3080 h 174412"/>
                <a:gd name="connsiteX6" fmla="*/ 0 w 145779"/>
                <a:gd name="connsiteY6" fmla="*/ 174412 h 174412"/>
                <a:gd name="connsiteX7" fmla="*/ 29204 w 145779"/>
                <a:gd name="connsiteY7" fmla="*/ 174412 h 174412"/>
                <a:gd name="connsiteX8" fmla="*/ 29204 w 145779"/>
                <a:gd name="connsiteY8" fmla="*/ 72642 h 174412"/>
                <a:gd name="connsiteX9" fmla="*/ 42184 w 145779"/>
                <a:gd name="connsiteY9" fmla="*/ 38531 h 174412"/>
                <a:gd name="connsiteX10" fmla="*/ 75455 w 145779"/>
                <a:gd name="connsiteY10" fmla="*/ 26166 h 174412"/>
                <a:gd name="connsiteX11" fmla="*/ 105178 w 145779"/>
                <a:gd name="connsiteY11" fmla="*/ 38358 h 174412"/>
                <a:gd name="connsiteX12" fmla="*/ 116557 w 145779"/>
                <a:gd name="connsiteY12" fmla="*/ 71604 h 174412"/>
                <a:gd name="connsiteX13" fmla="*/ 116557 w 145779"/>
                <a:gd name="connsiteY13" fmla="*/ 174412 h 174412"/>
                <a:gd name="connsiteX14" fmla="*/ 145761 w 145779"/>
                <a:gd name="connsiteY14" fmla="*/ 174412 h 174412"/>
                <a:gd name="connsiteX15" fmla="*/ 145761 w 145779"/>
                <a:gd name="connsiteY15" fmla="*/ 67194 h 174412"/>
                <a:gd name="connsiteX16" fmla="*/ 137627 w 145779"/>
                <a:gd name="connsiteY16" fmla="*/ 31571 h 174412"/>
                <a:gd name="connsiteX17" fmla="*/ 114783 w 145779"/>
                <a:gd name="connsiteY17" fmla="*/ 8181 h 174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45779" h="174412">
                  <a:moveTo>
                    <a:pt x="114783" y="8181"/>
                  </a:moveTo>
                  <a:cubicBezTo>
                    <a:pt x="104589" y="2622"/>
                    <a:pt x="93124" y="-193"/>
                    <a:pt x="81512" y="10"/>
                  </a:cubicBezTo>
                  <a:cubicBezTo>
                    <a:pt x="69817" y="2"/>
                    <a:pt x="58335" y="3106"/>
                    <a:pt x="48241" y="9003"/>
                  </a:cubicBezTo>
                  <a:cubicBezTo>
                    <a:pt x="40033" y="13892"/>
                    <a:pt x="33418" y="21056"/>
                    <a:pt x="29204" y="29625"/>
                  </a:cubicBezTo>
                  <a:lnTo>
                    <a:pt x="29204" y="3080"/>
                  </a:lnTo>
                  <a:lnTo>
                    <a:pt x="0" y="3080"/>
                  </a:lnTo>
                  <a:lnTo>
                    <a:pt x="0" y="174412"/>
                  </a:lnTo>
                  <a:lnTo>
                    <a:pt x="29204" y="174412"/>
                  </a:lnTo>
                  <a:lnTo>
                    <a:pt x="29204" y="72642"/>
                  </a:lnTo>
                  <a:cubicBezTo>
                    <a:pt x="28520" y="59953"/>
                    <a:pt x="33236" y="47562"/>
                    <a:pt x="42184" y="38531"/>
                  </a:cubicBezTo>
                  <a:cubicBezTo>
                    <a:pt x="51174" y="30131"/>
                    <a:pt x="63154" y="25678"/>
                    <a:pt x="75455" y="26166"/>
                  </a:cubicBezTo>
                  <a:cubicBezTo>
                    <a:pt x="86656" y="25764"/>
                    <a:pt x="97490" y="30209"/>
                    <a:pt x="105178" y="38358"/>
                  </a:cubicBezTo>
                  <a:cubicBezTo>
                    <a:pt x="113130" y="47554"/>
                    <a:pt x="117210" y="59469"/>
                    <a:pt x="116557" y="71604"/>
                  </a:cubicBezTo>
                  <a:lnTo>
                    <a:pt x="116557" y="174412"/>
                  </a:lnTo>
                  <a:lnTo>
                    <a:pt x="145761" y="174412"/>
                  </a:lnTo>
                  <a:lnTo>
                    <a:pt x="145761" y="67194"/>
                  </a:lnTo>
                  <a:cubicBezTo>
                    <a:pt x="146033" y="54830"/>
                    <a:pt x="143238" y="42590"/>
                    <a:pt x="137627" y="31571"/>
                  </a:cubicBezTo>
                  <a:cubicBezTo>
                    <a:pt x="132470" y="21705"/>
                    <a:pt x="124526" y="13573"/>
                    <a:pt x="114783" y="8181"/>
                  </a:cubicBezTo>
                  <a:close/>
                </a:path>
              </a:pathLst>
            </a:custGeom>
            <a:solidFill>
              <a:srgbClr val="00A443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23" name="Forma libre 36">
              <a:extLst>
                <a:ext uri="{FF2B5EF4-FFF2-40B4-BE49-F238E27FC236}">
                  <a16:creationId xmlns:a16="http://schemas.microsoft.com/office/drawing/2014/main" id="{61844BD5-21A5-CE4B-B76C-88BD841AC4B3}"/>
                </a:ext>
              </a:extLst>
            </p:cNvPr>
            <p:cNvSpPr/>
            <p:nvPr/>
          </p:nvSpPr>
          <p:spPr>
            <a:xfrm>
              <a:off x="5656460" y="5851476"/>
              <a:ext cx="219355" cy="237478"/>
            </a:xfrm>
            <a:custGeom>
              <a:avLst/>
              <a:gdLst>
                <a:gd name="connsiteX0" fmla="*/ 95184 w 219355"/>
                <a:gd name="connsiteY0" fmla="*/ 0 h 237478"/>
                <a:gd name="connsiteX1" fmla="*/ 0 w 219355"/>
                <a:gd name="connsiteY1" fmla="*/ 237478 h 237478"/>
                <a:gd name="connsiteX2" fmla="*/ 31930 w 219355"/>
                <a:gd name="connsiteY2" fmla="*/ 237478 h 237478"/>
                <a:gd name="connsiteX3" fmla="*/ 59230 w 219355"/>
                <a:gd name="connsiteY3" fmla="*/ 166922 h 237478"/>
                <a:gd name="connsiteX4" fmla="*/ 159476 w 219355"/>
                <a:gd name="connsiteY4" fmla="*/ 166922 h 237478"/>
                <a:gd name="connsiteX5" fmla="*/ 186776 w 219355"/>
                <a:gd name="connsiteY5" fmla="*/ 237478 h 237478"/>
                <a:gd name="connsiteX6" fmla="*/ 219355 w 219355"/>
                <a:gd name="connsiteY6" fmla="*/ 237478 h 237478"/>
                <a:gd name="connsiteX7" fmla="*/ 124172 w 219355"/>
                <a:gd name="connsiteY7" fmla="*/ 0 h 237478"/>
                <a:gd name="connsiteX8" fmla="*/ 69657 w 219355"/>
                <a:gd name="connsiteY8" fmla="*/ 140118 h 237478"/>
                <a:gd name="connsiteX9" fmla="*/ 99597 w 219355"/>
                <a:gd name="connsiteY9" fmla="*/ 62731 h 237478"/>
                <a:gd name="connsiteX10" fmla="*/ 109418 w 219355"/>
                <a:gd name="connsiteY10" fmla="*/ 37656 h 237478"/>
                <a:gd name="connsiteX11" fmla="*/ 119283 w 219355"/>
                <a:gd name="connsiteY11" fmla="*/ 62731 h 237478"/>
                <a:gd name="connsiteX12" fmla="*/ 149179 w 219355"/>
                <a:gd name="connsiteY12" fmla="*/ 140118 h 237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9355" h="237478">
                  <a:moveTo>
                    <a:pt x="95184" y="0"/>
                  </a:moveTo>
                  <a:lnTo>
                    <a:pt x="0" y="237478"/>
                  </a:lnTo>
                  <a:lnTo>
                    <a:pt x="31930" y="237478"/>
                  </a:lnTo>
                  <a:lnTo>
                    <a:pt x="59230" y="166922"/>
                  </a:lnTo>
                  <a:lnTo>
                    <a:pt x="159476" y="166922"/>
                  </a:lnTo>
                  <a:lnTo>
                    <a:pt x="186776" y="237478"/>
                  </a:lnTo>
                  <a:lnTo>
                    <a:pt x="219355" y="237478"/>
                  </a:lnTo>
                  <a:lnTo>
                    <a:pt x="124172" y="0"/>
                  </a:lnTo>
                  <a:close/>
                  <a:moveTo>
                    <a:pt x="69657" y="140118"/>
                  </a:moveTo>
                  <a:lnTo>
                    <a:pt x="99597" y="62731"/>
                  </a:lnTo>
                  <a:lnTo>
                    <a:pt x="109418" y="37656"/>
                  </a:lnTo>
                  <a:cubicBezTo>
                    <a:pt x="113528" y="48032"/>
                    <a:pt x="116773" y="56419"/>
                    <a:pt x="119283" y="62731"/>
                  </a:cubicBezTo>
                  <a:lnTo>
                    <a:pt x="149179" y="140118"/>
                  </a:lnTo>
                  <a:close/>
                </a:path>
              </a:pathLst>
            </a:custGeom>
            <a:solidFill>
              <a:srgbClr val="00A443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24" name="Forma libre 37">
              <a:extLst>
                <a:ext uri="{FF2B5EF4-FFF2-40B4-BE49-F238E27FC236}">
                  <a16:creationId xmlns:a16="http://schemas.microsoft.com/office/drawing/2014/main" id="{A93BFED9-9D00-2A4B-0E9D-5CAC2A10D2CC}"/>
                </a:ext>
              </a:extLst>
            </p:cNvPr>
            <p:cNvSpPr/>
            <p:nvPr/>
          </p:nvSpPr>
          <p:spPr>
            <a:xfrm>
              <a:off x="5864739" y="5917622"/>
              <a:ext cx="165316" cy="171678"/>
            </a:xfrm>
            <a:custGeom>
              <a:avLst/>
              <a:gdLst>
                <a:gd name="connsiteX0" fmla="*/ 91593 w 165316"/>
                <a:gd name="connsiteY0" fmla="*/ 109250 h 171678"/>
                <a:gd name="connsiteX1" fmla="*/ 87872 w 165316"/>
                <a:gd name="connsiteY1" fmla="*/ 119280 h 171678"/>
                <a:gd name="connsiteX2" fmla="*/ 82767 w 165316"/>
                <a:gd name="connsiteY2" fmla="*/ 131298 h 171678"/>
                <a:gd name="connsiteX3" fmla="*/ 78440 w 165316"/>
                <a:gd name="connsiteY3" fmla="*/ 119280 h 171678"/>
                <a:gd name="connsiteX4" fmla="*/ 74373 w 165316"/>
                <a:gd name="connsiteY4" fmla="*/ 109250 h 171678"/>
                <a:gd name="connsiteX5" fmla="*/ 31584 w 165316"/>
                <a:gd name="connsiteY5" fmla="*/ 0 h 171678"/>
                <a:gd name="connsiteX6" fmla="*/ 0 w 165316"/>
                <a:gd name="connsiteY6" fmla="*/ 0 h 171678"/>
                <a:gd name="connsiteX7" fmla="*/ 69225 w 165316"/>
                <a:gd name="connsiteY7" fmla="*/ 171678 h 171678"/>
                <a:gd name="connsiteX8" fmla="*/ 96092 w 165316"/>
                <a:gd name="connsiteY8" fmla="*/ 171678 h 171678"/>
                <a:gd name="connsiteX9" fmla="*/ 165317 w 165316"/>
                <a:gd name="connsiteY9" fmla="*/ 0 h 171678"/>
                <a:gd name="connsiteX10" fmla="*/ 134079 w 165316"/>
                <a:gd name="connsiteY10" fmla="*/ 0 h 171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5316" h="171678">
                  <a:moveTo>
                    <a:pt x="91593" y="109250"/>
                  </a:moveTo>
                  <a:cubicBezTo>
                    <a:pt x="90468" y="112406"/>
                    <a:pt x="89256" y="115778"/>
                    <a:pt x="87872" y="119280"/>
                  </a:cubicBezTo>
                  <a:cubicBezTo>
                    <a:pt x="86487" y="122782"/>
                    <a:pt x="84843" y="126802"/>
                    <a:pt x="82767" y="131298"/>
                  </a:cubicBezTo>
                  <a:cubicBezTo>
                    <a:pt x="81209" y="126975"/>
                    <a:pt x="79738" y="122652"/>
                    <a:pt x="78440" y="119280"/>
                  </a:cubicBezTo>
                  <a:cubicBezTo>
                    <a:pt x="77142" y="115907"/>
                    <a:pt x="75758" y="112406"/>
                    <a:pt x="74373" y="109250"/>
                  </a:cubicBezTo>
                  <a:lnTo>
                    <a:pt x="31584" y="0"/>
                  </a:lnTo>
                  <a:lnTo>
                    <a:pt x="0" y="0"/>
                  </a:lnTo>
                  <a:lnTo>
                    <a:pt x="69225" y="171678"/>
                  </a:lnTo>
                  <a:lnTo>
                    <a:pt x="96092" y="171678"/>
                  </a:lnTo>
                  <a:lnTo>
                    <a:pt x="165317" y="0"/>
                  </a:lnTo>
                  <a:lnTo>
                    <a:pt x="134079" y="0"/>
                  </a:lnTo>
                  <a:close/>
                </a:path>
              </a:pathLst>
            </a:custGeom>
            <a:solidFill>
              <a:srgbClr val="00A443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25" name="Forma libre 38">
              <a:extLst>
                <a:ext uri="{FF2B5EF4-FFF2-40B4-BE49-F238E27FC236}">
                  <a16:creationId xmlns:a16="http://schemas.microsoft.com/office/drawing/2014/main" id="{B71AF9DB-4679-F69B-4673-67BFC6E6AD94}"/>
                </a:ext>
              </a:extLst>
            </p:cNvPr>
            <p:cNvSpPr/>
            <p:nvPr/>
          </p:nvSpPr>
          <p:spPr>
            <a:xfrm>
              <a:off x="6034795" y="5914540"/>
              <a:ext cx="150483" cy="177660"/>
            </a:xfrm>
            <a:custGeom>
              <a:avLst/>
              <a:gdLst>
                <a:gd name="connsiteX0" fmla="*/ 126788 w 150483"/>
                <a:gd name="connsiteY0" fmla="*/ 15620 h 177660"/>
                <a:gd name="connsiteX1" fmla="*/ 102689 w 150483"/>
                <a:gd name="connsiteY1" fmla="*/ 3774 h 177660"/>
                <a:gd name="connsiteX2" fmla="*/ 74653 w 150483"/>
                <a:gd name="connsiteY2" fmla="*/ 13 h 177660"/>
                <a:gd name="connsiteX3" fmla="*/ 32902 w 150483"/>
                <a:gd name="connsiteY3" fmla="*/ 10561 h 177660"/>
                <a:gd name="connsiteX4" fmla="*/ 6077 w 150483"/>
                <a:gd name="connsiteY4" fmla="*/ 41776 h 177660"/>
                <a:gd name="connsiteX5" fmla="*/ 29181 w 150483"/>
                <a:gd name="connsiteY5" fmla="*/ 54313 h 177660"/>
                <a:gd name="connsiteX6" fmla="*/ 46141 w 150483"/>
                <a:gd name="connsiteY6" fmla="*/ 33777 h 177660"/>
                <a:gd name="connsiteX7" fmla="*/ 74307 w 150483"/>
                <a:gd name="connsiteY7" fmla="*/ 26169 h 177660"/>
                <a:gd name="connsiteX8" fmla="*/ 97411 w 150483"/>
                <a:gd name="connsiteY8" fmla="*/ 30492 h 177660"/>
                <a:gd name="connsiteX9" fmla="*/ 114717 w 150483"/>
                <a:gd name="connsiteY9" fmla="*/ 44413 h 177660"/>
                <a:gd name="connsiteX10" fmla="*/ 121336 w 150483"/>
                <a:gd name="connsiteY10" fmla="*/ 70353 h 177660"/>
                <a:gd name="connsiteX11" fmla="*/ 121336 w 150483"/>
                <a:gd name="connsiteY11" fmla="*/ 91191 h 177660"/>
                <a:gd name="connsiteX12" fmla="*/ 116274 w 150483"/>
                <a:gd name="connsiteY12" fmla="*/ 86046 h 177660"/>
                <a:gd name="connsiteX13" fmla="*/ 69418 w 150483"/>
                <a:gd name="connsiteY13" fmla="*/ 72125 h 177660"/>
                <a:gd name="connsiteX14" fmla="*/ 34805 w 150483"/>
                <a:gd name="connsiteY14" fmla="*/ 78221 h 177660"/>
                <a:gd name="connsiteX15" fmla="*/ 9495 w 150483"/>
                <a:gd name="connsiteY15" fmla="*/ 96033 h 177660"/>
                <a:gd name="connsiteX16" fmla="*/ 20 w 150483"/>
                <a:gd name="connsiteY16" fmla="*/ 124740 h 177660"/>
                <a:gd name="connsiteX17" fmla="*/ 9322 w 150483"/>
                <a:gd name="connsiteY17" fmla="*/ 153576 h 177660"/>
                <a:gd name="connsiteX18" fmla="*/ 34286 w 150483"/>
                <a:gd name="connsiteY18" fmla="*/ 171561 h 177660"/>
                <a:gd name="connsiteX19" fmla="*/ 68249 w 150483"/>
                <a:gd name="connsiteY19" fmla="*/ 177657 h 177660"/>
                <a:gd name="connsiteX20" fmla="*/ 115841 w 150483"/>
                <a:gd name="connsiteY20" fmla="*/ 163390 h 177660"/>
                <a:gd name="connsiteX21" fmla="*/ 121942 w 150483"/>
                <a:gd name="connsiteY21" fmla="*/ 156991 h 177660"/>
                <a:gd name="connsiteX22" fmla="*/ 121942 w 150483"/>
                <a:gd name="connsiteY22" fmla="*/ 174284 h 177660"/>
                <a:gd name="connsiteX23" fmla="*/ 150454 w 150483"/>
                <a:gd name="connsiteY23" fmla="*/ 174284 h 177660"/>
                <a:gd name="connsiteX24" fmla="*/ 150454 w 150483"/>
                <a:gd name="connsiteY24" fmla="*/ 67067 h 177660"/>
                <a:gd name="connsiteX25" fmla="*/ 144007 w 150483"/>
                <a:gd name="connsiteY25" fmla="*/ 36372 h 177660"/>
                <a:gd name="connsiteX26" fmla="*/ 126788 w 150483"/>
                <a:gd name="connsiteY26" fmla="*/ 15620 h 177660"/>
                <a:gd name="connsiteX27" fmla="*/ 108789 w 150483"/>
                <a:gd name="connsiteY27" fmla="*/ 147134 h 177660"/>
                <a:gd name="connsiteX28" fmla="*/ 76340 w 150483"/>
                <a:gd name="connsiteY28" fmla="*/ 154743 h 177660"/>
                <a:gd name="connsiteX29" fmla="*/ 43242 w 150483"/>
                <a:gd name="connsiteY29" fmla="*/ 147307 h 177660"/>
                <a:gd name="connsiteX30" fmla="*/ 32898 w 150483"/>
                <a:gd name="connsiteY30" fmla="*/ 112682 h 177660"/>
                <a:gd name="connsiteX31" fmla="*/ 43242 w 150483"/>
                <a:gd name="connsiteY31" fmla="*/ 102345 h 177660"/>
                <a:gd name="connsiteX32" fmla="*/ 76340 w 150483"/>
                <a:gd name="connsiteY32" fmla="*/ 95039 h 177660"/>
                <a:gd name="connsiteX33" fmla="*/ 108789 w 150483"/>
                <a:gd name="connsiteY33" fmla="*/ 102648 h 177660"/>
                <a:gd name="connsiteX34" fmla="*/ 118645 w 150483"/>
                <a:gd name="connsiteY34" fmla="*/ 137286 h 177660"/>
                <a:gd name="connsiteX35" fmla="*/ 108789 w 150483"/>
                <a:gd name="connsiteY35" fmla="*/ 147134 h 177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50483" h="177660">
                  <a:moveTo>
                    <a:pt x="126788" y="15620"/>
                  </a:moveTo>
                  <a:cubicBezTo>
                    <a:pt x="119584" y="10172"/>
                    <a:pt x="111402" y="6152"/>
                    <a:pt x="102689" y="3774"/>
                  </a:cubicBezTo>
                  <a:cubicBezTo>
                    <a:pt x="93560" y="1245"/>
                    <a:pt x="84128" y="-22"/>
                    <a:pt x="74653" y="13"/>
                  </a:cubicBezTo>
                  <a:cubicBezTo>
                    <a:pt x="60046" y="-242"/>
                    <a:pt x="45635" y="3402"/>
                    <a:pt x="32902" y="10561"/>
                  </a:cubicBezTo>
                  <a:cubicBezTo>
                    <a:pt x="20653" y="17595"/>
                    <a:pt x="11183" y="28611"/>
                    <a:pt x="6077" y="41776"/>
                  </a:cubicBezTo>
                  <a:lnTo>
                    <a:pt x="29181" y="54313"/>
                  </a:lnTo>
                  <a:cubicBezTo>
                    <a:pt x="32478" y="45822"/>
                    <a:pt x="38422" y="38620"/>
                    <a:pt x="46141" y="33777"/>
                  </a:cubicBezTo>
                  <a:cubicBezTo>
                    <a:pt x="54591" y="28564"/>
                    <a:pt x="64377" y="25922"/>
                    <a:pt x="74307" y="26169"/>
                  </a:cubicBezTo>
                  <a:cubicBezTo>
                    <a:pt x="82216" y="26086"/>
                    <a:pt x="90064" y="27556"/>
                    <a:pt x="97411" y="30492"/>
                  </a:cubicBezTo>
                  <a:cubicBezTo>
                    <a:pt x="104467" y="33254"/>
                    <a:pt x="110511" y="38114"/>
                    <a:pt x="114717" y="44413"/>
                  </a:cubicBezTo>
                  <a:cubicBezTo>
                    <a:pt x="119493" y="52195"/>
                    <a:pt x="121799" y="61235"/>
                    <a:pt x="121336" y="70353"/>
                  </a:cubicBezTo>
                  <a:lnTo>
                    <a:pt x="121336" y="91191"/>
                  </a:lnTo>
                  <a:cubicBezTo>
                    <a:pt x="119792" y="89341"/>
                    <a:pt x="118100" y="87620"/>
                    <a:pt x="116274" y="86046"/>
                  </a:cubicBezTo>
                  <a:cubicBezTo>
                    <a:pt x="105427" y="76738"/>
                    <a:pt x="89809" y="72095"/>
                    <a:pt x="69418" y="72125"/>
                  </a:cubicBezTo>
                  <a:cubicBezTo>
                    <a:pt x="57602" y="71983"/>
                    <a:pt x="45864" y="74053"/>
                    <a:pt x="34805" y="78221"/>
                  </a:cubicBezTo>
                  <a:cubicBezTo>
                    <a:pt x="24950" y="81835"/>
                    <a:pt x="16219" y="87979"/>
                    <a:pt x="9495" y="96033"/>
                  </a:cubicBezTo>
                  <a:cubicBezTo>
                    <a:pt x="3062" y="104191"/>
                    <a:pt x="-291" y="114355"/>
                    <a:pt x="20" y="124740"/>
                  </a:cubicBezTo>
                  <a:cubicBezTo>
                    <a:pt x="-291" y="135133"/>
                    <a:pt x="2997" y="145319"/>
                    <a:pt x="9322" y="153576"/>
                  </a:cubicBezTo>
                  <a:cubicBezTo>
                    <a:pt x="15877" y="161700"/>
                    <a:pt x="24500" y="167912"/>
                    <a:pt x="34286" y="171561"/>
                  </a:cubicBezTo>
                  <a:cubicBezTo>
                    <a:pt x="45124" y="175698"/>
                    <a:pt x="56646" y="177765"/>
                    <a:pt x="68249" y="177657"/>
                  </a:cubicBezTo>
                  <a:cubicBezTo>
                    <a:pt x="88844" y="177657"/>
                    <a:pt x="104709" y="172901"/>
                    <a:pt x="115841" y="163390"/>
                  </a:cubicBezTo>
                  <a:cubicBezTo>
                    <a:pt x="118083" y="161462"/>
                    <a:pt x="120125" y="159322"/>
                    <a:pt x="121942" y="156991"/>
                  </a:cubicBezTo>
                  <a:lnTo>
                    <a:pt x="121942" y="174284"/>
                  </a:lnTo>
                  <a:lnTo>
                    <a:pt x="150454" y="174284"/>
                  </a:lnTo>
                  <a:lnTo>
                    <a:pt x="150454" y="67067"/>
                  </a:lnTo>
                  <a:cubicBezTo>
                    <a:pt x="150770" y="56470"/>
                    <a:pt x="148559" y="45948"/>
                    <a:pt x="144007" y="36372"/>
                  </a:cubicBezTo>
                  <a:cubicBezTo>
                    <a:pt x="139927" y="28231"/>
                    <a:pt x="134034" y="21132"/>
                    <a:pt x="126788" y="15620"/>
                  </a:cubicBezTo>
                  <a:close/>
                  <a:moveTo>
                    <a:pt x="108789" y="147134"/>
                  </a:moveTo>
                  <a:cubicBezTo>
                    <a:pt x="98843" y="152504"/>
                    <a:pt x="87641" y="155132"/>
                    <a:pt x="76340" y="154743"/>
                  </a:cubicBezTo>
                  <a:cubicBezTo>
                    <a:pt x="64853" y="155128"/>
                    <a:pt x="53462" y="152569"/>
                    <a:pt x="43242" y="147307"/>
                  </a:cubicBezTo>
                  <a:cubicBezTo>
                    <a:pt x="30816" y="140602"/>
                    <a:pt x="26183" y="125099"/>
                    <a:pt x="32898" y="112682"/>
                  </a:cubicBezTo>
                  <a:cubicBezTo>
                    <a:pt x="35264" y="108303"/>
                    <a:pt x="38860" y="104710"/>
                    <a:pt x="43242" y="102345"/>
                  </a:cubicBezTo>
                  <a:cubicBezTo>
                    <a:pt x="53487" y="97170"/>
                    <a:pt x="64871" y="94658"/>
                    <a:pt x="76340" y="95039"/>
                  </a:cubicBezTo>
                  <a:cubicBezTo>
                    <a:pt x="87641" y="94649"/>
                    <a:pt x="98843" y="97278"/>
                    <a:pt x="108789" y="102648"/>
                  </a:cubicBezTo>
                  <a:cubicBezTo>
                    <a:pt x="121085" y="109496"/>
                    <a:pt x="125494" y="125003"/>
                    <a:pt x="118645" y="137286"/>
                  </a:cubicBezTo>
                  <a:cubicBezTo>
                    <a:pt x="116339" y="141419"/>
                    <a:pt x="112925" y="144830"/>
                    <a:pt x="108789" y="147134"/>
                  </a:cubicBezTo>
                  <a:close/>
                </a:path>
              </a:pathLst>
            </a:custGeom>
            <a:solidFill>
              <a:srgbClr val="00A443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26" name="Forma libre 39">
              <a:extLst>
                <a:ext uri="{FF2B5EF4-FFF2-40B4-BE49-F238E27FC236}">
                  <a16:creationId xmlns:a16="http://schemas.microsoft.com/office/drawing/2014/main" id="{F3257177-3192-1AFC-197D-4F9E19148926}"/>
                </a:ext>
              </a:extLst>
            </p:cNvPr>
            <p:cNvSpPr/>
            <p:nvPr/>
          </p:nvSpPr>
          <p:spPr>
            <a:xfrm>
              <a:off x="6220942" y="5914542"/>
              <a:ext cx="145738" cy="174412"/>
            </a:xfrm>
            <a:custGeom>
              <a:avLst/>
              <a:gdLst>
                <a:gd name="connsiteX0" fmla="*/ 114783 w 145738"/>
                <a:gd name="connsiteY0" fmla="*/ 8182 h 174412"/>
                <a:gd name="connsiteX1" fmla="*/ 81512 w 145738"/>
                <a:gd name="connsiteY1" fmla="*/ 11 h 174412"/>
                <a:gd name="connsiteX2" fmla="*/ 48241 w 145738"/>
                <a:gd name="connsiteY2" fmla="*/ 9003 h 174412"/>
                <a:gd name="connsiteX3" fmla="*/ 29204 w 145738"/>
                <a:gd name="connsiteY3" fmla="*/ 29625 h 174412"/>
                <a:gd name="connsiteX4" fmla="*/ 29204 w 145738"/>
                <a:gd name="connsiteY4" fmla="*/ 3080 h 174412"/>
                <a:gd name="connsiteX5" fmla="*/ 0 w 145738"/>
                <a:gd name="connsiteY5" fmla="*/ 3080 h 174412"/>
                <a:gd name="connsiteX6" fmla="*/ 0 w 145738"/>
                <a:gd name="connsiteY6" fmla="*/ 174412 h 174412"/>
                <a:gd name="connsiteX7" fmla="*/ 29204 w 145738"/>
                <a:gd name="connsiteY7" fmla="*/ 174412 h 174412"/>
                <a:gd name="connsiteX8" fmla="*/ 29204 w 145738"/>
                <a:gd name="connsiteY8" fmla="*/ 72642 h 174412"/>
                <a:gd name="connsiteX9" fmla="*/ 42184 w 145738"/>
                <a:gd name="connsiteY9" fmla="*/ 38531 h 174412"/>
                <a:gd name="connsiteX10" fmla="*/ 75455 w 145738"/>
                <a:gd name="connsiteY10" fmla="*/ 26167 h 174412"/>
                <a:gd name="connsiteX11" fmla="*/ 105178 w 145738"/>
                <a:gd name="connsiteY11" fmla="*/ 38359 h 174412"/>
                <a:gd name="connsiteX12" fmla="*/ 116514 w 145738"/>
                <a:gd name="connsiteY12" fmla="*/ 71604 h 174412"/>
                <a:gd name="connsiteX13" fmla="*/ 116514 w 145738"/>
                <a:gd name="connsiteY13" fmla="*/ 174412 h 174412"/>
                <a:gd name="connsiteX14" fmla="*/ 145718 w 145738"/>
                <a:gd name="connsiteY14" fmla="*/ 174412 h 174412"/>
                <a:gd name="connsiteX15" fmla="*/ 145718 w 145738"/>
                <a:gd name="connsiteY15" fmla="*/ 67195 h 174412"/>
                <a:gd name="connsiteX16" fmla="*/ 137584 w 145738"/>
                <a:gd name="connsiteY16" fmla="*/ 31571 h 174412"/>
                <a:gd name="connsiteX17" fmla="*/ 114783 w 145738"/>
                <a:gd name="connsiteY17" fmla="*/ 8182 h 174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45738" h="174412">
                  <a:moveTo>
                    <a:pt x="114783" y="8182"/>
                  </a:moveTo>
                  <a:cubicBezTo>
                    <a:pt x="104590" y="2618"/>
                    <a:pt x="93124" y="-197"/>
                    <a:pt x="81512" y="11"/>
                  </a:cubicBezTo>
                  <a:cubicBezTo>
                    <a:pt x="69822" y="6"/>
                    <a:pt x="58335" y="3111"/>
                    <a:pt x="48241" y="9003"/>
                  </a:cubicBezTo>
                  <a:cubicBezTo>
                    <a:pt x="40042" y="13901"/>
                    <a:pt x="33431" y="21065"/>
                    <a:pt x="29204" y="29625"/>
                  </a:cubicBezTo>
                  <a:lnTo>
                    <a:pt x="29204" y="3080"/>
                  </a:lnTo>
                  <a:lnTo>
                    <a:pt x="0" y="3080"/>
                  </a:lnTo>
                  <a:lnTo>
                    <a:pt x="0" y="174412"/>
                  </a:lnTo>
                  <a:lnTo>
                    <a:pt x="29204" y="174412"/>
                  </a:lnTo>
                  <a:lnTo>
                    <a:pt x="29204" y="72642"/>
                  </a:lnTo>
                  <a:cubicBezTo>
                    <a:pt x="28521" y="59953"/>
                    <a:pt x="33236" y="47563"/>
                    <a:pt x="42184" y="38531"/>
                  </a:cubicBezTo>
                  <a:cubicBezTo>
                    <a:pt x="51170" y="30123"/>
                    <a:pt x="63155" y="25669"/>
                    <a:pt x="75455" y="26167"/>
                  </a:cubicBezTo>
                  <a:cubicBezTo>
                    <a:pt x="86656" y="25765"/>
                    <a:pt x="97490" y="30209"/>
                    <a:pt x="105178" y="38359"/>
                  </a:cubicBezTo>
                  <a:cubicBezTo>
                    <a:pt x="113113" y="47558"/>
                    <a:pt x="117175" y="59473"/>
                    <a:pt x="116514" y="71604"/>
                  </a:cubicBezTo>
                  <a:lnTo>
                    <a:pt x="116514" y="174412"/>
                  </a:lnTo>
                  <a:lnTo>
                    <a:pt x="145718" y="174412"/>
                  </a:lnTo>
                  <a:lnTo>
                    <a:pt x="145718" y="67195"/>
                  </a:lnTo>
                  <a:cubicBezTo>
                    <a:pt x="146012" y="54830"/>
                    <a:pt x="143213" y="42587"/>
                    <a:pt x="137584" y="31571"/>
                  </a:cubicBezTo>
                  <a:cubicBezTo>
                    <a:pt x="132440" y="21714"/>
                    <a:pt x="124513" y="13577"/>
                    <a:pt x="114783" y="8182"/>
                  </a:cubicBezTo>
                  <a:close/>
                </a:path>
              </a:pathLst>
            </a:custGeom>
            <a:solidFill>
              <a:srgbClr val="00A443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27" name="Forma libre 40">
              <a:extLst>
                <a:ext uri="{FF2B5EF4-FFF2-40B4-BE49-F238E27FC236}">
                  <a16:creationId xmlns:a16="http://schemas.microsoft.com/office/drawing/2014/main" id="{AE96A16F-D066-DA0F-A55F-7538385D4E06}"/>
                </a:ext>
              </a:extLst>
            </p:cNvPr>
            <p:cNvSpPr/>
            <p:nvPr/>
          </p:nvSpPr>
          <p:spPr>
            <a:xfrm>
              <a:off x="6393516" y="5914530"/>
              <a:ext cx="164456" cy="234706"/>
            </a:xfrm>
            <a:custGeom>
              <a:avLst/>
              <a:gdLst>
                <a:gd name="connsiteX0" fmla="*/ 135172 w 164456"/>
                <a:gd name="connsiteY0" fmla="*/ 34350 h 234706"/>
                <a:gd name="connsiteX1" fmla="*/ 129721 w 164456"/>
                <a:gd name="connsiteY1" fmla="*/ 25487 h 234706"/>
                <a:gd name="connsiteX2" fmla="*/ 108347 w 164456"/>
                <a:gd name="connsiteY2" fmla="*/ 6810 h 234706"/>
                <a:gd name="connsiteX3" fmla="*/ 77413 w 164456"/>
                <a:gd name="connsiteY3" fmla="*/ 23 h 234706"/>
                <a:gd name="connsiteX4" fmla="*/ 46694 w 164456"/>
                <a:gd name="connsiteY4" fmla="*/ 5989 h 234706"/>
                <a:gd name="connsiteX5" fmla="*/ 22076 w 164456"/>
                <a:gd name="connsiteY5" fmla="*/ 22936 h 234706"/>
                <a:gd name="connsiteX6" fmla="*/ 5765 w 164456"/>
                <a:gd name="connsiteY6" fmla="*/ 48876 h 234706"/>
                <a:gd name="connsiteX7" fmla="*/ 11 w 164456"/>
                <a:gd name="connsiteY7" fmla="*/ 81258 h 234706"/>
                <a:gd name="connsiteX8" fmla="*/ 10178 w 164456"/>
                <a:gd name="connsiteY8" fmla="*/ 123150 h 234706"/>
                <a:gd name="connsiteX9" fmla="*/ 77413 w 164456"/>
                <a:gd name="connsiteY9" fmla="*/ 162708 h 234706"/>
                <a:gd name="connsiteX10" fmla="*/ 108347 w 164456"/>
                <a:gd name="connsiteY10" fmla="*/ 155921 h 234706"/>
                <a:gd name="connsiteX11" fmla="*/ 129721 w 164456"/>
                <a:gd name="connsiteY11" fmla="*/ 137244 h 234706"/>
                <a:gd name="connsiteX12" fmla="*/ 135172 w 164456"/>
                <a:gd name="connsiteY12" fmla="*/ 128598 h 234706"/>
                <a:gd name="connsiteX13" fmla="*/ 135172 w 164456"/>
                <a:gd name="connsiteY13" fmla="*/ 154537 h 234706"/>
                <a:gd name="connsiteX14" fmla="*/ 127687 w 164456"/>
                <a:gd name="connsiteY14" fmla="*/ 184801 h 234706"/>
                <a:gd name="connsiteX15" fmla="*/ 107482 w 164456"/>
                <a:gd name="connsiteY15" fmla="*/ 202785 h 234706"/>
                <a:gd name="connsiteX16" fmla="*/ 79489 w 164456"/>
                <a:gd name="connsiteY16" fmla="*/ 208708 h 234706"/>
                <a:gd name="connsiteX17" fmla="*/ 48728 w 164456"/>
                <a:gd name="connsiteY17" fmla="*/ 200062 h 234706"/>
                <a:gd name="connsiteX18" fmla="*/ 26143 w 164456"/>
                <a:gd name="connsiteY18" fmla="*/ 177667 h 234706"/>
                <a:gd name="connsiteX19" fmla="*/ 5462 w 164456"/>
                <a:gd name="connsiteY19" fmla="*/ 194312 h 234706"/>
                <a:gd name="connsiteX20" fmla="*/ 24975 w 164456"/>
                <a:gd name="connsiteY20" fmla="*/ 216361 h 234706"/>
                <a:gd name="connsiteX21" fmla="*/ 50588 w 164456"/>
                <a:gd name="connsiteY21" fmla="*/ 230109 h 234706"/>
                <a:gd name="connsiteX22" fmla="*/ 79489 w 164456"/>
                <a:gd name="connsiteY22" fmla="*/ 234691 h 234706"/>
                <a:gd name="connsiteX23" fmla="*/ 123101 w 164456"/>
                <a:gd name="connsiteY23" fmla="*/ 225353 h 234706"/>
                <a:gd name="connsiteX24" fmla="*/ 153387 w 164456"/>
                <a:gd name="connsiteY24" fmla="*/ 197684 h 234706"/>
                <a:gd name="connsiteX25" fmla="*/ 164419 w 164456"/>
                <a:gd name="connsiteY25" fmla="*/ 153240 h 234706"/>
                <a:gd name="connsiteX26" fmla="*/ 164419 w 164456"/>
                <a:gd name="connsiteY26" fmla="*/ 3092 h 234706"/>
                <a:gd name="connsiteX27" fmla="*/ 135172 w 164456"/>
                <a:gd name="connsiteY27" fmla="*/ 3092 h 234706"/>
                <a:gd name="connsiteX28" fmla="*/ 128725 w 164456"/>
                <a:gd name="connsiteY28" fmla="*/ 109791 h 234706"/>
                <a:gd name="connsiteX29" fmla="*/ 110035 w 164456"/>
                <a:gd name="connsiteY29" fmla="*/ 129160 h 234706"/>
                <a:gd name="connsiteX30" fmla="*/ 82864 w 164456"/>
                <a:gd name="connsiteY30" fmla="*/ 136120 h 234706"/>
                <a:gd name="connsiteX31" fmla="*/ 55520 w 164456"/>
                <a:gd name="connsiteY31" fmla="*/ 129160 h 234706"/>
                <a:gd name="connsiteX32" fmla="*/ 36527 w 164456"/>
                <a:gd name="connsiteY32" fmla="*/ 109791 h 234706"/>
                <a:gd name="connsiteX33" fmla="*/ 29561 w 164456"/>
                <a:gd name="connsiteY33" fmla="*/ 81128 h 234706"/>
                <a:gd name="connsiteX34" fmla="*/ 36527 w 164456"/>
                <a:gd name="connsiteY34" fmla="*/ 52810 h 234706"/>
                <a:gd name="connsiteX35" fmla="*/ 55520 w 164456"/>
                <a:gd name="connsiteY35" fmla="*/ 33269 h 234706"/>
                <a:gd name="connsiteX36" fmla="*/ 82864 w 164456"/>
                <a:gd name="connsiteY36" fmla="*/ 26179 h 234706"/>
                <a:gd name="connsiteX37" fmla="*/ 110035 w 164456"/>
                <a:gd name="connsiteY37" fmla="*/ 33269 h 234706"/>
                <a:gd name="connsiteX38" fmla="*/ 128725 w 164456"/>
                <a:gd name="connsiteY38" fmla="*/ 52810 h 234706"/>
                <a:gd name="connsiteX39" fmla="*/ 135475 w 164456"/>
                <a:gd name="connsiteY39" fmla="*/ 81128 h 234706"/>
                <a:gd name="connsiteX40" fmla="*/ 128725 w 164456"/>
                <a:gd name="connsiteY40" fmla="*/ 109791 h 234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64456" h="234706">
                  <a:moveTo>
                    <a:pt x="135172" y="34350"/>
                  </a:moveTo>
                  <a:cubicBezTo>
                    <a:pt x="133558" y="31276"/>
                    <a:pt x="131737" y="28314"/>
                    <a:pt x="129721" y="25487"/>
                  </a:cubicBezTo>
                  <a:cubicBezTo>
                    <a:pt x="124161" y="17675"/>
                    <a:pt x="116836" y="11276"/>
                    <a:pt x="108347" y="6810"/>
                  </a:cubicBezTo>
                  <a:cubicBezTo>
                    <a:pt x="98738" y="2072"/>
                    <a:pt x="88121" y="-258"/>
                    <a:pt x="77413" y="23"/>
                  </a:cubicBezTo>
                  <a:cubicBezTo>
                    <a:pt x="66873" y="-85"/>
                    <a:pt x="56425" y="1942"/>
                    <a:pt x="46694" y="5989"/>
                  </a:cubicBezTo>
                  <a:cubicBezTo>
                    <a:pt x="37396" y="9863"/>
                    <a:pt x="29012" y="15634"/>
                    <a:pt x="22076" y="22936"/>
                  </a:cubicBezTo>
                  <a:cubicBezTo>
                    <a:pt x="14981" y="30424"/>
                    <a:pt x="9439" y="39240"/>
                    <a:pt x="5765" y="48876"/>
                  </a:cubicBezTo>
                  <a:cubicBezTo>
                    <a:pt x="1828" y="59213"/>
                    <a:pt x="-123" y="70199"/>
                    <a:pt x="11" y="81258"/>
                  </a:cubicBezTo>
                  <a:cubicBezTo>
                    <a:pt x="-222" y="95857"/>
                    <a:pt x="3278" y="110275"/>
                    <a:pt x="10178" y="123150"/>
                  </a:cubicBezTo>
                  <a:cubicBezTo>
                    <a:pt x="23482" y="147806"/>
                    <a:pt x="49381" y="163041"/>
                    <a:pt x="77413" y="162708"/>
                  </a:cubicBezTo>
                  <a:cubicBezTo>
                    <a:pt x="88121" y="162989"/>
                    <a:pt x="98738" y="160659"/>
                    <a:pt x="108347" y="155921"/>
                  </a:cubicBezTo>
                  <a:cubicBezTo>
                    <a:pt x="116836" y="151455"/>
                    <a:pt x="124161" y="145056"/>
                    <a:pt x="129721" y="137244"/>
                  </a:cubicBezTo>
                  <a:cubicBezTo>
                    <a:pt x="131728" y="134486"/>
                    <a:pt x="133545" y="131598"/>
                    <a:pt x="135172" y="128598"/>
                  </a:cubicBezTo>
                  <a:lnTo>
                    <a:pt x="135172" y="154537"/>
                  </a:lnTo>
                  <a:cubicBezTo>
                    <a:pt x="135583" y="165129"/>
                    <a:pt x="132987" y="175618"/>
                    <a:pt x="127687" y="184801"/>
                  </a:cubicBezTo>
                  <a:cubicBezTo>
                    <a:pt x="122885" y="192664"/>
                    <a:pt x="115854" y="198925"/>
                    <a:pt x="107482" y="202785"/>
                  </a:cubicBezTo>
                  <a:cubicBezTo>
                    <a:pt x="98708" y="206815"/>
                    <a:pt x="89146" y="208838"/>
                    <a:pt x="79489" y="208708"/>
                  </a:cubicBezTo>
                  <a:cubicBezTo>
                    <a:pt x="68621" y="208799"/>
                    <a:pt x="57956" y="205799"/>
                    <a:pt x="48728" y="200062"/>
                  </a:cubicBezTo>
                  <a:cubicBezTo>
                    <a:pt x="39577" y="194433"/>
                    <a:pt x="31846" y="186767"/>
                    <a:pt x="26143" y="177667"/>
                  </a:cubicBezTo>
                  <a:lnTo>
                    <a:pt x="5462" y="194312"/>
                  </a:lnTo>
                  <a:cubicBezTo>
                    <a:pt x="10546" y="202803"/>
                    <a:pt x="17161" y="210278"/>
                    <a:pt x="24975" y="216361"/>
                  </a:cubicBezTo>
                  <a:cubicBezTo>
                    <a:pt x="32650" y="222391"/>
                    <a:pt x="41321" y="227043"/>
                    <a:pt x="50588" y="230109"/>
                  </a:cubicBezTo>
                  <a:cubicBezTo>
                    <a:pt x="59916" y="233157"/>
                    <a:pt x="69672" y="234704"/>
                    <a:pt x="79489" y="234691"/>
                  </a:cubicBezTo>
                  <a:cubicBezTo>
                    <a:pt x="94550" y="234955"/>
                    <a:pt x="109472" y="231760"/>
                    <a:pt x="123101" y="225353"/>
                  </a:cubicBezTo>
                  <a:cubicBezTo>
                    <a:pt x="135708" y="219317"/>
                    <a:pt x="146243" y="209690"/>
                    <a:pt x="153387" y="197684"/>
                  </a:cubicBezTo>
                  <a:cubicBezTo>
                    <a:pt x="161062" y="184156"/>
                    <a:pt x="164878" y="168783"/>
                    <a:pt x="164419" y="153240"/>
                  </a:cubicBezTo>
                  <a:lnTo>
                    <a:pt x="164419" y="3092"/>
                  </a:lnTo>
                  <a:lnTo>
                    <a:pt x="135172" y="3092"/>
                  </a:lnTo>
                  <a:close/>
                  <a:moveTo>
                    <a:pt x="128725" y="109791"/>
                  </a:moveTo>
                  <a:cubicBezTo>
                    <a:pt x="124386" y="117832"/>
                    <a:pt x="117918" y="124534"/>
                    <a:pt x="110035" y="129160"/>
                  </a:cubicBezTo>
                  <a:cubicBezTo>
                    <a:pt x="101771" y="133881"/>
                    <a:pt x="92383" y="136284"/>
                    <a:pt x="82864" y="136120"/>
                  </a:cubicBezTo>
                  <a:cubicBezTo>
                    <a:pt x="73294" y="136267"/>
                    <a:pt x="63853" y="133863"/>
                    <a:pt x="55520" y="129160"/>
                  </a:cubicBezTo>
                  <a:cubicBezTo>
                    <a:pt x="47538" y="124555"/>
                    <a:pt x="40970" y="117859"/>
                    <a:pt x="36527" y="109791"/>
                  </a:cubicBezTo>
                  <a:cubicBezTo>
                    <a:pt x="31737" y="101011"/>
                    <a:pt x="29336" y="91127"/>
                    <a:pt x="29561" y="81128"/>
                  </a:cubicBezTo>
                  <a:cubicBezTo>
                    <a:pt x="29362" y="71240"/>
                    <a:pt x="31763" y="61478"/>
                    <a:pt x="36527" y="52810"/>
                  </a:cubicBezTo>
                  <a:cubicBezTo>
                    <a:pt x="40988" y="44713"/>
                    <a:pt x="47547" y="37960"/>
                    <a:pt x="55520" y="33269"/>
                  </a:cubicBezTo>
                  <a:cubicBezTo>
                    <a:pt x="63827" y="28483"/>
                    <a:pt x="73277" y="26032"/>
                    <a:pt x="82864" y="26179"/>
                  </a:cubicBezTo>
                  <a:cubicBezTo>
                    <a:pt x="92400" y="26014"/>
                    <a:pt x="101797" y="28466"/>
                    <a:pt x="110035" y="33269"/>
                  </a:cubicBezTo>
                  <a:cubicBezTo>
                    <a:pt x="117909" y="37986"/>
                    <a:pt x="124364" y="44739"/>
                    <a:pt x="128725" y="52810"/>
                  </a:cubicBezTo>
                  <a:cubicBezTo>
                    <a:pt x="133338" y="61526"/>
                    <a:pt x="135661" y="71271"/>
                    <a:pt x="135475" y="81128"/>
                  </a:cubicBezTo>
                  <a:cubicBezTo>
                    <a:pt x="135687" y="91097"/>
                    <a:pt x="133363" y="100959"/>
                    <a:pt x="128725" y="109791"/>
                  </a:cubicBezTo>
                  <a:close/>
                </a:path>
              </a:pathLst>
            </a:custGeom>
            <a:solidFill>
              <a:srgbClr val="00A443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28" name="Forma libre 41">
              <a:extLst>
                <a:ext uri="{FF2B5EF4-FFF2-40B4-BE49-F238E27FC236}">
                  <a16:creationId xmlns:a16="http://schemas.microsoft.com/office/drawing/2014/main" id="{353460CD-8914-A15B-F285-512A926FE135}"/>
                </a:ext>
              </a:extLst>
            </p:cNvPr>
            <p:cNvSpPr/>
            <p:nvPr/>
          </p:nvSpPr>
          <p:spPr>
            <a:xfrm>
              <a:off x="6595317" y="5914624"/>
              <a:ext cx="87482" cy="174330"/>
            </a:xfrm>
            <a:custGeom>
              <a:avLst/>
              <a:gdLst>
                <a:gd name="connsiteX0" fmla="*/ 48846 w 87482"/>
                <a:gd name="connsiteY0" fmla="*/ 8099 h 174330"/>
                <a:gd name="connsiteX1" fmla="*/ 28988 w 87482"/>
                <a:gd name="connsiteY1" fmla="*/ 32526 h 174330"/>
                <a:gd name="connsiteX2" fmla="*/ 28988 w 87482"/>
                <a:gd name="connsiteY2" fmla="*/ 2998 h 174330"/>
                <a:gd name="connsiteX3" fmla="*/ 0 w 87482"/>
                <a:gd name="connsiteY3" fmla="*/ 2998 h 174330"/>
                <a:gd name="connsiteX4" fmla="*/ 0 w 87482"/>
                <a:gd name="connsiteY4" fmla="*/ 174330 h 174330"/>
                <a:gd name="connsiteX5" fmla="*/ 29204 w 87482"/>
                <a:gd name="connsiteY5" fmla="*/ 174330 h 174330"/>
                <a:gd name="connsiteX6" fmla="*/ 29204 w 87482"/>
                <a:gd name="connsiteY6" fmla="*/ 82460 h 174330"/>
                <a:gd name="connsiteX7" fmla="*/ 40886 w 87482"/>
                <a:gd name="connsiteY7" fmla="*/ 44977 h 174330"/>
                <a:gd name="connsiteX8" fmla="*/ 71171 w 87482"/>
                <a:gd name="connsiteY8" fmla="*/ 30927 h 174330"/>
                <a:gd name="connsiteX9" fmla="*/ 87482 w 87482"/>
                <a:gd name="connsiteY9" fmla="*/ 30927 h 174330"/>
                <a:gd name="connsiteX10" fmla="*/ 87482 w 87482"/>
                <a:gd name="connsiteY10" fmla="*/ 15 h 174330"/>
                <a:gd name="connsiteX11" fmla="*/ 77272 w 87482"/>
                <a:gd name="connsiteY11" fmla="*/ 15 h 174330"/>
                <a:gd name="connsiteX12" fmla="*/ 48846 w 87482"/>
                <a:gd name="connsiteY12" fmla="*/ 8099 h 174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7482" h="174330">
                  <a:moveTo>
                    <a:pt x="48846" y="8099"/>
                  </a:moveTo>
                  <a:cubicBezTo>
                    <a:pt x="40033" y="14187"/>
                    <a:pt x="33146" y="22660"/>
                    <a:pt x="28988" y="32526"/>
                  </a:cubicBezTo>
                  <a:lnTo>
                    <a:pt x="28988" y="2998"/>
                  </a:lnTo>
                  <a:lnTo>
                    <a:pt x="0" y="2998"/>
                  </a:lnTo>
                  <a:lnTo>
                    <a:pt x="0" y="174330"/>
                  </a:lnTo>
                  <a:lnTo>
                    <a:pt x="29204" y="174330"/>
                  </a:lnTo>
                  <a:lnTo>
                    <a:pt x="29204" y="82460"/>
                  </a:lnTo>
                  <a:cubicBezTo>
                    <a:pt x="28520" y="68976"/>
                    <a:pt x="32661" y="55690"/>
                    <a:pt x="40886" y="44977"/>
                  </a:cubicBezTo>
                  <a:cubicBezTo>
                    <a:pt x="48206" y="35794"/>
                    <a:pt x="59425" y="30589"/>
                    <a:pt x="71171" y="30927"/>
                  </a:cubicBezTo>
                  <a:lnTo>
                    <a:pt x="87482" y="30927"/>
                  </a:lnTo>
                  <a:lnTo>
                    <a:pt x="87482" y="15"/>
                  </a:lnTo>
                  <a:lnTo>
                    <a:pt x="77272" y="15"/>
                  </a:lnTo>
                  <a:cubicBezTo>
                    <a:pt x="67195" y="-232"/>
                    <a:pt x="57283" y="2587"/>
                    <a:pt x="48846" y="8099"/>
                  </a:cubicBezTo>
                  <a:close/>
                </a:path>
              </a:pathLst>
            </a:custGeom>
            <a:solidFill>
              <a:srgbClr val="00A443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29" name="Forma libre 42">
              <a:extLst>
                <a:ext uri="{FF2B5EF4-FFF2-40B4-BE49-F238E27FC236}">
                  <a16:creationId xmlns:a16="http://schemas.microsoft.com/office/drawing/2014/main" id="{AC8C356A-95C1-B633-0579-A814FB594AD8}"/>
                </a:ext>
              </a:extLst>
            </p:cNvPr>
            <p:cNvSpPr/>
            <p:nvPr/>
          </p:nvSpPr>
          <p:spPr>
            <a:xfrm>
              <a:off x="6697923" y="5844331"/>
              <a:ext cx="41137" cy="40402"/>
            </a:xfrm>
            <a:custGeom>
              <a:avLst/>
              <a:gdLst>
                <a:gd name="connsiteX0" fmla="*/ 20397 w 41137"/>
                <a:gd name="connsiteY0" fmla="*/ 11 h 40402"/>
                <a:gd name="connsiteX1" fmla="*/ 5773 w 41137"/>
                <a:gd name="connsiteY1" fmla="*/ 5588 h 40402"/>
                <a:gd name="connsiteX2" fmla="*/ 19 w 41137"/>
                <a:gd name="connsiteY2" fmla="*/ 20028 h 40402"/>
                <a:gd name="connsiteX3" fmla="*/ 5773 w 41137"/>
                <a:gd name="connsiteY3" fmla="*/ 34771 h 40402"/>
                <a:gd name="connsiteX4" fmla="*/ 20397 w 41137"/>
                <a:gd name="connsiteY4" fmla="*/ 40391 h 40402"/>
                <a:gd name="connsiteX5" fmla="*/ 35151 w 41137"/>
                <a:gd name="connsiteY5" fmla="*/ 34771 h 40402"/>
                <a:gd name="connsiteX6" fmla="*/ 41121 w 41137"/>
                <a:gd name="connsiteY6" fmla="*/ 20028 h 40402"/>
                <a:gd name="connsiteX7" fmla="*/ 35151 w 41137"/>
                <a:gd name="connsiteY7" fmla="*/ 5588 h 40402"/>
                <a:gd name="connsiteX8" fmla="*/ 20397 w 41137"/>
                <a:gd name="connsiteY8" fmla="*/ 11 h 40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137" h="40402">
                  <a:moveTo>
                    <a:pt x="20397" y="11"/>
                  </a:moveTo>
                  <a:cubicBezTo>
                    <a:pt x="14972" y="-170"/>
                    <a:pt x="9702" y="1840"/>
                    <a:pt x="5773" y="5588"/>
                  </a:cubicBezTo>
                  <a:cubicBezTo>
                    <a:pt x="1914" y="9380"/>
                    <a:pt x="-176" y="14620"/>
                    <a:pt x="19" y="20028"/>
                  </a:cubicBezTo>
                  <a:cubicBezTo>
                    <a:pt x="-223" y="25532"/>
                    <a:pt x="1866" y="30884"/>
                    <a:pt x="5773" y="34771"/>
                  </a:cubicBezTo>
                  <a:cubicBezTo>
                    <a:pt x="9684" y="38545"/>
                    <a:pt x="14963" y="40572"/>
                    <a:pt x="20397" y="40391"/>
                  </a:cubicBezTo>
                  <a:cubicBezTo>
                    <a:pt x="25870" y="40559"/>
                    <a:pt x="31179" y="38536"/>
                    <a:pt x="35151" y="34771"/>
                  </a:cubicBezTo>
                  <a:cubicBezTo>
                    <a:pt x="39174" y="30949"/>
                    <a:pt x="41350" y="25575"/>
                    <a:pt x="41121" y="20028"/>
                  </a:cubicBezTo>
                  <a:cubicBezTo>
                    <a:pt x="41298" y="14581"/>
                    <a:pt x="39122" y="9324"/>
                    <a:pt x="35151" y="5588"/>
                  </a:cubicBezTo>
                  <a:cubicBezTo>
                    <a:pt x="31162" y="1853"/>
                    <a:pt x="25857" y="-149"/>
                    <a:pt x="20397" y="11"/>
                  </a:cubicBezTo>
                  <a:close/>
                </a:path>
              </a:pathLst>
            </a:custGeom>
            <a:solidFill>
              <a:srgbClr val="00A443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30" name="Forma libre 43">
              <a:extLst>
                <a:ext uri="{FF2B5EF4-FFF2-40B4-BE49-F238E27FC236}">
                  <a16:creationId xmlns:a16="http://schemas.microsoft.com/office/drawing/2014/main" id="{B448E1B5-CDBC-234E-FAE8-91CBDB001F00}"/>
                </a:ext>
              </a:extLst>
            </p:cNvPr>
            <p:cNvSpPr/>
            <p:nvPr/>
          </p:nvSpPr>
          <p:spPr>
            <a:xfrm>
              <a:off x="6703696" y="5917622"/>
              <a:ext cx="29204" cy="171332"/>
            </a:xfrm>
            <a:custGeom>
              <a:avLst/>
              <a:gdLst>
                <a:gd name="connsiteX0" fmla="*/ 0 w 29204"/>
                <a:gd name="connsiteY0" fmla="*/ 0 h 171332"/>
                <a:gd name="connsiteX1" fmla="*/ 29204 w 29204"/>
                <a:gd name="connsiteY1" fmla="*/ 0 h 171332"/>
                <a:gd name="connsiteX2" fmla="*/ 29204 w 29204"/>
                <a:gd name="connsiteY2" fmla="*/ 171332 h 171332"/>
                <a:gd name="connsiteX3" fmla="*/ 0 w 29204"/>
                <a:gd name="connsiteY3" fmla="*/ 171332 h 171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04" h="171332">
                  <a:moveTo>
                    <a:pt x="0" y="0"/>
                  </a:moveTo>
                  <a:lnTo>
                    <a:pt x="29204" y="0"/>
                  </a:lnTo>
                  <a:lnTo>
                    <a:pt x="29204" y="171332"/>
                  </a:lnTo>
                  <a:lnTo>
                    <a:pt x="0" y="171332"/>
                  </a:lnTo>
                  <a:close/>
                </a:path>
              </a:pathLst>
            </a:custGeom>
            <a:solidFill>
              <a:srgbClr val="00A443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31" name="Forma libre 44">
              <a:extLst>
                <a:ext uri="{FF2B5EF4-FFF2-40B4-BE49-F238E27FC236}">
                  <a16:creationId xmlns:a16="http://schemas.microsoft.com/office/drawing/2014/main" id="{2C8C4144-9ADC-7AAC-28BE-4BD25FDEDCB4}"/>
                </a:ext>
              </a:extLst>
            </p:cNvPr>
            <p:cNvSpPr/>
            <p:nvPr/>
          </p:nvSpPr>
          <p:spPr>
            <a:xfrm>
              <a:off x="6761261" y="5851476"/>
              <a:ext cx="168453" cy="240577"/>
            </a:xfrm>
            <a:custGeom>
              <a:avLst/>
              <a:gdLst>
                <a:gd name="connsiteX0" fmla="*/ 139250 w 168453"/>
                <a:gd name="connsiteY0" fmla="*/ 98830 h 240577"/>
                <a:gd name="connsiteX1" fmla="*/ 134490 w 168453"/>
                <a:gd name="connsiteY1" fmla="*/ 91092 h 240577"/>
                <a:gd name="connsiteX2" fmla="*/ 111906 w 168453"/>
                <a:gd name="connsiteY2" fmla="*/ 70729 h 240577"/>
                <a:gd name="connsiteX3" fmla="*/ 79500 w 168453"/>
                <a:gd name="connsiteY3" fmla="*/ 63077 h 240577"/>
                <a:gd name="connsiteX4" fmla="*/ 48263 w 168453"/>
                <a:gd name="connsiteY4" fmla="*/ 69389 h 240577"/>
                <a:gd name="connsiteX5" fmla="*/ 22952 w 168453"/>
                <a:gd name="connsiteY5" fmla="*/ 87503 h 240577"/>
                <a:gd name="connsiteX6" fmla="*/ 6166 w 168453"/>
                <a:gd name="connsiteY6" fmla="*/ 115691 h 240577"/>
                <a:gd name="connsiteX7" fmla="*/ 22 w 168453"/>
                <a:gd name="connsiteY7" fmla="*/ 151661 h 240577"/>
                <a:gd name="connsiteX8" fmla="*/ 10752 w 168453"/>
                <a:gd name="connsiteY8" fmla="*/ 198137 h 240577"/>
                <a:gd name="connsiteX9" fmla="*/ 39263 w 168453"/>
                <a:gd name="connsiteY9" fmla="*/ 229351 h 240577"/>
                <a:gd name="connsiteX10" fmla="*/ 79500 w 168453"/>
                <a:gd name="connsiteY10" fmla="*/ 240548 h 240577"/>
                <a:gd name="connsiteX11" fmla="*/ 134490 w 168453"/>
                <a:gd name="connsiteY11" fmla="*/ 212576 h 240577"/>
                <a:gd name="connsiteX12" fmla="*/ 139250 w 168453"/>
                <a:gd name="connsiteY12" fmla="*/ 204794 h 240577"/>
                <a:gd name="connsiteX13" fmla="*/ 139250 w 168453"/>
                <a:gd name="connsiteY13" fmla="*/ 237478 h 240577"/>
                <a:gd name="connsiteX14" fmla="*/ 168454 w 168453"/>
                <a:gd name="connsiteY14" fmla="*/ 237478 h 240577"/>
                <a:gd name="connsiteX15" fmla="*/ 168454 w 168453"/>
                <a:gd name="connsiteY15" fmla="*/ 0 h 240577"/>
                <a:gd name="connsiteX16" fmla="*/ 139250 w 168453"/>
                <a:gd name="connsiteY16" fmla="*/ 0 h 240577"/>
                <a:gd name="connsiteX17" fmla="*/ 124669 w 168453"/>
                <a:gd name="connsiteY17" fmla="*/ 197488 h 240577"/>
                <a:gd name="connsiteX18" fmla="*/ 107363 w 168453"/>
                <a:gd name="connsiteY18" fmla="*/ 209723 h 240577"/>
                <a:gd name="connsiteX19" fmla="*/ 85125 w 168453"/>
                <a:gd name="connsiteY19" fmla="*/ 214046 h 240577"/>
                <a:gd name="connsiteX20" fmla="*/ 45234 w 168453"/>
                <a:gd name="connsiteY20" fmla="*/ 197575 h 240577"/>
                <a:gd name="connsiteX21" fmla="*/ 29788 w 168453"/>
                <a:gd name="connsiteY21" fmla="*/ 151618 h 240577"/>
                <a:gd name="connsiteX22" fmla="*/ 33855 w 168453"/>
                <a:gd name="connsiteY22" fmla="*/ 125678 h 240577"/>
                <a:gd name="connsiteX23" fmla="*/ 45407 w 168453"/>
                <a:gd name="connsiteY23" fmla="*/ 106007 h 240577"/>
                <a:gd name="connsiteX24" fmla="*/ 62713 w 168453"/>
                <a:gd name="connsiteY24" fmla="*/ 93642 h 240577"/>
                <a:gd name="connsiteX25" fmla="*/ 84952 w 168453"/>
                <a:gd name="connsiteY25" fmla="*/ 89319 h 240577"/>
                <a:gd name="connsiteX26" fmla="*/ 124539 w 168453"/>
                <a:gd name="connsiteY26" fmla="*/ 105791 h 240577"/>
                <a:gd name="connsiteX27" fmla="*/ 139985 w 168453"/>
                <a:gd name="connsiteY27" fmla="*/ 151445 h 240577"/>
                <a:gd name="connsiteX28" fmla="*/ 136091 w 168453"/>
                <a:gd name="connsiteY28" fmla="*/ 177731 h 240577"/>
                <a:gd name="connsiteX29" fmla="*/ 124669 w 168453"/>
                <a:gd name="connsiteY29" fmla="*/ 197488 h 240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68453" h="240577">
                  <a:moveTo>
                    <a:pt x="139250" y="98830"/>
                  </a:moveTo>
                  <a:cubicBezTo>
                    <a:pt x="137796" y="96172"/>
                    <a:pt x="136208" y="93586"/>
                    <a:pt x="134490" y="91092"/>
                  </a:cubicBezTo>
                  <a:cubicBezTo>
                    <a:pt x="128641" y="82648"/>
                    <a:pt x="120910" y="75679"/>
                    <a:pt x="111906" y="70729"/>
                  </a:cubicBezTo>
                  <a:cubicBezTo>
                    <a:pt x="101942" y="65433"/>
                    <a:pt x="90779" y="62796"/>
                    <a:pt x="79500" y="63077"/>
                  </a:cubicBezTo>
                  <a:cubicBezTo>
                    <a:pt x="68762" y="63008"/>
                    <a:pt x="58127" y="65156"/>
                    <a:pt x="48263" y="69389"/>
                  </a:cubicBezTo>
                  <a:cubicBezTo>
                    <a:pt x="38597" y="73496"/>
                    <a:pt x="29957" y="79682"/>
                    <a:pt x="22952" y="87503"/>
                  </a:cubicBezTo>
                  <a:cubicBezTo>
                    <a:pt x="15636" y="95761"/>
                    <a:pt x="9938" y="105324"/>
                    <a:pt x="6166" y="115691"/>
                  </a:cubicBezTo>
                  <a:cubicBezTo>
                    <a:pt x="1947" y="127209"/>
                    <a:pt x="-138" y="139396"/>
                    <a:pt x="22" y="151661"/>
                  </a:cubicBezTo>
                  <a:cubicBezTo>
                    <a:pt x="-320" y="167804"/>
                    <a:pt x="3366" y="183775"/>
                    <a:pt x="10752" y="198137"/>
                  </a:cubicBezTo>
                  <a:cubicBezTo>
                    <a:pt x="17311" y="210890"/>
                    <a:pt x="27153" y="221664"/>
                    <a:pt x="39263" y="229351"/>
                  </a:cubicBezTo>
                  <a:cubicBezTo>
                    <a:pt x="51317" y="236873"/>
                    <a:pt x="65288" y="240764"/>
                    <a:pt x="79500" y="240548"/>
                  </a:cubicBezTo>
                  <a:cubicBezTo>
                    <a:pt x="101406" y="241205"/>
                    <a:pt x="122134" y="230661"/>
                    <a:pt x="134490" y="212576"/>
                  </a:cubicBezTo>
                  <a:cubicBezTo>
                    <a:pt x="136208" y="210064"/>
                    <a:pt x="137796" y="207466"/>
                    <a:pt x="139250" y="204794"/>
                  </a:cubicBezTo>
                  <a:lnTo>
                    <a:pt x="139250" y="237478"/>
                  </a:lnTo>
                  <a:lnTo>
                    <a:pt x="168454" y="237478"/>
                  </a:lnTo>
                  <a:lnTo>
                    <a:pt x="168454" y="0"/>
                  </a:lnTo>
                  <a:lnTo>
                    <a:pt x="139250" y="0"/>
                  </a:lnTo>
                  <a:close/>
                  <a:moveTo>
                    <a:pt x="124669" y="197488"/>
                  </a:moveTo>
                  <a:cubicBezTo>
                    <a:pt x="119819" y="202728"/>
                    <a:pt x="113922" y="206896"/>
                    <a:pt x="107363" y="209723"/>
                  </a:cubicBezTo>
                  <a:cubicBezTo>
                    <a:pt x="100319" y="212645"/>
                    <a:pt x="92753" y="214120"/>
                    <a:pt x="85125" y="214046"/>
                  </a:cubicBezTo>
                  <a:cubicBezTo>
                    <a:pt x="70073" y="214561"/>
                    <a:pt x="55531" y="208556"/>
                    <a:pt x="45234" y="197575"/>
                  </a:cubicBezTo>
                  <a:cubicBezTo>
                    <a:pt x="34937" y="186593"/>
                    <a:pt x="29788" y="171276"/>
                    <a:pt x="29788" y="151618"/>
                  </a:cubicBezTo>
                  <a:cubicBezTo>
                    <a:pt x="29663" y="142803"/>
                    <a:pt x="31039" y="134031"/>
                    <a:pt x="33855" y="125678"/>
                  </a:cubicBezTo>
                  <a:cubicBezTo>
                    <a:pt x="36386" y="118432"/>
                    <a:pt x="40310" y="111749"/>
                    <a:pt x="45407" y="106007"/>
                  </a:cubicBezTo>
                  <a:cubicBezTo>
                    <a:pt x="50149" y="100616"/>
                    <a:pt x="56072" y="96384"/>
                    <a:pt x="62713" y="93642"/>
                  </a:cubicBezTo>
                  <a:cubicBezTo>
                    <a:pt x="69774" y="90768"/>
                    <a:pt x="77328" y="89297"/>
                    <a:pt x="84952" y="89319"/>
                  </a:cubicBezTo>
                  <a:cubicBezTo>
                    <a:pt x="99904" y="88852"/>
                    <a:pt x="114333" y="94857"/>
                    <a:pt x="124539" y="105791"/>
                  </a:cubicBezTo>
                  <a:cubicBezTo>
                    <a:pt x="134837" y="116772"/>
                    <a:pt x="139985" y="131990"/>
                    <a:pt x="139985" y="151445"/>
                  </a:cubicBezTo>
                  <a:cubicBezTo>
                    <a:pt x="140106" y="160360"/>
                    <a:pt x="138791" y="169235"/>
                    <a:pt x="136091" y="177731"/>
                  </a:cubicBezTo>
                  <a:cubicBezTo>
                    <a:pt x="133763" y="185067"/>
                    <a:pt x="129865" y="191807"/>
                    <a:pt x="124669" y="197488"/>
                  </a:cubicBezTo>
                  <a:close/>
                </a:path>
              </a:pathLst>
            </a:custGeom>
            <a:solidFill>
              <a:srgbClr val="00A443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32" name="Forma libre 45">
              <a:extLst>
                <a:ext uri="{FF2B5EF4-FFF2-40B4-BE49-F238E27FC236}">
                  <a16:creationId xmlns:a16="http://schemas.microsoft.com/office/drawing/2014/main" id="{E2FB9899-7CF5-E69E-A2C6-911AB4399F89}"/>
                </a:ext>
              </a:extLst>
            </p:cNvPr>
            <p:cNvSpPr/>
            <p:nvPr/>
          </p:nvSpPr>
          <p:spPr>
            <a:xfrm>
              <a:off x="7038635" y="5914507"/>
              <a:ext cx="161790" cy="177526"/>
            </a:xfrm>
            <a:custGeom>
              <a:avLst/>
              <a:gdLst>
                <a:gd name="connsiteX0" fmla="*/ 45926 w 161790"/>
                <a:gd name="connsiteY0" fmla="*/ 42284 h 177526"/>
                <a:gd name="connsiteX1" fmla="*/ 63232 w 161790"/>
                <a:gd name="connsiteY1" fmla="*/ 30266 h 177526"/>
                <a:gd name="connsiteX2" fmla="*/ 83956 w 161790"/>
                <a:gd name="connsiteY2" fmla="*/ 26202 h 177526"/>
                <a:gd name="connsiteX3" fmla="*/ 115367 w 161790"/>
                <a:gd name="connsiteY3" fmla="*/ 34502 h 177526"/>
                <a:gd name="connsiteX4" fmla="*/ 136999 w 161790"/>
                <a:gd name="connsiteY4" fmla="*/ 63166 h 177526"/>
                <a:gd name="connsiteX5" fmla="*/ 161790 w 161790"/>
                <a:gd name="connsiteY5" fmla="*/ 50974 h 177526"/>
                <a:gd name="connsiteX6" fmla="*/ 142278 w 161790"/>
                <a:gd name="connsiteY6" fmla="*/ 20711 h 177526"/>
                <a:gd name="connsiteX7" fmla="*/ 114804 w 161790"/>
                <a:gd name="connsiteY7" fmla="*/ 4758 h 177526"/>
                <a:gd name="connsiteX8" fmla="*/ 83913 w 161790"/>
                <a:gd name="connsiteY8" fmla="*/ 2 h 177526"/>
                <a:gd name="connsiteX9" fmla="*/ 50988 w 161790"/>
                <a:gd name="connsiteY9" fmla="*/ 6444 h 177526"/>
                <a:gd name="connsiteX10" fmla="*/ 24163 w 161790"/>
                <a:gd name="connsiteY10" fmla="*/ 24775 h 177526"/>
                <a:gd name="connsiteX11" fmla="*/ 6338 w 161790"/>
                <a:gd name="connsiteY11" fmla="*/ 52790 h 177526"/>
                <a:gd name="connsiteX12" fmla="*/ 21 w 161790"/>
                <a:gd name="connsiteY12" fmla="*/ 88587 h 177526"/>
                <a:gd name="connsiteX13" fmla="*/ 10968 w 161790"/>
                <a:gd name="connsiteY13" fmla="*/ 134932 h 177526"/>
                <a:gd name="connsiteX14" fmla="*/ 41253 w 161790"/>
                <a:gd name="connsiteY14" fmla="*/ 166319 h 177526"/>
                <a:gd name="connsiteX15" fmla="*/ 84043 w 161790"/>
                <a:gd name="connsiteY15" fmla="*/ 177517 h 177526"/>
                <a:gd name="connsiteX16" fmla="*/ 114934 w 161790"/>
                <a:gd name="connsiteY16" fmla="*/ 172761 h 177526"/>
                <a:gd name="connsiteX17" fmla="*/ 142278 w 161790"/>
                <a:gd name="connsiteY17" fmla="*/ 156462 h 177526"/>
                <a:gd name="connsiteX18" fmla="*/ 161790 w 161790"/>
                <a:gd name="connsiteY18" fmla="*/ 126632 h 177526"/>
                <a:gd name="connsiteX19" fmla="*/ 136999 w 161790"/>
                <a:gd name="connsiteY19" fmla="*/ 114397 h 177526"/>
                <a:gd name="connsiteX20" fmla="*/ 115367 w 161790"/>
                <a:gd name="connsiteY20" fmla="*/ 142585 h 177526"/>
                <a:gd name="connsiteX21" fmla="*/ 83956 w 161790"/>
                <a:gd name="connsiteY21" fmla="*/ 151231 h 177526"/>
                <a:gd name="connsiteX22" fmla="*/ 37446 w 161790"/>
                <a:gd name="connsiteY22" fmla="*/ 123043 h 177526"/>
                <a:gd name="connsiteX23" fmla="*/ 29961 w 161790"/>
                <a:gd name="connsiteY23" fmla="*/ 88803 h 177526"/>
                <a:gd name="connsiteX24" fmla="*/ 34288 w 161790"/>
                <a:gd name="connsiteY24" fmla="*/ 62171 h 177526"/>
                <a:gd name="connsiteX25" fmla="*/ 45926 w 161790"/>
                <a:gd name="connsiteY25" fmla="*/ 42284 h 177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61790" h="177526">
                  <a:moveTo>
                    <a:pt x="45926" y="42284"/>
                  </a:moveTo>
                  <a:cubicBezTo>
                    <a:pt x="50772" y="37088"/>
                    <a:pt x="56669" y="32989"/>
                    <a:pt x="63232" y="30266"/>
                  </a:cubicBezTo>
                  <a:cubicBezTo>
                    <a:pt x="69800" y="27546"/>
                    <a:pt x="76848" y="26167"/>
                    <a:pt x="83956" y="26202"/>
                  </a:cubicBezTo>
                  <a:cubicBezTo>
                    <a:pt x="94993" y="26007"/>
                    <a:pt x="105870" y="28882"/>
                    <a:pt x="115367" y="34502"/>
                  </a:cubicBezTo>
                  <a:cubicBezTo>
                    <a:pt x="125603" y="41346"/>
                    <a:pt x="133227" y="51450"/>
                    <a:pt x="136999" y="63166"/>
                  </a:cubicBezTo>
                  <a:lnTo>
                    <a:pt x="161790" y="50974"/>
                  </a:lnTo>
                  <a:cubicBezTo>
                    <a:pt x="157814" y="39465"/>
                    <a:pt x="151121" y="29085"/>
                    <a:pt x="142278" y="20711"/>
                  </a:cubicBezTo>
                  <a:cubicBezTo>
                    <a:pt x="134378" y="13474"/>
                    <a:pt x="125006" y="8035"/>
                    <a:pt x="114804" y="4758"/>
                  </a:cubicBezTo>
                  <a:cubicBezTo>
                    <a:pt x="104814" y="1589"/>
                    <a:pt x="94396" y="-15"/>
                    <a:pt x="83913" y="2"/>
                  </a:cubicBezTo>
                  <a:cubicBezTo>
                    <a:pt x="72616" y="-84"/>
                    <a:pt x="61419" y="2108"/>
                    <a:pt x="50988" y="6444"/>
                  </a:cubicBezTo>
                  <a:cubicBezTo>
                    <a:pt x="40894" y="10672"/>
                    <a:pt x="31769" y="16911"/>
                    <a:pt x="24163" y="24775"/>
                  </a:cubicBezTo>
                  <a:cubicBezTo>
                    <a:pt x="16376" y="32803"/>
                    <a:pt x="10310" y="42336"/>
                    <a:pt x="6338" y="52790"/>
                  </a:cubicBezTo>
                  <a:cubicBezTo>
                    <a:pt x="2007" y="64221"/>
                    <a:pt x="-134" y="76365"/>
                    <a:pt x="21" y="88587"/>
                  </a:cubicBezTo>
                  <a:cubicBezTo>
                    <a:pt x="-320" y="104713"/>
                    <a:pt x="3444" y="120661"/>
                    <a:pt x="10968" y="134932"/>
                  </a:cubicBezTo>
                  <a:cubicBezTo>
                    <a:pt x="17981" y="147980"/>
                    <a:pt x="28460" y="158840"/>
                    <a:pt x="41253" y="166319"/>
                  </a:cubicBezTo>
                  <a:cubicBezTo>
                    <a:pt x="54233" y="173868"/>
                    <a:pt x="69025" y="177742"/>
                    <a:pt x="84043" y="177517"/>
                  </a:cubicBezTo>
                  <a:cubicBezTo>
                    <a:pt x="94526" y="177534"/>
                    <a:pt x="104944" y="175930"/>
                    <a:pt x="114934" y="172761"/>
                  </a:cubicBezTo>
                  <a:cubicBezTo>
                    <a:pt x="125154" y="169441"/>
                    <a:pt x="134499" y="163873"/>
                    <a:pt x="142278" y="156462"/>
                  </a:cubicBezTo>
                  <a:cubicBezTo>
                    <a:pt x="150970" y="148131"/>
                    <a:pt x="157641" y="137928"/>
                    <a:pt x="161790" y="126632"/>
                  </a:cubicBezTo>
                  <a:lnTo>
                    <a:pt x="136999" y="114397"/>
                  </a:lnTo>
                  <a:cubicBezTo>
                    <a:pt x="133067" y="125905"/>
                    <a:pt x="125469" y="135806"/>
                    <a:pt x="115367" y="142585"/>
                  </a:cubicBezTo>
                  <a:cubicBezTo>
                    <a:pt x="105918" y="148361"/>
                    <a:pt x="95032" y="151357"/>
                    <a:pt x="83956" y="151231"/>
                  </a:cubicBezTo>
                  <a:cubicBezTo>
                    <a:pt x="64331" y="151504"/>
                    <a:pt x="46272" y="140561"/>
                    <a:pt x="37446" y="123043"/>
                  </a:cubicBezTo>
                  <a:cubicBezTo>
                    <a:pt x="32150" y="112425"/>
                    <a:pt x="29580" y="100662"/>
                    <a:pt x="29961" y="88803"/>
                  </a:cubicBezTo>
                  <a:cubicBezTo>
                    <a:pt x="29849" y="79741"/>
                    <a:pt x="31315" y="70731"/>
                    <a:pt x="34288" y="62171"/>
                  </a:cubicBezTo>
                  <a:cubicBezTo>
                    <a:pt x="36749" y="54809"/>
                    <a:pt x="40713" y="48038"/>
                    <a:pt x="45926" y="42284"/>
                  </a:cubicBezTo>
                  <a:close/>
                </a:path>
              </a:pathLst>
            </a:custGeom>
            <a:solidFill>
              <a:srgbClr val="00A443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33" name="Forma libre 46">
              <a:extLst>
                <a:ext uri="{FF2B5EF4-FFF2-40B4-BE49-F238E27FC236}">
                  <a16:creationId xmlns:a16="http://schemas.microsoft.com/office/drawing/2014/main" id="{72102445-8217-1A70-99F4-2AEB7BB930B8}"/>
                </a:ext>
              </a:extLst>
            </p:cNvPr>
            <p:cNvSpPr/>
            <p:nvPr/>
          </p:nvSpPr>
          <p:spPr>
            <a:xfrm>
              <a:off x="7217537" y="5914541"/>
              <a:ext cx="172715" cy="177674"/>
            </a:xfrm>
            <a:custGeom>
              <a:avLst/>
              <a:gdLst>
                <a:gd name="connsiteX0" fmla="*/ 130596 w 172715"/>
                <a:gd name="connsiteY0" fmla="*/ 11209 h 177674"/>
                <a:gd name="connsiteX1" fmla="*/ 86249 w 172715"/>
                <a:gd name="connsiteY1" fmla="*/ 11 h 177674"/>
                <a:gd name="connsiteX2" fmla="*/ 52156 w 172715"/>
                <a:gd name="connsiteY2" fmla="*/ 6323 h 177674"/>
                <a:gd name="connsiteX3" fmla="*/ 24639 w 172715"/>
                <a:gd name="connsiteY3" fmla="*/ 24438 h 177674"/>
                <a:gd name="connsiteX4" fmla="*/ 6468 w 172715"/>
                <a:gd name="connsiteY4" fmla="*/ 52799 h 177674"/>
                <a:gd name="connsiteX5" fmla="*/ 21 w 172715"/>
                <a:gd name="connsiteY5" fmla="*/ 88596 h 177674"/>
                <a:gd name="connsiteX6" fmla="*/ 11227 w 172715"/>
                <a:gd name="connsiteY6" fmla="*/ 135244 h 177674"/>
                <a:gd name="connsiteX7" fmla="*/ 41946 w 172715"/>
                <a:gd name="connsiteY7" fmla="*/ 166631 h 177674"/>
                <a:gd name="connsiteX8" fmla="*/ 86292 w 172715"/>
                <a:gd name="connsiteY8" fmla="*/ 177655 h 177674"/>
                <a:gd name="connsiteX9" fmla="*/ 120905 w 172715"/>
                <a:gd name="connsiteY9" fmla="*/ 171214 h 177674"/>
                <a:gd name="connsiteX10" fmla="*/ 148248 w 172715"/>
                <a:gd name="connsiteY10" fmla="*/ 152883 h 177674"/>
                <a:gd name="connsiteX11" fmla="*/ 166247 w 172715"/>
                <a:gd name="connsiteY11" fmla="*/ 124738 h 177674"/>
                <a:gd name="connsiteX12" fmla="*/ 172693 w 172715"/>
                <a:gd name="connsiteY12" fmla="*/ 88422 h 177674"/>
                <a:gd name="connsiteX13" fmla="*/ 161488 w 172715"/>
                <a:gd name="connsiteY13" fmla="*/ 42077 h 177674"/>
                <a:gd name="connsiteX14" fmla="*/ 130596 w 172715"/>
                <a:gd name="connsiteY14" fmla="*/ 11209 h 177674"/>
                <a:gd name="connsiteX15" fmla="*/ 138730 w 172715"/>
                <a:gd name="connsiteY15" fmla="*/ 114968 h 177674"/>
                <a:gd name="connsiteX16" fmla="*/ 126832 w 172715"/>
                <a:gd name="connsiteY16" fmla="*/ 134812 h 177674"/>
                <a:gd name="connsiteX17" fmla="*/ 108834 w 172715"/>
                <a:gd name="connsiteY17" fmla="*/ 147219 h 177674"/>
                <a:gd name="connsiteX18" fmla="*/ 86249 w 172715"/>
                <a:gd name="connsiteY18" fmla="*/ 151543 h 177674"/>
                <a:gd name="connsiteX19" fmla="*/ 57391 w 172715"/>
                <a:gd name="connsiteY19" fmla="*/ 144063 h 177674"/>
                <a:gd name="connsiteX20" fmla="*/ 37186 w 172715"/>
                <a:gd name="connsiteY20" fmla="*/ 122447 h 177674"/>
                <a:gd name="connsiteX21" fmla="*/ 29874 w 172715"/>
                <a:gd name="connsiteY21" fmla="*/ 88682 h 177674"/>
                <a:gd name="connsiteX22" fmla="*/ 34201 w 172715"/>
                <a:gd name="connsiteY22" fmla="*/ 62742 h 177674"/>
                <a:gd name="connsiteX23" fmla="*/ 46056 w 172715"/>
                <a:gd name="connsiteY23" fmla="*/ 43071 h 177674"/>
                <a:gd name="connsiteX24" fmla="*/ 64054 w 172715"/>
                <a:gd name="connsiteY24" fmla="*/ 30879 h 177674"/>
                <a:gd name="connsiteX25" fmla="*/ 86292 w 172715"/>
                <a:gd name="connsiteY25" fmla="*/ 26556 h 177674"/>
                <a:gd name="connsiteX26" fmla="*/ 115323 w 172715"/>
                <a:gd name="connsiteY26" fmla="*/ 34036 h 177674"/>
                <a:gd name="connsiteX27" fmla="*/ 135528 w 172715"/>
                <a:gd name="connsiteY27" fmla="*/ 55652 h 177674"/>
                <a:gd name="connsiteX28" fmla="*/ 143013 w 172715"/>
                <a:gd name="connsiteY28" fmla="*/ 88898 h 177674"/>
                <a:gd name="connsiteX29" fmla="*/ 138773 w 172715"/>
                <a:gd name="connsiteY29" fmla="*/ 114881 h 177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72715" h="177674">
                  <a:moveTo>
                    <a:pt x="130596" y="11209"/>
                  </a:moveTo>
                  <a:cubicBezTo>
                    <a:pt x="117063" y="3630"/>
                    <a:pt x="101760" y="-235"/>
                    <a:pt x="86249" y="11"/>
                  </a:cubicBezTo>
                  <a:cubicBezTo>
                    <a:pt x="74585" y="-84"/>
                    <a:pt x="63011" y="2060"/>
                    <a:pt x="52156" y="6323"/>
                  </a:cubicBezTo>
                  <a:cubicBezTo>
                    <a:pt x="41803" y="10348"/>
                    <a:pt x="32423" y="16522"/>
                    <a:pt x="24639" y="24438"/>
                  </a:cubicBezTo>
                  <a:cubicBezTo>
                    <a:pt x="16700" y="32544"/>
                    <a:pt x="10513" y="42198"/>
                    <a:pt x="6468" y="52799"/>
                  </a:cubicBezTo>
                  <a:cubicBezTo>
                    <a:pt x="2098" y="64221"/>
                    <a:pt x="-91" y="76365"/>
                    <a:pt x="21" y="88596"/>
                  </a:cubicBezTo>
                  <a:cubicBezTo>
                    <a:pt x="-325" y="104851"/>
                    <a:pt x="3535" y="120916"/>
                    <a:pt x="11227" y="135244"/>
                  </a:cubicBezTo>
                  <a:cubicBezTo>
                    <a:pt x="18349" y="148356"/>
                    <a:pt x="28988" y="159225"/>
                    <a:pt x="41946" y="166631"/>
                  </a:cubicBezTo>
                  <a:cubicBezTo>
                    <a:pt x="55483" y="174179"/>
                    <a:pt x="70790" y="177984"/>
                    <a:pt x="86292" y="177655"/>
                  </a:cubicBezTo>
                  <a:cubicBezTo>
                    <a:pt x="98138" y="177789"/>
                    <a:pt x="109898" y="175602"/>
                    <a:pt x="120905" y="171214"/>
                  </a:cubicBezTo>
                  <a:cubicBezTo>
                    <a:pt x="131189" y="167054"/>
                    <a:pt x="140500" y="160816"/>
                    <a:pt x="148248" y="152883"/>
                  </a:cubicBezTo>
                  <a:cubicBezTo>
                    <a:pt x="156053" y="144785"/>
                    <a:pt x="162171" y="135218"/>
                    <a:pt x="166247" y="124738"/>
                  </a:cubicBezTo>
                  <a:cubicBezTo>
                    <a:pt x="170669" y="113147"/>
                    <a:pt x="172853" y="100826"/>
                    <a:pt x="172693" y="88422"/>
                  </a:cubicBezTo>
                  <a:cubicBezTo>
                    <a:pt x="173044" y="72266"/>
                    <a:pt x="169180" y="56292"/>
                    <a:pt x="161488" y="42077"/>
                  </a:cubicBezTo>
                  <a:cubicBezTo>
                    <a:pt x="154193" y="29167"/>
                    <a:pt x="143515" y="18497"/>
                    <a:pt x="130596" y="11209"/>
                  </a:cubicBezTo>
                  <a:close/>
                  <a:moveTo>
                    <a:pt x="138730" y="114968"/>
                  </a:moveTo>
                  <a:cubicBezTo>
                    <a:pt x="136169" y="122330"/>
                    <a:pt x="132119" y="129083"/>
                    <a:pt x="126832" y="134812"/>
                  </a:cubicBezTo>
                  <a:cubicBezTo>
                    <a:pt x="121805" y="140203"/>
                    <a:pt x="115661" y="144435"/>
                    <a:pt x="108834" y="147219"/>
                  </a:cubicBezTo>
                  <a:cubicBezTo>
                    <a:pt x="101660" y="150125"/>
                    <a:pt x="93989" y="151590"/>
                    <a:pt x="86249" y="151543"/>
                  </a:cubicBezTo>
                  <a:cubicBezTo>
                    <a:pt x="76134" y="151672"/>
                    <a:pt x="66170" y="149091"/>
                    <a:pt x="57391" y="144063"/>
                  </a:cubicBezTo>
                  <a:cubicBezTo>
                    <a:pt x="48699" y="138971"/>
                    <a:pt x="41681" y="131461"/>
                    <a:pt x="37186" y="122447"/>
                  </a:cubicBezTo>
                  <a:cubicBezTo>
                    <a:pt x="32077" y="111941"/>
                    <a:pt x="29567" y="100359"/>
                    <a:pt x="29874" y="88682"/>
                  </a:cubicBezTo>
                  <a:cubicBezTo>
                    <a:pt x="29775" y="79850"/>
                    <a:pt x="31242" y="71064"/>
                    <a:pt x="34201" y="62742"/>
                  </a:cubicBezTo>
                  <a:cubicBezTo>
                    <a:pt x="36801" y="55462"/>
                    <a:pt x="40829" y="48774"/>
                    <a:pt x="46056" y="43071"/>
                  </a:cubicBezTo>
                  <a:cubicBezTo>
                    <a:pt x="51066" y="37715"/>
                    <a:pt x="57218" y="33547"/>
                    <a:pt x="64054" y="30879"/>
                  </a:cubicBezTo>
                  <a:cubicBezTo>
                    <a:pt x="71128" y="28043"/>
                    <a:pt x="78673" y="26578"/>
                    <a:pt x="86292" y="26556"/>
                  </a:cubicBezTo>
                  <a:cubicBezTo>
                    <a:pt x="96468" y="26379"/>
                    <a:pt x="106502" y="28964"/>
                    <a:pt x="115323" y="34036"/>
                  </a:cubicBezTo>
                  <a:cubicBezTo>
                    <a:pt x="123972" y="39180"/>
                    <a:pt x="130981" y="46677"/>
                    <a:pt x="135528" y="55652"/>
                  </a:cubicBezTo>
                  <a:cubicBezTo>
                    <a:pt x="140750" y="65941"/>
                    <a:pt x="143325" y="77368"/>
                    <a:pt x="143013" y="88898"/>
                  </a:cubicBezTo>
                  <a:cubicBezTo>
                    <a:pt x="143100" y="97739"/>
                    <a:pt x="141663" y="106528"/>
                    <a:pt x="138773" y="114881"/>
                  </a:cubicBezTo>
                  <a:close/>
                </a:path>
              </a:pathLst>
            </a:custGeom>
            <a:solidFill>
              <a:srgbClr val="00A443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34" name="Forma libre 47">
              <a:extLst>
                <a:ext uri="{FF2B5EF4-FFF2-40B4-BE49-F238E27FC236}">
                  <a16:creationId xmlns:a16="http://schemas.microsoft.com/office/drawing/2014/main" id="{5858A7F2-8646-D9EA-6DAC-365A05A88E49}"/>
                </a:ext>
              </a:extLst>
            </p:cNvPr>
            <p:cNvSpPr/>
            <p:nvPr/>
          </p:nvSpPr>
          <p:spPr>
            <a:xfrm>
              <a:off x="7418396" y="5914449"/>
              <a:ext cx="240657" cy="174505"/>
            </a:xfrm>
            <a:custGeom>
              <a:avLst/>
              <a:gdLst>
                <a:gd name="connsiteX0" fmla="*/ 211394 w 240657"/>
                <a:gd name="connsiteY0" fmla="*/ 8275 h 174505"/>
                <a:gd name="connsiteX1" fmla="*/ 180157 w 240657"/>
                <a:gd name="connsiteY1" fmla="*/ 104 h 174505"/>
                <a:gd name="connsiteX2" fmla="*/ 146713 w 240657"/>
                <a:gd name="connsiteY2" fmla="*/ 9961 h 174505"/>
                <a:gd name="connsiteX3" fmla="*/ 128411 w 240657"/>
                <a:gd name="connsiteY3" fmla="*/ 32528 h 174505"/>
                <a:gd name="connsiteX4" fmla="*/ 51793 w 240657"/>
                <a:gd name="connsiteY4" fmla="*/ 5676 h 174505"/>
                <a:gd name="connsiteX5" fmla="*/ 46207 w 240657"/>
                <a:gd name="connsiteY5" fmla="*/ 8750 h 174505"/>
                <a:gd name="connsiteX6" fmla="*/ 29204 w 240657"/>
                <a:gd name="connsiteY6" fmla="*/ 27989 h 174505"/>
                <a:gd name="connsiteX7" fmla="*/ 29204 w 240657"/>
                <a:gd name="connsiteY7" fmla="*/ 3173 h 174505"/>
                <a:gd name="connsiteX8" fmla="*/ 0 w 240657"/>
                <a:gd name="connsiteY8" fmla="*/ 3173 h 174505"/>
                <a:gd name="connsiteX9" fmla="*/ 0 w 240657"/>
                <a:gd name="connsiteY9" fmla="*/ 174505 h 174505"/>
                <a:gd name="connsiteX10" fmla="*/ 29247 w 240657"/>
                <a:gd name="connsiteY10" fmla="*/ 174505 h 174505"/>
                <a:gd name="connsiteX11" fmla="*/ 29247 w 240657"/>
                <a:gd name="connsiteY11" fmla="*/ 70357 h 174505"/>
                <a:gd name="connsiteX12" fmla="*/ 34526 w 240657"/>
                <a:gd name="connsiteY12" fmla="*/ 46622 h 174505"/>
                <a:gd name="connsiteX13" fmla="*/ 48760 w 240657"/>
                <a:gd name="connsiteY13" fmla="*/ 31491 h 174505"/>
                <a:gd name="connsiteX14" fmla="*/ 69657 w 240657"/>
                <a:gd name="connsiteY14" fmla="*/ 26260 h 174505"/>
                <a:gd name="connsiteX15" fmla="*/ 95617 w 240657"/>
                <a:gd name="connsiteY15" fmla="*/ 37630 h 174505"/>
                <a:gd name="connsiteX16" fmla="*/ 105654 w 240657"/>
                <a:gd name="connsiteY16" fmla="*/ 70011 h 174505"/>
                <a:gd name="connsiteX17" fmla="*/ 105654 w 240657"/>
                <a:gd name="connsiteY17" fmla="*/ 174505 h 174505"/>
                <a:gd name="connsiteX18" fmla="*/ 134858 w 240657"/>
                <a:gd name="connsiteY18" fmla="*/ 174505 h 174505"/>
                <a:gd name="connsiteX19" fmla="*/ 134858 w 240657"/>
                <a:gd name="connsiteY19" fmla="*/ 70357 h 174505"/>
                <a:gd name="connsiteX20" fmla="*/ 146237 w 240657"/>
                <a:gd name="connsiteY20" fmla="*/ 37760 h 174505"/>
                <a:gd name="connsiteX21" fmla="*/ 175268 w 240657"/>
                <a:gd name="connsiteY21" fmla="*/ 26260 h 174505"/>
                <a:gd name="connsiteX22" fmla="*/ 201227 w 240657"/>
                <a:gd name="connsiteY22" fmla="*/ 37630 h 174505"/>
                <a:gd name="connsiteX23" fmla="*/ 211438 w 240657"/>
                <a:gd name="connsiteY23" fmla="*/ 70011 h 174505"/>
                <a:gd name="connsiteX24" fmla="*/ 211438 w 240657"/>
                <a:gd name="connsiteY24" fmla="*/ 174505 h 174505"/>
                <a:gd name="connsiteX25" fmla="*/ 240642 w 240657"/>
                <a:gd name="connsiteY25" fmla="*/ 174505 h 174505"/>
                <a:gd name="connsiteX26" fmla="*/ 240642 w 240657"/>
                <a:gd name="connsiteY26" fmla="*/ 64910 h 174505"/>
                <a:gd name="connsiteX27" fmla="*/ 232594 w 240657"/>
                <a:gd name="connsiteY27" fmla="*/ 30756 h 174505"/>
                <a:gd name="connsiteX28" fmla="*/ 211394 w 240657"/>
                <a:gd name="connsiteY28" fmla="*/ 8275 h 174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40657" h="174505">
                  <a:moveTo>
                    <a:pt x="211394" y="8275"/>
                  </a:moveTo>
                  <a:cubicBezTo>
                    <a:pt x="201937" y="2719"/>
                    <a:pt x="191124" y="-108"/>
                    <a:pt x="180157" y="104"/>
                  </a:cubicBezTo>
                  <a:cubicBezTo>
                    <a:pt x="168293" y="130"/>
                    <a:pt x="156690" y="3549"/>
                    <a:pt x="146713" y="9961"/>
                  </a:cubicBezTo>
                  <a:cubicBezTo>
                    <a:pt x="138371" y="15352"/>
                    <a:pt x="131959" y="23255"/>
                    <a:pt x="128411" y="32528"/>
                  </a:cubicBezTo>
                  <a:cubicBezTo>
                    <a:pt x="114675" y="3973"/>
                    <a:pt x="80374" y="-8050"/>
                    <a:pt x="51793" y="5676"/>
                  </a:cubicBezTo>
                  <a:cubicBezTo>
                    <a:pt x="49876" y="6597"/>
                    <a:pt x="48011" y="7622"/>
                    <a:pt x="46207" y="8750"/>
                  </a:cubicBezTo>
                  <a:cubicBezTo>
                    <a:pt x="38895" y="13501"/>
                    <a:pt x="33016" y="20151"/>
                    <a:pt x="29204" y="27989"/>
                  </a:cubicBezTo>
                  <a:lnTo>
                    <a:pt x="29204" y="3173"/>
                  </a:lnTo>
                  <a:lnTo>
                    <a:pt x="0" y="3173"/>
                  </a:lnTo>
                  <a:lnTo>
                    <a:pt x="0" y="174505"/>
                  </a:lnTo>
                  <a:lnTo>
                    <a:pt x="29247" y="174505"/>
                  </a:lnTo>
                  <a:lnTo>
                    <a:pt x="29247" y="70357"/>
                  </a:lnTo>
                  <a:cubicBezTo>
                    <a:pt x="29009" y="62130"/>
                    <a:pt x="30822" y="53976"/>
                    <a:pt x="34526" y="46622"/>
                  </a:cubicBezTo>
                  <a:cubicBezTo>
                    <a:pt x="37753" y="40345"/>
                    <a:pt x="42690" y="35101"/>
                    <a:pt x="48760" y="31491"/>
                  </a:cubicBezTo>
                  <a:cubicBezTo>
                    <a:pt x="55129" y="27903"/>
                    <a:pt x="62350" y="26095"/>
                    <a:pt x="69657" y="26260"/>
                  </a:cubicBezTo>
                  <a:cubicBezTo>
                    <a:pt x="79587" y="25931"/>
                    <a:pt x="89131" y="30112"/>
                    <a:pt x="95617" y="37630"/>
                  </a:cubicBezTo>
                  <a:cubicBezTo>
                    <a:pt x="102310" y="45209"/>
                    <a:pt x="105654" y="56004"/>
                    <a:pt x="105654" y="70011"/>
                  </a:cubicBezTo>
                  <a:lnTo>
                    <a:pt x="105654" y="174505"/>
                  </a:lnTo>
                  <a:lnTo>
                    <a:pt x="134858" y="174505"/>
                  </a:lnTo>
                  <a:lnTo>
                    <a:pt x="134858" y="70357"/>
                  </a:lnTo>
                  <a:cubicBezTo>
                    <a:pt x="134858" y="56350"/>
                    <a:pt x="138665" y="45455"/>
                    <a:pt x="146237" y="37760"/>
                  </a:cubicBezTo>
                  <a:cubicBezTo>
                    <a:pt x="153886" y="30047"/>
                    <a:pt x="164408" y="25879"/>
                    <a:pt x="175268" y="26260"/>
                  </a:cubicBezTo>
                  <a:cubicBezTo>
                    <a:pt x="185193" y="25948"/>
                    <a:pt x="194729" y="30125"/>
                    <a:pt x="201227" y="37630"/>
                  </a:cubicBezTo>
                  <a:cubicBezTo>
                    <a:pt x="208007" y="45209"/>
                    <a:pt x="211407" y="56004"/>
                    <a:pt x="211438" y="70011"/>
                  </a:cubicBezTo>
                  <a:lnTo>
                    <a:pt x="211438" y="174505"/>
                  </a:lnTo>
                  <a:lnTo>
                    <a:pt x="240642" y="174505"/>
                  </a:lnTo>
                  <a:lnTo>
                    <a:pt x="240642" y="64910"/>
                  </a:lnTo>
                  <a:cubicBezTo>
                    <a:pt x="240897" y="53029"/>
                    <a:pt x="238128" y="41274"/>
                    <a:pt x="232594" y="30756"/>
                  </a:cubicBezTo>
                  <a:cubicBezTo>
                    <a:pt x="227714" y="21469"/>
                    <a:pt x="220381" y="13696"/>
                    <a:pt x="211394" y="8275"/>
                  </a:cubicBezTo>
                  <a:close/>
                </a:path>
              </a:pathLst>
            </a:custGeom>
            <a:solidFill>
              <a:srgbClr val="00A443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35" name="Forma libre 48">
              <a:extLst>
                <a:ext uri="{FF2B5EF4-FFF2-40B4-BE49-F238E27FC236}">
                  <a16:creationId xmlns:a16="http://schemas.microsoft.com/office/drawing/2014/main" id="{9E7A2C52-8037-BBAA-9221-E67DD6D88108}"/>
                </a:ext>
              </a:extLst>
            </p:cNvPr>
            <p:cNvSpPr/>
            <p:nvPr/>
          </p:nvSpPr>
          <p:spPr>
            <a:xfrm>
              <a:off x="7695121" y="5914531"/>
              <a:ext cx="168670" cy="230409"/>
            </a:xfrm>
            <a:custGeom>
              <a:avLst/>
              <a:gdLst>
                <a:gd name="connsiteX0" fmla="*/ 129709 w 168670"/>
                <a:gd name="connsiteY0" fmla="*/ 11218 h 230409"/>
                <a:gd name="connsiteX1" fmla="*/ 88953 w 168670"/>
                <a:gd name="connsiteY1" fmla="*/ 21 h 230409"/>
                <a:gd name="connsiteX2" fmla="*/ 56548 w 168670"/>
                <a:gd name="connsiteY2" fmla="*/ 7673 h 230409"/>
                <a:gd name="connsiteX3" fmla="*/ 33963 w 168670"/>
                <a:gd name="connsiteY3" fmla="*/ 28036 h 230409"/>
                <a:gd name="connsiteX4" fmla="*/ 29204 w 168670"/>
                <a:gd name="connsiteY4" fmla="*/ 35818 h 230409"/>
                <a:gd name="connsiteX5" fmla="*/ 29204 w 168670"/>
                <a:gd name="connsiteY5" fmla="*/ 3091 h 230409"/>
                <a:gd name="connsiteX6" fmla="*/ 0 w 168670"/>
                <a:gd name="connsiteY6" fmla="*/ 3091 h 230409"/>
                <a:gd name="connsiteX7" fmla="*/ 0 w 168670"/>
                <a:gd name="connsiteY7" fmla="*/ 230409 h 230409"/>
                <a:gd name="connsiteX8" fmla="*/ 29420 w 168670"/>
                <a:gd name="connsiteY8" fmla="*/ 230409 h 230409"/>
                <a:gd name="connsiteX9" fmla="*/ 29420 w 168670"/>
                <a:gd name="connsiteY9" fmla="*/ 141566 h 230409"/>
                <a:gd name="connsiteX10" fmla="*/ 34353 w 168670"/>
                <a:gd name="connsiteY10" fmla="*/ 149521 h 230409"/>
                <a:gd name="connsiteX11" fmla="*/ 56894 w 168670"/>
                <a:gd name="connsiteY11" fmla="*/ 169840 h 230409"/>
                <a:gd name="connsiteX12" fmla="*/ 89170 w 168670"/>
                <a:gd name="connsiteY12" fmla="*/ 177492 h 230409"/>
                <a:gd name="connsiteX13" fmla="*/ 145891 w 168670"/>
                <a:gd name="connsiteY13" fmla="*/ 152720 h 230409"/>
                <a:gd name="connsiteX14" fmla="*/ 162677 w 168670"/>
                <a:gd name="connsiteY14" fmla="*/ 124575 h 230409"/>
                <a:gd name="connsiteX15" fmla="*/ 168648 w 168670"/>
                <a:gd name="connsiteY15" fmla="*/ 88605 h 230409"/>
                <a:gd name="connsiteX16" fmla="*/ 158265 w 168670"/>
                <a:gd name="connsiteY16" fmla="*/ 42432 h 230409"/>
                <a:gd name="connsiteX17" fmla="*/ 129709 w 168670"/>
                <a:gd name="connsiteY17" fmla="*/ 11218 h 230409"/>
                <a:gd name="connsiteX18" fmla="*/ 134988 w 168670"/>
                <a:gd name="connsiteY18" fmla="*/ 114977 h 230409"/>
                <a:gd name="connsiteX19" fmla="*/ 123609 w 168670"/>
                <a:gd name="connsiteY19" fmla="*/ 134648 h 230409"/>
                <a:gd name="connsiteX20" fmla="*/ 105913 w 168670"/>
                <a:gd name="connsiteY20" fmla="*/ 146883 h 230409"/>
                <a:gd name="connsiteX21" fmla="*/ 83848 w 168670"/>
                <a:gd name="connsiteY21" fmla="*/ 150947 h 230409"/>
                <a:gd name="connsiteX22" fmla="*/ 43957 w 168670"/>
                <a:gd name="connsiteY22" fmla="*/ 134476 h 230409"/>
                <a:gd name="connsiteX23" fmla="*/ 28512 w 168670"/>
                <a:gd name="connsiteY23" fmla="*/ 88865 h 230409"/>
                <a:gd name="connsiteX24" fmla="*/ 32579 w 168670"/>
                <a:gd name="connsiteY24" fmla="*/ 62709 h 230409"/>
                <a:gd name="connsiteX25" fmla="*/ 44131 w 168670"/>
                <a:gd name="connsiteY25" fmla="*/ 43038 h 230409"/>
                <a:gd name="connsiteX26" fmla="*/ 61437 w 168670"/>
                <a:gd name="connsiteY26" fmla="*/ 30673 h 230409"/>
                <a:gd name="connsiteX27" fmla="*/ 83675 w 168670"/>
                <a:gd name="connsiteY27" fmla="*/ 26350 h 230409"/>
                <a:gd name="connsiteX28" fmla="*/ 123263 w 168670"/>
                <a:gd name="connsiteY28" fmla="*/ 42994 h 230409"/>
                <a:gd name="connsiteX29" fmla="*/ 138709 w 168670"/>
                <a:gd name="connsiteY29" fmla="*/ 88822 h 230409"/>
                <a:gd name="connsiteX30" fmla="*/ 134988 w 168670"/>
                <a:gd name="connsiteY30" fmla="*/ 115064 h 230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68670" h="230409">
                  <a:moveTo>
                    <a:pt x="129709" y="11218"/>
                  </a:moveTo>
                  <a:cubicBezTo>
                    <a:pt x="117465" y="3700"/>
                    <a:pt x="103318" y="-182"/>
                    <a:pt x="88953" y="21"/>
                  </a:cubicBezTo>
                  <a:cubicBezTo>
                    <a:pt x="77661" y="-264"/>
                    <a:pt x="66507" y="2369"/>
                    <a:pt x="56548" y="7673"/>
                  </a:cubicBezTo>
                  <a:cubicBezTo>
                    <a:pt x="47544" y="12624"/>
                    <a:pt x="39813" y="19593"/>
                    <a:pt x="33963" y="28036"/>
                  </a:cubicBezTo>
                  <a:cubicBezTo>
                    <a:pt x="32246" y="30548"/>
                    <a:pt x="30658" y="33146"/>
                    <a:pt x="29204" y="35818"/>
                  </a:cubicBezTo>
                  <a:lnTo>
                    <a:pt x="29204" y="3091"/>
                  </a:lnTo>
                  <a:lnTo>
                    <a:pt x="0" y="3091"/>
                  </a:lnTo>
                  <a:lnTo>
                    <a:pt x="0" y="230409"/>
                  </a:lnTo>
                  <a:lnTo>
                    <a:pt x="29420" y="230409"/>
                  </a:lnTo>
                  <a:lnTo>
                    <a:pt x="29420" y="141566"/>
                  </a:lnTo>
                  <a:cubicBezTo>
                    <a:pt x="30913" y="144307"/>
                    <a:pt x="32561" y="146961"/>
                    <a:pt x="34353" y="149521"/>
                  </a:cubicBezTo>
                  <a:cubicBezTo>
                    <a:pt x="40232" y="157912"/>
                    <a:pt x="47938" y="164860"/>
                    <a:pt x="56894" y="169840"/>
                  </a:cubicBezTo>
                  <a:cubicBezTo>
                    <a:pt x="66806" y="175140"/>
                    <a:pt x="77921" y="177778"/>
                    <a:pt x="89170" y="177492"/>
                  </a:cubicBezTo>
                  <a:cubicBezTo>
                    <a:pt x="110759" y="177765"/>
                    <a:pt x="131440" y="168742"/>
                    <a:pt x="145891" y="152720"/>
                  </a:cubicBezTo>
                  <a:cubicBezTo>
                    <a:pt x="153289" y="144540"/>
                    <a:pt x="159000" y="134973"/>
                    <a:pt x="162677" y="124575"/>
                  </a:cubicBezTo>
                  <a:cubicBezTo>
                    <a:pt x="166788" y="113032"/>
                    <a:pt x="168778" y="100853"/>
                    <a:pt x="168648" y="88605"/>
                  </a:cubicBezTo>
                  <a:cubicBezTo>
                    <a:pt x="168994" y="72601"/>
                    <a:pt x="165403" y="56760"/>
                    <a:pt x="158265" y="42432"/>
                  </a:cubicBezTo>
                  <a:cubicBezTo>
                    <a:pt x="151775" y="29610"/>
                    <a:pt x="141910" y="18810"/>
                    <a:pt x="129709" y="11218"/>
                  </a:cubicBezTo>
                  <a:close/>
                  <a:moveTo>
                    <a:pt x="134988" y="114977"/>
                  </a:moveTo>
                  <a:cubicBezTo>
                    <a:pt x="132608" y="122258"/>
                    <a:pt x="128714" y="128955"/>
                    <a:pt x="123609" y="134648"/>
                  </a:cubicBezTo>
                  <a:cubicBezTo>
                    <a:pt x="118720" y="140009"/>
                    <a:pt x="112663" y="144194"/>
                    <a:pt x="105913" y="146883"/>
                  </a:cubicBezTo>
                  <a:cubicBezTo>
                    <a:pt x="98861" y="149620"/>
                    <a:pt x="91376" y="151003"/>
                    <a:pt x="83848" y="150947"/>
                  </a:cubicBezTo>
                  <a:cubicBezTo>
                    <a:pt x="68796" y="151462"/>
                    <a:pt x="54255" y="145457"/>
                    <a:pt x="43957" y="134476"/>
                  </a:cubicBezTo>
                  <a:cubicBezTo>
                    <a:pt x="33660" y="123494"/>
                    <a:pt x="28512" y="108289"/>
                    <a:pt x="28512" y="88865"/>
                  </a:cubicBezTo>
                  <a:cubicBezTo>
                    <a:pt x="28369" y="79981"/>
                    <a:pt x="29745" y="71135"/>
                    <a:pt x="32579" y="62709"/>
                  </a:cubicBezTo>
                  <a:cubicBezTo>
                    <a:pt x="35062" y="55441"/>
                    <a:pt x="38991" y="48749"/>
                    <a:pt x="44131" y="43038"/>
                  </a:cubicBezTo>
                  <a:cubicBezTo>
                    <a:pt x="48933" y="37711"/>
                    <a:pt x="54839" y="33492"/>
                    <a:pt x="61437" y="30673"/>
                  </a:cubicBezTo>
                  <a:cubicBezTo>
                    <a:pt x="68480" y="27742"/>
                    <a:pt x="76060" y="26268"/>
                    <a:pt x="83675" y="26350"/>
                  </a:cubicBezTo>
                  <a:cubicBezTo>
                    <a:pt x="98645" y="25896"/>
                    <a:pt x="113096" y="31970"/>
                    <a:pt x="123263" y="42994"/>
                  </a:cubicBezTo>
                  <a:cubicBezTo>
                    <a:pt x="133560" y="54062"/>
                    <a:pt x="138709" y="69336"/>
                    <a:pt x="138709" y="88822"/>
                  </a:cubicBezTo>
                  <a:cubicBezTo>
                    <a:pt x="138925" y="97715"/>
                    <a:pt x="137670" y="106577"/>
                    <a:pt x="134988" y="115064"/>
                  </a:cubicBezTo>
                  <a:close/>
                </a:path>
              </a:pathLst>
            </a:custGeom>
            <a:solidFill>
              <a:srgbClr val="00A443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36" name="Forma libre 49">
              <a:extLst>
                <a:ext uri="{FF2B5EF4-FFF2-40B4-BE49-F238E27FC236}">
                  <a16:creationId xmlns:a16="http://schemas.microsoft.com/office/drawing/2014/main" id="{6660D465-28AB-3A79-4BEF-C37DB840EE32}"/>
                </a:ext>
              </a:extLst>
            </p:cNvPr>
            <p:cNvSpPr/>
            <p:nvPr/>
          </p:nvSpPr>
          <p:spPr>
            <a:xfrm>
              <a:off x="7882138" y="5914540"/>
              <a:ext cx="150523" cy="177661"/>
            </a:xfrm>
            <a:custGeom>
              <a:avLst/>
              <a:gdLst>
                <a:gd name="connsiteX0" fmla="*/ 126873 w 150523"/>
                <a:gd name="connsiteY0" fmla="*/ 15620 h 177661"/>
                <a:gd name="connsiteX1" fmla="*/ 102774 w 150523"/>
                <a:gd name="connsiteY1" fmla="*/ 3774 h 177661"/>
                <a:gd name="connsiteX2" fmla="*/ 74738 w 150523"/>
                <a:gd name="connsiteY2" fmla="*/ 13 h 177661"/>
                <a:gd name="connsiteX3" fmla="*/ 32987 w 150523"/>
                <a:gd name="connsiteY3" fmla="*/ 10561 h 177661"/>
                <a:gd name="connsiteX4" fmla="*/ 6163 w 150523"/>
                <a:gd name="connsiteY4" fmla="*/ 41776 h 177661"/>
                <a:gd name="connsiteX5" fmla="*/ 29223 w 150523"/>
                <a:gd name="connsiteY5" fmla="*/ 54313 h 177661"/>
                <a:gd name="connsiteX6" fmla="*/ 46226 w 150523"/>
                <a:gd name="connsiteY6" fmla="*/ 33777 h 177661"/>
                <a:gd name="connsiteX7" fmla="*/ 74392 w 150523"/>
                <a:gd name="connsiteY7" fmla="*/ 26169 h 177661"/>
                <a:gd name="connsiteX8" fmla="*/ 97496 w 150523"/>
                <a:gd name="connsiteY8" fmla="*/ 30492 h 177661"/>
                <a:gd name="connsiteX9" fmla="*/ 114802 w 150523"/>
                <a:gd name="connsiteY9" fmla="*/ 44413 h 177661"/>
                <a:gd name="connsiteX10" fmla="*/ 121421 w 150523"/>
                <a:gd name="connsiteY10" fmla="*/ 70353 h 177661"/>
                <a:gd name="connsiteX11" fmla="*/ 121421 w 150523"/>
                <a:gd name="connsiteY11" fmla="*/ 91191 h 177661"/>
                <a:gd name="connsiteX12" fmla="*/ 116359 w 150523"/>
                <a:gd name="connsiteY12" fmla="*/ 86046 h 177661"/>
                <a:gd name="connsiteX13" fmla="*/ 69460 w 150523"/>
                <a:gd name="connsiteY13" fmla="*/ 72125 h 177661"/>
                <a:gd name="connsiteX14" fmla="*/ 34847 w 150523"/>
                <a:gd name="connsiteY14" fmla="*/ 78221 h 177661"/>
                <a:gd name="connsiteX15" fmla="*/ 9537 w 150523"/>
                <a:gd name="connsiteY15" fmla="*/ 96033 h 177661"/>
                <a:gd name="connsiteX16" fmla="*/ 19 w 150523"/>
                <a:gd name="connsiteY16" fmla="*/ 124740 h 177661"/>
                <a:gd name="connsiteX17" fmla="*/ 9364 w 150523"/>
                <a:gd name="connsiteY17" fmla="*/ 153576 h 177661"/>
                <a:gd name="connsiteX18" fmla="*/ 34328 w 150523"/>
                <a:gd name="connsiteY18" fmla="*/ 171561 h 177661"/>
                <a:gd name="connsiteX19" fmla="*/ 68291 w 150523"/>
                <a:gd name="connsiteY19" fmla="*/ 177657 h 177661"/>
                <a:gd name="connsiteX20" fmla="*/ 115883 w 150523"/>
                <a:gd name="connsiteY20" fmla="*/ 163390 h 177661"/>
                <a:gd name="connsiteX21" fmla="*/ 121984 w 150523"/>
                <a:gd name="connsiteY21" fmla="*/ 156991 h 177661"/>
                <a:gd name="connsiteX22" fmla="*/ 121984 w 150523"/>
                <a:gd name="connsiteY22" fmla="*/ 174284 h 177661"/>
                <a:gd name="connsiteX23" fmla="*/ 150496 w 150523"/>
                <a:gd name="connsiteY23" fmla="*/ 174284 h 177661"/>
                <a:gd name="connsiteX24" fmla="*/ 150496 w 150523"/>
                <a:gd name="connsiteY24" fmla="*/ 67067 h 177661"/>
                <a:gd name="connsiteX25" fmla="*/ 144049 w 150523"/>
                <a:gd name="connsiteY25" fmla="*/ 36372 h 177661"/>
                <a:gd name="connsiteX26" fmla="*/ 126873 w 150523"/>
                <a:gd name="connsiteY26" fmla="*/ 15620 h 177661"/>
                <a:gd name="connsiteX27" fmla="*/ 108874 w 150523"/>
                <a:gd name="connsiteY27" fmla="*/ 147134 h 177661"/>
                <a:gd name="connsiteX28" fmla="*/ 76425 w 150523"/>
                <a:gd name="connsiteY28" fmla="*/ 154743 h 177661"/>
                <a:gd name="connsiteX29" fmla="*/ 43327 w 150523"/>
                <a:gd name="connsiteY29" fmla="*/ 147307 h 177661"/>
                <a:gd name="connsiteX30" fmla="*/ 32987 w 150523"/>
                <a:gd name="connsiteY30" fmla="*/ 112682 h 177661"/>
                <a:gd name="connsiteX31" fmla="*/ 43327 w 150523"/>
                <a:gd name="connsiteY31" fmla="*/ 102345 h 177661"/>
                <a:gd name="connsiteX32" fmla="*/ 76425 w 150523"/>
                <a:gd name="connsiteY32" fmla="*/ 95039 h 177661"/>
                <a:gd name="connsiteX33" fmla="*/ 108874 w 150523"/>
                <a:gd name="connsiteY33" fmla="*/ 102648 h 177661"/>
                <a:gd name="connsiteX34" fmla="*/ 118739 w 150523"/>
                <a:gd name="connsiteY34" fmla="*/ 137286 h 177661"/>
                <a:gd name="connsiteX35" fmla="*/ 108874 w 150523"/>
                <a:gd name="connsiteY35" fmla="*/ 147134 h 177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50523" h="177661">
                  <a:moveTo>
                    <a:pt x="126873" y="15620"/>
                  </a:moveTo>
                  <a:cubicBezTo>
                    <a:pt x="119647" y="10172"/>
                    <a:pt x="111470" y="6152"/>
                    <a:pt x="102774" y="3774"/>
                  </a:cubicBezTo>
                  <a:cubicBezTo>
                    <a:pt x="93645" y="1245"/>
                    <a:pt x="84213" y="-22"/>
                    <a:pt x="74738" y="13"/>
                  </a:cubicBezTo>
                  <a:cubicBezTo>
                    <a:pt x="60114" y="-242"/>
                    <a:pt x="45707" y="3402"/>
                    <a:pt x="32987" y="10561"/>
                  </a:cubicBezTo>
                  <a:cubicBezTo>
                    <a:pt x="20743" y="17582"/>
                    <a:pt x="11268" y="28603"/>
                    <a:pt x="6163" y="41776"/>
                  </a:cubicBezTo>
                  <a:lnTo>
                    <a:pt x="29223" y="54313"/>
                  </a:lnTo>
                  <a:cubicBezTo>
                    <a:pt x="32554" y="45827"/>
                    <a:pt x="38525" y="38633"/>
                    <a:pt x="46226" y="33777"/>
                  </a:cubicBezTo>
                  <a:cubicBezTo>
                    <a:pt x="54663" y="28564"/>
                    <a:pt x="64484" y="25922"/>
                    <a:pt x="74392" y="26169"/>
                  </a:cubicBezTo>
                  <a:cubicBezTo>
                    <a:pt x="82309" y="26086"/>
                    <a:pt x="90141" y="27556"/>
                    <a:pt x="97496" y="30492"/>
                  </a:cubicBezTo>
                  <a:cubicBezTo>
                    <a:pt x="104548" y="33254"/>
                    <a:pt x="110605" y="38114"/>
                    <a:pt x="114802" y="44413"/>
                  </a:cubicBezTo>
                  <a:cubicBezTo>
                    <a:pt x="119561" y="52195"/>
                    <a:pt x="121897" y="61235"/>
                    <a:pt x="121421" y="70353"/>
                  </a:cubicBezTo>
                  <a:lnTo>
                    <a:pt x="121421" y="91191"/>
                  </a:lnTo>
                  <a:cubicBezTo>
                    <a:pt x="119864" y="89349"/>
                    <a:pt x="118177" y="87629"/>
                    <a:pt x="116359" y="86046"/>
                  </a:cubicBezTo>
                  <a:cubicBezTo>
                    <a:pt x="105457" y="76738"/>
                    <a:pt x="89838" y="72095"/>
                    <a:pt x="69460" y="72125"/>
                  </a:cubicBezTo>
                  <a:cubicBezTo>
                    <a:pt x="57648" y="71983"/>
                    <a:pt x="45924" y="74049"/>
                    <a:pt x="34847" y="78221"/>
                  </a:cubicBezTo>
                  <a:cubicBezTo>
                    <a:pt x="24983" y="81835"/>
                    <a:pt x="16244" y="87979"/>
                    <a:pt x="9537" y="96033"/>
                  </a:cubicBezTo>
                  <a:cubicBezTo>
                    <a:pt x="3091" y="104187"/>
                    <a:pt x="-284" y="114351"/>
                    <a:pt x="19" y="124740"/>
                  </a:cubicBezTo>
                  <a:cubicBezTo>
                    <a:pt x="-284" y="135142"/>
                    <a:pt x="3004" y="145323"/>
                    <a:pt x="9364" y="153576"/>
                  </a:cubicBezTo>
                  <a:cubicBezTo>
                    <a:pt x="15897" y="161708"/>
                    <a:pt x="24550" y="167921"/>
                    <a:pt x="34328" y="171561"/>
                  </a:cubicBezTo>
                  <a:cubicBezTo>
                    <a:pt x="45188" y="175703"/>
                    <a:pt x="56697" y="177769"/>
                    <a:pt x="68291" y="177657"/>
                  </a:cubicBezTo>
                  <a:cubicBezTo>
                    <a:pt x="88886" y="177657"/>
                    <a:pt x="104764" y="172901"/>
                    <a:pt x="115883" y="163390"/>
                  </a:cubicBezTo>
                  <a:cubicBezTo>
                    <a:pt x="118133" y="161462"/>
                    <a:pt x="120167" y="159322"/>
                    <a:pt x="121984" y="156991"/>
                  </a:cubicBezTo>
                  <a:lnTo>
                    <a:pt x="121984" y="174284"/>
                  </a:lnTo>
                  <a:lnTo>
                    <a:pt x="150496" y="174284"/>
                  </a:lnTo>
                  <a:lnTo>
                    <a:pt x="150496" y="67067"/>
                  </a:lnTo>
                  <a:cubicBezTo>
                    <a:pt x="150799" y="56470"/>
                    <a:pt x="148592" y="45956"/>
                    <a:pt x="144049" y="36372"/>
                  </a:cubicBezTo>
                  <a:cubicBezTo>
                    <a:pt x="139982" y="28235"/>
                    <a:pt x="134098" y="21141"/>
                    <a:pt x="126873" y="15620"/>
                  </a:cubicBezTo>
                  <a:close/>
                  <a:moveTo>
                    <a:pt x="108874" y="147134"/>
                  </a:moveTo>
                  <a:cubicBezTo>
                    <a:pt x="98924" y="152504"/>
                    <a:pt x="87718" y="155128"/>
                    <a:pt x="76425" y="154743"/>
                  </a:cubicBezTo>
                  <a:cubicBezTo>
                    <a:pt x="64917" y="155128"/>
                    <a:pt x="53538" y="152569"/>
                    <a:pt x="43327" y="147307"/>
                  </a:cubicBezTo>
                  <a:cubicBezTo>
                    <a:pt x="30910" y="140602"/>
                    <a:pt x="26281" y="125099"/>
                    <a:pt x="32987" y="112682"/>
                  </a:cubicBezTo>
                  <a:cubicBezTo>
                    <a:pt x="35367" y="108303"/>
                    <a:pt x="38958" y="104710"/>
                    <a:pt x="43327" y="102345"/>
                  </a:cubicBezTo>
                  <a:cubicBezTo>
                    <a:pt x="53582" y="97170"/>
                    <a:pt x="64960" y="94658"/>
                    <a:pt x="76425" y="95039"/>
                  </a:cubicBezTo>
                  <a:cubicBezTo>
                    <a:pt x="87718" y="94654"/>
                    <a:pt x="98924" y="97278"/>
                    <a:pt x="108874" y="102648"/>
                  </a:cubicBezTo>
                  <a:cubicBezTo>
                    <a:pt x="121162" y="109496"/>
                    <a:pt x="125575" y="125003"/>
                    <a:pt x="118739" y="137286"/>
                  </a:cubicBezTo>
                  <a:cubicBezTo>
                    <a:pt x="116403" y="141419"/>
                    <a:pt x="113028" y="144830"/>
                    <a:pt x="108874" y="147134"/>
                  </a:cubicBezTo>
                  <a:close/>
                </a:path>
              </a:pathLst>
            </a:custGeom>
            <a:solidFill>
              <a:srgbClr val="00A443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37" name="Forma libre 50">
              <a:extLst>
                <a:ext uri="{FF2B5EF4-FFF2-40B4-BE49-F238E27FC236}">
                  <a16:creationId xmlns:a16="http://schemas.microsoft.com/office/drawing/2014/main" id="{17D44A64-2C49-EC3E-CCD6-0224E5F342E2}"/>
                </a:ext>
              </a:extLst>
            </p:cNvPr>
            <p:cNvSpPr/>
            <p:nvPr/>
          </p:nvSpPr>
          <p:spPr>
            <a:xfrm>
              <a:off x="8068371" y="5914542"/>
              <a:ext cx="145777" cy="174412"/>
            </a:xfrm>
            <a:custGeom>
              <a:avLst/>
              <a:gdLst>
                <a:gd name="connsiteX0" fmla="*/ 114783 w 145777"/>
                <a:gd name="connsiteY0" fmla="*/ 8182 h 174412"/>
                <a:gd name="connsiteX1" fmla="*/ 81512 w 145777"/>
                <a:gd name="connsiteY1" fmla="*/ 11 h 174412"/>
                <a:gd name="connsiteX2" fmla="*/ 48241 w 145777"/>
                <a:gd name="connsiteY2" fmla="*/ 9003 h 174412"/>
                <a:gd name="connsiteX3" fmla="*/ 29204 w 145777"/>
                <a:gd name="connsiteY3" fmla="*/ 29625 h 174412"/>
                <a:gd name="connsiteX4" fmla="*/ 29204 w 145777"/>
                <a:gd name="connsiteY4" fmla="*/ 3080 h 174412"/>
                <a:gd name="connsiteX5" fmla="*/ 0 w 145777"/>
                <a:gd name="connsiteY5" fmla="*/ 3080 h 174412"/>
                <a:gd name="connsiteX6" fmla="*/ 0 w 145777"/>
                <a:gd name="connsiteY6" fmla="*/ 174412 h 174412"/>
                <a:gd name="connsiteX7" fmla="*/ 29204 w 145777"/>
                <a:gd name="connsiteY7" fmla="*/ 174412 h 174412"/>
                <a:gd name="connsiteX8" fmla="*/ 29204 w 145777"/>
                <a:gd name="connsiteY8" fmla="*/ 72642 h 174412"/>
                <a:gd name="connsiteX9" fmla="*/ 42184 w 145777"/>
                <a:gd name="connsiteY9" fmla="*/ 38531 h 174412"/>
                <a:gd name="connsiteX10" fmla="*/ 75498 w 145777"/>
                <a:gd name="connsiteY10" fmla="*/ 26167 h 174412"/>
                <a:gd name="connsiteX11" fmla="*/ 105178 w 145777"/>
                <a:gd name="connsiteY11" fmla="*/ 38359 h 174412"/>
                <a:gd name="connsiteX12" fmla="*/ 116557 w 145777"/>
                <a:gd name="connsiteY12" fmla="*/ 71604 h 174412"/>
                <a:gd name="connsiteX13" fmla="*/ 116557 w 145777"/>
                <a:gd name="connsiteY13" fmla="*/ 174412 h 174412"/>
                <a:gd name="connsiteX14" fmla="*/ 145761 w 145777"/>
                <a:gd name="connsiteY14" fmla="*/ 174412 h 174412"/>
                <a:gd name="connsiteX15" fmla="*/ 145761 w 145777"/>
                <a:gd name="connsiteY15" fmla="*/ 67195 h 174412"/>
                <a:gd name="connsiteX16" fmla="*/ 137627 w 145777"/>
                <a:gd name="connsiteY16" fmla="*/ 31571 h 174412"/>
                <a:gd name="connsiteX17" fmla="*/ 114783 w 145777"/>
                <a:gd name="connsiteY17" fmla="*/ 8182 h 174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45777" h="174412">
                  <a:moveTo>
                    <a:pt x="114783" y="8182"/>
                  </a:moveTo>
                  <a:cubicBezTo>
                    <a:pt x="104572" y="2618"/>
                    <a:pt x="93107" y="-197"/>
                    <a:pt x="81512" y="11"/>
                  </a:cubicBezTo>
                  <a:cubicBezTo>
                    <a:pt x="69830" y="2"/>
                    <a:pt x="58322" y="3106"/>
                    <a:pt x="48241" y="9003"/>
                  </a:cubicBezTo>
                  <a:cubicBezTo>
                    <a:pt x="40020" y="13901"/>
                    <a:pt x="33444" y="21065"/>
                    <a:pt x="29204" y="29625"/>
                  </a:cubicBezTo>
                  <a:lnTo>
                    <a:pt x="29204" y="3080"/>
                  </a:lnTo>
                  <a:lnTo>
                    <a:pt x="0" y="3080"/>
                  </a:lnTo>
                  <a:lnTo>
                    <a:pt x="0" y="174412"/>
                  </a:lnTo>
                  <a:lnTo>
                    <a:pt x="29204" y="174412"/>
                  </a:lnTo>
                  <a:lnTo>
                    <a:pt x="29204" y="72642"/>
                  </a:lnTo>
                  <a:cubicBezTo>
                    <a:pt x="28555" y="59953"/>
                    <a:pt x="33271" y="47571"/>
                    <a:pt x="42184" y="38531"/>
                  </a:cubicBezTo>
                  <a:cubicBezTo>
                    <a:pt x="51183" y="30127"/>
                    <a:pt x="63167" y="25674"/>
                    <a:pt x="75498" y="26167"/>
                  </a:cubicBezTo>
                  <a:cubicBezTo>
                    <a:pt x="86704" y="25743"/>
                    <a:pt x="97520" y="30192"/>
                    <a:pt x="105178" y="38359"/>
                  </a:cubicBezTo>
                  <a:cubicBezTo>
                    <a:pt x="113139" y="47546"/>
                    <a:pt x="117206" y="59465"/>
                    <a:pt x="116557" y="71604"/>
                  </a:cubicBezTo>
                  <a:lnTo>
                    <a:pt x="116557" y="174412"/>
                  </a:lnTo>
                  <a:lnTo>
                    <a:pt x="145761" y="174412"/>
                  </a:lnTo>
                  <a:lnTo>
                    <a:pt x="145761" y="67195"/>
                  </a:lnTo>
                  <a:cubicBezTo>
                    <a:pt x="146020" y="54830"/>
                    <a:pt x="143251" y="42591"/>
                    <a:pt x="137627" y="31571"/>
                  </a:cubicBezTo>
                  <a:cubicBezTo>
                    <a:pt x="132478" y="21705"/>
                    <a:pt x="124518" y="13573"/>
                    <a:pt x="114783" y="8182"/>
                  </a:cubicBezTo>
                  <a:close/>
                </a:path>
              </a:pathLst>
            </a:custGeom>
            <a:solidFill>
              <a:srgbClr val="00A443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38" name="Forma libre 51">
              <a:extLst>
                <a:ext uri="{FF2B5EF4-FFF2-40B4-BE49-F238E27FC236}">
                  <a16:creationId xmlns:a16="http://schemas.microsoft.com/office/drawing/2014/main" id="{B031E0C7-67BB-B45A-B81B-10357F323796}"/>
                </a:ext>
              </a:extLst>
            </p:cNvPr>
            <p:cNvSpPr/>
            <p:nvPr/>
          </p:nvSpPr>
          <p:spPr>
            <a:xfrm>
              <a:off x="8223693" y="5917622"/>
              <a:ext cx="168648" cy="227318"/>
            </a:xfrm>
            <a:custGeom>
              <a:avLst/>
              <a:gdLst>
                <a:gd name="connsiteX0" fmla="*/ 136848 w 168648"/>
                <a:gd name="connsiteY0" fmla="*/ 0 h 227318"/>
                <a:gd name="connsiteX1" fmla="*/ 94751 w 168648"/>
                <a:gd name="connsiteY1" fmla="*/ 85169 h 227318"/>
                <a:gd name="connsiteX2" fmla="*/ 84887 w 168648"/>
                <a:gd name="connsiteY2" fmla="*/ 105877 h 227318"/>
                <a:gd name="connsiteX3" fmla="*/ 75065 w 168648"/>
                <a:gd name="connsiteY3" fmla="*/ 85169 h 227318"/>
                <a:gd name="connsiteX4" fmla="*/ 33271 w 168648"/>
                <a:gd name="connsiteY4" fmla="*/ 0 h 227318"/>
                <a:gd name="connsiteX5" fmla="*/ 0 w 168648"/>
                <a:gd name="connsiteY5" fmla="*/ 0 h 227318"/>
                <a:gd name="connsiteX6" fmla="*/ 69614 w 168648"/>
                <a:gd name="connsiteY6" fmla="*/ 138086 h 227318"/>
                <a:gd name="connsiteX7" fmla="*/ 26348 w 168648"/>
                <a:gd name="connsiteY7" fmla="*/ 227319 h 227318"/>
                <a:gd name="connsiteX8" fmla="*/ 58278 w 168648"/>
                <a:gd name="connsiteY8" fmla="*/ 227319 h 227318"/>
                <a:gd name="connsiteX9" fmla="*/ 168648 w 168648"/>
                <a:gd name="connsiteY9" fmla="*/ 0 h 227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8648" h="227318">
                  <a:moveTo>
                    <a:pt x="136848" y="0"/>
                  </a:moveTo>
                  <a:lnTo>
                    <a:pt x="94751" y="85169"/>
                  </a:lnTo>
                  <a:cubicBezTo>
                    <a:pt x="92241" y="90357"/>
                    <a:pt x="88954" y="97261"/>
                    <a:pt x="84887" y="105877"/>
                  </a:cubicBezTo>
                  <a:lnTo>
                    <a:pt x="75065" y="85169"/>
                  </a:lnTo>
                  <a:lnTo>
                    <a:pt x="33271" y="0"/>
                  </a:lnTo>
                  <a:lnTo>
                    <a:pt x="0" y="0"/>
                  </a:lnTo>
                  <a:lnTo>
                    <a:pt x="69614" y="138086"/>
                  </a:lnTo>
                  <a:lnTo>
                    <a:pt x="26348" y="227319"/>
                  </a:lnTo>
                  <a:lnTo>
                    <a:pt x="58278" y="227319"/>
                  </a:lnTo>
                  <a:lnTo>
                    <a:pt x="168648" y="0"/>
                  </a:lnTo>
                  <a:close/>
                </a:path>
              </a:pathLst>
            </a:custGeom>
            <a:solidFill>
              <a:srgbClr val="00A443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</p:grpSp>
      <p:pic>
        <p:nvPicPr>
          <p:cNvPr id="39" name="Picture 38">
            <a:extLst>
              <a:ext uri="{FF2B5EF4-FFF2-40B4-BE49-F238E27FC236}">
                <a16:creationId xmlns:a16="http://schemas.microsoft.com/office/drawing/2014/main" id="{F7F6BEC6-C197-8913-AF42-E82F1691A3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173" y="1057342"/>
            <a:ext cx="7126178" cy="525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9744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52">
            <a:extLst>
              <a:ext uri="{FF2B5EF4-FFF2-40B4-BE49-F238E27FC236}">
                <a16:creationId xmlns:a16="http://schemas.microsoft.com/office/drawing/2014/main" id="{A553C998-8812-E15B-68F4-9F9F2A1C5BD6}"/>
              </a:ext>
            </a:extLst>
          </p:cNvPr>
          <p:cNvGrpSpPr/>
          <p:nvPr/>
        </p:nvGrpSpPr>
        <p:grpSpPr>
          <a:xfrm>
            <a:off x="7182035" y="313075"/>
            <a:ext cx="1408980" cy="648493"/>
            <a:chOff x="3799123" y="4035174"/>
            <a:chExt cx="4593218" cy="2114062"/>
          </a:xfrm>
        </p:grpSpPr>
        <p:sp>
          <p:nvSpPr>
            <p:cNvPr id="5" name="Forma libre 18">
              <a:extLst>
                <a:ext uri="{FF2B5EF4-FFF2-40B4-BE49-F238E27FC236}">
                  <a16:creationId xmlns:a16="http://schemas.microsoft.com/office/drawing/2014/main" id="{F2D57F76-446C-2B19-4046-F8E3095D0EC6}"/>
                </a:ext>
              </a:extLst>
            </p:cNvPr>
            <p:cNvSpPr/>
            <p:nvPr/>
          </p:nvSpPr>
          <p:spPr>
            <a:xfrm>
              <a:off x="5207063" y="4288735"/>
              <a:ext cx="441110" cy="573398"/>
            </a:xfrm>
            <a:custGeom>
              <a:avLst/>
              <a:gdLst>
                <a:gd name="connsiteX0" fmla="*/ 372212 w 441110"/>
                <a:gd name="connsiteY0" fmla="*/ 287499 h 573398"/>
                <a:gd name="connsiteX1" fmla="*/ 328557 w 441110"/>
                <a:gd name="connsiteY1" fmla="*/ 269384 h 573398"/>
                <a:gd name="connsiteX2" fmla="*/ 376149 w 441110"/>
                <a:gd name="connsiteY2" fmla="*/ 239597 h 573398"/>
                <a:gd name="connsiteX3" fmla="*/ 412232 w 441110"/>
                <a:gd name="connsiteY3" fmla="*/ 152353 h 573398"/>
                <a:gd name="connsiteX4" fmla="*/ 388479 w 441110"/>
                <a:gd name="connsiteY4" fmla="*/ 66319 h 573398"/>
                <a:gd name="connsiteX5" fmla="*/ 321245 w 441110"/>
                <a:gd name="connsiteY5" fmla="*/ 16385 h 573398"/>
                <a:gd name="connsiteX6" fmla="*/ 217971 w 441110"/>
                <a:gd name="connsiteY6" fmla="*/ 0 h 573398"/>
                <a:gd name="connsiteX7" fmla="*/ 0 w 441110"/>
                <a:gd name="connsiteY7" fmla="*/ 0 h 573398"/>
                <a:gd name="connsiteX8" fmla="*/ 0 w 441110"/>
                <a:gd name="connsiteY8" fmla="*/ 573398 h 573398"/>
                <a:gd name="connsiteX9" fmla="*/ 236099 w 441110"/>
                <a:gd name="connsiteY9" fmla="*/ 573398 h 573398"/>
                <a:gd name="connsiteX10" fmla="*/ 345127 w 441110"/>
                <a:gd name="connsiteY10" fmla="*/ 555370 h 573398"/>
                <a:gd name="connsiteX11" fmla="*/ 416039 w 441110"/>
                <a:gd name="connsiteY11" fmla="*/ 501329 h 573398"/>
                <a:gd name="connsiteX12" fmla="*/ 441047 w 441110"/>
                <a:gd name="connsiteY12" fmla="*/ 410540 h 573398"/>
                <a:gd name="connsiteX13" fmla="*/ 372212 w 441110"/>
                <a:gd name="connsiteY13" fmla="*/ 287672 h 573398"/>
                <a:gd name="connsiteX14" fmla="*/ 84454 w 441110"/>
                <a:gd name="connsiteY14" fmla="*/ 74534 h 573398"/>
                <a:gd name="connsiteX15" fmla="*/ 213168 w 441110"/>
                <a:gd name="connsiteY15" fmla="*/ 74534 h 573398"/>
                <a:gd name="connsiteX16" fmla="*/ 293079 w 441110"/>
                <a:gd name="connsiteY16" fmla="*/ 92129 h 573398"/>
                <a:gd name="connsiteX17" fmla="*/ 323927 w 441110"/>
                <a:gd name="connsiteY17" fmla="*/ 157281 h 573398"/>
                <a:gd name="connsiteX18" fmla="*/ 309996 w 441110"/>
                <a:gd name="connsiteY18" fmla="*/ 207215 h 573398"/>
                <a:gd name="connsiteX19" fmla="*/ 271057 w 441110"/>
                <a:gd name="connsiteY19" fmla="*/ 232636 h 573398"/>
                <a:gd name="connsiteX20" fmla="*/ 213255 w 441110"/>
                <a:gd name="connsiteY20" fmla="*/ 239986 h 573398"/>
                <a:gd name="connsiteX21" fmla="*/ 84454 w 441110"/>
                <a:gd name="connsiteY21" fmla="*/ 239986 h 573398"/>
                <a:gd name="connsiteX22" fmla="*/ 320985 w 441110"/>
                <a:gd name="connsiteY22" fmla="*/ 477983 h 573398"/>
                <a:gd name="connsiteX23" fmla="*/ 234455 w 441110"/>
                <a:gd name="connsiteY23" fmla="*/ 498865 h 573398"/>
                <a:gd name="connsiteX24" fmla="*/ 84454 w 441110"/>
                <a:gd name="connsiteY24" fmla="*/ 498865 h 573398"/>
                <a:gd name="connsiteX25" fmla="*/ 84454 w 441110"/>
                <a:gd name="connsiteY25" fmla="*/ 311277 h 573398"/>
                <a:gd name="connsiteX26" fmla="*/ 234498 w 441110"/>
                <a:gd name="connsiteY26" fmla="*/ 311277 h 573398"/>
                <a:gd name="connsiteX27" fmla="*/ 297189 w 441110"/>
                <a:gd name="connsiteY27" fmla="*/ 320270 h 573398"/>
                <a:gd name="connsiteX28" fmla="*/ 338594 w 441110"/>
                <a:gd name="connsiteY28" fmla="*/ 349754 h 573398"/>
                <a:gd name="connsiteX29" fmla="*/ 353348 w 441110"/>
                <a:gd name="connsiteY29" fmla="*/ 405482 h 573398"/>
                <a:gd name="connsiteX30" fmla="*/ 320985 w 441110"/>
                <a:gd name="connsiteY30" fmla="*/ 477983 h 573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441110" h="573398">
                  <a:moveTo>
                    <a:pt x="372212" y="287499"/>
                  </a:moveTo>
                  <a:cubicBezTo>
                    <a:pt x="358566" y="279479"/>
                    <a:pt x="343873" y="273383"/>
                    <a:pt x="328557" y="269384"/>
                  </a:cubicBezTo>
                  <a:cubicBezTo>
                    <a:pt x="346218" y="262657"/>
                    <a:pt x="362386" y="252537"/>
                    <a:pt x="376149" y="239597"/>
                  </a:cubicBezTo>
                  <a:cubicBezTo>
                    <a:pt x="400204" y="216943"/>
                    <a:pt x="412232" y="187860"/>
                    <a:pt x="412232" y="152353"/>
                  </a:cubicBezTo>
                  <a:cubicBezTo>
                    <a:pt x="412232" y="117421"/>
                    <a:pt x="404314" y="88744"/>
                    <a:pt x="388479" y="66319"/>
                  </a:cubicBezTo>
                  <a:cubicBezTo>
                    <a:pt x="371662" y="43237"/>
                    <a:pt x="348212" y="25819"/>
                    <a:pt x="321245" y="16385"/>
                  </a:cubicBezTo>
                  <a:cubicBezTo>
                    <a:pt x="292257" y="5460"/>
                    <a:pt x="257831" y="0"/>
                    <a:pt x="217971" y="0"/>
                  </a:cubicBezTo>
                  <a:lnTo>
                    <a:pt x="0" y="0"/>
                  </a:lnTo>
                  <a:lnTo>
                    <a:pt x="0" y="573398"/>
                  </a:lnTo>
                  <a:lnTo>
                    <a:pt x="236099" y="573398"/>
                  </a:lnTo>
                  <a:cubicBezTo>
                    <a:pt x="278209" y="573398"/>
                    <a:pt x="314552" y="567389"/>
                    <a:pt x="345127" y="555370"/>
                  </a:cubicBezTo>
                  <a:cubicBezTo>
                    <a:pt x="373704" y="544960"/>
                    <a:pt x="398435" y="526110"/>
                    <a:pt x="416039" y="501329"/>
                  </a:cubicBezTo>
                  <a:cubicBezTo>
                    <a:pt x="432740" y="477292"/>
                    <a:pt x="441077" y="447029"/>
                    <a:pt x="441047" y="410540"/>
                  </a:cubicBezTo>
                  <a:cubicBezTo>
                    <a:pt x="442591" y="360018"/>
                    <a:pt x="416117" y="312769"/>
                    <a:pt x="372212" y="287672"/>
                  </a:cubicBezTo>
                  <a:close/>
                  <a:moveTo>
                    <a:pt x="84454" y="74534"/>
                  </a:moveTo>
                  <a:lnTo>
                    <a:pt x="213168" y="74534"/>
                  </a:lnTo>
                  <a:cubicBezTo>
                    <a:pt x="245963" y="74534"/>
                    <a:pt x="272602" y="80400"/>
                    <a:pt x="293079" y="92129"/>
                  </a:cubicBezTo>
                  <a:cubicBezTo>
                    <a:pt x="313557" y="103858"/>
                    <a:pt x="323841" y="125579"/>
                    <a:pt x="323927" y="157281"/>
                  </a:cubicBezTo>
                  <a:cubicBezTo>
                    <a:pt x="323927" y="178552"/>
                    <a:pt x="319255" y="195240"/>
                    <a:pt x="309996" y="207215"/>
                  </a:cubicBezTo>
                  <a:cubicBezTo>
                    <a:pt x="300080" y="219641"/>
                    <a:pt x="286429" y="228555"/>
                    <a:pt x="271057" y="232636"/>
                  </a:cubicBezTo>
                  <a:cubicBezTo>
                    <a:pt x="252237" y="237807"/>
                    <a:pt x="232772" y="240284"/>
                    <a:pt x="213255" y="239986"/>
                  </a:cubicBezTo>
                  <a:lnTo>
                    <a:pt x="84454" y="239986"/>
                  </a:lnTo>
                  <a:close/>
                  <a:moveTo>
                    <a:pt x="320985" y="477983"/>
                  </a:moveTo>
                  <a:cubicBezTo>
                    <a:pt x="299353" y="491904"/>
                    <a:pt x="270508" y="498865"/>
                    <a:pt x="234455" y="498865"/>
                  </a:cubicBezTo>
                  <a:lnTo>
                    <a:pt x="84454" y="498865"/>
                  </a:lnTo>
                  <a:lnTo>
                    <a:pt x="84454" y="311277"/>
                  </a:lnTo>
                  <a:lnTo>
                    <a:pt x="234498" y="311277"/>
                  </a:lnTo>
                  <a:cubicBezTo>
                    <a:pt x="255746" y="310858"/>
                    <a:pt x="276920" y="313897"/>
                    <a:pt x="297189" y="320270"/>
                  </a:cubicBezTo>
                  <a:cubicBezTo>
                    <a:pt x="313777" y="325453"/>
                    <a:pt x="328280" y="335782"/>
                    <a:pt x="338594" y="349754"/>
                  </a:cubicBezTo>
                  <a:cubicBezTo>
                    <a:pt x="348429" y="363416"/>
                    <a:pt x="353348" y="381993"/>
                    <a:pt x="353348" y="405482"/>
                  </a:cubicBezTo>
                  <a:cubicBezTo>
                    <a:pt x="353348" y="439895"/>
                    <a:pt x="342562" y="464062"/>
                    <a:pt x="320985" y="477983"/>
                  </a:cubicBezTo>
                  <a:close/>
                </a:path>
              </a:pathLst>
            </a:custGeom>
            <a:solidFill>
              <a:srgbClr val="00A443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6" name="Forma libre 19">
              <a:extLst>
                <a:ext uri="{FF2B5EF4-FFF2-40B4-BE49-F238E27FC236}">
                  <a16:creationId xmlns:a16="http://schemas.microsoft.com/office/drawing/2014/main" id="{23645812-527A-971A-908F-B098AF36152A}"/>
                </a:ext>
              </a:extLst>
            </p:cNvPr>
            <p:cNvSpPr/>
            <p:nvPr/>
          </p:nvSpPr>
          <p:spPr>
            <a:xfrm>
              <a:off x="5686460" y="4437774"/>
              <a:ext cx="392701" cy="433521"/>
            </a:xfrm>
            <a:custGeom>
              <a:avLst/>
              <a:gdLst>
                <a:gd name="connsiteX0" fmla="*/ 299248 w 392701"/>
                <a:gd name="connsiteY0" fmla="*/ 26659 h 433521"/>
                <a:gd name="connsiteX1" fmla="*/ 200041 w 392701"/>
                <a:gd name="connsiteY1" fmla="*/ 28 h 433521"/>
                <a:gd name="connsiteX2" fmla="*/ 119308 w 392701"/>
                <a:gd name="connsiteY2" fmla="*/ 15202 h 433521"/>
                <a:gd name="connsiteX3" fmla="*/ 55751 w 392701"/>
                <a:gd name="connsiteY3" fmla="*/ 59127 h 433521"/>
                <a:gd name="connsiteX4" fmla="*/ 14346 w 392701"/>
                <a:gd name="connsiteY4" fmla="*/ 127522 h 433521"/>
                <a:gd name="connsiteX5" fmla="*/ 26 w 392701"/>
                <a:gd name="connsiteY5" fmla="*/ 216408 h 433521"/>
                <a:gd name="connsiteX6" fmla="*/ 26244 w 392701"/>
                <a:gd name="connsiteY6" fmla="*/ 329895 h 433521"/>
                <a:gd name="connsiteX7" fmla="*/ 98411 w 392701"/>
                <a:gd name="connsiteY7" fmla="*/ 406071 h 433521"/>
                <a:gd name="connsiteX8" fmla="*/ 204151 w 392701"/>
                <a:gd name="connsiteY8" fmla="*/ 433481 h 433521"/>
                <a:gd name="connsiteX9" fmla="*/ 274241 w 392701"/>
                <a:gd name="connsiteY9" fmla="*/ 423278 h 433521"/>
                <a:gd name="connsiteX10" fmla="*/ 336543 w 392701"/>
                <a:gd name="connsiteY10" fmla="*/ 389686 h 433521"/>
                <a:gd name="connsiteX11" fmla="*/ 385347 w 392701"/>
                <a:gd name="connsiteY11" fmla="*/ 329333 h 433521"/>
                <a:gd name="connsiteX12" fmla="*/ 323044 w 392701"/>
                <a:gd name="connsiteY12" fmla="*/ 290856 h 433521"/>
                <a:gd name="connsiteX13" fmla="*/ 291894 w 392701"/>
                <a:gd name="connsiteY13" fmla="*/ 332186 h 433521"/>
                <a:gd name="connsiteX14" fmla="*/ 251743 w 392701"/>
                <a:gd name="connsiteY14" fmla="*/ 355143 h 433521"/>
                <a:gd name="connsiteX15" fmla="*/ 204151 w 392701"/>
                <a:gd name="connsiteY15" fmla="*/ 362103 h 433521"/>
                <a:gd name="connsiteX16" fmla="*/ 141027 w 392701"/>
                <a:gd name="connsiteY16" fmla="*/ 345718 h 433521"/>
                <a:gd name="connsiteX17" fmla="*/ 97156 w 392701"/>
                <a:gd name="connsiteY17" fmla="*/ 296908 h 433521"/>
                <a:gd name="connsiteX18" fmla="*/ 81884 w 392701"/>
                <a:gd name="connsiteY18" fmla="*/ 235042 h 433521"/>
                <a:gd name="connsiteX19" fmla="*/ 391880 w 392701"/>
                <a:gd name="connsiteY19" fmla="*/ 235042 h 433521"/>
                <a:gd name="connsiteX20" fmla="*/ 392702 w 392701"/>
                <a:gd name="connsiteY20" fmla="*/ 223585 h 433521"/>
                <a:gd name="connsiteX21" fmla="*/ 392702 w 392701"/>
                <a:gd name="connsiteY21" fmla="*/ 212907 h 433521"/>
                <a:gd name="connsiteX22" fmla="*/ 367694 w 392701"/>
                <a:gd name="connsiteY22" fmla="*/ 101106 h 433521"/>
                <a:gd name="connsiteX23" fmla="*/ 299248 w 392701"/>
                <a:gd name="connsiteY23" fmla="*/ 26659 h 433521"/>
                <a:gd name="connsiteX24" fmla="*/ 84263 w 392701"/>
                <a:gd name="connsiteY24" fmla="*/ 175337 h 433521"/>
                <a:gd name="connsiteX25" fmla="*/ 89369 w 392701"/>
                <a:gd name="connsiteY25" fmla="*/ 152813 h 433521"/>
                <a:gd name="connsiteX26" fmla="*/ 112732 w 392701"/>
                <a:gd name="connsiteY26" fmla="*/ 106121 h 433521"/>
                <a:gd name="connsiteX27" fmla="*/ 150026 w 392701"/>
                <a:gd name="connsiteY27" fmla="*/ 77458 h 433521"/>
                <a:gd name="connsiteX28" fmla="*/ 199306 w 392701"/>
                <a:gd name="connsiteY28" fmla="*/ 68033 h 433521"/>
                <a:gd name="connsiteX29" fmla="*/ 280082 w 392701"/>
                <a:gd name="connsiteY29" fmla="*/ 104046 h 433521"/>
                <a:gd name="connsiteX30" fmla="*/ 309026 w 392701"/>
                <a:gd name="connsiteY30" fmla="*/ 175337 h 433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92701" h="433521">
                  <a:moveTo>
                    <a:pt x="299248" y="26659"/>
                  </a:moveTo>
                  <a:cubicBezTo>
                    <a:pt x="269335" y="8653"/>
                    <a:pt x="234956" y="-573"/>
                    <a:pt x="200041" y="28"/>
                  </a:cubicBezTo>
                  <a:cubicBezTo>
                    <a:pt x="172390" y="-327"/>
                    <a:pt x="144943" y="4835"/>
                    <a:pt x="119308" y="15202"/>
                  </a:cubicBezTo>
                  <a:cubicBezTo>
                    <a:pt x="95231" y="25146"/>
                    <a:pt x="73559" y="40122"/>
                    <a:pt x="55751" y="59127"/>
                  </a:cubicBezTo>
                  <a:cubicBezTo>
                    <a:pt x="37389" y="78837"/>
                    <a:pt x="23294" y="102118"/>
                    <a:pt x="14346" y="127522"/>
                  </a:cubicBezTo>
                  <a:cubicBezTo>
                    <a:pt x="4447" y="156094"/>
                    <a:pt x="-398" y="186176"/>
                    <a:pt x="26" y="216408"/>
                  </a:cubicBezTo>
                  <a:cubicBezTo>
                    <a:pt x="26" y="259641"/>
                    <a:pt x="8765" y="297470"/>
                    <a:pt x="26244" y="329895"/>
                  </a:cubicBezTo>
                  <a:cubicBezTo>
                    <a:pt x="42832" y="361433"/>
                    <a:pt x="67801" y="387792"/>
                    <a:pt x="98411" y="406071"/>
                  </a:cubicBezTo>
                  <a:cubicBezTo>
                    <a:pt x="130471" y="424739"/>
                    <a:pt x="167056" y="434225"/>
                    <a:pt x="204151" y="433481"/>
                  </a:cubicBezTo>
                  <a:cubicBezTo>
                    <a:pt x="227887" y="433520"/>
                    <a:pt x="251501" y="430083"/>
                    <a:pt x="274241" y="423278"/>
                  </a:cubicBezTo>
                  <a:cubicBezTo>
                    <a:pt x="297055" y="416369"/>
                    <a:pt x="318242" y="404947"/>
                    <a:pt x="336543" y="389686"/>
                  </a:cubicBezTo>
                  <a:cubicBezTo>
                    <a:pt x="356462" y="372812"/>
                    <a:pt x="373020" y="352337"/>
                    <a:pt x="385347" y="329333"/>
                  </a:cubicBezTo>
                  <a:lnTo>
                    <a:pt x="323044" y="290856"/>
                  </a:lnTo>
                  <a:cubicBezTo>
                    <a:pt x="315313" y="306441"/>
                    <a:pt x="304747" y="320457"/>
                    <a:pt x="291894" y="332186"/>
                  </a:cubicBezTo>
                  <a:cubicBezTo>
                    <a:pt x="280307" y="342618"/>
                    <a:pt x="266614" y="350448"/>
                    <a:pt x="251743" y="355143"/>
                  </a:cubicBezTo>
                  <a:cubicBezTo>
                    <a:pt x="236328" y="359873"/>
                    <a:pt x="220276" y="362220"/>
                    <a:pt x="204151" y="362103"/>
                  </a:cubicBezTo>
                  <a:cubicBezTo>
                    <a:pt x="182012" y="362467"/>
                    <a:pt x="160189" y="356803"/>
                    <a:pt x="141027" y="345718"/>
                  </a:cubicBezTo>
                  <a:cubicBezTo>
                    <a:pt x="121869" y="334171"/>
                    <a:pt x="106597" y="317176"/>
                    <a:pt x="97156" y="296908"/>
                  </a:cubicBezTo>
                  <a:cubicBezTo>
                    <a:pt x="88127" y="277462"/>
                    <a:pt x="82943" y="256455"/>
                    <a:pt x="81884" y="235042"/>
                  </a:cubicBezTo>
                  <a:lnTo>
                    <a:pt x="391880" y="235042"/>
                  </a:lnTo>
                  <a:cubicBezTo>
                    <a:pt x="392412" y="231246"/>
                    <a:pt x="392684" y="227420"/>
                    <a:pt x="392702" y="223585"/>
                  </a:cubicBezTo>
                  <a:lnTo>
                    <a:pt x="392702" y="212907"/>
                  </a:lnTo>
                  <a:cubicBezTo>
                    <a:pt x="392702" y="170309"/>
                    <a:pt x="384364" y="133042"/>
                    <a:pt x="367694" y="101106"/>
                  </a:cubicBezTo>
                  <a:cubicBezTo>
                    <a:pt x="352175" y="70467"/>
                    <a:pt x="328487" y="44705"/>
                    <a:pt x="299248" y="26659"/>
                  </a:cubicBezTo>
                  <a:close/>
                  <a:moveTo>
                    <a:pt x="84263" y="175337"/>
                  </a:moveTo>
                  <a:cubicBezTo>
                    <a:pt x="85479" y="167728"/>
                    <a:pt x="87184" y="160206"/>
                    <a:pt x="89369" y="152813"/>
                  </a:cubicBezTo>
                  <a:cubicBezTo>
                    <a:pt x="94119" y="135909"/>
                    <a:pt x="102050" y="120064"/>
                    <a:pt x="112732" y="106121"/>
                  </a:cubicBezTo>
                  <a:cubicBezTo>
                    <a:pt x="122510" y="93540"/>
                    <a:pt x="135351" y="83675"/>
                    <a:pt x="150026" y="77458"/>
                  </a:cubicBezTo>
                  <a:cubicBezTo>
                    <a:pt x="165641" y="71007"/>
                    <a:pt x="182410" y="67800"/>
                    <a:pt x="199306" y="68033"/>
                  </a:cubicBezTo>
                  <a:cubicBezTo>
                    <a:pt x="230292" y="67238"/>
                    <a:pt x="259977" y="80471"/>
                    <a:pt x="280082" y="104046"/>
                  </a:cubicBezTo>
                  <a:cubicBezTo>
                    <a:pt x="295108" y="121339"/>
                    <a:pt x="304756" y="145104"/>
                    <a:pt x="309026" y="175337"/>
                  </a:cubicBezTo>
                  <a:close/>
                </a:path>
              </a:pathLst>
            </a:custGeom>
            <a:solidFill>
              <a:srgbClr val="00A443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7" name="Forma libre 20">
              <a:extLst>
                <a:ext uri="{FF2B5EF4-FFF2-40B4-BE49-F238E27FC236}">
                  <a16:creationId xmlns:a16="http://schemas.microsoft.com/office/drawing/2014/main" id="{6808A4D9-3B6C-909A-3059-3E4B939615DF}"/>
                </a:ext>
              </a:extLst>
            </p:cNvPr>
            <p:cNvSpPr/>
            <p:nvPr/>
          </p:nvSpPr>
          <p:spPr>
            <a:xfrm>
              <a:off x="6132984" y="4437788"/>
              <a:ext cx="217278" cy="424345"/>
            </a:xfrm>
            <a:custGeom>
              <a:avLst/>
              <a:gdLst>
                <a:gd name="connsiteX0" fmla="*/ 127503 w 217278"/>
                <a:gd name="connsiteY0" fmla="*/ 18864 h 424345"/>
                <a:gd name="connsiteX1" fmla="*/ 80344 w 217278"/>
                <a:gd name="connsiteY1" fmla="*/ 76190 h 424345"/>
                <a:gd name="connsiteX2" fmla="*/ 80344 w 217278"/>
                <a:gd name="connsiteY2" fmla="*/ 8228 h 424345"/>
                <a:gd name="connsiteX3" fmla="*/ 0 w 217278"/>
                <a:gd name="connsiteY3" fmla="*/ 8228 h 424345"/>
                <a:gd name="connsiteX4" fmla="*/ 0 w 217278"/>
                <a:gd name="connsiteY4" fmla="*/ 424345 h 424345"/>
                <a:gd name="connsiteX5" fmla="*/ 80344 w 217278"/>
                <a:gd name="connsiteY5" fmla="*/ 424345 h 424345"/>
                <a:gd name="connsiteX6" fmla="*/ 80344 w 217278"/>
                <a:gd name="connsiteY6" fmla="*/ 202344 h 424345"/>
                <a:gd name="connsiteX7" fmla="*/ 107428 w 217278"/>
                <a:gd name="connsiteY7" fmla="*/ 117175 h 424345"/>
                <a:gd name="connsiteX8" fmla="*/ 176263 w 217278"/>
                <a:gd name="connsiteY8" fmla="*/ 85053 h 424345"/>
                <a:gd name="connsiteX9" fmla="*/ 217278 w 217278"/>
                <a:gd name="connsiteY9" fmla="*/ 85053 h 424345"/>
                <a:gd name="connsiteX10" fmla="*/ 217278 w 217278"/>
                <a:gd name="connsiteY10" fmla="*/ 14 h 424345"/>
                <a:gd name="connsiteX11" fmla="*/ 193482 w 217278"/>
                <a:gd name="connsiteY11" fmla="*/ 14 h 424345"/>
                <a:gd name="connsiteX12" fmla="*/ 127503 w 217278"/>
                <a:gd name="connsiteY12" fmla="*/ 18864 h 424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7278" h="424345">
                  <a:moveTo>
                    <a:pt x="127503" y="18864"/>
                  </a:moveTo>
                  <a:cubicBezTo>
                    <a:pt x="108064" y="31457"/>
                    <a:pt x="92341" y="50566"/>
                    <a:pt x="80344" y="76190"/>
                  </a:cubicBezTo>
                  <a:lnTo>
                    <a:pt x="80344" y="8228"/>
                  </a:lnTo>
                  <a:lnTo>
                    <a:pt x="0" y="8228"/>
                  </a:lnTo>
                  <a:lnTo>
                    <a:pt x="0" y="424345"/>
                  </a:lnTo>
                  <a:lnTo>
                    <a:pt x="80344" y="424345"/>
                  </a:lnTo>
                  <a:lnTo>
                    <a:pt x="80344" y="202344"/>
                  </a:lnTo>
                  <a:cubicBezTo>
                    <a:pt x="80344" y="166863"/>
                    <a:pt x="89373" y="138476"/>
                    <a:pt x="107428" y="117175"/>
                  </a:cubicBezTo>
                  <a:cubicBezTo>
                    <a:pt x="124150" y="96385"/>
                    <a:pt x="149577" y="84517"/>
                    <a:pt x="176263" y="85053"/>
                  </a:cubicBezTo>
                  <a:lnTo>
                    <a:pt x="217278" y="85053"/>
                  </a:lnTo>
                  <a:lnTo>
                    <a:pt x="217278" y="14"/>
                  </a:lnTo>
                  <a:lnTo>
                    <a:pt x="193482" y="14"/>
                  </a:lnTo>
                  <a:cubicBezTo>
                    <a:pt x="170111" y="-345"/>
                    <a:pt x="147154" y="6214"/>
                    <a:pt x="127503" y="18864"/>
                  </a:cubicBezTo>
                  <a:close/>
                </a:path>
              </a:pathLst>
            </a:custGeom>
            <a:solidFill>
              <a:srgbClr val="00A443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8" name="Forma libre 21">
              <a:extLst>
                <a:ext uri="{FF2B5EF4-FFF2-40B4-BE49-F238E27FC236}">
                  <a16:creationId xmlns:a16="http://schemas.microsoft.com/office/drawing/2014/main" id="{1841CE5B-1948-6EF2-2888-F3864B3E6FC3}"/>
                </a:ext>
              </a:extLst>
            </p:cNvPr>
            <p:cNvSpPr/>
            <p:nvPr/>
          </p:nvSpPr>
          <p:spPr>
            <a:xfrm>
              <a:off x="6387773" y="4288735"/>
              <a:ext cx="356635" cy="573398"/>
            </a:xfrm>
            <a:custGeom>
              <a:avLst/>
              <a:gdLst>
                <a:gd name="connsiteX0" fmla="*/ 350060 w 356635"/>
                <a:gd name="connsiteY0" fmla="*/ 157238 h 573398"/>
                <a:gd name="connsiteX1" fmla="*/ 250852 w 356635"/>
                <a:gd name="connsiteY1" fmla="*/ 157238 h 573398"/>
                <a:gd name="connsiteX2" fmla="*/ 81166 w 356635"/>
                <a:gd name="connsiteY2" fmla="*/ 344739 h 573398"/>
                <a:gd name="connsiteX3" fmla="*/ 81166 w 356635"/>
                <a:gd name="connsiteY3" fmla="*/ 0 h 573398"/>
                <a:gd name="connsiteX4" fmla="*/ 0 w 356635"/>
                <a:gd name="connsiteY4" fmla="*/ 0 h 573398"/>
                <a:gd name="connsiteX5" fmla="*/ 0 w 356635"/>
                <a:gd name="connsiteY5" fmla="*/ 573398 h 573398"/>
                <a:gd name="connsiteX6" fmla="*/ 81166 w 356635"/>
                <a:gd name="connsiteY6" fmla="*/ 573398 h 573398"/>
                <a:gd name="connsiteX7" fmla="*/ 81166 w 356635"/>
                <a:gd name="connsiteY7" fmla="*/ 365318 h 573398"/>
                <a:gd name="connsiteX8" fmla="*/ 257429 w 356635"/>
                <a:gd name="connsiteY8" fmla="*/ 573398 h 573398"/>
                <a:gd name="connsiteX9" fmla="*/ 356636 w 356635"/>
                <a:gd name="connsiteY9" fmla="*/ 573398 h 573398"/>
                <a:gd name="connsiteX10" fmla="*/ 166874 w 356635"/>
                <a:gd name="connsiteY10" fmla="*/ 353256 h 573398"/>
                <a:gd name="connsiteX11" fmla="*/ 350060 w 356635"/>
                <a:gd name="connsiteY11" fmla="*/ 157238 h 573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6635" h="573398">
                  <a:moveTo>
                    <a:pt x="350060" y="157238"/>
                  </a:moveTo>
                  <a:lnTo>
                    <a:pt x="250852" y="157238"/>
                  </a:lnTo>
                  <a:lnTo>
                    <a:pt x="81166" y="344739"/>
                  </a:lnTo>
                  <a:lnTo>
                    <a:pt x="81166" y="0"/>
                  </a:lnTo>
                  <a:lnTo>
                    <a:pt x="0" y="0"/>
                  </a:lnTo>
                  <a:lnTo>
                    <a:pt x="0" y="573398"/>
                  </a:lnTo>
                  <a:lnTo>
                    <a:pt x="81166" y="573398"/>
                  </a:lnTo>
                  <a:lnTo>
                    <a:pt x="81166" y="365318"/>
                  </a:lnTo>
                  <a:lnTo>
                    <a:pt x="257429" y="573398"/>
                  </a:lnTo>
                  <a:lnTo>
                    <a:pt x="356636" y="573398"/>
                  </a:lnTo>
                  <a:lnTo>
                    <a:pt x="166874" y="353256"/>
                  </a:lnTo>
                  <a:lnTo>
                    <a:pt x="350060" y="157238"/>
                  </a:lnTo>
                  <a:close/>
                </a:path>
              </a:pathLst>
            </a:custGeom>
            <a:solidFill>
              <a:srgbClr val="00A443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9" name="Forma libre 22">
              <a:extLst>
                <a:ext uri="{FF2B5EF4-FFF2-40B4-BE49-F238E27FC236}">
                  <a16:creationId xmlns:a16="http://schemas.microsoft.com/office/drawing/2014/main" id="{6CA6868E-8E03-4A37-982F-79B923A75867}"/>
                </a:ext>
              </a:extLst>
            </p:cNvPr>
            <p:cNvSpPr/>
            <p:nvPr/>
          </p:nvSpPr>
          <p:spPr>
            <a:xfrm>
              <a:off x="6726108" y="4437721"/>
              <a:ext cx="349455" cy="433238"/>
            </a:xfrm>
            <a:custGeom>
              <a:avLst/>
              <a:gdLst>
                <a:gd name="connsiteX0" fmla="*/ 317654 w 349455"/>
                <a:gd name="connsiteY0" fmla="*/ 233150 h 433238"/>
                <a:gd name="connsiteX1" fmla="*/ 220523 w 349455"/>
                <a:gd name="connsiteY1" fmla="*/ 186847 h 433238"/>
                <a:gd name="connsiteX2" fmla="*/ 179551 w 349455"/>
                <a:gd name="connsiteY2" fmla="*/ 177033 h 433238"/>
                <a:gd name="connsiteX3" fmla="*/ 136069 w 349455"/>
                <a:gd name="connsiteY3" fmla="*/ 162940 h 433238"/>
                <a:gd name="connsiteX4" fmla="*/ 105784 w 349455"/>
                <a:gd name="connsiteY4" fmla="*/ 144911 h 433238"/>
                <a:gd name="connsiteX5" fmla="*/ 94319 w 349455"/>
                <a:gd name="connsiteY5" fmla="*/ 117069 h 433238"/>
                <a:gd name="connsiteX6" fmla="*/ 115951 w 349455"/>
                <a:gd name="connsiteY6" fmla="*/ 82224 h 433238"/>
                <a:gd name="connsiteX7" fmla="*/ 172932 w 349455"/>
                <a:gd name="connsiteY7" fmla="*/ 68735 h 433238"/>
                <a:gd name="connsiteX8" fmla="*/ 237267 w 349455"/>
                <a:gd name="connsiteY8" fmla="*/ 84688 h 433238"/>
                <a:gd name="connsiteX9" fmla="*/ 277028 w 349455"/>
                <a:gd name="connsiteY9" fmla="*/ 139161 h 433238"/>
                <a:gd name="connsiteX10" fmla="*/ 344262 w 349455"/>
                <a:gd name="connsiteY10" fmla="*/ 114605 h 433238"/>
                <a:gd name="connsiteX11" fmla="*/ 309001 w 349455"/>
                <a:gd name="connsiteY11" fmla="*/ 51528 h 433238"/>
                <a:gd name="connsiteX12" fmla="*/ 249598 w 349455"/>
                <a:gd name="connsiteY12" fmla="*/ 13008 h 433238"/>
                <a:gd name="connsiteX13" fmla="*/ 172932 w 349455"/>
                <a:gd name="connsiteY13" fmla="*/ 38 h 433238"/>
                <a:gd name="connsiteX14" fmla="*/ 90728 w 349455"/>
                <a:gd name="connsiteY14" fmla="*/ 15213 h 433238"/>
                <a:gd name="connsiteX15" fmla="*/ 34958 w 349455"/>
                <a:gd name="connsiteY15" fmla="*/ 56976 h 433238"/>
                <a:gd name="connsiteX16" fmla="*/ 14883 w 349455"/>
                <a:gd name="connsiteY16" fmla="*/ 118021 h 433238"/>
                <a:gd name="connsiteX17" fmla="*/ 45169 w 349455"/>
                <a:gd name="connsiteY17" fmla="*/ 195407 h 433238"/>
                <a:gd name="connsiteX18" fmla="*/ 142732 w 349455"/>
                <a:gd name="connsiteY18" fmla="*/ 243353 h 433238"/>
                <a:gd name="connsiteX19" fmla="*/ 184527 w 349455"/>
                <a:gd name="connsiteY19" fmla="*/ 253988 h 433238"/>
                <a:gd name="connsiteX20" fmla="*/ 249728 w 349455"/>
                <a:gd name="connsiteY20" fmla="*/ 276512 h 433238"/>
                <a:gd name="connsiteX21" fmla="*/ 270625 w 349455"/>
                <a:gd name="connsiteY21" fmla="*/ 312136 h 433238"/>
                <a:gd name="connsiteX22" fmla="*/ 246007 w 349455"/>
                <a:gd name="connsiteY22" fmla="*/ 350225 h 433238"/>
                <a:gd name="connsiteX23" fmla="*/ 177994 w 349455"/>
                <a:gd name="connsiteY23" fmla="*/ 365399 h 433238"/>
                <a:gd name="connsiteX24" fmla="*/ 130402 w 349455"/>
                <a:gd name="connsiteY24" fmla="*/ 357185 h 433238"/>
                <a:gd name="connsiteX25" fmla="*/ 90641 w 349455"/>
                <a:gd name="connsiteY25" fmla="*/ 332196 h 433238"/>
                <a:gd name="connsiteX26" fmla="*/ 65634 w 349455"/>
                <a:gd name="connsiteY26" fmla="*/ 290044 h 433238"/>
                <a:gd name="connsiteX27" fmla="*/ 0 w 349455"/>
                <a:gd name="connsiteY27" fmla="*/ 318578 h 433238"/>
                <a:gd name="connsiteX28" fmla="*/ 102452 w 349455"/>
                <a:gd name="connsiteY28" fmla="*/ 420954 h 433238"/>
                <a:gd name="connsiteX29" fmla="*/ 177907 w 349455"/>
                <a:gd name="connsiteY29" fmla="*/ 433232 h 433238"/>
                <a:gd name="connsiteX30" fmla="*/ 268764 w 349455"/>
                <a:gd name="connsiteY30" fmla="*/ 417279 h 433238"/>
                <a:gd name="connsiteX31" fmla="*/ 328211 w 349455"/>
                <a:gd name="connsiteY31" fmla="*/ 373441 h 433238"/>
                <a:gd name="connsiteX32" fmla="*/ 349454 w 349455"/>
                <a:gd name="connsiteY32" fmla="*/ 309932 h 433238"/>
                <a:gd name="connsiteX33" fmla="*/ 317654 w 349455"/>
                <a:gd name="connsiteY33" fmla="*/ 233150 h 433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349455" h="433238">
                  <a:moveTo>
                    <a:pt x="317654" y="233150"/>
                  </a:moveTo>
                  <a:cubicBezTo>
                    <a:pt x="296627" y="213206"/>
                    <a:pt x="264252" y="197772"/>
                    <a:pt x="220523" y="186847"/>
                  </a:cubicBezTo>
                  <a:lnTo>
                    <a:pt x="179551" y="177033"/>
                  </a:lnTo>
                  <a:cubicBezTo>
                    <a:pt x="164811" y="173130"/>
                    <a:pt x="150295" y="168426"/>
                    <a:pt x="136069" y="162940"/>
                  </a:cubicBezTo>
                  <a:cubicBezTo>
                    <a:pt x="124942" y="158858"/>
                    <a:pt x="114675" y="152745"/>
                    <a:pt x="105784" y="144911"/>
                  </a:cubicBezTo>
                  <a:cubicBezTo>
                    <a:pt x="98096" y="137735"/>
                    <a:pt x="93912" y="127575"/>
                    <a:pt x="94319" y="117069"/>
                  </a:cubicBezTo>
                  <a:cubicBezTo>
                    <a:pt x="94319" y="102833"/>
                    <a:pt x="101531" y="91216"/>
                    <a:pt x="115951" y="82224"/>
                  </a:cubicBezTo>
                  <a:cubicBezTo>
                    <a:pt x="130371" y="73231"/>
                    <a:pt x="149365" y="68735"/>
                    <a:pt x="172932" y="68735"/>
                  </a:cubicBezTo>
                  <a:cubicBezTo>
                    <a:pt x="195403" y="68337"/>
                    <a:pt x="217590" y="73836"/>
                    <a:pt x="237267" y="84688"/>
                  </a:cubicBezTo>
                  <a:cubicBezTo>
                    <a:pt x="256131" y="95354"/>
                    <a:pt x="269383" y="113511"/>
                    <a:pt x="277028" y="139161"/>
                  </a:cubicBezTo>
                  <a:lnTo>
                    <a:pt x="344262" y="114605"/>
                  </a:lnTo>
                  <a:cubicBezTo>
                    <a:pt x="337993" y="90957"/>
                    <a:pt x="325866" y="69262"/>
                    <a:pt x="309001" y="51528"/>
                  </a:cubicBezTo>
                  <a:cubicBezTo>
                    <a:pt x="292331" y="34408"/>
                    <a:pt x="272031" y="21248"/>
                    <a:pt x="249598" y="13008"/>
                  </a:cubicBezTo>
                  <a:cubicBezTo>
                    <a:pt x="225036" y="4093"/>
                    <a:pt x="199060" y="-299"/>
                    <a:pt x="172932" y="38"/>
                  </a:cubicBezTo>
                  <a:cubicBezTo>
                    <a:pt x="144787" y="-498"/>
                    <a:pt x="116825" y="4664"/>
                    <a:pt x="90728" y="15213"/>
                  </a:cubicBezTo>
                  <a:cubicBezTo>
                    <a:pt x="68757" y="23941"/>
                    <a:pt x="49508" y="38355"/>
                    <a:pt x="34958" y="56976"/>
                  </a:cubicBezTo>
                  <a:cubicBezTo>
                    <a:pt x="21650" y="74520"/>
                    <a:pt x="14585" y="96006"/>
                    <a:pt x="14883" y="118021"/>
                  </a:cubicBezTo>
                  <a:cubicBezTo>
                    <a:pt x="14187" y="146831"/>
                    <a:pt x="25098" y="174712"/>
                    <a:pt x="45169" y="195407"/>
                  </a:cubicBezTo>
                  <a:cubicBezTo>
                    <a:pt x="65361" y="216449"/>
                    <a:pt x="97879" y="232428"/>
                    <a:pt x="142732" y="243353"/>
                  </a:cubicBezTo>
                  <a:lnTo>
                    <a:pt x="184527" y="253988"/>
                  </a:lnTo>
                  <a:cubicBezTo>
                    <a:pt x="214034" y="260529"/>
                    <a:pt x="235766" y="268039"/>
                    <a:pt x="249728" y="276512"/>
                  </a:cubicBezTo>
                  <a:cubicBezTo>
                    <a:pt x="262815" y="283546"/>
                    <a:pt x="270876" y="297290"/>
                    <a:pt x="270625" y="312136"/>
                  </a:cubicBezTo>
                  <a:cubicBezTo>
                    <a:pt x="270625" y="327441"/>
                    <a:pt x="262417" y="340138"/>
                    <a:pt x="246007" y="350225"/>
                  </a:cubicBezTo>
                  <a:cubicBezTo>
                    <a:pt x="229596" y="360311"/>
                    <a:pt x="206925" y="365369"/>
                    <a:pt x="177994" y="365399"/>
                  </a:cubicBezTo>
                  <a:cubicBezTo>
                    <a:pt x="161773" y="365447"/>
                    <a:pt x="145666" y="362667"/>
                    <a:pt x="130402" y="357185"/>
                  </a:cubicBezTo>
                  <a:cubicBezTo>
                    <a:pt x="115432" y="351958"/>
                    <a:pt x="101838" y="343415"/>
                    <a:pt x="90641" y="332196"/>
                  </a:cubicBezTo>
                  <a:cubicBezTo>
                    <a:pt x="79033" y="320359"/>
                    <a:pt x="70453" y="305902"/>
                    <a:pt x="65634" y="290044"/>
                  </a:cubicBezTo>
                  <a:lnTo>
                    <a:pt x="0" y="318578"/>
                  </a:lnTo>
                  <a:cubicBezTo>
                    <a:pt x="16099" y="366930"/>
                    <a:pt x="54064" y="404867"/>
                    <a:pt x="102452" y="420954"/>
                  </a:cubicBezTo>
                  <a:cubicBezTo>
                    <a:pt x="126729" y="429280"/>
                    <a:pt x="152242" y="433431"/>
                    <a:pt x="177907" y="433232"/>
                  </a:cubicBezTo>
                  <a:cubicBezTo>
                    <a:pt x="212865" y="433232"/>
                    <a:pt x="243151" y="427914"/>
                    <a:pt x="268764" y="417279"/>
                  </a:cubicBezTo>
                  <a:cubicBezTo>
                    <a:pt x="292188" y="408317"/>
                    <a:pt x="312735" y="393164"/>
                    <a:pt x="328211" y="373441"/>
                  </a:cubicBezTo>
                  <a:cubicBezTo>
                    <a:pt x="342121" y="355201"/>
                    <a:pt x="349592" y="332867"/>
                    <a:pt x="349454" y="309932"/>
                  </a:cubicBezTo>
                  <a:cubicBezTo>
                    <a:pt x="349454" y="278661"/>
                    <a:pt x="338854" y="253067"/>
                    <a:pt x="317654" y="233150"/>
                  </a:cubicBezTo>
                  <a:close/>
                </a:path>
              </a:pathLst>
            </a:custGeom>
            <a:solidFill>
              <a:srgbClr val="00A443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10" name="Forma libre 23">
              <a:extLst>
                <a:ext uri="{FF2B5EF4-FFF2-40B4-BE49-F238E27FC236}">
                  <a16:creationId xmlns:a16="http://schemas.microsoft.com/office/drawing/2014/main" id="{2E063AEE-ED62-57D5-0EF3-D8DC8156E2E3}"/>
                </a:ext>
              </a:extLst>
            </p:cNvPr>
            <p:cNvSpPr/>
            <p:nvPr/>
          </p:nvSpPr>
          <p:spPr>
            <a:xfrm>
              <a:off x="7130595" y="4288735"/>
              <a:ext cx="357464" cy="573528"/>
            </a:xfrm>
            <a:custGeom>
              <a:avLst/>
              <a:gdLst>
                <a:gd name="connsiteX0" fmla="*/ 282826 w 357464"/>
                <a:gd name="connsiteY0" fmla="*/ 168738 h 573528"/>
                <a:gd name="connsiteX1" fmla="*/ 203304 w 357464"/>
                <a:gd name="connsiteY1" fmla="*/ 149067 h 573528"/>
                <a:gd name="connsiteX2" fmla="*/ 123349 w 357464"/>
                <a:gd name="connsiteY2" fmla="*/ 171591 h 573528"/>
                <a:gd name="connsiteX3" fmla="*/ 80344 w 357464"/>
                <a:gd name="connsiteY3" fmla="*/ 218802 h 573528"/>
                <a:gd name="connsiteX4" fmla="*/ 80344 w 357464"/>
                <a:gd name="connsiteY4" fmla="*/ 0 h 573528"/>
                <a:gd name="connsiteX5" fmla="*/ 0 w 357464"/>
                <a:gd name="connsiteY5" fmla="*/ 0 h 573528"/>
                <a:gd name="connsiteX6" fmla="*/ 0 w 357464"/>
                <a:gd name="connsiteY6" fmla="*/ 573398 h 573528"/>
                <a:gd name="connsiteX7" fmla="*/ 80344 w 357464"/>
                <a:gd name="connsiteY7" fmla="*/ 573398 h 573528"/>
                <a:gd name="connsiteX8" fmla="*/ 80344 w 357464"/>
                <a:gd name="connsiteY8" fmla="*/ 326971 h 573528"/>
                <a:gd name="connsiteX9" fmla="*/ 109418 w 357464"/>
                <a:gd name="connsiteY9" fmla="*/ 248719 h 573528"/>
                <a:gd name="connsiteX10" fmla="*/ 184440 w 357464"/>
                <a:gd name="connsiteY10" fmla="*/ 220488 h 573528"/>
                <a:gd name="connsiteX11" fmla="*/ 250852 w 357464"/>
                <a:gd name="connsiteY11" fmla="*/ 248330 h 573528"/>
                <a:gd name="connsiteX12" fmla="*/ 276249 w 357464"/>
                <a:gd name="connsiteY12" fmla="*/ 323685 h 573528"/>
                <a:gd name="connsiteX13" fmla="*/ 276249 w 357464"/>
                <a:gd name="connsiteY13" fmla="*/ 573528 h 573528"/>
                <a:gd name="connsiteX14" fmla="*/ 357415 w 357464"/>
                <a:gd name="connsiteY14" fmla="*/ 573528 h 573528"/>
                <a:gd name="connsiteX15" fmla="*/ 357415 w 357464"/>
                <a:gd name="connsiteY15" fmla="*/ 310456 h 573528"/>
                <a:gd name="connsiteX16" fmla="*/ 337340 w 357464"/>
                <a:gd name="connsiteY16" fmla="*/ 224854 h 573528"/>
                <a:gd name="connsiteX17" fmla="*/ 282826 w 357464"/>
                <a:gd name="connsiteY17" fmla="*/ 168738 h 573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7464" h="573528">
                  <a:moveTo>
                    <a:pt x="282826" y="168738"/>
                  </a:moveTo>
                  <a:cubicBezTo>
                    <a:pt x="258515" y="155293"/>
                    <a:pt x="231084" y="148509"/>
                    <a:pt x="203304" y="149067"/>
                  </a:cubicBezTo>
                  <a:cubicBezTo>
                    <a:pt x="175077" y="149020"/>
                    <a:pt x="147392" y="156814"/>
                    <a:pt x="123349" y="171591"/>
                  </a:cubicBezTo>
                  <a:cubicBezTo>
                    <a:pt x="104936" y="183070"/>
                    <a:pt x="90053" y="199408"/>
                    <a:pt x="80344" y="218802"/>
                  </a:cubicBezTo>
                  <a:lnTo>
                    <a:pt x="80344" y="0"/>
                  </a:lnTo>
                  <a:lnTo>
                    <a:pt x="0" y="0"/>
                  </a:lnTo>
                  <a:lnTo>
                    <a:pt x="0" y="573398"/>
                  </a:lnTo>
                  <a:lnTo>
                    <a:pt x="80344" y="573398"/>
                  </a:lnTo>
                  <a:lnTo>
                    <a:pt x="80344" y="326971"/>
                  </a:lnTo>
                  <a:cubicBezTo>
                    <a:pt x="80344" y="293651"/>
                    <a:pt x="90035" y="267569"/>
                    <a:pt x="109418" y="248719"/>
                  </a:cubicBezTo>
                  <a:cubicBezTo>
                    <a:pt x="128801" y="229870"/>
                    <a:pt x="153808" y="220458"/>
                    <a:pt x="184440" y="220488"/>
                  </a:cubicBezTo>
                  <a:cubicBezTo>
                    <a:pt x="211728" y="220488"/>
                    <a:pt x="233862" y="229770"/>
                    <a:pt x="250852" y="248330"/>
                  </a:cubicBezTo>
                  <a:cubicBezTo>
                    <a:pt x="267843" y="266890"/>
                    <a:pt x="276305" y="292008"/>
                    <a:pt x="276249" y="323685"/>
                  </a:cubicBezTo>
                  <a:lnTo>
                    <a:pt x="276249" y="573528"/>
                  </a:lnTo>
                  <a:lnTo>
                    <a:pt x="357415" y="573528"/>
                  </a:lnTo>
                  <a:lnTo>
                    <a:pt x="357415" y="310456"/>
                  </a:lnTo>
                  <a:cubicBezTo>
                    <a:pt x="358125" y="280681"/>
                    <a:pt x="351215" y="251214"/>
                    <a:pt x="337340" y="224854"/>
                  </a:cubicBezTo>
                  <a:cubicBezTo>
                    <a:pt x="324776" y="201422"/>
                    <a:pt x="305890" y="181980"/>
                    <a:pt x="282826" y="168738"/>
                  </a:cubicBezTo>
                  <a:close/>
                </a:path>
              </a:pathLst>
            </a:custGeom>
            <a:solidFill>
              <a:srgbClr val="00A443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11" name="Forma libre 24">
              <a:extLst>
                <a:ext uri="{FF2B5EF4-FFF2-40B4-BE49-F238E27FC236}">
                  <a16:creationId xmlns:a16="http://schemas.microsoft.com/office/drawing/2014/main" id="{6A30C35D-7993-1D30-5298-8B36A0537F38}"/>
                </a:ext>
              </a:extLst>
            </p:cNvPr>
            <p:cNvSpPr/>
            <p:nvPr/>
          </p:nvSpPr>
          <p:spPr>
            <a:xfrm>
              <a:off x="7543680" y="4269867"/>
              <a:ext cx="110781" cy="105697"/>
            </a:xfrm>
            <a:custGeom>
              <a:avLst/>
              <a:gdLst>
                <a:gd name="connsiteX0" fmla="*/ 94331 w 110781"/>
                <a:gd name="connsiteY0" fmla="*/ 14328 h 105697"/>
                <a:gd name="connsiteX1" fmla="*/ 55003 w 110781"/>
                <a:gd name="connsiteY1" fmla="*/ 18 h 105697"/>
                <a:gd name="connsiteX2" fmla="*/ 16064 w 110781"/>
                <a:gd name="connsiteY2" fmla="*/ 14328 h 105697"/>
                <a:gd name="connsiteX3" fmla="*/ 56 w 110781"/>
                <a:gd name="connsiteY3" fmla="*/ 53238 h 105697"/>
                <a:gd name="connsiteX4" fmla="*/ 16064 w 110781"/>
                <a:gd name="connsiteY4" fmla="*/ 91369 h 105697"/>
                <a:gd name="connsiteX5" fmla="*/ 55003 w 110781"/>
                <a:gd name="connsiteY5" fmla="*/ 105679 h 105697"/>
                <a:gd name="connsiteX6" fmla="*/ 94331 w 110781"/>
                <a:gd name="connsiteY6" fmla="*/ 91369 h 105697"/>
                <a:gd name="connsiteX7" fmla="*/ 110729 w 110781"/>
                <a:gd name="connsiteY7" fmla="*/ 53238 h 105697"/>
                <a:gd name="connsiteX8" fmla="*/ 94331 w 110781"/>
                <a:gd name="connsiteY8" fmla="*/ 14328 h 105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0781" h="105697">
                  <a:moveTo>
                    <a:pt x="94331" y="14328"/>
                  </a:moveTo>
                  <a:cubicBezTo>
                    <a:pt x="83463" y="4830"/>
                    <a:pt x="69436" y="-272"/>
                    <a:pt x="55003" y="18"/>
                  </a:cubicBezTo>
                  <a:cubicBezTo>
                    <a:pt x="40674" y="-345"/>
                    <a:pt x="26747" y="4774"/>
                    <a:pt x="16064" y="14328"/>
                  </a:cubicBezTo>
                  <a:cubicBezTo>
                    <a:pt x="5218" y="24285"/>
                    <a:pt x="-645" y="38539"/>
                    <a:pt x="56" y="53238"/>
                  </a:cubicBezTo>
                  <a:cubicBezTo>
                    <a:pt x="-549" y="67695"/>
                    <a:pt x="5317" y="81672"/>
                    <a:pt x="16064" y="91369"/>
                  </a:cubicBezTo>
                  <a:cubicBezTo>
                    <a:pt x="26747" y="100924"/>
                    <a:pt x="40674" y="106043"/>
                    <a:pt x="55003" y="105679"/>
                  </a:cubicBezTo>
                  <a:cubicBezTo>
                    <a:pt x="69441" y="105991"/>
                    <a:pt x="83472" y="100885"/>
                    <a:pt x="94331" y="91369"/>
                  </a:cubicBezTo>
                  <a:cubicBezTo>
                    <a:pt x="105282" y="81789"/>
                    <a:pt x="111313" y="67773"/>
                    <a:pt x="110729" y="53238"/>
                  </a:cubicBezTo>
                  <a:cubicBezTo>
                    <a:pt x="111413" y="38461"/>
                    <a:pt x="105386" y="24164"/>
                    <a:pt x="94331" y="14328"/>
                  </a:cubicBezTo>
                  <a:close/>
                </a:path>
              </a:pathLst>
            </a:custGeom>
            <a:solidFill>
              <a:srgbClr val="00A443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12" name="Forma libre 25">
              <a:extLst>
                <a:ext uri="{FF2B5EF4-FFF2-40B4-BE49-F238E27FC236}">
                  <a16:creationId xmlns:a16="http://schemas.microsoft.com/office/drawing/2014/main" id="{103AF806-94C6-8559-98A3-0E136011E843}"/>
                </a:ext>
              </a:extLst>
            </p:cNvPr>
            <p:cNvSpPr/>
            <p:nvPr/>
          </p:nvSpPr>
          <p:spPr>
            <a:xfrm>
              <a:off x="7558316" y="4446016"/>
              <a:ext cx="80343" cy="416117"/>
            </a:xfrm>
            <a:custGeom>
              <a:avLst/>
              <a:gdLst>
                <a:gd name="connsiteX0" fmla="*/ 0 w 80343"/>
                <a:gd name="connsiteY0" fmla="*/ 0 h 416117"/>
                <a:gd name="connsiteX1" fmla="*/ 80344 w 80343"/>
                <a:gd name="connsiteY1" fmla="*/ 0 h 416117"/>
                <a:gd name="connsiteX2" fmla="*/ 80344 w 80343"/>
                <a:gd name="connsiteY2" fmla="*/ 416117 h 416117"/>
                <a:gd name="connsiteX3" fmla="*/ 0 w 80343"/>
                <a:gd name="connsiteY3" fmla="*/ 416117 h 416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0343" h="416117">
                  <a:moveTo>
                    <a:pt x="0" y="0"/>
                  </a:moveTo>
                  <a:lnTo>
                    <a:pt x="80344" y="0"/>
                  </a:lnTo>
                  <a:lnTo>
                    <a:pt x="80344" y="416117"/>
                  </a:lnTo>
                  <a:lnTo>
                    <a:pt x="0" y="416117"/>
                  </a:lnTo>
                  <a:close/>
                </a:path>
              </a:pathLst>
            </a:custGeom>
            <a:solidFill>
              <a:srgbClr val="00A443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13" name="Forma libre 26">
              <a:extLst>
                <a:ext uri="{FF2B5EF4-FFF2-40B4-BE49-F238E27FC236}">
                  <a16:creationId xmlns:a16="http://schemas.microsoft.com/office/drawing/2014/main" id="{B4281CE0-B173-3E87-4144-87690BB4032E}"/>
                </a:ext>
              </a:extLst>
            </p:cNvPr>
            <p:cNvSpPr/>
            <p:nvPr/>
          </p:nvSpPr>
          <p:spPr>
            <a:xfrm>
              <a:off x="7713336" y="4437787"/>
              <a:ext cx="217321" cy="424346"/>
            </a:xfrm>
            <a:custGeom>
              <a:avLst/>
              <a:gdLst>
                <a:gd name="connsiteX0" fmla="*/ 127503 w 217321"/>
                <a:gd name="connsiteY0" fmla="*/ 18865 h 424346"/>
                <a:gd name="connsiteX1" fmla="*/ 80344 w 217321"/>
                <a:gd name="connsiteY1" fmla="*/ 76191 h 424346"/>
                <a:gd name="connsiteX2" fmla="*/ 80344 w 217321"/>
                <a:gd name="connsiteY2" fmla="*/ 8229 h 424346"/>
                <a:gd name="connsiteX3" fmla="*/ 0 w 217321"/>
                <a:gd name="connsiteY3" fmla="*/ 8229 h 424346"/>
                <a:gd name="connsiteX4" fmla="*/ 0 w 217321"/>
                <a:gd name="connsiteY4" fmla="*/ 424346 h 424346"/>
                <a:gd name="connsiteX5" fmla="*/ 80430 w 217321"/>
                <a:gd name="connsiteY5" fmla="*/ 424346 h 424346"/>
                <a:gd name="connsiteX6" fmla="*/ 80430 w 217321"/>
                <a:gd name="connsiteY6" fmla="*/ 202345 h 424346"/>
                <a:gd name="connsiteX7" fmla="*/ 107471 w 217321"/>
                <a:gd name="connsiteY7" fmla="*/ 117176 h 424346"/>
                <a:gd name="connsiteX8" fmla="*/ 176350 w 217321"/>
                <a:gd name="connsiteY8" fmla="*/ 85227 h 424346"/>
                <a:gd name="connsiteX9" fmla="*/ 217322 w 217321"/>
                <a:gd name="connsiteY9" fmla="*/ 85227 h 424346"/>
                <a:gd name="connsiteX10" fmla="*/ 217322 w 217321"/>
                <a:gd name="connsiteY10" fmla="*/ 15 h 424346"/>
                <a:gd name="connsiteX11" fmla="*/ 193569 w 217321"/>
                <a:gd name="connsiteY11" fmla="*/ 15 h 424346"/>
                <a:gd name="connsiteX12" fmla="*/ 127503 w 217321"/>
                <a:gd name="connsiteY12" fmla="*/ 18865 h 424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7321" h="424346">
                  <a:moveTo>
                    <a:pt x="127503" y="18865"/>
                  </a:moveTo>
                  <a:cubicBezTo>
                    <a:pt x="108077" y="31458"/>
                    <a:pt x="92328" y="50567"/>
                    <a:pt x="80344" y="76191"/>
                  </a:cubicBezTo>
                  <a:lnTo>
                    <a:pt x="80344" y="8229"/>
                  </a:lnTo>
                  <a:lnTo>
                    <a:pt x="0" y="8229"/>
                  </a:lnTo>
                  <a:lnTo>
                    <a:pt x="0" y="424346"/>
                  </a:lnTo>
                  <a:lnTo>
                    <a:pt x="80430" y="424346"/>
                  </a:lnTo>
                  <a:lnTo>
                    <a:pt x="80430" y="202345"/>
                  </a:lnTo>
                  <a:cubicBezTo>
                    <a:pt x="80430" y="166864"/>
                    <a:pt x="89430" y="138477"/>
                    <a:pt x="107471" y="117176"/>
                  </a:cubicBezTo>
                  <a:cubicBezTo>
                    <a:pt x="124258" y="96459"/>
                    <a:pt x="149698" y="84665"/>
                    <a:pt x="176350" y="85227"/>
                  </a:cubicBezTo>
                  <a:lnTo>
                    <a:pt x="217322" y="85227"/>
                  </a:lnTo>
                  <a:lnTo>
                    <a:pt x="217322" y="15"/>
                  </a:lnTo>
                  <a:lnTo>
                    <a:pt x="193569" y="15"/>
                  </a:lnTo>
                  <a:cubicBezTo>
                    <a:pt x="170163" y="-357"/>
                    <a:pt x="147189" y="6202"/>
                    <a:pt x="127503" y="18865"/>
                  </a:cubicBezTo>
                  <a:close/>
                </a:path>
              </a:pathLst>
            </a:custGeom>
            <a:solidFill>
              <a:srgbClr val="00A443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14" name="Forma libre 27">
              <a:extLst>
                <a:ext uri="{FF2B5EF4-FFF2-40B4-BE49-F238E27FC236}">
                  <a16:creationId xmlns:a16="http://schemas.microsoft.com/office/drawing/2014/main" id="{4C0A66F3-0085-8358-1062-92ED98E50EE0}"/>
                </a:ext>
              </a:extLst>
            </p:cNvPr>
            <p:cNvSpPr/>
            <p:nvPr/>
          </p:nvSpPr>
          <p:spPr>
            <a:xfrm>
              <a:off x="7934006" y="4437774"/>
              <a:ext cx="392745" cy="433521"/>
            </a:xfrm>
            <a:custGeom>
              <a:avLst/>
              <a:gdLst>
                <a:gd name="connsiteX0" fmla="*/ 299249 w 392745"/>
                <a:gd name="connsiteY0" fmla="*/ 26659 h 433521"/>
                <a:gd name="connsiteX1" fmla="*/ 200042 w 392745"/>
                <a:gd name="connsiteY1" fmla="*/ 28 h 433521"/>
                <a:gd name="connsiteX2" fmla="*/ 119309 w 392745"/>
                <a:gd name="connsiteY2" fmla="*/ 15202 h 433521"/>
                <a:gd name="connsiteX3" fmla="*/ 55752 w 392745"/>
                <a:gd name="connsiteY3" fmla="*/ 59127 h 433521"/>
                <a:gd name="connsiteX4" fmla="*/ 14347 w 392745"/>
                <a:gd name="connsiteY4" fmla="*/ 127522 h 433521"/>
                <a:gd name="connsiteX5" fmla="*/ 27 w 392745"/>
                <a:gd name="connsiteY5" fmla="*/ 216408 h 433521"/>
                <a:gd name="connsiteX6" fmla="*/ 26245 w 392745"/>
                <a:gd name="connsiteY6" fmla="*/ 329895 h 433521"/>
                <a:gd name="connsiteX7" fmla="*/ 98412 w 392745"/>
                <a:gd name="connsiteY7" fmla="*/ 406071 h 433521"/>
                <a:gd name="connsiteX8" fmla="*/ 204152 w 392745"/>
                <a:gd name="connsiteY8" fmla="*/ 433481 h 433521"/>
                <a:gd name="connsiteX9" fmla="*/ 274242 w 392745"/>
                <a:gd name="connsiteY9" fmla="*/ 423278 h 433521"/>
                <a:gd name="connsiteX10" fmla="*/ 336544 w 392745"/>
                <a:gd name="connsiteY10" fmla="*/ 389686 h 433521"/>
                <a:gd name="connsiteX11" fmla="*/ 385304 w 392745"/>
                <a:gd name="connsiteY11" fmla="*/ 329463 h 433521"/>
                <a:gd name="connsiteX12" fmla="*/ 323002 w 392745"/>
                <a:gd name="connsiteY12" fmla="*/ 290985 h 433521"/>
                <a:gd name="connsiteX13" fmla="*/ 291851 w 392745"/>
                <a:gd name="connsiteY13" fmla="*/ 332316 h 433521"/>
                <a:gd name="connsiteX14" fmla="*/ 251701 w 392745"/>
                <a:gd name="connsiteY14" fmla="*/ 355273 h 433521"/>
                <a:gd name="connsiteX15" fmla="*/ 204109 w 392745"/>
                <a:gd name="connsiteY15" fmla="*/ 362233 h 433521"/>
                <a:gd name="connsiteX16" fmla="*/ 140985 w 392745"/>
                <a:gd name="connsiteY16" fmla="*/ 345848 h 433521"/>
                <a:gd name="connsiteX17" fmla="*/ 97157 w 392745"/>
                <a:gd name="connsiteY17" fmla="*/ 296908 h 433521"/>
                <a:gd name="connsiteX18" fmla="*/ 81884 w 392745"/>
                <a:gd name="connsiteY18" fmla="*/ 235042 h 433521"/>
                <a:gd name="connsiteX19" fmla="*/ 391924 w 392745"/>
                <a:gd name="connsiteY19" fmla="*/ 235042 h 433521"/>
                <a:gd name="connsiteX20" fmla="*/ 392745 w 392745"/>
                <a:gd name="connsiteY20" fmla="*/ 223585 h 433521"/>
                <a:gd name="connsiteX21" fmla="*/ 392745 w 392745"/>
                <a:gd name="connsiteY21" fmla="*/ 212907 h 433521"/>
                <a:gd name="connsiteX22" fmla="*/ 367739 w 392745"/>
                <a:gd name="connsiteY22" fmla="*/ 101106 h 433521"/>
                <a:gd name="connsiteX23" fmla="*/ 299249 w 392745"/>
                <a:gd name="connsiteY23" fmla="*/ 26659 h 433521"/>
                <a:gd name="connsiteX24" fmla="*/ 84264 w 392745"/>
                <a:gd name="connsiteY24" fmla="*/ 175337 h 433521"/>
                <a:gd name="connsiteX25" fmla="*/ 89369 w 392745"/>
                <a:gd name="connsiteY25" fmla="*/ 152813 h 433521"/>
                <a:gd name="connsiteX26" fmla="*/ 112732 w 392745"/>
                <a:gd name="connsiteY26" fmla="*/ 106121 h 433521"/>
                <a:gd name="connsiteX27" fmla="*/ 150027 w 392745"/>
                <a:gd name="connsiteY27" fmla="*/ 77458 h 433521"/>
                <a:gd name="connsiteX28" fmla="*/ 199220 w 392745"/>
                <a:gd name="connsiteY28" fmla="*/ 68033 h 433521"/>
                <a:gd name="connsiteX29" fmla="*/ 279953 w 392745"/>
                <a:gd name="connsiteY29" fmla="*/ 104046 h 433521"/>
                <a:gd name="connsiteX30" fmla="*/ 308941 w 392745"/>
                <a:gd name="connsiteY30" fmla="*/ 175337 h 433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92745" h="433521">
                  <a:moveTo>
                    <a:pt x="299249" y="26659"/>
                  </a:moveTo>
                  <a:cubicBezTo>
                    <a:pt x="269353" y="8653"/>
                    <a:pt x="234957" y="-573"/>
                    <a:pt x="200042" y="28"/>
                  </a:cubicBezTo>
                  <a:cubicBezTo>
                    <a:pt x="172396" y="-327"/>
                    <a:pt x="144922" y="4835"/>
                    <a:pt x="119309" y="15202"/>
                  </a:cubicBezTo>
                  <a:cubicBezTo>
                    <a:pt x="95210" y="25146"/>
                    <a:pt x="73578" y="40122"/>
                    <a:pt x="55752" y="59127"/>
                  </a:cubicBezTo>
                  <a:cubicBezTo>
                    <a:pt x="37365" y="78824"/>
                    <a:pt x="23260" y="102113"/>
                    <a:pt x="14347" y="127522"/>
                  </a:cubicBezTo>
                  <a:cubicBezTo>
                    <a:pt x="4439" y="156094"/>
                    <a:pt x="-406" y="186176"/>
                    <a:pt x="27" y="216408"/>
                  </a:cubicBezTo>
                  <a:cubicBezTo>
                    <a:pt x="27" y="259641"/>
                    <a:pt x="8766" y="297470"/>
                    <a:pt x="26245" y="329895"/>
                  </a:cubicBezTo>
                  <a:cubicBezTo>
                    <a:pt x="42816" y="361433"/>
                    <a:pt x="67823" y="387792"/>
                    <a:pt x="98412" y="406071"/>
                  </a:cubicBezTo>
                  <a:cubicBezTo>
                    <a:pt x="130471" y="424739"/>
                    <a:pt x="167074" y="434225"/>
                    <a:pt x="204152" y="433481"/>
                  </a:cubicBezTo>
                  <a:cubicBezTo>
                    <a:pt x="227905" y="433520"/>
                    <a:pt x="251485" y="430083"/>
                    <a:pt x="274242" y="423278"/>
                  </a:cubicBezTo>
                  <a:cubicBezTo>
                    <a:pt x="297043" y="416369"/>
                    <a:pt x="318243" y="404947"/>
                    <a:pt x="336544" y="389686"/>
                  </a:cubicBezTo>
                  <a:cubicBezTo>
                    <a:pt x="356446" y="372847"/>
                    <a:pt x="372973" y="352419"/>
                    <a:pt x="385304" y="329463"/>
                  </a:cubicBezTo>
                  <a:lnTo>
                    <a:pt x="323002" y="290985"/>
                  </a:lnTo>
                  <a:cubicBezTo>
                    <a:pt x="315258" y="306571"/>
                    <a:pt x="304701" y="320587"/>
                    <a:pt x="291851" y="332316"/>
                  </a:cubicBezTo>
                  <a:cubicBezTo>
                    <a:pt x="280256" y="342748"/>
                    <a:pt x="266584" y="350578"/>
                    <a:pt x="251701" y="355273"/>
                  </a:cubicBezTo>
                  <a:cubicBezTo>
                    <a:pt x="236298" y="360002"/>
                    <a:pt x="220247" y="362350"/>
                    <a:pt x="204109" y="362233"/>
                  </a:cubicBezTo>
                  <a:cubicBezTo>
                    <a:pt x="181957" y="362596"/>
                    <a:pt x="160152" y="356933"/>
                    <a:pt x="140985" y="345848"/>
                  </a:cubicBezTo>
                  <a:cubicBezTo>
                    <a:pt x="121818" y="334274"/>
                    <a:pt x="106546" y="317232"/>
                    <a:pt x="97157" y="296908"/>
                  </a:cubicBezTo>
                  <a:cubicBezTo>
                    <a:pt x="88115" y="277462"/>
                    <a:pt x="82923" y="256455"/>
                    <a:pt x="81884" y="235042"/>
                  </a:cubicBezTo>
                  <a:lnTo>
                    <a:pt x="391924" y="235042"/>
                  </a:lnTo>
                  <a:cubicBezTo>
                    <a:pt x="392443" y="231246"/>
                    <a:pt x="392745" y="227420"/>
                    <a:pt x="392745" y="223585"/>
                  </a:cubicBezTo>
                  <a:lnTo>
                    <a:pt x="392745" y="212907"/>
                  </a:lnTo>
                  <a:cubicBezTo>
                    <a:pt x="392745" y="170309"/>
                    <a:pt x="384396" y="133042"/>
                    <a:pt x="367739" y="101106"/>
                  </a:cubicBezTo>
                  <a:cubicBezTo>
                    <a:pt x="352206" y="70471"/>
                    <a:pt x="328497" y="44709"/>
                    <a:pt x="299249" y="26659"/>
                  </a:cubicBezTo>
                  <a:close/>
                  <a:moveTo>
                    <a:pt x="84264" y="175337"/>
                  </a:moveTo>
                  <a:cubicBezTo>
                    <a:pt x="85476" y="167728"/>
                    <a:pt x="87206" y="160206"/>
                    <a:pt x="89369" y="152813"/>
                  </a:cubicBezTo>
                  <a:cubicBezTo>
                    <a:pt x="94129" y="135909"/>
                    <a:pt x="102046" y="120064"/>
                    <a:pt x="112732" y="106121"/>
                  </a:cubicBezTo>
                  <a:cubicBezTo>
                    <a:pt x="122510" y="93540"/>
                    <a:pt x="135360" y="83675"/>
                    <a:pt x="150027" y="77458"/>
                  </a:cubicBezTo>
                  <a:cubicBezTo>
                    <a:pt x="165603" y="71020"/>
                    <a:pt x="182347" y="67813"/>
                    <a:pt x="199220" y="68033"/>
                  </a:cubicBezTo>
                  <a:cubicBezTo>
                    <a:pt x="230198" y="67225"/>
                    <a:pt x="259878" y="80462"/>
                    <a:pt x="279953" y="104046"/>
                  </a:cubicBezTo>
                  <a:cubicBezTo>
                    <a:pt x="295009" y="121339"/>
                    <a:pt x="304657" y="145104"/>
                    <a:pt x="308941" y="175337"/>
                  </a:cubicBezTo>
                  <a:close/>
                </a:path>
              </a:pathLst>
            </a:custGeom>
            <a:solidFill>
              <a:srgbClr val="00A443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15" name="Forma libre 28">
              <a:extLst>
                <a:ext uri="{FF2B5EF4-FFF2-40B4-BE49-F238E27FC236}">
                  <a16:creationId xmlns:a16="http://schemas.microsoft.com/office/drawing/2014/main" id="{FF06CAE5-C7BB-F744-2E9C-FB26B27E9A38}"/>
                </a:ext>
              </a:extLst>
            </p:cNvPr>
            <p:cNvSpPr/>
            <p:nvPr/>
          </p:nvSpPr>
          <p:spPr>
            <a:xfrm>
              <a:off x="4434431" y="4035174"/>
              <a:ext cx="545454" cy="873989"/>
            </a:xfrm>
            <a:custGeom>
              <a:avLst/>
              <a:gdLst>
                <a:gd name="connsiteX0" fmla="*/ 0 w 545454"/>
                <a:gd name="connsiteY0" fmla="*/ 623160 h 873989"/>
                <a:gd name="connsiteX1" fmla="*/ 72383 w 545454"/>
                <a:gd name="connsiteY1" fmla="*/ 799377 h 873989"/>
                <a:gd name="connsiteX2" fmla="*/ 361352 w 545454"/>
                <a:gd name="connsiteY2" fmla="*/ 846501 h 873989"/>
                <a:gd name="connsiteX3" fmla="*/ 448142 w 545454"/>
                <a:gd name="connsiteY3" fmla="*/ 0 h 873989"/>
                <a:gd name="connsiteX4" fmla="*/ 0 w 545454"/>
                <a:gd name="connsiteY4" fmla="*/ 623160 h 873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5454" h="873989">
                  <a:moveTo>
                    <a:pt x="0" y="623160"/>
                  </a:moveTo>
                  <a:cubicBezTo>
                    <a:pt x="-78" y="689142"/>
                    <a:pt x="25938" y="752478"/>
                    <a:pt x="72383" y="799377"/>
                  </a:cubicBezTo>
                  <a:cubicBezTo>
                    <a:pt x="162029" y="888956"/>
                    <a:pt x="283777" y="888783"/>
                    <a:pt x="361352" y="846501"/>
                  </a:cubicBezTo>
                  <a:cubicBezTo>
                    <a:pt x="456319" y="795010"/>
                    <a:pt x="669920" y="640582"/>
                    <a:pt x="448142" y="0"/>
                  </a:cubicBezTo>
                  <a:cubicBezTo>
                    <a:pt x="448142" y="302544"/>
                    <a:pt x="0" y="333283"/>
                    <a:pt x="0" y="623160"/>
                  </a:cubicBezTo>
                  <a:close/>
                </a:path>
              </a:pathLst>
            </a:custGeom>
            <a:solidFill>
              <a:srgbClr val="FF9C1A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16" name="Forma libre 29">
              <a:extLst>
                <a:ext uri="{FF2B5EF4-FFF2-40B4-BE49-F238E27FC236}">
                  <a16:creationId xmlns:a16="http://schemas.microsoft.com/office/drawing/2014/main" id="{08C7DE6F-F3D1-9681-7175-E3D317BC4BD5}"/>
                </a:ext>
              </a:extLst>
            </p:cNvPr>
            <p:cNvSpPr/>
            <p:nvPr/>
          </p:nvSpPr>
          <p:spPr>
            <a:xfrm>
              <a:off x="4116863" y="4035346"/>
              <a:ext cx="521650" cy="873815"/>
            </a:xfrm>
            <a:custGeom>
              <a:avLst/>
              <a:gdLst>
                <a:gd name="connsiteX0" fmla="*/ 521650 w 521650"/>
                <a:gd name="connsiteY0" fmla="*/ 264715 h 873815"/>
                <a:gd name="connsiteX1" fmla="*/ 448099 w 521650"/>
                <a:gd name="connsiteY1" fmla="*/ 0 h 873815"/>
                <a:gd name="connsiteX2" fmla="*/ 0 w 521650"/>
                <a:gd name="connsiteY2" fmla="*/ 622987 h 873815"/>
                <a:gd name="connsiteX3" fmla="*/ 72383 w 521650"/>
                <a:gd name="connsiteY3" fmla="*/ 799204 h 873815"/>
                <a:gd name="connsiteX4" fmla="*/ 361309 w 521650"/>
                <a:gd name="connsiteY4" fmla="*/ 846501 h 873815"/>
                <a:gd name="connsiteX5" fmla="*/ 521650 w 521650"/>
                <a:gd name="connsiteY5" fmla="*/ 264715 h 873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21650" h="873815">
                  <a:moveTo>
                    <a:pt x="521650" y="264715"/>
                  </a:moveTo>
                  <a:cubicBezTo>
                    <a:pt x="506940" y="185469"/>
                    <a:pt x="483360" y="104321"/>
                    <a:pt x="448099" y="0"/>
                  </a:cubicBezTo>
                  <a:cubicBezTo>
                    <a:pt x="448099" y="302371"/>
                    <a:pt x="0" y="333110"/>
                    <a:pt x="0" y="622987"/>
                  </a:cubicBezTo>
                  <a:cubicBezTo>
                    <a:pt x="-99" y="688969"/>
                    <a:pt x="25921" y="752314"/>
                    <a:pt x="72383" y="799204"/>
                  </a:cubicBezTo>
                  <a:cubicBezTo>
                    <a:pt x="161986" y="888783"/>
                    <a:pt x="284686" y="888523"/>
                    <a:pt x="361309" y="846501"/>
                  </a:cubicBezTo>
                  <a:cubicBezTo>
                    <a:pt x="182753" y="656665"/>
                    <a:pt x="245964" y="436912"/>
                    <a:pt x="521650" y="264715"/>
                  </a:cubicBezTo>
                  <a:close/>
                </a:path>
              </a:pathLst>
            </a:custGeom>
            <a:solidFill>
              <a:srgbClr val="0DA9FF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17" name="Forma libre 30">
              <a:extLst>
                <a:ext uri="{FF2B5EF4-FFF2-40B4-BE49-F238E27FC236}">
                  <a16:creationId xmlns:a16="http://schemas.microsoft.com/office/drawing/2014/main" id="{67DE6E3A-B1D0-B0E0-244E-2147353778C6}"/>
                </a:ext>
              </a:extLst>
            </p:cNvPr>
            <p:cNvSpPr/>
            <p:nvPr/>
          </p:nvSpPr>
          <p:spPr>
            <a:xfrm>
              <a:off x="3799123" y="4035346"/>
              <a:ext cx="521693" cy="1079785"/>
            </a:xfrm>
            <a:custGeom>
              <a:avLst/>
              <a:gdLst>
                <a:gd name="connsiteX0" fmla="*/ 521693 w 521693"/>
                <a:gd name="connsiteY0" fmla="*/ 264715 h 1079785"/>
                <a:gd name="connsiteX1" fmla="*/ 448142 w 521693"/>
                <a:gd name="connsiteY1" fmla="*/ 0 h 1079785"/>
                <a:gd name="connsiteX2" fmla="*/ 0 w 521693"/>
                <a:gd name="connsiteY2" fmla="*/ 622987 h 1079785"/>
                <a:gd name="connsiteX3" fmla="*/ 120537 w 521693"/>
                <a:gd name="connsiteY3" fmla="*/ 837119 h 1079785"/>
                <a:gd name="connsiteX4" fmla="*/ 109029 w 521693"/>
                <a:gd name="connsiteY4" fmla="*/ 1079786 h 1079785"/>
                <a:gd name="connsiteX5" fmla="*/ 166485 w 521693"/>
                <a:gd name="connsiteY5" fmla="*/ 1070231 h 1079785"/>
                <a:gd name="connsiteX6" fmla="*/ 157442 w 521693"/>
                <a:gd name="connsiteY6" fmla="*/ 855710 h 1079785"/>
                <a:gd name="connsiteX7" fmla="*/ 361265 w 521693"/>
                <a:gd name="connsiteY7" fmla="*/ 846587 h 1079785"/>
                <a:gd name="connsiteX8" fmla="*/ 521693 w 521693"/>
                <a:gd name="connsiteY8" fmla="*/ 264715 h 1079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21693" h="1079785">
                  <a:moveTo>
                    <a:pt x="521693" y="264715"/>
                  </a:moveTo>
                  <a:cubicBezTo>
                    <a:pt x="506983" y="185469"/>
                    <a:pt x="483403" y="104321"/>
                    <a:pt x="448142" y="0"/>
                  </a:cubicBezTo>
                  <a:cubicBezTo>
                    <a:pt x="448142" y="302371"/>
                    <a:pt x="0" y="333110"/>
                    <a:pt x="0" y="622987"/>
                  </a:cubicBezTo>
                  <a:cubicBezTo>
                    <a:pt x="0" y="771665"/>
                    <a:pt x="120537" y="837119"/>
                    <a:pt x="120537" y="837119"/>
                  </a:cubicBezTo>
                  <a:cubicBezTo>
                    <a:pt x="101821" y="916616"/>
                    <a:pt x="97922" y="998875"/>
                    <a:pt x="109029" y="1079786"/>
                  </a:cubicBezTo>
                  <a:lnTo>
                    <a:pt x="166485" y="1070231"/>
                  </a:lnTo>
                  <a:cubicBezTo>
                    <a:pt x="138406" y="972525"/>
                    <a:pt x="155625" y="866129"/>
                    <a:pt x="157442" y="855710"/>
                  </a:cubicBezTo>
                  <a:cubicBezTo>
                    <a:pt x="230994" y="885151"/>
                    <a:pt x="306838" y="876418"/>
                    <a:pt x="361265" y="846587"/>
                  </a:cubicBezTo>
                  <a:cubicBezTo>
                    <a:pt x="182969" y="656665"/>
                    <a:pt x="245834" y="436955"/>
                    <a:pt x="521693" y="264715"/>
                  </a:cubicBezTo>
                  <a:close/>
                </a:path>
              </a:pathLst>
            </a:custGeom>
            <a:solidFill>
              <a:srgbClr val="00A443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18" name="Forma libre 31">
              <a:extLst>
                <a:ext uri="{FF2B5EF4-FFF2-40B4-BE49-F238E27FC236}">
                  <a16:creationId xmlns:a16="http://schemas.microsoft.com/office/drawing/2014/main" id="{820689BC-D217-F8A4-334F-0B14ECB1B0DD}"/>
                </a:ext>
              </a:extLst>
            </p:cNvPr>
            <p:cNvSpPr/>
            <p:nvPr/>
          </p:nvSpPr>
          <p:spPr>
            <a:xfrm>
              <a:off x="5180845" y="4950447"/>
              <a:ext cx="552325" cy="590841"/>
            </a:xfrm>
            <a:custGeom>
              <a:avLst/>
              <a:gdLst>
                <a:gd name="connsiteX0" fmla="*/ 282002 w 552325"/>
                <a:gd name="connsiteY0" fmla="*/ 276096 h 590841"/>
                <a:gd name="connsiteX1" fmla="*/ 282002 w 552325"/>
                <a:gd name="connsiteY1" fmla="*/ 348987 h 590841"/>
                <a:gd name="connsiteX2" fmla="*/ 464409 w 552325"/>
                <a:gd name="connsiteY2" fmla="*/ 348987 h 590841"/>
                <a:gd name="connsiteX3" fmla="*/ 442776 w 552325"/>
                <a:gd name="connsiteY3" fmla="*/ 423521 h 590841"/>
                <a:gd name="connsiteX4" fmla="*/ 379998 w 552325"/>
                <a:gd name="connsiteY4" fmla="*/ 488932 h 590841"/>
                <a:gd name="connsiteX5" fmla="*/ 282002 w 552325"/>
                <a:gd name="connsiteY5" fmla="*/ 511889 h 590841"/>
                <a:gd name="connsiteX6" fmla="*/ 114782 w 552325"/>
                <a:gd name="connsiteY6" fmla="*/ 411545 h 590841"/>
                <a:gd name="connsiteX7" fmla="*/ 88563 w 552325"/>
                <a:gd name="connsiteY7" fmla="*/ 295594 h 590841"/>
                <a:gd name="connsiteX8" fmla="*/ 103317 w 552325"/>
                <a:gd name="connsiteY8" fmla="*/ 204805 h 590841"/>
                <a:gd name="connsiteX9" fmla="*/ 144721 w 552325"/>
                <a:gd name="connsiteY9" fmla="*/ 136800 h 590841"/>
                <a:gd name="connsiteX10" fmla="*/ 207024 w 552325"/>
                <a:gd name="connsiteY10" fmla="*/ 94216 h 590841"/>
                <a:gd name="connsiteX11" fmla="*/ 284468 w 552325"/>
                <a:gd name="connsiteY11" fmla="*/ 79473 h 590841"/>
                <a:gd name="connsiteX12" fmla="*/ 387786 w 552325"/>
                <a:gd name="connsiteY12" fmla="*/ 107315 h 590841"/>
                <a:gd name="connsiteX13" fmla="*/ 460731 w 552325"/>
                <a:gd name="connsiteY13" fmla="*/ 192527 h 590841"/>
                <a:gd name="connsiteX14" fmla="*/ 531210 w 552325"/>
                <a:gd name="connsiteY14" fmla="*/ 149943 h 590841"/>
                <a:gd name="connsiteX15" fmla="*/ 467697 w 552325"/>
                <a:gd name="connsiteY15" fmla="*/ 65552 h 590841"/>
                <a:gd name="connsiteX16" fmla="*/ 382032 w 552325"/>
                <a:gd name="connsiteY16" fmla="*/ 16396 h 590841"/>
                <a:gd name="connsiteX17" fmla="*/ 284468 w 552325"/>
                <a:gd name="connsiteY17" fmla="*/ 11 h 590841"/>
                <a:gd name="connsiteX18" fmla="*/ 171330 w 552325"/>
                <a:gd name="connsiteY18" fmla="*/ 20892 h 590841"/>
                <a:gd name="connsiteX19" fmla="*/ 80775 w 552325"/>
                <a:gd name="connsiteY19" fmla="*/ 80727 h 590841"/>
                <a:gd name="connsiteX20" fmla="*/ 21329 w 552325"/>
                <a:gd name="connsiteY20" fmla="*/ 174110 h 590841"/>
                <a:gd name="connsiteX21" fmla="*/ 21329 w 552325"/>
                <a:gd name="connsiteY21" fmla="*/ 417382 h 590841"/>
                <a:gd name="connsiteX22" fmla="*/ 81597 w 552325"/>
                <a:gd name="connsiteY22" fmla="*/ 510549 h 590841"/>
                <a:gd name="connsiteX23" fmla="*/ 171762 w 552325"/>
                <a:gd name="connsiteY23" fmla="*/ 569908 h 590841"/>
                <a:gd name="connsiteX24" fmla="*/ 282002 w 552325"/>
                <a:gd name="connsiteY24" fmla="*/ 590832 h 590841"/>
                <a:gd name="connsiteX25" fmla="*/ 421792 w 552325"/>
                <a:gd name="connsiteY25" fmla="*/ 556808 h 590841"/>
                <a:gd name="connsiteX26" fmla="*/ 517712 w 552325"/>
                <a:gd name="connsiteY26" fmla="*/ 459750 h 590841"/>
                <a:gd name="connsiteX27" fmla="*/ 552324 w 552325"/>
                <a:gd name="connsiteY27" fmla="*/ 307397 h 590841"/>
                <a:gd name="connsiteX28" fmla="*/ 552324 w 552325"/>
                <a:gd name="connsiteY28" fmla="*/ 292222 h 590841"/>
                <a:gd name="connsiteX29" fmla="*/ 551502 w 552325"/>
                <a:gd name="connsiteY29" fmla="*/ 276269 h 590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52325" h="590841">
                  <a:moveTo>
                    <a:pt x="282002" y="276096"/>
                  </a:moveTo>
                  <a:lnTo>
                    <a:pt x="282002" y="348987"/>
                  </a:lnTo>
                  <a:lnTo>
                    <a:pt x="464409" y="348987"/>
                  </a:lnTo>
                  <a:cubicBezTo>
                    <a:pt x="461757" y="374931"/>
                    <a:pt x="454427" y="400184"/>
                    <a:pt x="442776" y="423521"/>
                  </a:cubicBezTo>
                  <a:cubicBezTo>
                    <a:pt x="428793" y="451056"/>
                    <a:pt x="406944" y="473818"/>
                    <a:pt x="379998" y="488932"/>
                  </a:cubicBezTo>
                  <a:cubicBezTo>
                    <a:pt x="352914" y="504237"/>
                    <a:pt x="320249" y="511889"/>
                    <a:pt x="282002" y="511889"/>
                  </a:cubicBezTo>
                  <a:cubicBezTo>
                    <a:pt x="211687" y="512996"/>
                    <a:pt x="146846" y="474090"/>
                    <a:pt x="114782" y="411545"/>
                  </a:cubicBezTo>
                  <a:cubicBezTo>
                    <a:pt x="97303" y="379034"/>
                    <a:pt x="88563" y="340384"/>
                    <a:pt x="88563" y="295594"/>
                  </a:cubicBezTo>
                  <a:cubicBezTo>
                    <a:pt x="88083" y="264700"/>
                    <a:pt x="93076" y="233962"/>
                    <a:pt x="103317" y="204805"/>
                  </a:cubicBezTo>
                  <a:cubicBezTo>
                    <a:pt x="112246" y="179510"/>
                    <a:pt x="126347" y="156350"/>
                    <a:pt x="144721" y="136800"/>
                  </a:cubicBezTo>
                  <a:cubicBezTo>
                    <a:pt x="162266" y="118391"/>
                    <a:pt x="183496" y="103882"/>
                    <a:pt x="207024" y="94216"/>
                  </a:cubicBezTo>
                  <a:cubicBezTo>
                    <a:pt x="231611" y="84233"/>
                    <a:pt x="257934" y="79222"/>
                    <a:pt x="284468" y="79473"/>
                  </a:cubicBezTo>
                  <a:cubicBezTo>
                    <a:pt x="320846" y="78820"/>
                    <a:pt x="356670" y="88470"/>
                    <a:pt x="387786" y="107315"/>
                  </a:cubicBezTo>
                  <a:cubicBezTo>
                    <a:pt x="417812" y="125905"/>
                    <a:pt x="442127" y="154309"/>
                    <a:pt x="460731" y="192527"/>
                  </a:cubicBezTo>
                  <a:lnTo>
                    <a:pt x="531210" y="149943"/>
                  </a:lnTo>
                  <a:cubicBezTo>
                    <a:pt x="516388" y="117557"/>
                    <a:pt x="494721" y="88768"/>
                    <a:pt x="467697" y="65552"/>
                  </a:cubicBezTo>
                  <a:cubicBezTo>
                    <a:pt x="442378" y="44091"/>
                    <a:pt x="413343" y="27429"/>
                    <a:pt x="382032" y="16396"/>
                  </a:cubicBezTo>
                  <a:cubicBezTo>
                    <a:pt x="350673" y="5454"/>
                    <a:pt x="317683" y="-89"/>
                    <a:pt x="284468" y="11"/>
                  </a:cubicBezTo>
                  <a:cubicBezTo>
                    <a:pt x="245768" y="-318"/>
                    <a:pt x="207361" y="6773"/>
                    <a:pt x="171330" y="20892"/>
                  </a:cubicBezTo>
                  <a:cubicBezTo>
                    <a:pt x="137271" y="34251"/>
                    <a:pt x="106414" y="54640"/>
                    <a:pt x="80775" y="80727"/>
                  </a:cubicBezTo>
                  <a:cubicBezTo>
                    <a:pt x="54807" y="107488"/>
                    <a:pt x="34581" y="139264"/>
                    <a:pt x="21329" y="174110"/>
                  </a:cubicBezTo>
                  <a:cubicBezTo>
                    <a:pt x="-7110" y="252712"/>
                    <a:pt x="-7110" y="338780"/>
                    <a:pt x="21329" y="417382"/>
                  </a:cubicBezTo>
                  <a:cubicBezTo>
                    <a:pt x="34581" y="452357"/>
                    <a:pt x="55123" y="484116"/>
                    <a:pt x="81597" y="510549"/>
                  </a:cubicBezTo>
                  <a:cubicBezTo>
                    <a:pt x="107401" y="536134"/>
                    <a:pt x="138054" y="556315"/>
                    <a:pt x="171762" y="569908"/>
                  </a:cubicBezTo>
                  <a:cubicBezTo>
                    <a:pt x="206781" y="584032"/>
                    <a:pt x="244240" y="591139"/>
                    <a:pt x="282002" y="590832"/>
                  </a:cubicBezTo>
                  <a:cubicBezTo>
                    <a:pt x="334470" y="590832"/>
                    <a:pt x="381067" y="579492"/>
                    <a:pt x="421792" y="556808"/>
                  </a:cubicBezTo>
                  <a:cubicBezTo>
                    <a:pt x="462388" y="534279"/>
                    <a:pt x="495677" y="500596"/>
                    <a:pt x="517712" y="459750"/>
                  </a:cubicBezTo>
                  <a:cubicBezTo>
                    <a:pt x="540958" y="417697"/>
                    <a:pt x="552497" y="366916"/>
                    <a:pt x="552324" y="307397"/>
                  </a:cubicBezTo>
                  <a:lnTo>
                    <a:pt x="552324" y="292222"/>
                  </a:lnTo>
                  <a:cubicBezTo>
                    <a:pt x="552324" y="286896"/>
                    <a:pt x="552051" y="281570"/>
                    <a:pt x="551502" y="276269"/>
                  </a:cubicBezTo>
                  <a:close/>
                </a:path>
              </a:pathLst>
            </a:custGeom>
            <a:solidFill>
              <a:srgbClr val="00A443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19" name="Forma libre 32">
              <a:extLst>
                <a:ext uri="{FF2B5EF4-FFF2-40B4-BE49-F238E27FC236}">
                  <a16:creationId xmlns:a16="http://schemas.microsoft.com/office/drawing/2014/main" id="{E17760B8-2A97-78DA-9EFF-70E169732D20}"/>
                </a:ext>
              </a:extLst>
            </p:cNvPr>
            <p:cNvSpPr/>
            <p:nvPr/>
          </p:nvSpPr>
          <p:spPr>
            <a:xfrm>
              <a:off x="5763760" y="5108536"/>
              <a:ext cx="368935" cy="433456"/>
            </a:xfrm>
            <a:custGeom>
              <a:avLst/>
              <a:gdLst>
                <a:gd name="connsiteX0" fmla="*/ 311983 w 368935"/>
                <a:gd name="connsiteY0" fmla="*/ 38934 h 433456"/>
                <a:gd name="connsiteX1" fmla="*/ 252926 w 368935"/>
                <a:gd name="connsiteY1" fmla="*/ 9449 h 433456"/>
                <a:gd name="connsiteX2" fmla="*/ 182837 w 368935"/>
                <a:gd name="connsiteY2" fmla="*/ 25 h 433456"/>
                <a:gd name="connsiteX3" fmla="*/ 81206 w 368935"/>
                <a:gd name="connsiteY3" fmla="*/ 25013 h 433456"/>
                <a:gd name="connsiteX4" fmla="*/ 13842 w 368935"/>
                <a:gd name="connsiteY4" fmla="*/ 100801 h 433456"/>
                <a:gd name="connsiteX5" fmla="*/ 76966 w 368935"/>
                <a:gd name="connsiteY5" fmla="*/ 136814 h 433456"/>
                <a:gd name="connsiteX6" fmla="*/ 115905 w 368935"/>
                <a:gd name="connsiteY6" fmla="*/ 89257 h 433456"/>
                <a:gd name="connsiteX7" fmla="*/ 181063 w 368935"/>
                <a:gd name="connsiteY7" fmla="*/ 71964 h 433456"/>
                <a:gd name="connsiteX8" fmla="*/ 234798 w 368935"/>
                <a:gd name="connsiteY8" fmla="*/ 81778 h 433456"/>
                <a:gd name="connsiteX9" fmla="*/ 273737 w 368935"/>
                <a:gd name="connsiteY9" fmla="*/ 113727 h 433456"/>
                <a:gd name="connsiteX10" fmla="*/ 288490 w 368935"/>
                <a:gd name="connsiteY10" fmla="*/ 171876 h 433456"/>
                <a:gd name="connsiteX11" fmla="*/ 288490 w 368935"/>
                <a:gd name="connsiteY11" fmla="*/ 218437 h 433456"/>
                <a:gd name="connsiteX12" fmla="*/ 279448 w 368935"/>
                <a:gd name="connsiteY12" fmla="*/ 209791 h 433456"/>
                <a:gd name="connsiteX13" fmla="*/ 167953 w 368935"/>
                <a:gd name="connsiteY13" fmla="*/ 176199 h 433456"/>
                <a:gd name="connsiteX14" fmla="*/ 82721 w 368935"/>
                <a:gd name="connsiteY14" fmla="*/ 190941 h 433456"/>
                <a:gd name="connsiteX15" fmla="*/ 22149 w 368935"/>
                <a:gd name="connsiteY15" fmla="*/ 234780 h 433456"/>
                <a:gd name="connsiteX16" fmla="*/ 21717 w 368935"/>
                <a:gd name="connsiteY16" fmla="*/ 374422 h 433456"/>
                <a:gd name="connsiteX17" fmla="*/ 80731 w 368935"/>
                <a:gd name="connsiteY17" fmla="*/ 418260 h 433456"/>
                <a:gd name="connsiteX18" fmla="*/ 163973 w 368935"/>
                <a:gd name="connsiteY18" fmla="*/ 433435 h 433456"/>
                <a:gd name="connsiteX19" fmla="*/ 277891 w 368935"/>
                <a:gd name="connsiteY19" fmla="*/ 398589 h 433456"/>
                <a:gd name="connsiteX20" fmla="*/ 292644 w 368935"/>
                <a:gd name="connsiteY20" fmla="*/ 383025 h 433456"/>
                <a:gd name="connsiteX21" fmla="*/ 292644 w 368935"/>
                <a:gd name="connsiteY21" fmla="*/ 424399 h 433456"/>
                <a:gd name="connsiteX22" fmla="*/ 368877 w 368935"/>
                <a:gd name="connsiteY22" fmla="*/ 424399 h 433456"/>
                <a:gd name="connsiteX23" fmla="*/ 368877 w 368935"/>
                <a:gd name="connsiteY23" fmla="*/ 164699 h 433456"/>
                <a:gd name="connsiteX24" fmla="*/ 353345 w 368935"/>
                <a:gd name="connsiteY24" fmla="*/ 90122 h 433456"/>
                <a:gd name="connsiteX25" fmla="*/ 311983 w 368935"/>
                <a:gd name="connsiteY25" fmla="*/ 38934 h 433456"/>
                <a:gd name="connsiteX26" fmla="*/ 261536 w 368935"/>
                <a:gd name="connsiteY26" fmla="*/ 353929 h 433456"/>
                <a:gd name="connsiteX27" fmla="*/ 187985 w 368935"/>
                <a:gd name="connsiteY27" fmla="*/ 371223 h 433456"/>
                <a:gd name="connsiteX28" fmla="*/ 112963 w 368935"/>
                <a:gd name="connsiteY28" fmla="*/ 353929 h 433456"/>
                <a:gd name="connsiteX29" fmla="*/ 83067 w 368935"/>
                <a:gd name="connsiteY29" fmla="*/ 303952 h 433456"/>
                <a:gd name="connsiteX30" fmla="*/ 112963 w 368935"/>
                <a:gd name="connsiteY30" fmla="*/ 252764 h 433456"/>
                <a:gd name="connsiteX31" fmla="*/ 187985 w 368935"/>
                <a:gd name="connsiteY31" fmla="*/ 235947 h 433456"/>
                <a:gd name="connsiteX32" fmla="*/ 261536 w 368935"/>
                <a:gd name="connsiteY32" fmla="*/ 253240 h 433456"/>
                <a:gd name="connsiteX33" fmla="*/ 291043 w 368935"/>
                <a:gd name="connsiteY33" fmla="*/ 304039 h 433456"/>
                <a:gd name="connsiteX34" fmla="*/ 261536 w 368935"/>
                <a:gd name="connsiteY34" fmla="*/ 353929 h 433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368935" h="433456">
                  <a:moveTo>
                    <a:pt x="311983" y="38934"/>
                  </a:moveTo>
                  <a:cubicBezTo>
                    <a:pt x="294396" y="25376"/>
                    <a:pt x="274338" y="15364"/>
                    <a:pt x="252926" y="9449"/>
                  </a:cubicBezTo>
                  <a:cubicBezTo>
                    <a:pt x="230113" y="3077"/>
                    <a:pt x="206524" y="-92"/>
                    <a:pt x="182837" y="25"/>
                  </a:cubicBezTo>
                  <a:cubicBezTo>
                    <a:pt x="147372" y="-524"/>
                    <a:pt x="112366" y="8083"/>
                    <a:pt x="81206" y="25013"/>
                  </a:cubicBezTo>
                  <a:cubicBezTo>
                    <a:pt x="50834" y="41952"/>
                    <a:pt x="27090" y="68666"/>
                    <a:pt x="13842" y="100801"/>
                  </a:cubicBezTo>
                  <a:lnTo>
                    <a:pt x="76966" y="136814"/>
                  </a:lnTo>
                  <a:cubicBezTo>
                    <a:pt x="84620" y="117268"/>
                    <a:pt x="98248" y="100628"/>
                    <a:pt x="115905" y="89257"/>
                  </a:cubicBezTo>
                  <a:cubicBezTo>
                    <a:pt x="133644" y="77727"/>
                    <a:pt x="155363" y="71964"/>
                    <a:pt x="181063" y="71964"/>
                  </a:cubicBezTo>
                  <a:cubicBezTo>
                    <a:pt x="199442" y="71709"/>
                    <a:pt x="217695" y="75042"/>
                    <a:pt x="234798" y="81778"/>
                  </a:cubicBezTo>
                  <a:cubicBezTo>
                    <a:pt x="250733" y="88211"/>
                    <a:pt x="264322" y="99361"/>
                    <a:pt x="273737" y="113727"/>
                  </a:cubicBezTo>
                  <a:cubicBezTo>
                    <a:pt x="283545" y="128483"/>
                    <a:pt x="288460" y="147868"/>
                    <a:pt x="288490" y="171876"/>
                  </a:cubicBezTo>
                  <a:lnTo>
                    <a:pt x="288490" y="218437"/>
                  </a:lnTo>
                  <a:cubicBezTo>
                    <a:pt x="285635" y="215394"/>
                    <a:pt x="282615" y="212506"/>
                    <a:pt x="279448" y="209791"/>
                  </a:cubicBezTo>
                  <a:cubicBezTo>
                    <a:pt x="253748" y="187396"/>
                    <a:pt x="216583" y="176199"/>
                    <a:pt x="167953" y="176199"/>
                  </a:cubicBezTo>
                  <a:cubicBezTo>
                    <a:pt x="138879" y="175840"/>
                    <a:pt x="109982" y="180838"/>
                    <a:pt x="82721" y="190941"/>
                  </a:cubicBezTo>
                  <a:cubicBezTo>
                    <a:pt x="58778" y="199519"/>
                    <a:pt x="37772" y="214724"/>
                    <a:pt x="22149" y="234780"/>
                  </a:cubicBezTo>
                  <a:cubicBezTo>
                    <a:pt x="-7224" y="276651"/>
                    <a:pt x="-7397" y="332369"/>
                    <a:pt x="21717" y="374422"/>
                  </a:cubicBezTo>
                  <a:cubicBezTo>
                    <a:pt x="37002" y="394158"/>
                    <a:pt x="57415" y="409320"/>
                    <a:pt x="80731" y="418260"/>
                  </a:cubicBezTo>
                  <a:cubicBezTo>
                    <a:pt x="107226" y="428679"/>
                    <a:pt x="135500" y="433833"/>
                    <a:pt x="163973" y="433435"/>
                  </a:cubicBezTo>
                  <a:cubicBezTo>
                    <a:pt x="213006" y="433435"/>
                    <a:pt x="250979" y="421818"/>
                    <a:pt x="277891" y="398589"/>
                  </a:cubicBezTo>
                  <a:cubicBezTo>
                    <a:pt x="283307" y="393898"/>
                    <a:pt x="288252" y="388684"/>
                    <a:pt x="292644" y="383025"/>
                  </a:cubicBezTo>
                  <a:lnTo>
                    <a:pt x="292644" y="424399"/>
                  </a:lnTo>
                  <a:lnTo>
                    <a:pt x="368877" y="424399"/>
                  </a:lnTo>
                  <a:lnTo>
                    <a:pt x="368877" y="164699"/>
                  </a:lnTo>
                  <a:cubicBezTo>
                    <a:pt x="369561" y="138971"/>
                    <a:pt x="364244" y="113442"/>
                    <a:pt x="353345" y="90122"/>
                  </a:cubicBezTo>
                  <a:cubicBezTo>
                    <a:pt x="343585" y="70170"/>
                    <a:pt x="329445" y="52674"/>
                    <a:pt x="311983" y="38934"/>
                  </a:cubicBezTo>
                  <a:close/>
                  <a:moveTo>
                    <a:pt x="261536" y="353929"/>
                  </a:moveTo>
                  <a:cubicBezTo>
                    <a:pt x="241894" y="365460"/>
                    <a:pt x="217375" y="371223"/>
                    <a:pt x="187985" y="371223"/>
                  </a:cubicBezTo>
                  <a:cubicBezTo>
                    <a:pt x="157903" y="371223"/>
                    <a:pt x="132896" y="365460"/>
                    <a:pt x="112963" y="353929"/>
                  </a:cubicBezTo>
                  <a:cubicBezTo>
                    <a:pt x="93031" y="342399"/>
                    <a:pt x="83067" y="325742"/>
                    <a:pt x="83067" y="303952"/>
                  </a:cubicBezTo>
                  <a:cubicBezTo>
                    <a:pt x="82180" y="282522"/>
                    <a:pt x="93853" y="262535"/>
                    <a:pt x="112963" y="252764"/>
                  </a:cubicBezTo>
                  <a:cubicBezTo>
                    <a:pt x="132921" y="241580"/>
                    <a:pt x="157929" y="235977"/>
                    <a:pt x="187985" y="235947"/>
                  </a:cubicBezTo>
                  <a:cubicBezTo>
                    <a:pt x="217492" y="235947"/>
                    <a:pt x="242011" y="241710"/>
                    <a:pt x="261536" y="253240"/>
                  </a:cubicBezTo>
                  <a:cubicBezTo>
                    <a:pt x="280296" y="263127"/>
                    <a:pt x="291753" y="282855"/>
                    <a:pt x="291043" y="304039"/>
                  </a:cubicBezTo>
                  <a:cubicBezTo>
                    <a:pt x="291043" y="325828"/>
                    <a:pt x="281209" y="342460"/>
                    <a:pt x="261536" y="353929"/>
                  </a:cubicBezTo>
                  <a:close/>
                </a:path>
              </a:pathLst>
            </a:custGeom>
            <a:solidFill>
              <a:srgbClr val="00A443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20" name="Forma libre 33">
              <a:extLst>
                <a:ext uri="{FF2B5EF4-FFF2-40B4-BE49-F238E27FC236}">
                  <a16:creationId xmlns:a16="http://schemas.microsoft.com/office/drawing/2014/main" id="{014A0365-8F1E-1DFF-E7AE-0F25C1F89D88}"/>
                </a:ext>
              </a:extLst>
            </p:cNvPr>
            <p:cNvSpPr/>
            <p:nvPr/>
          </p:nvSpPr>
          <p:spPr>
            <a:xfrm>
              <a:off x="6173437" y="5108611"/>
              <a:ext cx="349074" cy="433415"/>
            </a:xfrm>
            <a:custGeom>
              <a:avLst/>
              <a:gdLst>
                <a:gd name="connsiteX0" fmla="*/ 317740 w 349074"/>
                <a:gd name="connsiteY0" fmla="*/ 233018 h 433415"/>
                <a:gd name="connsiteX1" fmla="*/ 220610 w 349074"/>
                <a:gd name="connsiteY1" fmla="*/ 186716 h 433415"/>
                <a:gd name="connsiteX2" fmla="*/ 179594 w 349074"/>
                <a:gd name="connsiteY2" fmla="*/ 176902 h 433415"/>
                <a:gd name="connsiteX3" fmla="*/ 136329 w 349074"/>
                <a:gd name="connsiteY3" fmla="*/ 162981 h 433415"/>
                <a:gd name="connsiteX4" fmla="*/ 106043 w 349074"/>
                <a:gd name="connsiteY4" fmla="*/ 144953 h 433415"/>
                <a:gd name="connsiteX5" fmla="*/ 94578 w 349074"/>
                <a:gd name="connsiteY5" fmla="*/ 117111 h 433415"/>
                <a:gd name="connsiteX6" fmla="*/ 116211 w 349074"/>
                <a:gd name="connsiteY6" fmla="*/ 82265 h 433415"/>
                <a:gd name="connsiteX7" fmla="*/ 173191 w 349074"/>
                <a:gd name="connsiteY7" fmla="*/ 68776 h 433415"/>
                <a:gd name="connsiteX8" fmla="*/ 237527 w 349074"/>
                <a:gd name="connsiteY8" fmla="*/ 84729 h 433415"/>
                <a:gd name="connsiteX9" fmla="*/ 277288 w 349074"/>
                <a:gd name="connsiteY9" fmla="*/ 139203 h 433415"/>
                <a:gd name="connsiteX10" fmla="*/ 344392 w 349074"/>
                <a:gd name="connsiteY10" fmla="*/ 114603 h 433415"/>
                <a:gd name="connsiteX11" fmla="*/ 309131 w 349074"/>
                <a:gd name="connsiteY11" fmla="*/ 51527 h 433415"/>
                <a:gd name="connsiteX12" fmla="*/ 249684 w 349074"/>
                <a:gd name="connsiteY12" fmla="*/ 13006 h 433415"/>
                <a:gd name="connsiteX13" fmla="*/ 173061 w 349074"/>
                <a:gd name="connsiteY13" fmla="*/ 36 h 433415"/>
                <a:gd name="connsiteX14" fmla="*/ 90857 w 349074"/>
                <a:gd name="connsiteY14" fmla="*/ 15211 h 433415"/>
                <a:gd name="connsiteX15" fmla="*/ 35131 w 349074"/>
                <a:gd name="connsiteY15" fmla="*/ 56974 h 433415"/>
                <a:gd name="connsiteX16" fmla="*/ 15056 w 349074"/>
                <a:gd name="connsiteY16" fmla="*/ 118019 h 433415"/>
                <a:gd name="connsiteX17" fmla="*/ 45342 w 349074"/>
                <a:gd name="connsiteY17" fmla="*/ 195406 h 433415"/>
                <a:gd name="connsiteX18" fmla="*/ 142905 w 349074"/>
                <a:gd name="connsiteY18" fmla="*/ 243351 h 433415"/>
                <a:gd name="connsiteX19" fmla="*/ 184700 w 349074"/>
                <a:gd name="connsiteY19" fmla="*/ 253986 h 433415"/>
                <a:gd name="connsiteX20" fmla="*/ 249857 w 349074"/>
                <a:gd name="connsiteY20" fmla="*/ 276511 h 433415"/>
                <a:gd name="connsiteX21" fmla="*/ 270798 w 349074"/>
                <a:gd name="connsiteY21" fmla="*/ 312135 h 433415"/>
                <a:gd name="connsiteX22" fmla="*/ 246180 w 349074"/>
                <a:gd name="connsiteY22" fmla="*/ 350223 h 433415"/>
                <a:gd name="connsiteX23" fmla="*/ 177950 w 349074"/>
                <a:gd name="connsiteY23" fmla="*/ 365354 h 433415"/>
                <a:gd name="connsiteX24" fmla="*/ 130358 w 349074"/>
                <a:gd name="connsiteY24" fmla="*/ 357140 h 433415"/>
                <a:gd name="connsiteX25" fmla="*/ 90554 w 349074"/>
                <a:gd name="connsiteY25" fmla="*/ 332152 h 433415"/>
                <a:gd name="connsiteX26" fmla="*/ 65590 w 349074"/>
                <a:gd name="connsiteY26" fmla="*/ 289999 h 433415"/>
                <a:gd name="connsiteX27" fmla="*/ 0 w 349074"/>
                <a:gd name="connsiteY27" fmla="*/ 318663 h 433415"/>
                <a:gd name="connsiteX28" fmla="*/ 102452 w 349074"/>
                <a:gd name="connsiteY28" fmla="*/ 421038 h 433415"/>
                <a:gd name="connsiteX29" fmla="*/ 177864 w 349074"/>
                <a:gd name="connsiteY29" fmla="*/ 433360 h 433415"/>
                <a:gd name="connsiteX30" fmla="*/ 268721 w 349074"/>
                <a:gd name="connsiteY30" fmla="*/ 417364 h 433415"/>
                <a:gd name="connsiteX31" fmla="*/ 328124 w 349074"/>
                <a:gd name="connsiteY31" fmla="*/ 373526 h 433415"/>
                <a:gd name="connsiteX32" fmla="*/ 349065 w 349074"/>
                <a:gd name="connsiteY32" fmla="*/ 309627 h 433415"/>
                <a:gd name="connsiteX33" fmla="*/ 317740 w 349074"/>
                <a:gd name="connsiteY33" fmla="*/ 233018 h 43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349074" h="433415">
                  <a:moveTo>
                    <a:pt x="317740" y="233018"/>
                  </a:moveTo>
                  <a:cubicBezTo>
                    <a:pt x="296714" y="213075"/>
                    <a:pt x="264338" y="197641"/>
                    <a:pt x="220610" y="186716"/>
                  </a:cubicBezTo>
                  <a:lnTo>
                    <a:pt x="179594" y="176902"/>
                  </a:lnTo>
                  <a:cubicBezTo>
                    <a:pt x="164932" y="173050"/>
                    <a:pt x="150485" y="168402"/>
                    <a:pt x="136329" y="162981"/>
                  </a:cubicBezTo>
                  <a:cubicBezTo>
                    <a:pt x="125197" y="158908"/>
                    <a:pt x="114926" y="152795"/>
                    <a:pt x="106043" y="144953"/>
                  </a:cubicBezTo>
                  <a:cubicBezTo>
                    <a:pt x="98355" y="137776"/>
                    <a:pt x="94171" y="127617"/>
                    <a:pt x="94578" y="117111"/>
                  </a:cubicBezTo>
                  <a:cubicBezTo>
                    <a:pt x="94578" y="102900"/>
                    <a:pt x="101790" y="91288"/>
                    <a:pt x="116211" y="82265"/>
                  </a:cubicBezTo>
                  <a:cubicBezTo>
                    <a:pt x="130661" y="73273"/>
                    <a:pt x="149698" y="68776"/>
                    <a:pt x="173191" y="68776"/>
                  </a:cubicBezTo>
                  <a:cubicBezTo>
                    <a:pt x="195663" y="68387"/>
                    <a:pt x="217845" y="73887"/>
                    <a:pt x="237527" y="84729"/>
                  </a:cubicBezTo>
                  <a:cubicBezTo>
                    <a:pt x="256390" y="95421"/>
                    <a:pt x="269642" y="113579"/>
                    <a:pt x="277288" y="139203"/>
                  </a:cubicBezTo>
                  <a:lnTo>
                    <a:pt x="344392" y="114603"/>
                  </a:lnTo>
                  <a:cubicBezTo>
                    <a:pt x="338114" y="90959"/>
                    <a:pt x="325987" y="69269"/>
                    <a:pt x="309131" y="51527"/>
                  </a:cubicBezTo>
                  <a:cubicBezTo>
                    <a:pt x="292430" y="34424"/>
                    <a:pt x="272122" y="21264"/>
                    <a:pt x="249684" y="13006"/>
                  </a:cubicBezTo>
                  <a:cubicBezTo>
                    <a:pt x="225140" y="4087"/>
                    <a:pt x="199176" y="-305"/>
                    <a:pt x="173061" y="36"/>
                  </a:cubicBezTo>
                  <a:cubicBezTo>
                    <a:pt x="144917" y="-487"/>
                    <a:pt x="116955" y="4675"/>
                    <a:pt x="90857" y="15211"/>
                  </a:cubicBezTo>
                  <a:cubicBezTo>
                    <a:pt x="68909" y="23953"/>
                    <a:pt x="49677" y="38366"/>
                    <a:pt x="35131" y="56974"/>
                  </a:cubicBezTo>
                  <a:cubicBezTo>
                    <a:pt x="21806" y="74509"/>
                    <a:pt x="14736" y="96000"/>
                    <a:pt x="15056" y="118019"/>
                  </a:cubicBezTo>
                  <a:cubicBezTo>
                    <a:pt x="14342" y="146834"/>
                    <a:pt x="25254" y="174723"/>
                    <a:pt x="45342" y="195406"/>
                  </a:cubicBezTo>
                  <a:cubicBezTo>
                    <a:pt x="65534" y="216473"/>
                    <a:pt x="98052" y="232456"/>
                    <a:pt x="142905" y="243351"/>
                  </a:cubicBezTo>
                  <a:lnTo>
                    <a:pt x="184700" y="253986"/>
                  </a:lnTo>
                  <a:cubicBezTo>
                    <a:pt x="214207" y="260558"/>
                    <a:pt x="235926" y="268067"/>
                    <a:pt x="249857" y="276511"/>
                  </a:cubicBezTo>
                  <a:cubicBezTo>
                    <a:pt x="262967" y="283527"/>
                    <a:pt x="271049" y="297276"/>
                    <a:pt x="270798" y="312135"/>
                  </a:cubicBezTo>
                  <a:cubicBezTo>
                    <a:pt x="270798" y="327439"/>
                    <a:pt x="262590" y="340137"/>
                    <a:pt x="246180" y="350223"/>
                  </a:cubicBezTo>
                  <a:cubicBezTo>
                    <a:pt x="229769" y="360309"/>
                    <a:pt x="207025" y="365354"/>
                    <a:pt x="177950" y="365354"/>
                  </a:cubicBezTo>
                  <a:cubicBezTo>
                    <a:pt x="161730" y="365406"/>
                    <a:pt x="145622" y="362626"/>
                    <a:pt x="130358" y="357140"/>
                  </a:cubicBezTo>
                  <a:cubicBezTo>
                    <a:pt x="115371" y="351918"/>
                    <a:pt x="101764" y="343375"/>
                    <a:pt x="90554" y="332152"/>
                  </a:cubicBezTo>
                  <a:cubicBezTo>
                    <a:pt x="78972" y="320301"/>
                    <a:pt x="70410" y="305844"/>
                    <a:pt x="65590" y="289999"/>
                  </a:cubicBezTo>
                  <a:lnTo>
                    <a:pt x="0" y="318663"/>
                  </a:lnTo>
                  <a:cubicBezTo>
                    <a:pt x="16099" y="367015"/>
                    <a:pt x="54064" y="404951"/>
                    <a:pt x="102452" y="421038"/>
                  </a:cubicBezTo>
                  <a:cubicBezTo>
                    <a:pt x="126711" y="429378"/>
                    <a:pt x="152212" y="433546"/>
                    <a:pt x="177864" y="433360"/>
                  </a:cubicBezTo>
                  <a:cubicBezTo>
                    <a:pt x="208907" y="434030"/>
                    <a:pt x="239776" y="428596"/>
                    <a:pt x="268721" y="417364"/>
                  </a:cubicBezTo>
                  <a:cubicBezTo>
                    <a:pt x="292136" y="408406"/>
                    <a:pt x="312670" y="393253"/>
                    <a:pt x="328124" y="373526"/>
                  </a:cubicBezTo>
                  <a:cubicBezTo>
                    <a:pt x="342008" y="355138"/>
                    <a:pt x="349376" y="332657"/>
                    <a:pt x="349065" y="309627"/>
                  </a:cubicBezTo>
                  <a:cubicBezTo>
                    <a:pt x="349238" y="278469"/>
                    <a:pt x="338798" y="252936"/>
                    <a:pt x="317740" y="233018"/>
                  </a:cubicBezTo>
                  <a:close/>
                </a:path>
              </a:pathLst>
            </a:custGeom>
            <a:solidFill>
              <a:srgbClr val="00A443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21" name="Forma libre 34">
              <a:extLst>
                <a:ext uri="{FF2B5EF4-FFF2-40B4-BE49-F238E27FC236}">
                  <a16:creationId xmlns:a16="http://schemas.microsoft.com/office/drawing/2014/main" id="{F6BA4766-5FB9-9E11-9315-1664B0BA86BB}"/>
                </a:ext>
              </a:extLst>
            </p:cNvPr>
            <p:cNvSpPr/>
            <p:nvPr/>
          </p:nvSpPr>
          <p:spPr>
            <a:xfrm>
              <a:off x="5174095" y="5851476"/>
              <a:ext cx="219484" cy="237478"/>
            </a:xfrm>
            <a:custGeom>
              <a:avLst/>
              <a:gdLst>
                <a:gd name="connsiteX0" fmla="*/ 95184 w 219484"/>
                <a:gd name="connsiteY0" fmla="*/ 0 h 237478"/>
                <a:gd name="connsiteX1" fmla="*/ 0 w 219484"/>
                <a:gd name="connsiteY1" fmla="*/ 237478 h 237478"/>
                <a:gd name="connsiteX2" fmla="*/ 31930 w 219484"/>
                <a:gd name="connsiteY2" fmla="*/ 237478 h 237478"/>
                <a:gd name="connsiteX3" fmla="*/ 59187 w 219484"/>
                <a:gd name="connsiteY3" fmla="*/ 166922 h 237478"/>
                <a:gd name="connsiteX4" fmla="*/ 159606 w 219484"/>
                <a:gd name="connsiteY4" fmla="*/ 166922 h 237478"/>
                <a:gd name="connsiteX5" fmla="*/ 186906 w 219484"/>
                <a:gd name="connsiteY5" fmla="*/ 237478 h 237478"/>
                <a:gd name="connsiteX6" fmla="*/ 219485 w 219484"/>
                <a:gd name="connsiteY6" fmla="*/ 237478 h 237478"/>
                <a:gd name="connsiteX7" fmla="*/ 124301 w 219484"/>
                <a:gd name="connsiteY7" fmla="*/ 0 h 237478"/>
                <a:gd name="connsiteX8" fmla="*/ 69700 w 219484"/>
                <a:gd name="connsiteY8" fmla="*/ 140118 h 237478"/>
                <a:gd name="connsiteX9" fmla="*/ 99640 w 219484"/>
                <a:gd name="connsiteY9" fmla="*/ 62731 h 237478"/>
                <a:gd name="connsiteX10" fmla="*/ 109461 w 219484"/>
                <a:gd name="connsiteY10" fmla="*/ 37656 h 237478"/>
                <a:gd name="connsiteX11" fmla="*/ 119326 w 219484"/>
                <a:gd name="connsiteY11" fmla="*/ 62731 h 237478"/>
                <a:gd name="connsiteX12" fmla="*/ 149222 w 219484"/>
                <a:gd name="connsiteY12" fmla="*/ 140118 h 237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9484" h="237478">
                  <a:moveTo>
                    <a:pt x="95184" y="0"/>
                  </a:moveTo>
                  <a:lnTo>
                    <a:pt x="0" y="237478"/>
                  </a:lnTo>
                  <a:lnTo>
                    <a:pt x="31930" y="237478"/>
                  </a:lnTo>
                  <a:lnTo>
                    <a:pt x="59187" y="166922"/>
                  </a:lnTo>
                  <a:lnTo>
                    <a:pt x="159606" y="166922"/>
                  </a:lnTo>
                  <a:lnTo>
                    <a:pt x="186906" y="237478"/>
                  </a:lnTo>
                  <a:lnTo>
                    <a:pt x="219485" y="237478"/>
                  </a:lnTo>
                  <a:lnTo>
                    <a:pt x="124301" y="0"/>
                  </a:lnTo>
                  <a:close/>
                  <a:moveTo>
                    <a:pt x="69700" y="140118"/>
                  </a:moveTo>
                  <a:lnTo>
                    <a:pt x="99640" y="62731"/>
                  </a:lnTo>
                  <a:lnTo>
                    <a:pt x="109461" y="37656"/>
                  </a:lnTo>
                  <a:cubicBezTo>
                    <a:pt x="113528" y="48032"/>
                    <a:pt x="116816" y="56419"/>
                    <a:pt x="119326" y="62731"/>
                  </a:cubicBezTo>
                  <a:lnTo>
                    <a:pt x="149222" y="140118"/>
                  </a:lnTo>
                  <a:close/>
                </a:path>
              </a:pathLst>
            </a:custGeom>
            <a:solidFill>
              <a:srgbClr val="00A443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22" name="Forma libre 35">
              <a:extLst>
                <a:ext uri="{FF2B5EF4-FFF2-40B4-BE49-F238E27FC236}">
                  <a16:creationId xmlns:a16="http://schemas.microsoft.com/office/drawing/2014/main" id="{27682C2D-68E4-24A9-80A8-6FD975EB9AF4}"/>
                </a:ext>
              </a:extLst>
            </p:cNvPr>
            <p:cNvSpPr/>
            <p:nvPr/>
          </p:nvSpPr>
          <p:spPr>
            <a:xfrm>
              <a:off x="5413265" y="5914542"/>
              <a:ext cx="145779" cy="174412"/>
            </a:xfrm>
            <a:custGeom>
              <a:avLst/>
              <a:gdLst>
                <a:gd name="connsiteX0" fmla="*/ 114783 w 145779"/>
                <a:gd name="connsiteY0" fmla="*/ 8181 h 174412"/>
                <a:gd name="connsiteX1" fmla="*/ 81512 w 145779"/>
                <a:gd name="connsiteY1" fmla="*/ 10 h 174412"/>
                <a:gd name="connsiteX2" fmla="*/ 48241 w 145779"/>
                <a:gd name="connsiteY2" fmla="*/ 9003 h 174412"/>
                <a:gd name="connsiteX3" fmla="*/ 29204 w 145779"/>
                <a:gd name="connsiteY3" fmla="*/ 29625 h 174412"/>
                <a:gd name="connsiteX4" fmla="*/ 29204 w 145779"/>
                <a:gd name="connsiteY4" fmla="*/ 3080 h 174412"/>
                <a:gd name="connsiteX5" fmla="*/ 0 w 145779"/>
                <a:gd name="connsiteY5" fmla="*/ 3080 h 174412"/>
                <a:gd name="connsiteX6" fmla="*/ 0 w 145779"/>
                <a:gd name="connsiteY6" fmla="*/ 174412 h 174412"/>
                <a:gd name="connsiteX7" fmla="*/ 29204 w 145779"/>
                <a:gd name="connsiteY7" fmla="*/ 174412 h 174412"/>
                <a:gd name="connsiteX8" fmla="*/ 29204 w 145779"/>
                <a:gd name="connsiteY8" fmla="*/ 72642 h 174412"/>
                <a:gd name="connsiteX9" fmla="*/ 42184 w 145779"/>
                <a:gd name="connsiteY9" fmla="*/ 38531 h 174412"/>
                <a:gd name="connsiteX10" fmla="*/ 75455 w 145779"/>
                <a:gd name="connsiteY10" fmla="*/ 26166 h 174412"/>
                <a:gd name="connsiteX11" fmla="*/ 105178 w 145779"/>
                <a:gd name="connsiteY11" fmla="*/ 38358 h 174412"/>
                <a:gd name="connsiteX12" fmla="*/ 116557 w 145779"/>
                <a:gd name="connsiteY12" fmla="*/ 71604 h 174412"/>
                <a:gd name="connsiteX13" fmla="*/ 116557 w 145779"/>
                <a:gd name="connsiteY13" fmla="*/ 174412 h 174412"/>
                <a:gd name="connsiteX14" fmla="*/ 145761 w 145779"/>
                <a:gd name="connsiteY14" fmla="*/ 174412 h 174412"/>
                <a:gd name="connsiteX15" fmla="*/ 145761 w 145779"/>
                <a:gd name="connsiteY15" fmla="*/ 67194 h 174412"/>
                <a:gd name="connsiteX16" fmla="*/ 137627 w 145779"/>
                <a:gd name="connsiteY16" fmla="*/ 31571 h 174412"/>
                <a:gd name="connsiteX17" fmla="*/ 114783 w 145779"/>
                <a:gd name="connsiteY17" fmla="*/ 8181 h 174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45779" h="174412">
                  <a:moveTo>
                    <a:pt x="114783" y="8181"/>
                  </a:moveTo>
                  <a:cubicBezTo>
                    <a:pt x="104589" y="2622"/>
                    <a:pt x="93124" y="-193"/>
                    <a:pt x="81512" y="10"/>
                  </a:cubicBezTo>
                  <a:cubicBezTo>
                    <a:pt x="69817" y="2"/>
                    <a:pt x="58335" y="3106"/>
                    <a:pt x="48241" y="9003"/>
                  </a:cubicBezTo>
                  <a:cubicBezTo>
                    <a:pt x="40033" y="13892"/>
                    <a:pt x="33418" y="21056"/>
                    <a:pt x="29204" y="29625"/>
                  </a:cubicBezTo>
                  <a:lnTo>
                    <a:pt x="29204" y="3080"/>
                  </a:lnTo>
                  <a:lnTo>
                    <a:pt x="0" y="3080"/>
                  </a:lnTo>
                  <a:lnTo>
                    <a:pt x="0" y="174412"/>
                  </a:lnTo>
                  <a:lnTo>
                    <a:pt x="29204" y="174412"/>
                  </a:lnTo>
                  <a:lnTo>
                    <a:pt x="29204" y="72642"/>
                  </a:lnTo>
                  <a:cubicBezTo>
                    <a:pt x="28520" y="59953"/>
                    <a:pt x="33236" y="47562"/>
                    <a:pt x="42184" y="38531"/>
                  </a:cubicBezTo>
                  <a:cubicBezTo>
                    <a:pt x="51174" y="30131"/>
                    <a:pt x="63154" y="25678"/>
                    <a:pt x="75455" y="26166"/>
                  </a:cubicBezTo>
                  <a:cubicBezTo>
                    <a:pt x="86656" y="25764"/>
                    <a:pt x="97490" y="30209"/>
                    <a:pt x="105178" y="38358"/>
                  </a:cubicBezTo>
                  <a:cubicBezTo>
                    <a:pt x="113130" y="47554"/>
                    <a:pt x="117210" y="59469"/>
                    <a:pt x="116557" y="71604"/>
                  </a:cubicBezTo>
                  <a:lnTo>
                    <a:pt x="116557" y="174412"/>
                  </a:lnTo>
                  <a:lnTo>
                    <a:pt x="145761" y="174412"/>
                  </a:lnTo>
                  <a:lnTo>
                    <a:pt x="145761" y="67194"/>
                  </a:lnTo>
                  <a:cubicBezTo>
                    <a:pt x="146033" y="54830"/>
                    <a:pt x="143238" y="42590"/>
                    <a:pt x="137627" y="31571"/>
                  </a:cubicBezTo>
                  <a:cubicBezTo>
                    <a:pt x="132470" y="21705"/>
                    <a:pt x="124526" y="13573"/>
                    <a:pt x="114783" y="8181"/>
                  </a:cubicBezTo>
                  <a:close/>
                </a:path>
              </a:pathLst>
            </a:custGeom>
            <a:solidFill>
              <a:srgbClr val="00A443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23" name="Forma libre 36">
              <a:extLst>
                <a:ext uri="{FF2B5EF4-FFF2-40B4-BE49-F238E27FC236}">
                  <a16:creationId xmlns:a16="http://schemas.microsoft.com/office/drawing/2014/main" id="{61844BD5-21A5-CE4B-B76C-88BD841AC4B3}"/>
                </a:ext>
              </a:extLst>
            </p:cNvPr>
            <p:cNvSpPr/>
            <p:nvPr/>
          </p:nvSpPr>
          <p:spPr>
            <a:xfrm>
              <a:off x="5656460" y="5851476"/>
              <a:ext cx="219355" cy="237478"/>
            </a:xfrm>
            <a:custGeom>
              <a:avLst/>
              <a:gdLst>
                <a:gd name="connsiteX0" fmla="*/ 95184 w 219355"/>
                <a:gd name="connsiteY0" fmla="*/ 0 h 237478"/>
                <a:gd name="connsiteX1" fmla="*/ 0 w 219355"/>
                <a:gd name="connsiteY1" fmla="*/ 237478 h 237478"/>
                <a:gd name="connsiteX2" fmla="*/ 31930 w 219355"/>
                <a:gd name="connsiteY2" fmla="*/ 237478 h 237478"/>
                <a:gd name="connsiteX3" fmla="*/ 59230 w 219355"/>
                <a:gd name="connsiteY3" fmla="*/ 166922 h 237478"/>
                <a:gd name="connsiteX4" fmla="*/ 159476 w 219355"/>
                <a:gd name="connsiteY4" fmla="*/ 166922 h 237478"/>
                <a:gd name="connsiteX5" fmla="*/ 186776 w 219355"/>
                <a:gd name="connsiteY5" fmla="*/ 237478 h 237478"/>
                <a:gd name="connsiteX6" fmla="*/ 219355 w 219355"/>
                <a:gd name="connsiteY6" fmla="*/ 237478 h 237478"/>
                <a:gd name="connsiteX7" fmla="*/ 124172 w 219355"/>
                <a:gd name="connsiteY7" fmla="*/ 0 h 237478"/>
                <a:gd name="connsiteX8" fmla="*/ 69657 w 219355"/>
                <a:gd name="connsiteY8" fmla="*/ 140118 h 237478"/>
                <a:gd name="connsiteX9" fmla="*/ 99597 w 219355"/>
                <a:gd name="connsiteY9" fmla="*/ 62731 h 237478"/>
                <a:gd name="connsiteX10" fmla="*/ 109418 w 219355"/>
                <a:gd name="connsiteY10" fmla="*/ 37656 h 237478"/>
                <a:gd name="connsiteX11" fmla="*/ 119283 w 219355"/>
                <a:gd name="connsiteY11" fmla="*/ 62731 h 237478"/>
                <a:gd name="connsiteX12" fmla="*/ 149179 w 219355"/>
                <a:gd name="connsiteY12" fmla="*/ 140118 h 237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9355" h="237478">
                  <a:moveTo>
                    <a:pt x="95184" y="0"/>
                  </a:moveTo>
                  <a:lnTo>
                    <a:pt x="0" y="237478"/>
                  </a:lnTo>
                  <a:lnTo>
                    <a:pt x="31930" y="237478"/>
                  </a:lnTo>
                  <a:lnTo>
                    <a:pt x="59230" y="166922"/>
                  </a:lnTo>
                  <a:lnTo>
                    <a:pt x="159476" y="166922"/>
                  </a:lnTo>
                  <a:lnTo>
                    <a:pt x="186776" y="237478"/>
                  </a:lnTo>
                  <a:lnTo>
                    <a:pt x="219355" y="237478"/>
                  </a:lnTo>
                  <a:lnTo>
                    <a:pt x="124172" y="0"/>
                  </a:lnTo>
                  <a:close/>
                  <a:moveTo>
                    <a:pt x="69657" y="140118"/>
                  </a:moveTo>
                  <a:lnTo>
                    <a:pt x="99597" y="62731"/>
                  </a:lnTo>
                  <a:lnTo>
                    <a:pt x="109418" y="37656"/>
                  </a:lnTo>
                  <a:cubicBezTo>
                    <a:pt x="113528" y="48032"/>
                    <a:pt x="116773" y="56419"/>
                    <a:pt x="119283" y="62731"/>
                  </a:cubicBezTo>
                  <a:lnTo>
                    <a:pt x="149179" y="140118"/>
                  </a:lnTo>
                  <a:close/>
                </a:path>
              </a:pathLst>
            </a:custGeom>
            <a:solidFill>
              <a:srgbClr val="00A443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24" name="Forma libre 37">
              <a:extLst>
                <a:ext uri="{FF2B5EF4-FFF2-40B4-BE49-F238E27FC236}">
                  <a16:creationId xmlns:a16="http://schemas.microsoft.com/office/drawing/2014/main" id="{A93BFED9-9D00-2A4B-0E9D-5CAC2A10D2CC}"/>
                </a:ext>
              </a:extLst>
            </p:cNvPr>
            <p:cNvSpPr/>
            <p:nvPr/>
          </p:nvSpPr>
          <p:spPr>
            <a:xfrm>
              <a:off x="5864739" y="5917622"/>
              <a:ext cx="165316" cy="171678"/>
            </a:xfrm>
            <a:custGeom>
              <a:avLst/>
              <a:gdLst>
                <a:gd name="connsiteX0" fmla="*/ 91593 w 165316"/>
                <a:gd name="connsiteY0" fmla="*/ 109250 h 171678"/>
                <a:gd name="connsiteX1" fmla="*/ 87872 w 165316"/>
                <a:gd name="connsiteY1" fmla="*/ 119280 h 171678"/>
                <a:gd name="connsiteX2" fmla="*/ 82767 w 165316"/>
                <a:gd name="connsiteY2" fmla="*/ 131298 h 171678"/>
                <a:gd name="connsiteX3" fmla="*/ 78440 w 165316"/>
                <a:gd name="connsiteY3" fmla="*/ 119280 h 171678"/>
                <a:gd name="connsiteX4" fmla="*/ 74373 w 165316"/>
                <a:gd name="connsiteY4" fmla="*/ 109250 h 171678"/>
                <a:gd name="connsiteX5" fmla="*/ 31584 w 165316"/>
                <a:gd name="connsiteY5" fmla="*/ 0 h 171678"/>
                <a:gd name="connsiteX6" fmla="*/ 0 w 165316"/>
                <a:gd name="connsiteY6" fmla="*/ 0 h 171678"/>
                <a:gd name="connsiteX7" fmla="*/ 69225 w 165316"/>
                <a:gd name="connsiteY7" fmla="*/ 171678 h 171678"/>
                <a:gd name="connsiteX8" fmla="*/ 96092 w 165316"/>
                <a:gd name="connsiteY8" fmla="*/ 171678 h 171678"/>
                <a:gd name="connsiteX9" fmla="*/ 165317 w 165316"/>
                <a:gd name="connsiteY9" fmla="*/ 0 h 171678"/>
                <a:gd name="connsiteX10" fmla="*/ 134079 w 165316"/>
                <a:gd name="connsiteY10" fmla="*/ 0 h 171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5316" h="171678">
                  <a:moveTo>
                    <a:pt x="91593" y="109250"/>
                  </a:moveTo>
                  <a:cubicBezTo>
                    <a:pt x="90468" y="112406"/>
                    <a:pt x="89256" y="115778"/>
                    <a:pt x="87872" y="119280"/>
                  </a:cubicBezTo>
                  <a:cubicBezTo>
                    <a:pt x="86487" y="122782"/>
                    <a:pt x="84843" y="126802"/>
                    <a:pt x="82767" y="131298"/>
                  </a:cubicBezTo>
                  <a:cubicBezTo>
                    <a:pt x="81209" y="126975"/>
                    <a:pt x="79738" y="122652"/>
                    <a:pt x="78440" y="119280"/>
                  </a:cubicBezTo>
                  <a:cubicBezTo>
                    <a:pt x="77142" y="115907"/>
                    <a:pt x="75758" y="112406"/>
                    <a:pt x="74373" y="109250"/>
                  </a:cubicBezTo>
                  <a:lnTo>
                    <a:pt x="31584" y="0"/>
                  </a:lnTo>
                  <a:lnTo>
                    <a:pt x="0" y="0"/>
                  </a:lnTo>
                  <a:lnTo>
                    <a:pt x="69225" y="171678"/>
                  </a:lnTo>
                  <a:lnTo>
                    <a:pt x="96092" y="171678"/>
                  </a:lnTo>
                  <a:lnTo>
                    <a:pt x="165317" y="0"/>
                  </a:lnTo>
                  <a:lnTo>
                    <a:pt x="134079" y="0"/>
                  </a:lnTo>
                  <a:close/>
                </a:path>
              </a:pathLst>
            </a:custGeom>
            <a:solidFill>
              <a:srgbClr val="00A443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25" name="Forma libre 38">
              <a:extLst>
                <a:ext uri="{FF2B5EF4-FFF2-40B4-BE49-F238E27FC236}">
                  <a16:creationId xmlns:a16="http://schemas.microsoft.com/office/drawing/2014/main" id="{B71AF9DB-4679-F69B-4673-67BFC6E6AD94}"/>
                </a:ext>
              </a:extLst>
            </p:cNvPr>
            <p:cNvSpPr/>
            <p:nvPr/>
          </p:nvSpPr>
          <p:spPr>
            <a:xfrm>
              <a:off x="6034795" y="5914540"/>
              <a:ext cx="150483" cy="177660"/>
            </a:xfrm>
            <a:custGeom>
              <a:avLst/>
              <a:gdLst>
                <a:gd name="connsiteX0" fmla="*/ 126788 w 150483"/>
                <a:gd name="connsiteY0" fmla="*/ 15620 h 177660"/>
                <a:gd name="connsiteX1" fmla="*/ 102689 w 150483"/>
                <a:gd name="connsiteY1" fmla="*/ 3774 h 177660"/>
                <a:gd name="connsiteX2" fmla="*/ 74653 w 150483"/>
                <a:gd name="connsiteY2" fmla="*/ 13 h 177660"/>
                <a:gd name="connsiteX3" fmla="*/ 32902 w 150483"/>
                <a:gd name="connsiteY3" fmla="*/ 10561 h 177660"/>
                <a:gd name="connsiteX4" fmla="*/ 6077 w 150483"/>
                <a:gd name="connsiteY4" fmla="*/ 41776 h 177660"/>
                <a:gd name="connsiteX5" fmla="*/ 29181 w 150483"/>
                <a:gd name="connsiteY5" fmla="*/ 54313 h 177660"/>
                <a:gd name="connsiteX6" fmla="*/ 46141 w 150483"/>
                <a:gd name="connsiteY6" fmla="*/ 33777 h 177660"/>
                <a:gd name="connsiteX7" fmla="*/ 74307 w 150483"/>
                <a:gd name="connsiteY7" fmla="*/ 26169 h 177660"/>
                <a:gd name="connsiteX8" fmla="*/ 97411 w 150483"/>
                <a:gd name="connsiteY8" fmla="*/ 30492 h 177660"/>
                <a:gd name="connsiteX9" fmla="*/ 114717 w 150483"/>
                <a:gd name="connsiteY9" fmla="*/ 44413 h 177660"/>
                <a:gd name="connsiteX10" fmla="*/ 121336 w 150483"/>
                <a:gd name="connsiteY10" fmla="*/ 70353 h 177660"/>
                <a:gd name="connsiteX11" fmla="*/ 121336 w 150483"/>
                <a:gd name="connsiteY11" fmla="*/ 91191 h 177660"/>
                <a:gd name="connsiteX12" fmla="*/ 116274 w 150483"/>
                <a:gd name="connsiteY12" fmla="*/ 86046 h 177660"/>
                <a:gd name="connsiteX13" fmla="*/ 69418 w 150483"/>
                <a:gd name="connsiteY13" fmla="*/ 72125 h 177660"/>
                <a:gd name="connsiteX14" fmla="*/ 34805 w 150483"/>
                <a:gd name="connsiteY14" fmla="*/ 78221 h 177660"/>
                <a:gd name="connsiteX15" fmla="*/ 9495 w 150483"/>
                <a:gd name="connsiteY15" fmla="*/ 96033 h 177660"/>
                <a:gd name="connsiteX16" fmla="*/ 20 w 150483"/>
                <a:gd name="connsiteY16" fmla="*/ 124740 h 177660"/>
                <a:gd name="connsiteX17" fmla="*/ 9322 w 150483"/>
                <a:gd name="connsiteY17" fmla="*/ 153576 h 177660"/>
                <a:gd name="connsiteX18" fmla="*/ 34286 w 150483"/>
                <a:gd name="connsiteY18" fmla="*/ 171561 h 177660"/>
                <a:gd name="connsiteX19" fmla="*/ 68249 w 150483"/>
                <a:gd name="connsiteY19" fmla="*/ 177657 h 177660"/>
                <a:gd name="connsiteX20" fmla="*/ 115841 w 150483"/>
                <a:gd name="connsiteY20" fmla="*/ 163390 h 177660"/>
                <a:gd name="connsiteX21" fmla="*/ 121942 w 150483"/>
                <a:gd name="connsiteY21" fmla="*/ 156991 h 177660"/>
                <a:gd name="connsiteX22" fmla="*/ 121942 w 150483"/>
                <a:gd name="connsiteY22" fmla="*/ 174284 h 177660"/>
                <a:gd name="connsiteX23" fmla="*/ 150454 w 150483"/>
                <a:gd name="connsiteY23" fmla="*/ 174284 h 177660"/>
                <a:gd name="connsiteX24" fmla="*/ 150454 w 150483"/>
                <a:gd name="connsiteY24" fmla="*/ 67067 h 177660"/>
                <a:gd name="connsiteX25" fmla="*/ 144007 w 150483"/>
                <a:gd name="connsiteY25" fmla="*/ 36372 h 177660"/>
                <a:gd name="connsiteX26" fmla="*/ 126788 w 150483"/>
                <a:gd name="connsiteY26" fmla="*/ 15620 h 177660"/>
                <a:gd name="connsiteX27" fmla="*/ 108789 w 150483"/>
                <a:gd name="connsiteY27" fmla="*/ 147134 h 177660"/>
                <a:gd name="connsiteX28" fmla="*/ 76340 w 150483"/>
                <a:gd name="connsiteY28" fmla="*/ 154743 h 177660"/>
                <a:gd name="connsiteX29" fmla="*/ 43242 w 150483"/>
                <a:gd name="connsiteY29" fmla="*/ 147307 h 177660"/>
                <a:gd name="connsiteX30" fmla="*/ 32898 w 150483"/>
                <a:gd name="connsiteY30" fmla="*/ 112682 h 177660"/>
                <a:gd name="connsiteX31" fmla="*/ 43242 w 150483"/>
                <a:gd name="connsiteY31" fmla="*/ 102345 h 177660"/>
                <a:gd name="connsiteX32" fmla="*/ 76340 w 150483"/>
                <a:gd name="connsiteY32" fmla="*/ 95039 h 177660"/>
                <a:gd name="connsiteX33" fmla="*/ 108789 w 150483"/>
                <a:gd name="connsiteY33" fmla="*/ 102648 h 177660"/>
                <a:gd name="connsiteX34" fmla="*/ 118645 w 150483"/>
                <a:gd name="connsiteY34" fmla="*/ 137286 h 177660"/>
                <a:gd name="connsiteX35" fmla="*/ 108789 w 150483"/>
                <a:gd name="connsiteY35" fmla="*/ 147134 h 177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50483" h="177660">
                  <a:moveTo>
                    <a:pt x="126788" y="15620"/>
                  </a:moveTo>
                  <a:cubicBezTo>
                    <a:pt x="119584" y="10172"/>
                    <a:pt x="111402" y="6152"/>
                    <a:pt x="102689" y="3774"/>
                  </a:cubicBezTo>
                  <a:cubicBezTo>
                    <a:pt x="93560" y="1245"/>
                    <a:pt x="84128" y="-22"/>
                    <a:pt x="74653" y="13"/>
                  </a:cubicBezTo>
                  <a:cubicBezTo>
                    <a:pt x="60046" y="-242"/>
                    <a:pt x="45635" y="3402"/>
                    <a:pt x="32902" y="10561"/>
                  </a:cubicBezTo>
                  <a:cubicBezTo>
                    <a:pt x="20653" y="17595"/>
                    <a:pt x="11183" y="28611"/>
                    <a:pt x="6077" y="41776"/>
                  </a:cubicBezTo>
                  <a:lnTo>
                    <a:pt x="29181" y="54313"/>
                  </a:lnTo>
                  <a:cubicBezTo>
                    <a:pt x="32478" y="45822"/>
                    <a:pt x="38422" y="38620"/>
                    <a:pt x="46141" y="33777"/>
                  </a:cubicBezTo>
                  <a:cubicBezTo>
                    <a:pt x="54591" y="28564"/>
                    <a:pt x="64377" y="25922"/>
                    <a:pt x="74307" y="26169"/>
                  </a:cubicBezTo>
                  <a:cubicBezTo>
                    <a:pt x="82216" y="26086"/>
                    <a:pt x="90064" y="27556"/>
                    <a:pt x="97411" y="30492"/>
                  </a:cubicBezTo>
                  <a:cubicBezTo>
                    <a:pt x="104467" y="33254"/>
                    <a:pt x="110511" y="38114"/>
                    <a:pt x="114717" y="44413"/>
                  </a:cubicBezTo>
                  <a:cubicBezTo>
                    <a:pt x="119493" y="52195"/>
                    <a:pt x="121799" y="61235"/>
                    <a:pt x="121336" y="70353"/>
                  </a:cubicBezTo>
                  <a:lnTo>
                    <a:pt x="121336" y="91191"/>
                  </a:lnTo>
                  <a:cubicBezTo>
                    <a:pt x="119792" y="89341"/>
                    <a:pt x="118100" y="87620"/>
                    <a:pt x="116274" y="86046"/>
                  </a:cubicBezTo>
                  <a:cubicBezTo>
                    <a:pt x="105427" y="76738"/>
                    <a:pt x="89809" y="72095"/>
                    <a:pt x="69418" y="72125"/>
                  </a:cubicBezTo>
                  <a:cubicBezTo>
                    <a:pt x="57602" y="71983"/>
                    <a:pt x="45864" y="74053"/>
                    <a:pt x="34805" y="78221"/>
                  </a:cubicBezTo>
                  <a:cubicBezTo>
                    <a:pt x="24950" y="81835"/>
                    <a:pt x="16219" y="87979"/>
                    <a:pt x="9495" y="96033"/>
                  </a:cubicBezTo>
                  <a:cubicBezTo>
                    <a:pt x="3062" y="104191"/>
                    <a:pt x="-291" y="114355"/>
                    <a:pt x="20" y="124740"/>
                  </a:cubicBezTo>
                  <a:cubicBezTo>
                    <a:pt x="-291" y="135133"/>
                    <a:pt x="2997" y="145319"/>
                    <a:pt x="9322" y="153576"/>
                  </a:cubicBezTo>
                  <a:cubicBezTo>
                    <a:pt x="15877" y="161700"/>
                    <a:pt x="24500" y="167912"/>
                    <a:pt x="34286" y="171561"/>
                  </a:cubicBezTo>
                  <a:cubicBezTo>
                    <a:pt x="45124" y="175698"/>
                    <a:pt x="56646" y="177765"/>
                    <a:pt x="68249" y="177657"/>
                  </a:cubicBezTo>
                  <a:cubicBezTo>
                    <a:pt x="88844" y="177657"/>
                    <a:pt x="104709" y="172901"/>
                    <a:pt x="115841" y="163390"/>
                  </a:cubicBezTo>
                  <a:cubicBezTo>
                    <a:pt x="118083" y="161462"/>
                    <a:pt x="120125" y="159322"/>
                    <a:pt x="121942" y="156991"/>
                  </a:cubicBezTo>
                  <a:lnTo>
                    <a:pt x="121942" y="174284"/>
                  </a:lnTo>
                  <a:lnTo>
                    <a:pt x="150454" y="174284"/>
                  </a:lnTo>
                  <a:lnTo>
                    <a:pt x="150454" y="67067"/>
                  </a:lnTo>
                  <a:cubicBezTo>
                    <a:pt x="150770" y="56470"/>
                    <a:pt x="148559" y="45948"/>
                    <a:pt x="144007" y="36372"/>
                  </a:cubicBezTo>
                  <a:cubicBezTo>
                    <a:pt x="139927" y="28231"/>
                    <a:pt x="134034" y="21132"/>
                    <a:pt x="126788" y="15620"/>
                  </a:cubicBezTo>
                  <a:close/>
                  <a:moveTo>
                    <a:pt x="108789" y="147134"/>
                  </a:moveTo>
                  <a:cubicBezTo>
                    <a:pt x="98843" y="152504"/>
                    <a:pt x="87641" y="155132"/>
                    <a:pt x="76340" y="154743"/>
                  </a:cubicBezTo>
                  <a:cubicBezTo>
                    <a:pt x="64853" y="155128"/>
                    <a:pt x="53462" y="152569"/>
                    <a:pt x="43242" y="147307"/>
                  </a:cubicBezTo>
                  <a:cubicBezTo>
                    <a:pt x="30816" y="140602"/>
                    <a:pt x="26183" y="125099"/>
                    <a:pt x="32898" y="112682"/>
                  </a:cubicBezTo>
                  <a:cubicBezTo>
                    <a:pt x="35264" y="108303"/>
                    <a:pt x="38860" y="104710"/>
                    <a:pt x="43242" y="102345"/>
                  </a:cubicBezTo>
                  <a:cubicBezTo>
                    <a:pt x="53487" y="97170"/>
                    <a:pt x="64871" y="94658"/>
                    <a:pt x="76340" y="95039"/>
                  </a:cubicBezTo>
                  <a:cubicBezTo>
                    <a:pt x="87641" y="94649"/>
                    <a:pt x="98843" y="97278"/>
                    <a:pt x="108789" y="102648"/>
                  </a:cubicBezTo>
                  <a:cubicBezTo>
                    <a:pt x="121085" y="109496"/>
                    <a:pt x="125494" y="125003"/>
                    <a:pt x="118645" y="137286"/>
                  </a:cubicBezTo>
                  <a:cubicBezTo>
                    <a:pt x="116339" y="141419"/>
                    <a:pt x="112925" y="144830"/>
                    <a:pt x="108789" y="147134"/>
                  </a:cubicBezTo>
                  <a:close/>
                </a:path>
              </a:pathLst>
            </a:custGeom>
            <a:solidFill>
              <a:srgbClr val="00A443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26" name="Forma libre 39">
              <a:extLst>
                <a:ext uri="{FF2B5EF4-FFF2-40B4-BE49-F238E27FC236}">
                  <a16:creationId xmlns:a16="http://schemas.microsoft.com/office/drawing/2014/main" id="{F3257177-3192-1AFC-197D-4F9E19148926}"/>
                </a:ext>
              </a:extLst>
            </p:cNvPr>
            <p:cNvSpPr/>
            <p:nvPr/>
          </p:nvSpPr>
          <p:spPr>
            <a:xfrm>
              <a:off x="6220942" y="5914542"/>
              <a:ext cx="145738" cy="174412"/>
            </a:xfrm>
            <a:custGeom>
              <a:avLst/>
              <a:gdLst>
                <a:gd name="connsiteX0" fmla="*/ 114783 w 145738"/>
                <a:gd name="connsiteY0" fmla="*/ 8182 h 174412"/>
                <a:gd name="connsiteX1" fmla="*/ 81512 w 145738"/>
                <a:gd name="connsiteY1" fmla="*/ 11 h 174412"/>
                <a:gd name="connsiteX2" fmla="*/ 48241 w 145738"/>
                <a:gd name="connsiteY2" fmla="*/ 9003 h 174412"/>
                <a:gd name="connsiteX3" fmla="*/ 29204 w 145738"/>
                <a:gd name="connsiteY3" fmla="*/ 29625 h 174412"/>
                <a:gd name="connsiteX4" fmla="*/ 29204 w 145738"/>
                <a:gd name="connsiteY4" fmla="*/ 3080 h 174412"/>
                <a:gd name="connsiteX5" fmla="*/ 0 w 145738"/>
                <a:gd name="connsiteY5" fmla="*/ 3080 h 174412"/>
                <a:gd name="connsiteX6" fmla="*/ 0 w 145738"/>
                <a:gd name="connsiteY6" fmla="*/ 174412 h 174412"/>
                <a:gd name="connsiteX7" fmla="*/ 29204 w 145738"/>
                <a:gd name="connsiteY7" fmla="*/ 174412 h 174412"/>
                <a:gd name="connsiteX8" fmla="*/ 29204 w 145738"/>
                <a:gd name="connsiteY8" fmla="*/ 72642 h 174412"/>
                <a:gd name="connsiteX9" fmla="*/ 42184 w 145738"/>
                <a:gd name="connsiteY9" fmla="*/ 38531 h 174412"/>
                <a:gd name="connsiteX10" fmla="*/ 75455 w 145738"/>
                <a:gd name="connsiteY10" fmla="*/ 26167 h 174412"/>
                <a:gd name="connsiteX11" fmla="*/ 105178 w 145738"/>
                <a:gd name="connsiteY11" fmla="*/ 38359 h 174412"/>
                <a:gd name="connsiteX12" fmla="*/ 116514 w 145738"/>
                <a:gd name="connsiteY12" fmla="*/ 71604 h 174412"/>
                <a:gd name="connsiteX13" fmla="*/ 116514 w 145738"/>
                <a:gd name="connsiteY13" fmla="*/ 174412 h 174412"/>
                <a:gd name="connsiteX14" fmla="*/ 145718 w 145738"/>
                <a:gd name="connsiteY14" fmla="*/ 174412 h 174412"/>
                <a:gd name="connsiteX15" fmla="*/ 145718 w 145738"/>
                <a:gd name="connsiteY15" fmla="*/ 67195 h 174412"/>
                <a:gd name="connsiteX16" fmla="*/ 137584 w 145738"/>
                <a:gd name="connsiteY16" fmla="*/ 31571 h 174412"/>
                <a:gd name="connsiteX17" fmla="*/ 114783 w 145738"/>
                <a:gd name="connsiteY17" fmla="*/ 8182 h 174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45738" h="174412">
                  <a:moveTo>
                    <a:pt x="114783" y="8182"/>
                  </a:moveTo>
                  <a:cubicBezTo>
                    <a:pt x="104590" y="2618"/>
                    <a:pt x="93124" y="-197"/>
                    <a:pt x="81512" y="11"/>
                  </a:cubicBezTo>
                  <a:cubicBezTo>
                    <a:pt x="69822" y="6"/>
                    <a:pt x="58335" y="3111"/>
                    <a:pt x="48241" y="9003"/>
                  </a:cubicBezTo>
                  <a:cubicBezTo>
                    <a:pt x="40042" y="13901"/>
                    <a:pt x="33431" y="21065"/>
                    <a:pt x="29204" y="29625"/>
                  </a:cubicBezTo>
                  <a:lnTo>
                    <a:pt x="29204" y="3080"/>
                  </a:lnTo>
                  <a:lnTo>
                    <a:pt x="0" y="3080"/>
                  </a:lnTo>
                  <a:lnTo>
                    <a:pt x="0" y="174412"/>
                  </a:lnTo>
                  <a:lnTo>
                    <a:pt x="29204" y="174412"/>
                  </a:lnTo>
                  <a:lnTo>
                    <a:pt x="29204" y="72642"/>
                  </a:lnTo>
                  <a:cubicBezTo>
                    <a:pt x="28521" y="59953"/>
                    <a:pt x="33236" y="47563"/>
                    <a:pt x="42184" y="38531"/>
                  </a:cubicBezTo>
                  <a:cubicBezTo>
                    <a:pt x="51170" y="30123"/>
                    <a:pt x="63155" y="25669"/>
                    <a:pt x="75455" y="26167"/>
                  </a:cubicBezTo>
                  <a:cubicBezTo>
                    <a:pt x="86656" y="25765"/>
                    <a:pt x="97490" y="30209"/>
                    <a:pt x="105178" y="38359"/>
                  </a:cubicBezTo>
                  <a:cubicBezTo>
                    <a:pt x="113113" y="47558"/>
                    <a:pt x="117175" y="59473"/>
                    <a:pt x="116514" y="71604"/>
                  </a:cubicBezTo>
                  <a:lnTo>
                    <a:pt x="116514" y="174412"/>
                  </a:lnTo>
                  <a:lnTo>
                    <a:pt x="145718" y="174412"/>
                  </a:lnTo>
                  <a:lnTo>
                    <a:pt x="145718" y="67195"/>
                  </a:lnTo>
                  <a:cubicBezTo>
                    <a:pt x="146012" y="54830"/>
                    <a:pt x="143213" y="42587"/>
                    <a:pt x="137584" y="31571"/>
                  </a:cubicBezTo>
                  <a:cubicBezTo>
                    <a:pt x="132440" y="21714"/>
                    <a:pt x="124513" y="13577"/>
                    <a:pt x="114783" y="8182"/>
                  </a:cubicBezTo>
                  <a:close/>
                </a:path>
              </a:pathLst>
            </a:custGeom>
            <a:solidFill>
              <a:srgbClr val="00A443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27" name="Forma libre 40">
              <a:extLst>
                <a:ext uri="{FF2B5EF4-FFF2-40B4-BE49-F238E27FC236}">
                  <a16:creationId xmlns:a16="http://schemas.microsoft.com/office/drawing/2014/main" id="{AE96A16F-D066-DA0F-A55F-7538385D4E06}"/>
                </a:ext>
              </a:extLst>
            </p:cNvPr>
            <p:cNvSpPr/>
            <p:nvPr/>
          </p:nvSpPr>
          <p:spPr>
            <a:xfrm>
              <a:off x="6393516" y="5914530"/>
              <a:ext cx="164456" cy="234706"/>
            </a:xfrm>
            <a:custGeom>
              <a:avLst/>
              <a:gdLst>
                <a:gd name="connsiteX0" fmla="*/ 135172 w 164456"/>
                <a:gd name="connsiteY0" fmla="*/ 34350 h 234706"/>
                <a:gd name="connsiteX1" fmla="*/ 129721 w 164456"/>
                <a:gd name="connsiteY1" fmla="*/ 25487 h 234706"/>
                <a:gd name="connsiteX2" fmla="*/ 108347 w 164456"/>
                <a:gd name="connsiteY2" fmla="*/ 6810 h 234706"/>
                <a:gd name="connsiteX3" fmla="*/ 77413 w 164456"/>
                <a:gd name="connsiteY3" fmla="*/ 23 h 234706"/>
                <a:gd name="connsiteX4" fmla="*/ 46694 w 164456"/>
                <a:gd name="connsiteY4" fmla="*/ 5989 h 234706"/>
                <a:gd name="connsiteX5" fmla="*/ 22076 w 164456"/>
                <a:gd name="connsiteY5" fmla="*/ 22936 h 234706"/>
                <a:gd name="connsiteX6" fmla="*/ 5765 w 164456"/>
                <a:gd name="connsiteY6" fmla="*/ 48876 h 234706"/>
                <a:gd name="connsiteX7" fmla="*/ 11 w 164456"/>
                <a:gd name="connsiteY7" fmla="*/ 81258 h 234706"/>
                <a:gd name="connsiteX8" fmla="*/ 10178 w 164456"/>
                <a:gd name="connsiteY8" fmla="*/ 123150 h 234706"/>
                <a:gd name="connsiteX9" fmla="*/ 77413 w 164456"/>
                <a:gd name="connsiteY9" fmla="*/ 162708 h 234706"/>
                <a:gd name="connsiteX10" fmla="*/ 108347 w 164456"/>
                <a:gd name="connsiteY10" fmla="*/ 155921 h 234706"/>
                <a:gd name="connsiteX11" fmla="*/ 129721 w 164456"/>
                <a:gd name="connsiteY11" fmla="*/ 137244 h 234706"/>
                <a:gd name="connsiteX12" fmla="*/ 135172 w 164456"/>
                <a:gd name="connsiteY12" fmla="*/ 128598 h 234706"/>
                <a:gd name="connsiteX13" fmla="*/ 135172 w 164456"/>
                <a:gd name="connsiteY13" fmla="*/ 154537 h 234706"/>
                <a:gd name="connsiteX14" fmla="*/ 127687 w 164456"/>
                <a:gd name="connsiteY14" fmla="*/ 184801 h 234706"/>
                <a:gd name="connsiteX15" fmla="*/ 107482 w 164456"/>
                <a:gd name="connsiteY15" fmla="*/ 202785 h 234706"/>
                <a:gd name="connsiteX16" fmla="*/ 79489 w 164456"/>
                <a:gd name="connsiteY16" fmla="*/ 208708 h 234706"/>
                <a:gd name="connsiteX17" fmla="*/ 48728 w 164456"/>
                <a:gd name="connsiteY17" fmla="*/ 200062 h 234706"/>
                <a:gd name="connsiteX18" fmla="*/ 26143 w 164456"/>
                <a:gd name="connsiteY18" fmla="*/ 177667 h 234706"/>
                <a:gd name="connsiteX19" fmla="*/ 5462 w 164456"/>
                <a:gd name="connsiteY19" fmla="*/ 194312 h 234706"/>
                <a:gd name="connsiteX20" fmla="*/ 24975 w 164456"/>
                <a:gd name="connsiteY20" fmla="*/ 216361 h 234706"/>
                <a:gd name="connsiteX21" fmla="*/ 50588 w 164456"/>
                <a:gd name="connsiteY21" fmla="*/ 230109 h 234706"/>
                <a:gd name="connsiteX22" fmla="*/ 79489 w 164456"/>
                <a:gd name="connsiteY22" fmla="*/ 234691 h 234706"/>
                <a:gd name="connsiteX23" fmla="*/ 123101 w 164456"/>
                <a:gd name="connsiteY23" fmla="*/ 225353 h 234706"/>
                <a:gd name="connsiteX24" fmla="*/ 153387 w 164456"/>
                <a:gd name="connsiteY24" fmla="*/ 197684 h 234706"/>
                <a:gd name="connsiteX25" fmla="*/ 164419 w 164456"/>
                <a:gd name="connsiteY25" fmla="*/ 153240 h 234706"/>
                <a:gd name="connsiteX26" fmla="*/ 164419 w 164456"/>
                <a:gd name="connsiteY26" fmla="*/ 3092 h 234706"/>
                <a:gd name="connsiteX27" fmla="*/ 135172 w 164456"/>
                <a:gd name="connsiteY27" fmla="*/ 3092 h 234706"/>
                <a:gd name="connsiteX28" fmla="*/ 128725 w 164456"/>
                <a:gd name="connsiteY28" fmla="*/ 109791 h 234706"/>
                <a:gd name="connsiteX29" fmla="*/ 110035 w 164456"/>
                <a:gd name="connsiteY29" fmla="*/ 129160 h 234706"/>
                <a:gd name="connsiteX30" fmla="*/ 82864 w 164456"/>
                <a:gd name="connsiteY30" fmla="*/ 136120 h 234706"/>
                <a:gd name="connsiteX31" fmla="*/ 55520 w 164456"/>
                <a:gd name="connsiteY31" fmla="*/ 129160 h 234706"/>
                <a:gd name="connsiteX32" fmla="*/ 36527 w 164456"/>
                <a:gd name="connsiteY32" fmla="*/ 109791 h 234706"/>
                <a:gd name="connsiteX33" fmla="*/ 29561 w 164456"/>
                <a:gd name="connsiteY33" fmla="*/ 81128 h 234706"/>
                <a:gd name="connsiteX34" fmla="*/ 36527 w 164456"/>
                <a:gd name="connsiteY34" fmla="*/ 52810 h 234706"/>
                <a:gd name="connsiteX35" fmla="*/ 55520 w 164456"/>
                <a:gd name="connsiteY35" fmla="*/ 33269 h 234706"/>
                <a:gd name="connsiteX36" fmla="*/ 82864 w 164456"/>
                <a:gd name="connsiteY36" fmla="*/ 26179 h 234706"/>
                <a:gd name="connsiteX37" fmla="*/ 110035 w 164456"/>
                <a:gd name="connsiteY37" fmla="*/ 33269 h 234706"/>
                <a:gd name="connsiteX38" fmla="*/ 128725 w 164456"/>
                <a:gd name="connsiteY38" fmla="*/ 52810 h 234706"/>
                <a:gd name="connsiteX39" fmla="*/ 135475 w 164456"/>
                <a:gd name="connsiteY39" fmla="*/ 81128 h 234706"/>
                <a:gd name="connsiteX40" fmla="*/ 128725 w 164456"/>
                <a:gd name="connsiteY40" fmla="*/ 109791 h 234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64456" h="234706">
                  <a:moveTo>
                    <a:pt x="135172" y="34350"/>
                  </a:moveTo>
                  <a:cubicBezTo>
                    <a:pt x="133558" y="31276"/>
                    <a:pt x="131737" y="28314"/>
                    <a:pt x="129721" y="25487"/>
                  </a:cubicBezTo>
                  <a:cubicBezTo>
                    <a:pt x="124161" y="17675"/>
                    <a:pt x="116836" y="11276"/>
                    <a:pt x="108347" y="6810"/>
                  </a:cubicBezTo>
                  <a:cubicBezTo>
                    <a:pt x="98738" y="2072"/>
                    <a:pt x="88121" y="-258"/>
                    <a:pt x="77413" y="23"/>
                  </a:cubicBezTo>
                  <a:cubicBezTo>
                    <a:pt x="66873" y="-85"/>
                    <a:pt x="56425" y="1942"/>
                    <a:pt x="46694" y="5989"/>
                  </a:cubicBezTo>
                  <a:cubicBezTo>
                    <a:pt x="37396" y="9863"/>
                    <a:pt x="29012" y="15634"/>
                    <a:pt x="22076" y="22936"/>
                  </a:cubicBezTo>
                  <a:cubicBezTo>
                    <a:pt x="14981" y="30424"/>
                    <a:pt x="9439" y="39240"/>
                    <a:pt x="5765" y="48876"/>
                  </a:cubicBezTo>
                  <a:cubicBezTo>
                    <a:pt x="1828" y="59213"/>
                    <a:pt x="-123" y="70199"/>
                    <a:pt x="11" y="81258"/>
                  </a:cubicBezTo>
                  <a:cubicBezTo>
                    <a:pt x="-222" y="95857"/>
                    <a:pt x="3278" y="110275"/>
                    <a:pt x="10178" y="123150"/>
                  </a:cubicBezTo>
                  <a:cubicBezTo>
                    <a:pt x="23482" y="147806"/>
                    <a:pt x="49381" y="163041"/>
                    <a:pt x="77413" y="162708"/>
                  </a:cubicBezTo>
                  <a:cubicBezTo>
                    <a:pt x="88121" y="162989"/>
                    <a:pt x="98738" y="160659"/>
                    <a:pt x="108347" y="155921"/>
                  </a:cubicBezTo>
                  <a:cubicBezTo>
                    <a:pt x="116836" y="151455"/>
                    <a:pt x="124161" y="145056"/>
                    <a:pt x="129721" y="137244"/>
                  </a:cubicBezTo>
                  <a:cubicBezTo>
                    <a:pt x="131728" y="134486"/>
                    <a:pt x="133545" y="131598"/>
                    <a:pt x="135172" y="128598"/>
                  </a:cubicBezTo>
                  <a:lnTo>
                    <a:pt x="135172" y="154537"/>
                  </a:lnTo>
                  <a:cubicBezTo>
                    <a:pt x="135583" y="165129"/>
                    <a:pt x="132987" y="175618"/>
                    <a:pt x="127687" y="184801"/>
                  </a:cubicBezTo>
                  <a:cubicBezTo>
                    <a:pt x="122885" y="192664"/>
                    <a:pt x="115854" y="198925"/>
                    <a:pt x="107482" y="202785"/>
                  </a:cubicBezTo>
                  <a:cubicBezTo>
                    <a:pt x="98708" y="206815"/>
                    <a:pt x="89146" y="208838"/>
                    <a:pt x="79489" y="208708"/>
                  </a:cubicBezTo>
                  <a:cubicBezTo>
                    <a:pt x="68621" y="208799"/>
                    <a:pt x="57956" y="205799"/>
                    <a:pt x="48728" y="200062"/>
                  </a:cubicBezTo>
                  <a:cubicBezTo>
                    <a:pt x="39577" y="194433"/>
                    <a:pt x="31846" y="186767"/>
                    <a:pt x="26143" y="177667"/>
                  </a:cubicBezTo>
                  <a:lnTo>
                    <a:pt x="5462" y="194312"/>
                  </a:lnTo>
                  <a:cubicBezTo>
                    <a:pt x="10546" y="202803"/>
                    <a:pt x="17161" y="210278"/>
                    <a:pt x="24975" y="216361"/>
                  </a:cubicBezTo>
                  <a:cubicBezTo>
                    <a:pt x="32650" y="222391"/>
                    <a:pt x="41321" y="227043"/>
                    <a:pt x="50588" y="230109"/>
                  </a:cubicBezTo>
                  <a:cubicBezTo>
                    <a:pt x="59916" y="233157"/>
                    <a:pt x="69672" y="234704"/>
                    <a:pt x="79489" y="234691"/>
                  </a:cubicBezTo>
                  <a:cubicBezTo>
                    <a:pt x="94550" y="234955"/>
                    <a:pt x="109472" y="231760"/>
                    <a:pt x="123101" y="225353"/>
                  </a:cubicBezTo>
                  <a:cubicBezTo>
                    <a:pt x="135708" y="219317"/>
                    <a:pt x="146243" y="209690"/>
                    <a:pt x="153387" y="197684"/>
                  </a:cubicBezTo>
                  <a:cubicBezTo>
                    <a:pt x="161062" y="184156"/>
                    <a:pt x="164878" y="168783"/>
                    <a:pt x="164419" y="153240"/>
                  </a:cubicBezTo>
                  <a:lnTo>
                    <a:pt x="164419" y="3092"/>
                  </a:lnTo>
                  <a:lnTo>
                    <a:pt x="135172" y="3092"/>
                  </a:lnTo>
                  <a:close/>
                  <a:moveTo>
                    <a:pt x="128725" y="109791"/>
                  </a:moveTo>
                  <a:cubicBezTo>
                    <a:pt x="124386" y="117832"/>
                    <a:pt x="117918" y="124534"/>
                    <a:pt x="110035" y="129160"/>
                  </a:cubicBezTo>
                  <a:cubicBezTo>
                    <a:pt x="101771" y="133881"/>
                    <a:pt x="92383" y="136284"/>
                    <a:pt x="82864" y="136120"/>
                  </a:cubicBezTo>
                  <a:cubicBezTo>
                    <a:pt x="73294" y="136267"/>
                    <a:pt x="63853" y="133863"/>
                    <a:pt x="55520" y="129160"/>
                  </a:cubicBezTo>
                  <a:cubicBezTo>
                    <a:pt x="47538" y="124555"/>
                    <a:pt x="40970" y="117859"/>
                    <a:pt x="36527" y="109791"/>
                  </a:cubicBezTo>
                  <a:cubicBezTo>
                    <a:pt x="31737" y="101011"/>
                    <a:pt x="29336" y="91127"/>
                    <a:pt x="29561" y="81128"/>
                  </a:cubicBezTo>
                  <a:cubicBezTo>
                    <a:pt x="29362" y="71240"/>
                    <a:pt x="31763" y="61478"/>
                    <a:pt x="36527" y="52810"/>
                  </a:cubicBezTo>
                  <a:cubicBezTo>
                    <a:pt x="40988" y="44713"/>
                    <a:pt x="47547" y="37960"/>
                    <a:pt x="55520" y="33269"/>
                  </a:cubicBezTo>
                  <a:cubicBezTo>
                    <a:pt x="63827" y="28483"/>
                    <a:pt x="73277" y="26032"/>
                    <a:pt x="82864" y="26179"/>
                  </a:cubicBezTo>
                  <a:cubicBezTo>
                    <a:pt x="92400" y="26014"/>
                    <a:pt x="101797" y="28466"/>
                    <a:pt x="110035" y="33269"/>
                  </a:cubicBezTo>
                  <a:cubicBezTo>
                    <a:pt x="117909" y="37986"/>
                    <a:pt x="124364" y="44739"/>
                    <a:pt x="128725" y="52810"/>
                  </a:cubicBezTo>
                  <a:cubicBezTo>
                    <a:pt x="133338" y="61526"/>
                    <a:pt x="135661" y="71271"/>
                    <a:pt x="135475" y="81128"/>
                  </a:cubicBezTo>
                  <a:cubicBezTo>
                    <a:pt x="135687" y="91097"/>
                    <a:pt x="133363" y="100959"/>
                    <a:pt x="128725" y="109791"/>
                  </a:cubicBezTo>
                  <a:close/>
                </a:path>
              </a:pathLst>
            </a:custGeom>
            <a:solidFill>
              <a:srgbClr val="00A443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28" name="Forma libre 41">
              <a:extLst>
                <a:ext uri="{FF2B5EF4-FFF2-40B4-BE49-F238E27FC236}">
                  <a16:creationId xmlns:a16="http://schemas.microsoft.com/office/drawing/2014/main" id="{353460CD-8914-A15B-F285-512A926FE135}"/>
                </a:ext>
              </a:extLst>
            </p:cNvPr>
            <p:cNvSpPr/>
            <p:nvPr/>
          </p:nvSpPr>
          <p:spPr>
            <a:xfrm>
              <a:off x="6595317" y="5914624"/>
              <a:ext cx="87482" cy="174330"/>
            </a:xfrm>
            <a:custGeom>
              <a:avLst/>
              <a:gdLst>
                <a:gd name="connsiteX0" fmla="*/ 48846 w 87482"/>
                <a:gd name="connsiteY0" fmla="*/ 8099 h 174330"/>
                <a:gd name="connsiteX1" fmla="*/ 28988 w 87482"/>
                <a:gd name="connsiteY1" fmla="*/ 32526 h 174330"/>
                <a:gd name="connsiteX2" fmla="*/ 28988 w 87482"/>
                <a:gd name="connsiteY2" fmla="*/ 2998 h 174330"/>
                <a:gd name="connsiteX3" fmla="*/ 0 w 87482"/>
                <a:gd name="connsiteY3" fmla="*/ 2998 h 174330"/>
                <a:gd name="connsiteX4" fmla="*/ 0 w 87482"/>
                <a:gd name="connsiteY4" fmla="*/ 174330 h 174330"/>
                <a:gd name="connsiteX5" fmla="*/ 29204 w 87482"/>
                <a:gd name="connsiteY5" fmla="*/ 174330 h 174330"/>
                <a:gd name="connsiteX6" fmla="*/ 29204 w 87482"/>
                <a:gd name="connsiteY6" fmla="*/ 82460 h 174330"/>
                <a:gd name="connsiteX7" fmla="*/ 40886 w 87482"/>
                <a:gd name="connsiteY7" fmla="*/ 44977 h 174330"/>
                <a:gd name="connsiteX8" fmla="*/ 71171 w 87482"/>
                <a:gd name="connsiteY8" fmla="*/ 30927 h 174330"/>
                <a:gd name="connsiteX9" fmla="*/ 87482 w 87482"/>
                <a:gd name="connsiteY9" fmla="*/ 30927 h 174330"/>
                <a:gd name="connsiteX10" fmla="*/ 87482 w 87482"/>
                <a:gd name="connsiteY10" fmla="*/ 15 h 174330"/>
                <a:gd name="connsiteX11" fmla="*/ 77272 w 87482"/>
                <a:gd name="connsiteY11" fmla="*/ 15 h 174330"/>
                <a:gd name="connsiteX12" fmla="*/ 48846 w 87482"/>
                <a:gd name="connsiteY12" fmla="*/ 8099 h 174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7482" h="174330">
                  <a:moveTo>
                    <a:pt x="48846" y="8099"/>
                  </a:moveTo>
                  <a:cubicBezTo>
                    <a:pt x="40033" y="14187"/>
                    <a:pt x="33146" y="22660"/>
                    <a:pt x="28988" y="32526"/>
                  </a:cubicBezTo>
                  <a:lnTo>
                    <a:pt x="28988" y="2998"/>
                  </a:lnTo>
                  <a:lnTo>
                    <a:pt x="0" y="2998"/>
                  </a:lnTo>
                  <a:lnTo>
                    <a:pt x="0" y="174330"/>
                  </a:lnTo>
                  <a:lnTo>
                    <a:pt x="29204" y="174330"/>
                  </a:lnTo>
                  <a:lnTo>
                    <a:pt x="29204" y="82460"/>
                  </a:lnTo>
                  <a:cubicBezTo>
                    <a:pt x="28520" y="68976"/>
                    <a:pt x="32661" y="55690"/>
                    <a:pt x="40886" y="44977"/>
                  </a:cubicBezTo>
                  <a:cubicBezTo>
                    <a:pt x="48206" y="35794"/>
                    <a:pt x="59425" y="30589"/>
                    <a:pt x="71171" y="30927"/>
                  </a:cubicBezTo>
                  <a:lnTo>
                    <a:pt x="87482" y="30927"/>
                  </a:lnTo>
                  <a:lnTo>
                    <a:pt x="87482" y="15"/>
                  </a:lnTo>
                  <a:lnTo>
                    <a:pt x="77272" y="15"/>
                  </a:lnTo>
                  <a:cubicBezTo>
                    <a:pt x="67195" y="-232"/>
                    <a:pt x="57283" y="2587"/>
                    <a:pt x="48846" y="8099"/>
                  </a:cubicBezTo>
                  <a:close/>
                </a:path>
              </a:pathLst>
            </a:custGeom>
            <a:solidFill>
              <a:srgbClr val="00A443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29" name="Forma libre 42">
              <a:extLst>
                <a:ext uri="{FF2B5EF4-FFF2-40B4-BE49-F238E27FC236}">
                  <a16:creationId xmlns:a16="http://schemas.microsoft.com/office/drawing/2014/main" id="{AC8C356A-95C1-B633-0579-A814FB594AD8}"/>
                </a:ext>
              </a:extLst>
            </p:cNvPr>
            <p:cNvSpPr/>
            <p:nvPr/>
          </p:nvSpPr>
          <p:spPr>
            <a:xfrm>
              <a:off x="6697923" y="5844331"/>
              <a:ext cx="41137" cy="40402"/>
            </a:xfrm>
            <a:custGeom>
              <a:avLst/>
              <a:gdLst>
                <a:gd name="connsiteX0" fmla="*/ 20397 w 41137"/>
                <a:gd name="connsiteY0" fmla="*/ 11 h 40402"/>
                <a:gd name="connsiteX1" fmla="*/ 5773 w 41137"/>
                <a:gd name="connsiteY1" fmla="*/ 5588 h 40402"/>
                <a:gd name="connsiteX2" fmla="*/ 19 w 41137"/>
                <a:gd name="connsiteY2" fmla="*/ 20028 h 40402"/>
                <a:gd name="connsiteX3" fmla="*/ 5773 w 41137"/>
                <a:gd name="connsiteY3" fmla="*/ 34771 h 40402"/>
                <a:gd name="connsiteX4" fmla="*/ 20397 w 41137"/>
                <a:gd name="connsiteY4" fmla="*/ 40391 h 40402"/>
                <a:gd name="connsiteX5" fmla="*/ 35151 w 41137"/>
                <a:gd name="connsiteY5" fmla="*/ 34771 h 40402"/>
                <a:gd name="connsiteX6" fmla="*/ 41121 w 41137"/>
                <a:gd name="connsiteY6" fmla="*/ 20028 h 40402"/>
                <a:gd name="connsiteX7" fmla="*/ 35151 w 41137"/>
                <a:gd name="connsiteY7" fmla="*/ 5588 h 40402"/>
                <a:gd name="connsiteX8" fmla="*/ 20397 w 41137"/>
                <a:gd name="connsiteY8" fmla="*/ 11 h 40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137" h="40402">
                  <a:moveTo>
                    <a:pt x="20397" y="11"/>
                  </a:moveTo>
                  <a:cubicBezTo>
                    <a:pt x="14972" y="-170"/>
                    <a:pt x="9702" y="1840"/>
                    <a:pt x="5773" y="5588"/>
                  </a:cubicBezTo>
                  <a:cubicBezTo>
                    <a:pt x="1914" y="9380"/>
                    <a:pt x="-176" y="14620"/>
                    <a:pt x="19" y="20028"/>
                  </a:cubicBezTo>
                  <a:cubicBezTo>
                    <a:pt x="-223" y="25532"/>
                    <a:pt x="1866" y="30884"/>
                    <a:pt x="5773" y="34771"/>
                  </a:cubicBezTo>
                  <a:cubicBezTo>
                    <a:pt x="9684" y="38545"/>
                    <a:pt x="14963" y="40572"/>
                    <a:pt x="20397" y="40391"/>
                  </a:cubicBezTo>
                  <a:cubicBezTo>
                    <a:pt x="25870" y="40559"/>
                    <a:pt x="31179" y="38536"/>
                    <a:pt x="35151" y="34771"/>
                  </a:cubicBezTo>
                  <a:cubicBezTo>
                    <a:pt x="39174" y="30949"/>
                    <a:pt x="41350" y="25575"/>
                    <a:pt x="41121" y="20028"/>
                  </a:cubicBezTo>
                  <a:cubicBezTo>
                    <a:pt x="41298" y="14581"/>
                    <a:pt x="39122" y="9324"/>
                    <a:pt x="35151" y="5588"/>
                  </a:cubicBezTo>
                  <a:cubicBezTo>
                    <a:pt x="31162" y="1853"/>
                    <a:pt x="25857" y="-149"/>
                    <a:pt x="20397" y="11"/>
                  </a:cubicBezTo>
                  <a:close/>
                </a:path>
              </a:pathLst>
            </a:custGeom>
            <a:solidFill>
              <a:srgbClr val="00A443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30" name="Forma libre 43">
              <a:extLst>
                <a:ext uri="{FF2B5EF4-FFF2-40B4-BE49-F238E27FC236}">
                  <a16:creationId xmlns:a16="http://schemas.microsoft.com/office/drawing/2014/main" id="{B448E1B5-CDBC-234E-FAE8-91CBDB001F00}"/>
                </a:ext>
              </a:extLst>
            </p:cNvPr>
            <p:cNvSpPr/>
            <p:nvPr/>
          </p:nvSpPr>
          <p:spPr>
            <a:xfrm>
              <a:off x="6703696" y="5917622"/>
              <a:ext cx="29204" cy="171332"/>
            </a:xfrm>
            <a:custGeom>
              <a:avLst/>
              <a:gdLst>
                <a:gd name="connsiteX0" fmla="*/ 0 w 29204"/>
                <a:gd name="connsiteY0" fmla="*/ 0 h 171332"/>
                <a:gd name="connsiteX1" fmla="*/ 29204 w 29204"/>
                <a:gd name="connsiteY1" fmla="*/ 0 h 171332"/>
                <a:gd name="connsiteX2" fmla="*/ 29204 w 29204"/>
                <a:gd name="connsiteY2" fmla="*/ 171332 h 171332"/>
                <a:gd name="connsiteX3" fmla="*/ 0 w 29204"/>
                <a:gd name="connsiteY3" fmla="*/ 171332 h 171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04" h="171332">
                  <a:moveTo>
                    <a:pt x="0" y="0"/>
                  </a:moveTo>
                  <a:lnTo>
                    <a:pt x="29204" y="0"/>
                  </a:lnTo>
                  <a:lnTo>
                    <a:pt x="29204" y="171332"/>
                  </a:lnTo>
                  <a:lnTo>
                    <a:pt x="0" y="171332"/>
                  </a:lnTo>
                  <a:close/>
                </a:path>
              </a:pathLst>
            </a:custGeom>
            <a:solidFill>
              <a:srgbClr val="00A443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31" name="Forma libre 44">
              <a:extLst>
                <a:ext uri="{FF2B5EF4-FFF2-40B4-BE49-F238E27FC236}">
                  <a16:creationId xmlns:a16="http://schemas.microsoft.com/office/drawing/2014/main" id="{2C8C4144-9ADC-7AAC-28BE-4BD25FDEDCB4}"/>
                </a:ext>
              </a:extLst>
            </p:cNvPr>
            <p:cNvSpPr/>
            <p:nvPr/>
          </p:nvSpPr>
          <p:spPr>
            <a:xfrm>
              <a:off x="6761261" y="5851476"/>
              <a:ext cx="168453" cy="240577"/>
            </a:xfrm>
            <a:custGeom>
              <a:avLst/>
              <a:gdLst>
                <a:gd name="connsiteX0" fmla="*/ 139250 w 168453"/>
                <a:gd name="connsiteY0" fmla="*/ 98830 h 240577"/>
                <a:gd name="connsiteX1" fmla="*/ 134490 w 168453"/>
                <a:gd name="connsiteY1" fmla="*/ 91092 h 240577"/>
                <a:gd name="connsiteX2" fmla="*/ 111906 w 168453"/>
                <a:gd name="connsiteY2" fmla="*/ 70729 h 240577"/>
                <a:gd name="connsiteX3" fmla="*/ 79500 w 168453"/>
                <a:gd name="connsiteY3" fmla="*/ 63077 h 240577"/>
                <a:gd name="connsiteX4" fmla="*/ 48263 w 168453"/>
                <a:gd name="connsiteY4" fmla="*/ 69389 h 240577"/>
                <a:gd name="connsiteX5" fmla="*/ 22952 w 168453"/>
                <a:gd name="connsiteY5" fmla="*/ 87503 h 240577"/>
                <a:gd name="connsiteX6" fmla="*/ 6166 w 168453"/>
                <a:gd name="connsiteY6" fmla="*/ 115691 h 240577"/>
                <a:gd name="connsiteX7" fmla="*/ 22 w 168453"/>
                <a:gd name="connsiteY7" fmla="*/ 151661 h 240577"/>
                <a:gd name="connsiteX8" fmla="*/ 10752 w 168453"/>
                <a:gd name="connsiteY8" fmla="*/ 198137 h 240577"/>
                <a:gd name="connsiteX9" fmla="*/ 39263 w 168453"/>
                <a:gd name="connsiteY9" fmla="*/ 229351 h 240577"/>
                <a:gd name="connsiteX10" fmla="*/ 79500 w 168453"/>
                <a:gd name="connsiteY10" fmla="*/ 240548 h 240577"/>
                <a:gd name="connsiteX11" fmla="*/ 134490 w 168453"/>
                <a:gd name="connsiteY11" fmla="*/ 212576 h 240577"/>
                <a:gd name="connsiteX12" fmla="*/ 139250 w 168453"/>
                <a:gd name="connsiteY12" fmla="*/ 204794 h 240577"/>
                <a:gd name="connsiteX13" fmla="*/ 139250 w 168453"/>
                <a:gd name="connsiteY13" fmla="*/ 237478 h 240577"/>
                <a:gd name="connsiteX14" fmla="*/ 168454 w 168453"/>
                <a:gd name="connsiteY14" fmla="*/ 237478 h 240577"/>
                <a:gd name="connsiteX15" fmla="*/ 168454 w 168453"/>
                <a:gd name="connsiteY15" fmla="*/ 0 h 240577"/>
                <a:gd name="connsiteX16" fmla="*/ 139250 w 168453"/>
                <a:gd name="connsiteY16" fmla="*/ 0 h 240577"/>
                <a:gd name="connsiteX17" fmla="*/ 124669 w 168453"/>
                <a:gd name="connsiteY17" fmla="*/ 197488 h 240577"/>
                <a:gd name="connsiteX18" fmla="*/ 107363 w 168453"/>
                <a:gd name="connsiteY18" fmla="*/ 209723 h 240577"/>
                <a:gd name="connsiteX19" fmla="*/ 85125 w 168453"/>
                <a:gd name="connsiteY19" fmla="*/ 214046 h 240577"/>
                <a:gd name="connsiteX20" fmla="*/ 45234 w 168453"/>
                <a:gd name="connsiteY20" fmla="*/ 197575 h 240577"/>
                <a:gd name="connsiteX21" fmla="*/ 29788 w 168453"/>
                <a:gd name="connsiteY21" fmla="*/ 151618 h 240577"/>
                <a:gd name="connsiteX22" fmla="*/ 33855 w 168453"/>
                <a:gd name="connsiteY22" fmla="*/ 125678 h 240577"/>
                <a:gd name="connsiteX23" fmla="*/ 45407 w 168453"/>
                <a:gd name="connsiteY23" fmla="*/ 106007 h 240577"/>
                <a:gd name="connsiteX24" fmla="*/ 62713 w 168453"/>
                <a:gd name="connsiteY24" fmla="*/ 93642 h 240577"/>
                <a:gd name="connsiteX25" fmla="*/ 84952 w 168453"/>
                <a:gd name="connsiteY25" fmla="*/ 89319 h 240577"/>
                <a:gd name="connsiteX26" fmla="*/ 124539 w 168453"/>
                <a:gd name="connsiteY26" fmla="*/ 105791 h 240577"/>
                <a:gd name="connsiteX27" fmla="*/ 139985 w 168453"/>
                <a:gd name="connsiteY27" fmla="*/ 151445 h 240577"/>
                <a:gd name="connsiteX28" fmla="*/ 136091 w 168453"/>
                <a:gd name="connsiteY28" fmla="*/ 177731 h 240577"/>
                <a:gd name="connsiteX29" fmla="*/ 124669 w 168453"/>
                <a:gd name="connsiteY29" fmla="*/ 197488 h 240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68453" h="240577">
                  <a:moveTo>
                    <a:pt x="139250" y="98830"/>
                  </a:moveTo>
                  <a:cubicBezTo>
                    <a:pt x="137796" y="96172"/>
                    <a:pt x="136208" y="93586"/>
                    <a:pt x="134490" y="91092"/>
                  </a:cubicBezTo>
                  <a:cubicBezTo>
                    <a:pt x="128641" y="82648"/>
                    <a:pt x="120910" y="75679"/>
                    <a:pt x="111906" y="70729"/>
                  </a:cubicBezTo>
                  <a:cubicBezTo>
                    <a:pt x="101942" y="65433"/>
                    <a:pt x="90779" y="62796"/>
                    <a:pt x="79500" y="63077"/>
                  </a:cubicBezTo>
                  <a:cubicBezTo>
                    <a:pt x="68762" y="63008"/>
                    <a:pt x="58127" y="65156"/>
                    <a:pt x="48263" y="69389"/>
                  </a:cubicBezTo>
                  <a:cubicBezTo>
                    <a:pt x="38597" y="73496"/>
                    <a:pt x="29957" y="79682"/>
                    <a:pt x="22952" y="87503"/>
                  </a:cubicBezTo>
                  <a:cubicBezTo>
                    <a:pt x="15636" y="95761"/>
                    <a:pt x="9938" y="105324"/>
                    <a:pt x="6166" y="115691"/>
                  </a:cubicBezTo>
                  <a:cubicBezTo>
                    <a:pt x="1947" y="127209"/>
                    <a:pt x="-138" y="139396"/>
                    <a:pt x="22" y="151661"/>
                  </a:cubicBezTo>
                  <a:cubicBezTo>
                    <a:pt x="-320" y="167804"/>
                    <a:pt x="3366" y="183775"/>
                    <a:pt x="10752" y="198137"/>
                  </a:cubicBezTo>
                  <a:cubicBezTo>
                    <a:pt x="17311" y="210890"/>
                    <a:pt x="27153" y="221664"/>
                    <a:pt x="39263" y="229351"/>
                  </a:cubicBezTo>
                  <a:cubicBezTo>
                    <a:pt x="51317" y="236873"/>
                    <a:pt x="65288" y="240764"/>
                    <a:pt x="79500" y="240548"/>
                  </a:cubicBezTo>
                  <a:cubicBezTo>
                    <a:pt x="101406" y="241205"/>
                    <a:pt x="122134" y="230661"/>
                    <a:pt x="134490" y="212576"/>
                  </a:cubicBezTo>
                  <a:cubicBezTo>
                    <a:pt x="136208" y="210064"/>
                    <a:pt x="137796" y="207466"/>
                    <a:pt x="139250" y="204794"/>
                  </a:cubicBezTo>
                  <a:lnTo>
                    <a:pt x="139250" y="237478"/>
                  </a:lnTo>
                  <a:lnTo>
                    <a:pt x="168454" y="237478"/>
                  </a:lnTo>
                  <a:lnTo>
                    <a:pt x="168454" y="0"/>
                  </a:lnTo>
                  <a:lnTo>
                    <a:pt x="139250" y="0"/>
                  </a:lnTo>
                  <a:close/>
                  <a:moveTo>
                    <a:pt x="124669" y="197488"/>
                  </a:moveTo>
                  <a:cubicBezTo>
                    <a:pt x="119819" y="202728"/>
                    <a:pt x="113922" y="206896"/>
                    <a:pt x="107363" y="209723"/>
                  </a:cubicBezTo>
                  <a:cubicBezTo>
                    <a:pt x="100319" y="212645"/>
                    <a:pt x="92753" y="214120"/>
                    <a:pt x="85125" y="214046"/>
                  </a:cubicBezTo>
                  <a:cubicBezTo>
                    <a:pt x="70073" y="214561"/>
                    <a:pt x="55531" y="208556"/>
                    <a:pt x="45234" y="197575"/>
                  </a:cubicBezTo>
                  <a:cubicBezTo>
                    <a:pt x="34937" y="186593"/>
                    <a:pt x="29788" y="171276"/>
                    <a:pt x="29788" y="151618"/>
                  </a:cubicBezTo>
                  <a:cubicBezTo>
                    <a:pt x="29663" y="142803"/>
                    <a:pt x="31039" y="134031"/>
                    <a:pt x="33855" y="125678"/>
                  </a:cubicBezTo>
                  <a:cubicBezTo>
                    <a:pt x="36386" y="118432"/>
                    <a:pt x="40310" y="111749"/>
                    <a:pt x="45407" y="106007"/>
                  </a:cubicBezTo>
                  <a:cubicBezTo>
                    <a:pt x="50149" y="100616"/>
                    <a:pt x="56072" y="96384"/>
                    <a:pt x="62713" y="93642"/>
                  </a:cubicBezTo>
                  <a:cubicBezTo>
                    <a:pt x="69774" y="90768"/>
                    <a:pt x="77328" y="89297"/>
                    <a:pt x="84952" y="89319"/>
                  </a:cubicBezTo>
                  <a:cubicBezTo>
                    <a:pt x="99904" y="88852"/>
                    <a:pt x="114333" y="94857"/>
                    <a:pt x="124539" y="105791"/>
                  </a:cubicBezTo>
                  <a:cubicBezTo>
                    <a:pt x="134837" y="116772"/>
                    <a:pt x="139985" y="131990"/>
                    <a:pt x="139985" y="151445"/>
                  </a:cubicBezTo>
                  <a:cubicBezTo>
                    <a:pt x="140106" y="160360"/>
                    <a:pt x="138791" y="169235"/>
                    <a:pt x="136091" y="177731"/>
                  </a:cubicBezTo>
                  <a:cubicBezTo>
                    <a:pt x="133763" y="185067"/>
                    <a:pt x="129865" y="191807"/>
                    <a:pt x="124669" y="197488"/>
                  </a:cubicBezTo>
                  <a:close/>
                </a:path>
              </a:pathLst>
            </a:custGeom>
            <a:solidFill>
              <a:srgbClr val="00A443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32" name="Forma libre 45">
              <a:extLst>
                <a:ext uri="{FF2B5EF4-FFF2-40B4-BE49-F238E27FC236}">
                  <a16:creationId xmlns:a16="http://schemas.microsoft.com/office/drawing/2014/main" id="{E2FB9899-7CF5-E69E-A2C6-911AB4399F89}"/>
                </a:ext>
              </a:extLst>
            </p:cNvPr>
            <p:cNvSpPr/>
            <p:nvPr/>
          </p:nvSpPr>
          <p:spPr>
            <a:xfrm>
              <a:off x="7038635" y="5914507"/>
              <a:ext cx="161790" cy="177526"/>
            </a:xfrm>
            <a:custGeom>
              <a:avLst/>
              <a:gdLst>
                <a:gd name="connsiteX0" fmla="*/ 45926 w 161790"/>
                <a:gd name="connsiteY0" fmla="*/ 42284 h 177526"/>
                <a:gd name="connsiteX1" fmla="*/ 63232 w 161790"/>
                <a:gd name="connsiteY1" fmla="*/ 30266 h 177526"/>
                <a:gd name="connsiteX2" fmla="*/ 83956 w 161790"/>
                <a:gd name="connsiteY2" fmla="*/ 26202 h 177526"/>
                <a:gd name="connsiteX3" fmla="*/ 115367 w 161790"/>
                <a:gd name="connsiteY3" fmla="*/ 34502 h 177526"/>
                <a:gd name="connsiteX4" fmla="*/ 136999 w 161790"/>
                <a:gd name="connsiteY4" fmla="*/ 63166 h 177526"/>
                <a:gd name="connsiteX5" fmla="*/ 161790 w 161790"/>
                <a:gd name="connsiteY5" fmla="*/ 50974 h 177526"/>
                <a:gd name="connsiteX6" fmla="*/ 142278 w 161790"/>
                <a:gd name="connsiteY6" fmla="*/ 20711 h 177526"/>
                <a:gd name="connsiteX7" fmla="*/ 114804 w 161790"/>
                <a:gd name="connsiteY7" fmla="*/ 4758 h 177526"/>
                <a:gd name="connsiteX8" fmla="*/ 83913 w 161790"/>
                <a:gd name="connsiteY8" fmla="*/ 2 h 177526"/>
                <a:gd name="connsiteX9" fmla="*/ 50988 w 161790"/>
                <a:gd name="connsiteY9" fmla="*/ 6444 h 177526"/>
                <a:gd name="connsiteX10" fmla="*/ 24163 w 161790"/>
                <a:gd name="connsiteY10" fmla="*/ 24775 h 177526"/>
                <a:gd name="connsiteX11" fmla="*/ 6338 w 161790"/>
                <a:gd name="connsiteY11" fmla="*/ 52790 h 177526"/>
                <a:gd name="connsiteX12" fmla="*/ 21 w 161790"/>
                <a:gd name="connsiteY12" fmla="*/ 88587 h 177526"/>
                <a:gd name="connsiteX13" fmla="*/ 10968 w 161790"/>
                <a:gd name="connsiteY13" fmla="*/ 134932 h 177526"/>
                <a:gd name="connsiteX14" fmla="*/ 41253 w 161790"/>
                <a:gd name="connsiteY14" fmla="*/ 166319 h 177526"/>
                <a:gd name="connsiteX15" fmla="*/ 84043 w 161790"/>
                <a:gd name="connsiteY15" fmla="*/ 177517 h 177526"/>
                <a:gd name="connsiteX16" fmla="*/ 114934 w 161790"/>
                <a:gd name="connsiteY16" fmla="*/ 172761 h 177526"/>
                <a:gd name="connsiteX17" fmla="*/ 142278 w 161790"/>
                <a:gd name="connsiteY17" fmla="*/ 156462 h 177526"/>
                <a:gd name="connsiteX18" fmla="*/ 161790 w 161790"/>
                <a:gd name="connsiteY18" fmla="*/ 126632 h 177526"/>
                <a:gd name="connsiteX19" fmla="*/ 136999 w 161790"/>
                <a:gd name="connsiteY19" fmla="*/ 114397 h 177526"/>
                <a:gd name="connsiteX20" fmla="*/ 115367 w 161790"/>
                <a:gd name="connsiteY20" fmla="*/ 142585 h 177526"/>
                <a:gd name="connsiteX21" fmla="*/ 83956 w 161790"/>
                <a:gd name="connsiteY21" fmla="*/ 151231 h 177526"/>
                <a:gd name="connsiteX22" fmla="*/ 37446 w 161790"/>
                <a:gd name="connsiteY22" fmla="*/ 123043 h 177526"/>
                <a:gd name="connsiteX23" fmla="*/ 29961 w 161790"/>
                <a:gd name="connsiteY23" fmla="*/ 88803 h 177526"/>
                <a:gd name="connsiteX24" fmla="*/ 34288 w 161790"/>
                <a:gd name="connsiteY24" fmla="*/ 62171 h 177526"/>
                <a:gd name="connsiteX25" fmla="*/ 45926 w 161790"/>
                <a:gd name="connsiteY25" fmla="*/ 42284 h 177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61790" h="177526">
                  <a:moveTo>
                    <a:pt x="45926" y="42284"/>
                  </a:moveTo>
                  <a:cubicBezTo>
                    <a:pt x="50772" y="37088"/>
                    <a:pt x="56669" y="32989"/>
                    <a:pt x="63232" y="30266"/>
                  </a:cubicBezTo>
                  <a:cubicBezTo>
                    <a:pt x="69800" y="27546"/>
                    <a:pt x="76848" y="26167"/>
                    <a:pt x="83956" y="26202"/>
                  </a:cubicBezTo>
                  <a:cubicBezTo>
                    <a:pt x="94993" y="26007"/>
                    <a:pt x="105870" y="28882"/>
                    <a:pt x="115367" y="34502"/>
                  </a:cubicBezTo>
                  <a:cubicBezTo>
                    <a:pt x="125603" y="41346"/>
                    <a:pt x="133227" y="51450"/>
                    <a:pt x="136999" y="63166"/>
                  </a:cubicBezTo>
                  <a:lnTo>
                    <a:pt x="161790" y="50974"/>
                  </a:lnTo>
                  <a:cubicBezTo>
                    <a:pt x="157814" y="39465"/>
                    <a:pt x="151121" y="29085"/>
                    <a:pt x="142278" y="20711"/>
                  </a:cubicBezTo>
                  <a:cubicBezTo>
                    <a:pt x="134378" y="13474"/>
                    <a:pt x="125006" y="8035"/>
                    <a:pt x="114804" y="4758"/>
                  </a:cubicBezTo>
                  <a:cubicBezTo>
                    <a:pt x="104814" y="1589"/>
                    <a:pt x="94396" y="-15"/>
                    <a:pt x="83913" y="2"/>
                  </a:cubicBezTo>
                  <a:cubicBezTo>
                    <a:pt x="72616" y="-84"/>
                    <a:pt x="61419" y="2108"/>
                    <a:pt x="50988" y="6444"/>
                  </a:cubicBezTo>
                  <a:cubicBezTo>
                    <a:pt x="40894" y="10672"/>
                    <a:pt x="31769" y="16911"/>
                    <a:pt x="24163" y="24775"/>
                  </a:cubicBezTo>
                  <a:cubicBezTo>
                    <a:pt x="16376" y="32803"/>
                    <a:pt x="10310" y="42336"/>
                    <a:pt x="6338" y="52790"/>
                  </a:cubicBezTo>
                  <a:cubicBezTo>
                    <a:pt x="2007" y="64221"/>
                    <a:pt x="-134" y="76365"/>
                    <a:pt x="21" y="88587"/>
                  </a:cubicBezTo>
                  <a:cubicBezTo>
                    <a:pt x="-320" y="104713"/>
                    <a:pt x="3444" y="120661"/>
                    <a:pt x="10968" y="134932"/>
                  </a:cubicBezTo>
                  <a:cubicBezTo>
                    <a:pt x="17981" y="147980"/>
                    <a:pt x="28460" y="158840"/>
                    <a:pt x="41253" y="166319"/>
                  </a:cubicBezTo>
                  <a:cubicBezTo>
                    <a:pt x="54233" y="173868"/>
                    <a:pt x="69025" y="177742"/>
                    <a:pt x="84043" y="177517"/>
                  </a:cubicBezTo>
                  <a:cubicBezTo>
                    <a:pt x="94526" y="177534"/>
                    <a:pt x="104944" y="175930"/>
                    <a:pt x="114934" y="172761"/>
                  </a:cubicBezTo>
                  <a:cubicBezTo>
                    <a:pt x="125154" y="169441"/>
                    <a:pt x="134499" y="163873"/>
                    <a:pt x="142278" y="156462"/>
                  </a:cubicBezTo>
                  <a:cubicBezTo>
                    <a:pt x="150970" y="148131"/>
                    <a:pt x="157641" y="137928"/>
                    <a:pt x="161790" y="126632"/>
                  </a:cubicBezTo>
                  <a:lnTo>
                    <a:pt x="136999" y="114397"/>
                  </a:lnTo>
                  <a:cubicBezTo>
                    <a:pt x="133067" y="125905"/>
                    <a:pt x="125469" y="135806"/>
                    <a:pt x="115367" y="142585"/>
                  </a:cubicBezTo>
                  <a:cubicBezTo>
                    <a:pt x="105918" y="148361"/>
                    <a:pt x="95032" y="151357"/>
                    <a:pt x="83956" y="151231"/>
                  </a:cubicBezTo>
                  <a:cubicBezTo>
                    <a:pt x="64331" y="151504"/>
                    <a:pt x="46272" y="140561"/>
                    <a:pt x="37446" y="123043"/>
                  </a:cubicBezTo>
                  <a:cubicBezTo>
                    <a:pt x="32150" y="112425"/>
                    <a:pt x="29580" y="100662"/>
                    <a:pt x="29961" y="88803"/>
                  </a:cubicBezTo>
                  <a:cubicBezTo>
                    <a:pt x="29849" y="79741"/>
                    <a:pt x="31315" y="70731"/>
                    <a:pt x="34288" y="62171"/>
                  </a:cubicBezTo>
                  <a:cubicBezTo>
                    <a:pt x="36749" y="54809"/>
                    <a:pt x="40713" y="48038"/>
                    <a:pt x="45926" y="42284"/>
                  </a:cubicBezTo>
                  <a:close/>
                </a:path>
              </a:pathLst>
            </a:custGeom>
            <a:solidFill>
              <a:srgbClr val="00A443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33" name="Forma libre 46">
              <a:extLst>
                <a:ext uri="{FF2B5EF4-FFF2-40B4-BE49-F238E27FC236}">
                  <a16:creationId xmlns:a16="http://schemas.microsoft.com/office/drawing/2014/main" id="{72102445-8217-1A70-99F4-2AEB7BB930B8}"/>
                </a:ext>
              </a:extLst>
            </p:cNvPr>
            <p:cNvSpPr/>
            <p:nvPr/>
          </p:nvSpPr>
          <p:spPr>
            <a:xfrm>
              <a:off x="7217537" y="5914541"/>
              <a:ext cx="172715" cy="177674"/>
            </a:xfrm>
            <a:custGeom>
              <a:avLst/>
              <a:gdLst>
                <a:gd name="connsiteX0" fmla="*/ 130596 w 172715"/>
                <a:gd name="connsiteY0" fmla="*/ 11209 h 177674"/>
                <a:gd name="connsiteX1" fmla="*/ 86249 w 172715"/>
                <a:gd name="connsiteY1" fmla="*/ 11 h 177674"/>
                <a:gd name="connsiteX2" fmla="*/ 52156 w 172715"/>
                <a:gd name="connsiteY2" fmla="*/ 6323 h 177674"/>
                <a:gd name="connsiteX3" fmla="*/ 24639 w 172715"/>
                <a:gd name="connsiteY3" fmla="*/ 24438 h 177674"/>
                <a:gd name="connsiteX4" fmla="*/ 6468 w 172715"/>
                <a:gd name="connsiteY4" fmla="*/ 52799 h 177674"/>
                <a:gd name="connsiteX5" fmla="*/ 21 w 172715"/>
                <a:gd name="connsiteY5" fmla="*/ 88596 h 177674"/>
                <a:gd name="connsiteX6" fmla="*/ 11227 w 172715"/>
                <a:gd name="connsiteY6" fmla="*/ 135244 h 177674"/>
                <a:gd name="connsiteX7" fmla="*/ 41946 w 172715"/>
                <a:gd name="connsiteY7" fmla="*/ 166631 h 177674"/>
                <a:gd name="connsiteX8" fmla="*/ 86292 w 172715"/>
                <a:gd name="connsiteY8" fmla="*/ 177655 h 177674"/>
                <a:gd name="connsiteX9" fmla="*/ 120905 w 172715"/>
                <a:gd name="connsiteY9" fmla="*/ 171214 h 177674"/>
                <a:gd name="connsiteX10" fmla="*/ 148248 w 172715"/>
                <a:gd name="connsiteY10" fmla="*/ 152883 h 177674"/>
                <a:gd name="connsiteX11" fmla="*/ 166247 w 172715"/>
                <a:gd name="connsiteY11" fmla="*/ 124738 h 177674"/>
                <a:gd name="connsiteX12" fmla="*/ 172693 w 172715"/>
                <a:gd name="connsiteY12" fmla="*/ 88422 h 177674"/>
                <a:gd name="connsiteX13" fmla="*/ 161488 w 172715"/>
                <a:gd name="connsiteY13" fmla="*/ 42077 h 177674"/>
                <a:gd name="connsiteX14" fmla="*/ 130596 w 172715"/>
                <a:gd name="connsiteY14" fmla="*/ 11209 h 177674"/>
                <a:gd name="connsiteX15" fmla="*/ 138730 w 172715"/>
                <a:gd name="connsiteY15" fmla="*/ 114968 h 177674"/>
                <a:gd name="connsiteX16" fmla="*/ 126832 w 172715"/>
                <a:gd name="connsiteY16" fmla="*/ 134812 h 177674"/>
                <a:gd name="connsiteX17" fmla="*/ 108834 w 172715"/>
                <a:gd name="connsiteY17" fmla="*/ 147219 h 177674"/>
                <a:gd name="connsiteX18" fmla="*/ 86249 w 172715"/>
                <a:gd name="connsiteY18" fmla="*/ 151543 h 177674"/>
                <a:gd name="connsiteX19" fmla="*/ 57391 w 172715"/>
                <a:gd name="connsiteY19" fmla="*/ 144063 h 177674"/>
                <a:gd name="connsiteX20" fmla="*/ 37186 w 172715"/>
                <a:gd name="connsiteY20" fmla="*/ 122447 h 177674"/>
                <a:gd name="connsiteX21" fmla="*/ 29874 w 172715"/>
                <a:gd name="connsiteY21" fmla="*/ 88682 h 177674"/>
                <a:gd name="connsiteX22" fmla="*/ 34201 w 172715"/>
                <a:gd name="connsiteY22" fmla="*/ 62742 h 177674"/>
                <a:gd name="connsiteX23" fmla="*/ 46056 w 172715"/>
                <a:gd name="connsiteY23" fmla="*/ 43071 h 177674"/>
                <a:gd name="connsiteX24" fmla="*/ 64054 w 172715"/>
                <a:gd name="connsiteY24" fmla="*/ 30879 h 177674"/>
                <a:gd name="connsiteX25" fmla="*/ 86292 w 172715"/>
                <a:gd name="connsiteY25" fmla="*/ 26556 h 177674"/>
                <a:gd name="connsiteX26" fmla="*/ 115323 w 172715"/>
                <a:gd name="connsiteY26" fmla="*/ 34036 h 177674"/>
                <a:gd name="connsiteX27" fmla="*/ 135528 w 172715"/>
                <a:gd name="connsiteY27" fmla="*/ 55652 h 177674"/>
                <a:gd name="connsiteX28" fmla="*/ 143013 w 172715"/>
                <a:gd name="connsiteY28" fmla="*/ 88898 h 177674"/>
                <a:gd name="connsiteX29" fmla="*/ 138773 w 172715"/>
                <a:gd name="connsiteY29" fmla="*/ 114881 h 177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72715" h="177674">
                  <a:moveTo>
                    <a:pt x="130596" y="11209"/>
                  </a:moveTo>
                  <a:cubicBezTo>
                    <a:pt x="117063" y="3630"/>
                    <a:pt x="101760" y="-235"/>
                    <a:pt x="86249" y="11"/>
                  </a:cubicBezTo>
                  <a:cubicBezTo>
                    <a:pt x="74585" y="-84"/>
                    <a:pt x="63011" y="2060"/>
                    <a:pt x="52156" y="6323"/>
                  </a:cubicBezTo>
                  <a:cubicBezTo>
                    <a:pt x="41803" y="10348"/>
                    <a:pt x="32423" y="16522"/>
                    <a:pt x="24639" y="24438"/>
                  </a:cubicBezTo>
                  <a:cubicBezTo>
                    <a:pt x="16700" y="32544"/>
                    <a:pt x="10513" y="42198"/>
                    <a:pt x="6468" y="52799"/>
                  </a:cubicBezTo>
                  <a:cubicBezTo>
                    <a:pt x="2098" y="64221"/>
                    <a:pt x="-91" y="76365"/>
                    <a:pt x="21" y="88596"/>
                  </a:cubicBezTo>
                  <a:cubicBezTo>
                    <a:pt x="-325" y="104851"/>
                    <a:pt x="3535" y="120916"/>
                    <a:pt x="11227" y="135244"/>
                  </a:cubicBezTo>
                  <a:cubicBezTo>
                    <a:pt x="18349" y="148356"/>
                    <a:pt x="28988" y="159225"/>
                    <a:pt x="41946" y="166631"/>
                  </a:cubicBezTo>
                  <a:cubicBezTo>
                    <a:pt x="55483" y="174179"/>
                    <a:pt x="70790" y="177984"/>
                    <a:pt x="86292" y="177655"/>
                  </a:cubicBezTo>
                  <a:cubicBezTo>
                    <a:pt x="98138" y="177789"/>
                    <a:pt x="109898" y="175602"/>
                    <a:pt x="120905" y="171214"/>
                  </a:cubicBezTo>
                  <a:cubicBezTo>
                    <a:pt x="131189" y="167054"/>
                    <a:pt x="140500" y="160816"/>
                    <a:pt x="148248" y="152883"/>
                  </a:cubicBezTo>
                  <a:cubicBezTo>
                    <a:pt x="156053" y="144785"/>
                    <a:pt x="162171" y="135218"/>
                    <a:pt x="166247" y="124738"/>
                  </a:cubicBezTo>
                  <a:cubicBezTo>
                    <a:pt x="170669" y="113147"/>
                    <a:pt x="172853" y="100826"/>
                    <a:pt x="172693" y="88422"/>
                  </a:cubicBezTo>
                  <a:cubicBezTo>
                    <a:pt x="173044" y="72266"/>
                    <a:pt x="169180" y="56292"/>
                    <a:pt x="161488" y="42077"/>
                  </a:cubicBezTo>
                  <a:cubicBezTo>
                    <a:pt x="154193" y="29167"/>
                    <a:pt x="143515" y="18497"/>
                    <a:pt x="130596" y="11209"/>
                  </a:cubicBezTo>
                  <a:close/>
                  <a:moveTo>
                    <a:pt x="138730" y="114968"/>
                  </a:moveTo>
                  <a:cubicBezTo>
                    <a:pt x="136169" y="122330"/>
                    <a:pt x="132119" y="129083"/>
                    <a:pt x="126832" y="134812"/>
                  </a:cubicBezTo>
                  <a:cubicBezTo>
                    <a:pt x="121805" y="140203"/>
                    <a:pt x="115661" y="144435"/>
                    <a:pt x="108834" y="147219"/>
                  </a:cubicBezTo>
                  <a:cubicBezTo>
                    <a:pt x="101660" y="150125"/>
                    <a:pt x="93989" y="151590"/>
                    <a:pt x="86249" y="151543"/>
                  </a:cubicBezTo>
                  <a:cubicBezTo>
                    <a:pt x="76134" y="151672"/>
                    <a:pt x="66170" y="149091"/>
                    <a:pt x="57391" y="144063"/>
                  </a:cubicBezTo>
                  <a:cubicBezTo>
                    <a:pt x="48699" y="138971"/>
                    <a:pt x="41681" y="131461"/>
                    <a:pt x="37186" y="122447"/>
                  </a:cubicBezTo>
                  <a:cubicBezTo>
                    <a:pt x="32077" y="111941"/>
                    <a:pt x="29567" y="100359"/>
                    <a:pt x="29874" y="88682"/>
                  </a:cubicBezTo>
                  <a:cubicBezTo>
                    <a:pt x="29775" y="79850"/>
                    <a:pt x="31242" y="71064"/>
                    <a:pt x="34201" y="62742"/>
                  </a:cubicBezTo>
                  <a:cubicBezTo>
                    <a:pt x="36801" y="55462"/>
                    <a:pt x="40829" y="48774"/>
                    <a:pt x="46056" y="43071"/>
                  </a:cubicBezTo>
                  <a:cubicBezTo>
                    <a:pt x="51066" y="37715"/>
                    <a:pt x="57218" y="33547"/>
                    <a:pt x="64054" y="30879"/>
                  </a:cubicBezTo>
                  <a:cubicBezTo>
                    <a:pt x="71128" y="28043"/>
                    <a:pt x="78673" y="26578"/>
                    <a:pt x="86292" y="26556"/>
                  </a:cubicBezTo>
                  <a:cubicBezTo>
                    <a:pt x="96468" y="26379"/>
                    <a:pt x="106502" y="28964"/>
                    <a:pt x="115323" y="34036"/>
                  </a:cubicBezTo>
                  <a:cubicBezTo>
                    <a:pt x="123972" y="39180"/>
                    <a:pt x="130981" y="46677"/>
                    <a:pt x="135528" y="55652"/>
                  </a:cubicBezTo>
                  <a:cubicBezTo>
                    <a:pt x="140750" y="65941"/>
                    <a:pt x="143325" y="77368"/>
                    <a:pt x="143013" y="88898"/>
                  </a:cubicBezTo>
                  <a:cubicBezTo>
                    <a:pt x="143100" y="97739"/>
                    <a:pt x="141663" y="106528"/>
                    <a:pt x="138773" y="114881"/>
                  </a:cubicBezTo>
                  <a:close/>
                </a:path>
              </a:pathLst>
            </a:custGeom>
            <a:solidFill>
              <a:srgbClr val="00A443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34" name="Forma libre 47">
              <a:extLst>
                <a:ext uri="{FF2B5EF4-FFF2-40B4-BE49-F238E27FC236}">
                  <a16:creationId xmlns:a16="http://schemas.microsoft.com/office/drawing/2014/main" id="{5858A7F2-8646-D9EA-6DAC-365A05A88E49}"/>
                </a:ext>
              </a:extLst>
            </p:cNvPr>
            <p:cNvSpPr/>
            <p:nvPr/>
          </p:nvSpPr>
          <p:spPr>
            <a:xfrm>
              <a:off x="7418396" y="5914449"/>
              <a:ext cx="240657" cy="174505"/>
            </a:xfrm>
            <a:custGeom>
              <a:avLst/>
              <a:gdLst>
                <a:gd name="connsiteX0" fmla="*/ 211394 w 240657"/>
                <a:gd name="connsiteY0" fmla="*/ 8275 h 174505"/>
                <a:gd name="connsiteX1" fmla="*/ 180157 w 240657"/>
                <a:gd name="connsiteY1" fmla="*/ 104 h 174505"/>
                <a:gd name="connsiteX2" fmla="*/ 146713 w 240657"/>
                <a:gd name="connsiteY2" fmla="*/ 9961 h 174505"/>
                <a:gd name="connsiteX3" fmla="*/ 128411 w 240657"/>
                <a:gd name="connsiteY3" fmla="*/ 32528 h 174505"/>
                <a:gd name="connsiteX4" fmla="*/ 51793 w 240657"/>
                <a:gd name="connsiteY4" fmla="*/ 5676 h 174505"/>
                <a:gd name="connsiteX5" fmla="*/ 46207 w 240657"/>
                <a:gd name="connsiteY5" fmla="*/ 8750 h 174505"/>
                <a:gd name="connsiteX6" fmla="*/ 29204 w 240657"/>
                <a:gd name="connsiteY6" fmla="*/ 27989 h 174505"/>
                <a:gd name="connsiteX7" fmla="*/ 29204 w 240657"/>
                <a:gd name="connsiteY7" fmla="*/ 3173 h 174505"/>
                <a:gd name="connsiteX8" fmla="*/ 0 w 240657"/>
                <a:gd name="connsiteY8" fmla="*/ 3173 h 174505"/>
                <a:gd name="connsiteX9" fmla="*/ 0 w 240657"/>
                <a:gd name="connsiteY9" fmla="*/ 174505 h 174505"/>
                <a:gd name="connsiteX10" fmla="*/ 29247 w 240657"/>
                <a:gd name="connsiteY10" fmla="*/ 174505 h 174505"/>
                <a:gd name="connsiteX11" fmla="*/ 29247 w 240657"/>
                <a:gd name="connsiteY11" fmla="*/ 70357 h 174505"/>
                <a:gd name="connsiteX12" fmla="*/ 34526 w 240657"/>
                <a:gd name="connsiteY12" fmla="*/ 46622 h 174505"/>
                <a:gd name="connsiteX13" fmla="*/ 48760 w 240657"/>
                <a:gd name="connsiteY13" fmla="*/ 31491 h 174505"/>
                <a:gd name="connsiteX14" fmla="*/ 69657 w 240657"/>
                <a:gd name="connsiteY14" fmla="*/ 26260 h 174505"/>
                <a:gd name="connsiteX15" fmla="*/ 95617 w 240657"/>
                <a:gd name="connsiteY15" fmla="*/ 37630 h 174505"/>
                <a:gd name="connsiteX16" fmla="*/ 105654 w 240657"/>
                <a:gd name="connsiteY16" fmla="*/ 70011 h 174505"/>
                <a:gd name="connsiteX17" fmla="*/ 105654 w 240657"/>
                <a:gd name="connsiteY17" fmla="*/ 174505 h 174505"/>
                <a:gd name="connsiteX18" fmla="*/ 134858 w 240657"/>
                <a:gd name="connsiteY18" fmla="*/ 174505 h 174505"/>
                <a:gd name="connsiteX19" fmla="*/ 134858 w 240657"/>
                <a:gd name="connsiteY19" fmla="*/ 70357 h 174505"/>
                <a:gd name="connsiteX20" fmla="*/ 146237 w 240657"/>
                <a:gd name="connsiteY20" fmla="*/ 37760 h 174505"/>
                <a:gd name="connsiteX21" fmla="*/ 175268 w 240657"/>
                <a:gd name="connsiteY21" fmla="*/ 26260 h 174505"/>
                <a:gd name="connsiteX22" fmla="*/ 201227 w 240657"/>
                <a:gd name="connsiteY22" fmla="*/ 37630 h 174505"/>
                <a:gd name="connsiteX23" fmla="*/ 211438 w 240657"/>
                <a:gd name="connsiteY23" fmla="*/ 70011 h 174505"/>
                <a:gd name="connsiteX24" fmla="*/ 211438 w 240657"/>
                <a:gd name="connsiteY24" fmla="*/ 174505 h 174505"/>
                <a:gd name="connsiteX25" fmla="*/ 240642 w 240657"/>
                <a:gd name="connsiteY25" fmla="*/ 174505 h 174505"/>
                <a:gd name="connsiteX26" fmla="*/ 240642 w 240657"/>
                <a:gd name="connsiteY26" fmla="*/ 64910 h 174505"/>
                <a:gd name="connsiteX27" fmla="*/ 232594 w 240657"/>
                <a:gd name="connsiteY27" fmla="*/ 30756 h 174505"/>
                <a:gd name="connsiteX28" fmla="*/ 211394 w 240657"/>
                <a:gd name="connsiteY28" fmla="*/ 8275 h 174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40657" h="174505">
                  <a:moveTo>
                    <a:pt x="211394" y="8275"/>
                  </a:moveTo>
                  <a:cubicBezTo>
                    <a:pt x="201937" y="2719"/>
                    <a:pt x="191124" y="-108"/>
                    <a:pt x="180157" y="104"/>
                  </a:cubicBezTo>
                  <a:cubicBezTo>
                    <a:pt x="168293" y="130"/>
                    <a:pt x="156690" y="3549"/>
                    <a:pt x="146713" y="9961"/>
                  </a:cubicBezTo>
                  <a:cubicBezTo>
                    <a:pt x="138371" y="15352"/>
                    <a:pt x="131959" y="23255"/>
                    <a:pt x="128411" y="32528"/>
                  </a:cubicBezTo>
                  <a:cubicBezTo>
                    <a:pt x="114675" y="3973"/>
                    <a:pt x="80374" y="-8050"/>
                    <a:pt x="51793" y="5676"/>
                  </a:cubicBezTo>
                  <a:cubicBezTo>
                    <a:pt x="49876" y="6597"/>
                    <a:pt x="48011" y="7622"/>
                    <a:pt x="46207" y="8750"/>
                  </a:cubicBezTo>
                  <a:cubicBezTo>
                    <a:pt x="38895" y="13501"/>
                    <a:pt x="33016" y="20151"/>
                    <a:pt x="29204" y="27989"/>
                  </a:cubicBezTo>
                  <a:lnTo>
                    <a:pt x="29204" y="3173"/>
                  </a:lnTo>
                  <a:lnTo>
                    <a:pt x="0" y="3173"/>
                  </a:lnTo>
                  <a:lnTo>
                    <a:pt x="0" y="174505"/>
                  </a:lnTo>
                  <a:lnTo>
                    <a:pt x="29247" y="174505"/>
                  </a:lnTo>
                  <a:lnTo>
                    <a:pt x="29247" y="70357"/>
                  </a:lnTo>
                  <a:cubicBezTo>
                    <a:pt x="29009" y="62130"/>
                    <a:pt x="30822" y="53976"/>
                    <a:pt x="34526" y="46622"/>
                  </a:cubicBezTo>
                  <a:cubicBezTo>
                    <a:pt x="37753" y="40345"/>
                    <a:pt x="42690" y="35101"/>
                    <a:pt x="48760" y="31491"/>
                  </a:cubicBezTo>
                  <a:cubicBezTo>
                    <a:pt x="55129" y="27903"/>
                    <a:pt x="62350" y="26095"/>
                    <a:pt x="69657" y="26260"/>
                  </a:cubicBezTo>
                  <a:cubicBezTo>
                    <a:pt x="79587" y="25931"/>
                    <a:pt x="89131" y="30112"/>
                    <a:pt x="95617" y="37630"/>
                  </a:cubicBezTo>
                  <a:cubicBezTo>
                    <a:pt x="102310" y="45209"/>
                    <a:pt x="105654" y="56004"/>
                    <a:pt x="105654" y="70011"/>
                  </a:cubicBezTo>
                  <a:lnTo>
                    <a:pt x="105654" y="174505"/>
                  </a:lnTo>
                  <a:lnTo>
                    <a:pt x="134858" y="174505"/>
                  </a:lnTo>
                  <a:lnTo>
                    <a:pt x="134858" y="70357"/>
                  </a:lnTo>
                  <a:cubicBezTo>
                    <a:pt x="134858" y="56350"/>
                    <a:pt x="138665" y="45455"/>
                    <a:pt x="146237" y="37760"/>
                  </a:cubicBezTo>
                  <a:cubicBezTo>
                    <a:pt x="153886" y="30047"/>
                    <a:pt x="164408" y="25879"/>
                    <a:pt x="175268" y="26260"/>
                  </a:cubicBezTo>
                  <a:cubicBezTo>
                    <a:pt x="185193" y="25948"/>
                    <a:pt x="194729" y="30125"/>
                    <a:pt x="201227" y="37630"/>
                  </a:cubicBezTo>
                  <a:cubicBezTo>
                    <a:pt x="208007" y="45209"/>
                    <a:pt x="211407" y="56004"/>
                    <a:pt x="211438" y="70011"/>
                  </a:cubicBezTo>
                  <a:lnTo>
                    <a:pt x="211438" y="174505"/>
                  </a:lnTo>
                  <a:lnTo>
                    <a:pt x="240642" y="174505"/>
                  </a:lnTo>
                  <a:lnTo>
                    <a:pt x="240642" y="64910"/>
                  </a:lnTo>
                  <a:cubicBezTo>
                    <a:pt x="240897" y="53029"/>
                    <a:pt x="238128" y="41274"/>
                    <a:pt x="232594" y="30756"/>
                  </a:cubicBezTo>
                  <a:cubicBezTo>
                    <a:pt x="227714" y="21469"/>
                    <a:pt x="220381" y="13696"/>
                    <a:pt x="211394" y="8275"/>
                  </a:cubicBezTo>
                  <a:close/>
                </a:path>
              </a:pathLst>
            </a:custGeom>
            <a:solidFill>
              <a:srgbClr val="00A443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35" name="Forma libre 48">
              <a:extLst>
                <a:ext uri="{FF2B5EF4-FFF2-40B4-BE49-F238E27FC236}">
                  <a16:creationId xmlns:a16="http://schemas.microsoft.com/office/drawing/2014/main" id="{9E7A2C52-8037-BBAA-9221-E67DD6D88108}"/>
                </a:ext>
              </a:extLst>
            </p:cNvPr>
            <p:cNvSpPr/>
            <p:nvPr/>
          </p:nvSpPr>
          <p:spPr>
            <a:xfrm>
              <a:off x="7695121" y="5914531"/>
              <a:ext cx="168670" cy="230409"/>
            </a:xfrm>
            <a:custGeom>
              <a:avLst/>
              <a:gdLst>
                <a:gd name="connsiteX0" fmla="*/ 129709 w 168670"/>
                <a:gd name="connsiteY0" fmla="*/ 11218 h 230409"/>
                <a:gd name="connsiteX1" fmla="*/ 88953 w 168670"/>
                <a:gd name="connsiteY1" fmla="*/ 21 h 230409"/>
                <a:gd name="connsiteX2" fmla="*/ 56548 w 168670"/>
                <a:gd name="connsiteY2" fmla="*/ 7673 h 230409"/>
                <a:gd name="connsiteX3" fmla="*/ 33963 w 168670"/>
                <a:gd name="connsiteY3" fmla="*/ 28036 h 230409"/>
                <a:gd name="connsiteX4" fmla="*/ 29204 w 168670"/>
                <a:gd name="connsiteY4" fmla="*/ 35818 h 230409"/>
                <a:gd name="connsiteX5" fmla="*/ 29204 w 168670"/>
                <a:gd name="connsiteY5" fmla="*/ 3091 h 230409"/>
                <a:gd name="connsiteX6" fmla="*/ 0 w 168670"/>
                <a:gd name="connsiteY6" fmla="*/ 3091 h 230409"/>
                <a:gd name="connsiteX7" fmla="*/ 0 w 168670"/>
                <a:gd name="connsiteY7" fmla="*/ 230409 h 230409"/>
                <a:gd name="connsiteX8" fmla="*/ 29420 w 168670"/>
                <a:gd name="connsiteY8" fmla="*/ 230409 h 230409"/>
                <a:gd name="connsiteX9" fmla="*/ 29420 w 168670"/>
                <a:gd name="connsiteY9" fmla="*/ 141566 h 230409"/>
                <a:gd name="connsiteX10" fmla="*/ 34353 w 168670"/>
                <a:gd name="connsiteY10" fmla="*/ 149521 h 230409"/>
                <a:gd name="connsiteX11" fmla="*/ 56894 w 168670"/>
                <a:gd name="connsiteY11" fmla="*/ 169840 h 230409"/>
                <a:gd name="connsiteX12" fmla="*/ 89170 w 168670"/>
                <a:gd name="connsiteY12" fmla="*/ 177492 h 230409"/>
                <a:gd name="connsiteX13" fmla="*/ 145891 w 168670"/>
                <a:gd name="connsiteY13" fmla="*/ 152720 h 230409"/>
                <a:gd name="connsiteX14" fmla="*/ 162677 w 168670"/>
                <a:gd name="connsiteY14" fmla="*/ 124575 h 230409"/>
                <a:gd name="connsiteX15" fmla="*/ 168648 w 168670"/>
                <a:gd name="connsiteY15" fmla="*/ 88605 h 230409"/>
                <a:gd name="connsiteX16" fmla="*/ 158265 w 168670"/>
                <a:gd name="connsiteY16" fmla="*/ 42432 h 230409"/>
                <a:gd name="connsiteX17" fmla="*/ 129709 w 168670"/>
                <a:gd name="connsiteY17" fmla="*/ 11218 h 230409"/>
                <a:gd name="connsiteX18" fmla="*/ 134988 w 168670"/>
                <a:gd name="connsiteY18" fmla="*/ 114977 h 230409"/>
                <a:gd name="connsiteX19" fmla="*/ 123609 w 168670"/>
                <a:gd name="connsiteY19" fmla="*/ 134648 h 230409"/>
                <a:gd name="connsiteX20" fmla="*/ 105913 w 168670"/>
                <a:gd name="connsiteY20" fmla="*/ 146883 h 230409"/>
                <a:gd name="connsiteX21" fmla="*/ 83848 w 168670"/>
                <a:gd name="connsiteY21" fmla="*/ 150947 h 230409"/>
                <a:gd name="connsiteX22" fmla="*/ 43957 w 168670"/>
                <a:gd name="connsiteY22" fmla="*/ 134476 h 230409"/>
                <a:gd name="connsiteX23" fmla="*/ 28512 w 168670"/>
                <a:gd name="connsiteY23" fmla="*/ 88865 h 230409"/>
                <a:gd name="connsiteX24" fmla="*/ 32579 w 168670"/>
                <a:gd name="connsiteY24" fmla="*/ 62709 h 230409"/>
                <a:gd name="connsiteX25" fmla="*/ 44131 w 168670"/>
                <a:gd name="connsiteY25" fmla="*/ 43038 h 230409"/>
                <a:gd name="connsiteX26" fmla="*/ 61437 w 168670"/>
                <a:gd name="connsiteY26" fmla="*/ 30673 h 230409"/>
                <a:gd name="connsiteX27" fmla="*/ 83675 w 168670"/>
                <a:gd name="connsiteY27" fmla="*/ 26350 h 230409"/>
                <a:gd name="connsiteX28" fmla="*/ 123263 w 168670"/>
                <a:gd name="connsiteY28" fmla="*/ 42994 h 230409"/>
                <a:gd name="connsiteX29" fmla="*/ 138709 w 168670"/>
                <a:gd name="connsiteY29" fmla="*/ 88822 h 230409"/>
                <a:gd name="connsiteX30" fmla="*/ 134988 w 168670"/>
                <a:gd name="connsiteY30" fmla="*/ 115064 h 230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68670" h="230409">
                  <a:moveTo>
                    <a:pt x="129709" y="11218"/>
                  </a:moveTo>
                  <a:cubicBezTo>
                    <a:pt x="117465" y="3700"/>
                    <a:pt x="103318" y="-182"/>
                    <a:pt x="88953" y="21"/>
                  </a:cubicBezTo>
                  <a:cubicBezTo>
                    <a:pt x="77661" y="-264"/>
                    <a:pt x="66507" y="2369"/>
                    <a:pt x="56548" y="7673"/>
                  </a:cubicBezTo>
                  <a:cubicBezTo>
                    <a:pt x="47544" y="12624"/>
                    <a:pt x="39813" y="19593"/>
                    <a:pt x="33963" y="28036"/>
                  </a:cubicBezTo>
                  <a:cubicBezTo>
                    <a:pt x="32246" y="30548"/>
                    <a:pt x="30658" y="33146"/>
                    <a:pt x="29204" y="35818"/>
                  </a:cubicBezTo>
                  <a:lnTo>
                    <a:pt x="29204" y="3091"/>
                  </a:lnTo>
                  <a:lnTo>
                    <a:pt x="0" y="3091"/>
                  </a:lnTo>
                  <a:lnTo>
                    <a:pt x="0" y="230409"/>
                  </a:lnTo>
                  <a:lnTo>
                    <a:pt x="29420" y="230409"/>
                  </a:lnTo>
                  <a:lnTo>
                    <a:pt x="29420" y="141566"/>
                  </a:lnTo>
                  <a:cubicBezTo>
                    <a:pt x="30913" y="144307"/>
                    <a:pt x="32561" y="146961"/>
                    <a:pt x="34353" y="149521"/>
                  </a:cubicBezTo>
                  <a:cubicBezTo>
                    <a:pt x="40232" y="157912"/>
                    <a:pt x="47938" y="164860"/>
                    <a:pt x="56894" y="169840"/>
                  </a:cubicBezTo>
                  <a:cubicBezTo>
                    <a:pt x="66806" y="175140"/>
                    <a:pt x="77921" y="177778"/>
                    <a:pt x="89170" y="177492"/>
                  </a:cubicBezTo>
                  <a:cubicBezTo>
                    <a:pt x="110759" y="177765"/>
                    <a:pt x="131440" y="168742"/>
                    <a:pt x="145891" y="152720"/>
                  </a:cubicBezTo>
                  <a:cubicBezTo>
                    <a:pt x="153289" y="144540"/>
                    <a:pt x="159000" y="134973"/>
                    <a:pt x="162677" y="124575"/>
                  </a:cubicBezTo>
                  <a:cubicBezTo>
                    <a:pt x="166788" y="113032"/>
                    <a:pt x="168778" y="100853"/>
                    <a:pt x="168648" y="88605"/>
                  </a:cubicBezTo>
                  <a:cubicBezTo>
                    <a:pt x="168994" y="72601"/>
                    <a:pt x="165403" y="56760"/>
                    <a:pt x="158265" y="42432"/>
                  </a:cubicBezTo>
                  <a:cubicBezTo>
                    <a:pt x="151775" y="29610"/>
                    <a:pt x="141910" y="18810"/>
                    <a:pt x="129709" y="11218"/>
                  </a:cubicBezTo>
                  <a:close/>
                  <a:moveTo>
                    <a:pt x="134988" y="114977"/>
                  </a:moveTo>
                  <a:cubicBezTo>
                    <a:pt x="132608" y="122258"/>
                    <a:pt x="128714" y="128955"/>
                    <a:pt x="123609" y="134648"/>
                  </a:cubicBezTo>
                  <a:cubicBezTo>
                    <a:pt x="118720" y="140009"/>
                    <a:pt x="112663" y="144194"/>
                    <a:pt x="105913" y="146883"/>
                  </a:cubicBezTo>
                  <a:cubicBezTo>
                    <a:pt x="98861" y="149620"/>
                    <a:pt x="91376" y="151003"/>
                    <a:pt x="83848" y="150947"/>
                  </a:cubicBezTo>
                  <a:cubicBezTo>
                    <a:pt x="68796" y="151462"/>
                    <a:pt x="54255" y="145457"/>
                    <a:pt x="43957" y="134476"/>
                  </a:cubicBezTo>
                  <a:cubicBezTo>
                    <a:pt x="33660" y="123494"/>
                    <a:pt x="28512" y="108289"/>
                    <a:pt x="28512" y="88865"/>
                  </a:cubicBezTo>
                  <a:cubicBezTo>
                    <a:pt x="28369" y="79981"/>
                    <a:pt x="29745" y="71135"/>
                    <a:pt x="32579" y="62709"/>
                  </a:cubicBezTo>
                  <a:cubicBezTo>
                    <a:pt x="35062" y="55441"/>
                    <a:pt x="38991" y="48749"/>
                    <a:pt x="44131" y="43038"/>
                  </a:cubicBezTo>
                  <a:cubicBezTo>
                    <a:pt x="48933" y="37711"/>
                    <a:pt x="54839" y="33492"/>
                    <a:pt x="61437" y="30673"/>
                  </a:cubicBezTo>
                  <a:cubicBezTo>
                    <a:pt x="68480" y="27742"/>
                    <a:pt x="76060" y="26268"/>
                    <a:pt x="83675" y="26350"/>
                  </a:cubicBezTo>
                  <a:cubicBezTo>
                    <a:pt x="98645" y="25896"/>
                    <a:pt x="113096" y="31970"/>
                    <a:pt x="123263" y="42994"/>
                  </a:cubicBezTo>
                  <a:cubicBezTo>
                    <a:pt x="133560" y="54062"/>
                    <a:pt x="138709" y="69336"/>
                    <a:pt x="138709" y="88822"/>
                  </a:cubicBezTo>
                  <a:cubicBezTo>
                    <a:pt x="138925" y="97715"/>
                    <a:pt x="137670" y="106577"/>
                    <a:pt x="134988" y="115064"/>
                  </a:cubicBezTo>
                  <a:close/>
                </a:path>
              </a:pathLst>
            </a:custGeom>
            <a:solidFill>
              <a:srgbClr val="00A443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36" name="Forma libre 49">
              <a:extLst>
                <a:ext uri="{FF2B5EF4-FFF2-40B4-BE49-F238E27FC236}">
                  <a16:creationId xmlns:a16="http://schemas.microsoft.com/office/drawing/2014/main" id="{6660D465-28AB-3A79-4BEF-C37DB840EE32}"/>
                </a:ext>
              </a:extLst>
            </p:cNvPr>
            <p:cNvSpPr/>
            <p:nvPr/>
          </p:nvSpPr>
          <p:spPr>
            <a:xfrm>
              <a:off x="7882138" y="5914540"/>
              <a:ext cx="150523" cy="177661"/>
            </a:xfrm>
            <a:custGeom>
              <a:avLst/>
              <a:gdLst>
                <a:gd name="connsiteX0" fmla="*/ 126873 w 150523"/>
                <a:gd name="connsiteY0" fmla="*/ 15620 h 177661"/>
                <a:gd name="connsiteX1" fmla="*/ 102774 w 150523"/>
                <a:gd name="connsiteY1" fmla="*/ 3774 h 177661"/>
                <a:gd name="connsiteX2" fmla="*/ 74738 w 150523"/>
                <a:gd name="connsiteY2" fmla="*/ 13 h 177661"/>
                <a:gd name="connsiteX3" fmla="*/ 32987 w 150523"/>
                <a:gd name="connsiteY3" fmla="*/ 10561 h 177661"/>
                <a:gd name="connsiteX4" fmla="*/ 6163 w 150523"/>
                <a:gd name="connsiteY4" fmla="*/ 41776 h 177661"/>
                <a:gd name="connsiteX5" fmla="*/ 29223 w 150523"/>
                <a:gd name="connsiteY5" fmla="*/ 54313 h 177661"/>
                <a:gd name="connsiteX6" fmla="*/ 46226 w 150523"/>
                <a:gd name="connsiteY6" fmla="*/ 33777 h 177661"/>
                <a:gd name="connsiteX7" fmla="*/ 74392 w 150523"/>
                <a:gd name="connsiteY7" fmla="*/ 26169 h 177661"/>
                <a:gd name="connsiteX8" fmla="*/ 97496 w 150523"/>
                <a:gd name="connsiteY8" fmla="*/ 30492 h 177661"/>
                <a:gd name="connsiteX9" fmla="*/ 114802 w 150523"/>
                <a:gd name="connsiteY9" fmla="*/ 44413 h 177661"/>
                <a:gd name="connsiteX10" fmla="*/ 121421 w 150523"/>
                <a:gd name="connsiteY10" fmla="*/ 70353 h 177661"/>
                <a:gd name="connsiteX11" fmla="*/ 121421 w 150523"/>
                <a:gd name="connsiteY11" fmla="*/ 91191 h 177661"/>
                <a:gd name="connsiteX12" fmla="*/ 116359 w 150523"/>
                <a:gd name="connsiteY12" fmla="*/ 86046 h 177661"/>
                <a:gd name="connsiteX13" fmla="*/ 69460 w 150523"/>
                <a:gd name="connsiteY13" fmla="*/ 72125 h 177661"/>
                <a:gd name="connsiteX14" fmla="*/ 34847 w 150523"/>
                <a:gd name="connsiteY14" fmla="*/ 78221 h 177661"/>
                <a:gd name="connsiteX15" fmla="*/ 9537 w 150523"/>
                <a:gd name="connsiteY15" fmla="*/ 96033 h 177661"/>
                <a:gd name="connsiteX16" fmla="*/ 19 w 150523"/>
                <a:gd name="connsiteY16" fmla="*/ 124740 h 177661"/>
                <a:gd name="connsiteX17" fmla="*/ 9364 w 150523"/>
                <a:gd name="connsiteY17" fmla="*/ 153576 h 177661"/>
                <a:gd name="connsiteX18" fmla="*/ 34328 w 150523"/>
                <a:gd name="connsiteY18" fmla="*/ 171561 h 177661"/>
                <a:gd name="connsiteX19" fmla="*/ 68291 w 150523"/>
                <a:gd name="connsiteY19" fmla="*/ 177657 h 177661"/>
                <a:gd name="connsiteX20" fmla="*/ 115883 w 150523"/>
                <a:gd name="connsiteY20" fmla="*/ 163390 h 177661"/>
                <a:gd name="connsiteX21" fmla="*/ 121984 w 150523"/>
                <a:gd name="connsiteY21" fmla="*/ 156991 h 177661"/>
                <a:gd name="connsiteX22" fmla="*/ 121984 w 150523"/>
                <a:gd name="connsiteY22" fmla="*/ 174284 h 177661"/>
                <a:gd name="connsiteX23" fmla="*/ 150496 w 150523"/>
                <a:gd name="connsiteY23" fmla="*/ 174284 h 177661"/>
                <a:gd name="connsiteX24" fmla="*/ 150496 w 150523"/>
                <a:gd name="connsiteY24" fmla="*/ 67067 h 177661"/>
                <a:gd name="connsiteX25" fmla="*/ 144049 w 150523"/>
                <a:gd name="connsiteY25" fmla="*/ 36372 h 177661"/>
                <a:gd name="connsiteX26" fmla="*/ 126873 w 150523"/>
                <a:gd name="connsiteY26" fmla="*/ 15620 h 177661"/>
                <a:gd name="connsiteX27" fmla="*/ 108874 w 150523"/>
                <a:gd name="connsiteY27" fmla="*/ 147134 h 177661"/>
                <a:gd name="connsiteX28" fmla="*/ 76425 w 150523"/>
                <a:gd name="connsiteY28" fmla="*/ 154743 h 177661"/>
                <a:gd name="connsiteX29" fmla="*/ 43327 w 150523"/>
                <a:gd name="connsiteY29" fmla="*/ 147307 h 177661"/>
                <a:gd name="connsiteX30" fmla="*/ 32987 w 150523"/>
                <a:gd name="connsiteY30" fmla="*/ 112682 h 177661"/>
                <a:gd name="connsiteX31" fmla="*/ 43327 w 150523"/>
                <a:gd name="connsiteY31" fmla="*/ 102345 h 177661"/>
                <a:gd name="connsiteX32" fmla="*/ 76425 w 150523"/>
                <a:gd name="connsiteY32" fmla="*/ 95039 h 177661"/>
                <a:gd name="connsiteX33" fmla="*/ 108874 w 150523"/>
                <a:gd name="connsiteY33" fmla="*/ 102648 h 177661"/>
                <a:gd name="connsiteX34" fmla="*/ 118739 w 150523"/>
                <a:gd name="connsiteY34" fmla="*/ 137286 h 177661"/>
                <a:gd name="connsiteX35" fmla="*/ 108874 w 150523"/>
                <a:gd name="connsiteY35" fmla="*/ 147134 h 177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50523" h="177661">
                  <a:moveTo>
                    <a:pt x="126873" y="15620"/>
                  </a:moveTo>
                  <a:cubicBezTo>
                    <a:pt x="119647" y="10172"/>
                    <a:pt x="111470" y="6152"/>
                    <a:pt x="102774" y="3774"/>
                  </a:cubicBezTo>
                  <a:cubicBezTo>
                    <a:pt x="93645" y="1245"/>
                    <a:pt x="84213" y="-22"/>
                    <a:pt x="74738" y="13"/>
                  </a:cubicBezTo>
                  <a:cubicBezTo>
                    <a:pt x="60114" y="-242"/>
                    <a:pt x="45707" y="3402"/>
                    <a:pt x="32987" y="10561"/>
                  </a:cubicBezTo>
                  <a:cubicBezTo>
                    <a:pt x="20743" y="17582"/>
                    <a:pt x="11268" y="28603"/>
                    <a:pt x="6163" y="41776"/>
                  </a:cubicBezTo>
                  <a:lnTo>
                    <a:pt x="29223" y="54313"/>
                  </a:lnTo>
                  <a:cubicBezTo>
                    <a:pt x="32554" y="45827"/>
                    <a:pt x="38525" y="38633"/>
                    <a:pt x="46226" y="33777"/>
                  </a:cubicBezTo>
                  <a:cubicBezTo>
                    <a:pt x="54663" y="28564"/>
                    <a:pt x="64484" y="25922"/>
                    <a:pt x="74392" y="26169"/>
                  </a:cubicBezTo>
                  <a:cubicBezTo>
                    <a:pt x="82309" y="26086"/>
                    <a:pt x="90141" y="27556"/>
                    <a:pt x="97496" y="30492"/>
                  </a:cubicBezTo>
                  <a:cubicBezTo>
                    <a:pt x="104548" y="33254"/>
                    <a:pt x="110605" y="38114"/>
                    <a:pt x="114802" y="44413"/>
                  </a:cubicBezTo>
                  <a:cubicBezTo>
                    <a:pt x="119561" y="52195"/>
                    <a:pt x="121897" y="61235"/>
                    <a:pt x="121421" y="70353"/>
                  </a:cubicBezTo>
                  <a:lnTo>
                    <a:pt x="121421" y="91191"/>
                  </a:lnTo>
                  <a:cubicBezTo>
                    <a:pt x="119864" y="89349"/>
                    <a:pt x="118177" y="87629"/>
                    <a:pt x="116359" y="86046"/>
                  </a:cubicBezTo>
                  <a:cubicBezTo>
                    <a:pt x="105457" y="76738"/>
                    <a:pt x="89838" y="72095"/>
                    <a:pt x="69460" y="72125"/>
                  </a:cubicBezTo>
                  <a:cubicBezTo>
                    <a:pt x="57648" y="71983"/>
                    <a:pt x="45924" y="74049"/>
                    <a:pt x="34847" y="78221"/>
                  </a:cubicBezTo>
                  <a:cubicBezTo>
                    <a:pt x="24983" y="81835"/>
                    <a:pt x="16244" y="87979"/>
                    <a:pt x="9537" y="96033"/>
                  </a:cubicBezTo>
                  <a:cubicBezTo>
                    <a:pt x="3091" y="104187"/>
                    <a:pt x="-284" y="114351"/>
                    <a:pt x="19" y="124740"/>
                  </a:cubicBezTo>
                  <a:cubicBezTo>
                    <a:pt x="-284" y="135142"/>
                    <a:pt x="3004" y="145323"/>
                    <a:pt x="9364" y="153576"/>
                  </a:cubicBezTo>
                  <a:cubicBezTo>
                    <a:pt x="15897" y="161708"/>
                    <a:pt x="24550" y="167921"/>
                    <a:pt x="34328" y="171561"/>
                  </a:cubicBezTo>
                  <a:cubicBezTo>
                    <a:pt x="45188" y="175703"/>
                    <a:pt x="56697" y="177769"/>
                    <a:pt x="68291" y="177657"/>
                  </a:cubicBezTo>
                  <a:cubicBezTo>
                    <a:pt x="88886" y="177657"/>
                    <a:pt x="104764" y="172901"/>
                    <a:pt x="115883" y="163390"/>
                  </a:cubicBezTo>
                  <a:cubicBezTo>
                    <a:pt x="118133" y="161462"/>
                    <a:pt x="120167" y="159322"/>
                    <a:pt x="121984" y="156991"/>
                  </a:cubicBezTo>
                  <a:lnTo>
                    <a:pt x="121984" y="174284"/>
                  </a:lnTo>
                  <a:lnTo>
                    <a:pt x="150496" y="174284"/>
                  </a:lnTo>
                  <a:lnTo>
                    <a:pt x="150496" y="67067"/>
                  </a:lnTo>
                  <a:cubicBezTo>
                    <a:pt x="150799" y="56470"/>
                    <a:pt x="148592" y="45956"/>
                    <a:pt x="144049" y="36372"/>
                  </a:cubicBezTo>
                  <a:cubicBezTo>
                    <a:pt x="139982" y="28235"/>
                    <a:pt x="134098" y="21141"/>
                    <a:pt x="126873" y="15620"/>
                  </a:cubicBezTo>
                  <a:close/>
                  <a:moveTo>
                    <a:pt x="108874" y="147134"/>
                  </a:moveTo>
                  <a:cubicBezTo>
                    <a:pt x="98924" y="152504"/>
                    <a:pt x="87718" y="155128"/>
                    <a:pt x="76425" y="154743"/>
                  </a:cubicBezTo>
                  <a:cubicBezTo>
                    <a:pt x="64917" y="155128"/>
                    <a:pt x="53538" y="152569"/>
                    <a:pt x="43327" y="147307"/>
                  </a:cubicBezTo>
                  <a:cubicBezTo>
                    <a:pt x="30910" y="140602"/>
                    <a:pt x="26281" y="125099"/>
                    <a:pt x="32987" y="112682"/>
                  </a:cubicBezTo>
                  <a:cubicBezTo>
                    <a:pt x="35367" y="108303"/>
                    <a:pt x="38958" y="104710"/>
                    <a:pt x="43327" y="102345"/>
                  </a:cubicBezTo>
                  <a:cubicBezTo>
                    <a:pt x="53582" y="97170"/>
                    <a:pt x="64960" y="94658"/>
                    <a:pt x="76425" y="95039"/>
                  </a:cubicBezTo>
                  <a:cubicBezTo>
                    <a:pt x="87718" y="94654"/>
                    <a:pt x="98924" y="97278"/>
                    <a:pt x="108874" y="102648"/>
                  </a:cubicBezTo>
                  <a:cubicBezTo>
                    <a:pt x="121162" y="109496"/>
                    <a:pt x="125575" y="125003"/>
                    <a:pt x="118739" y="137286"/>
                  </a:cubicBezTo>
                  <a:cubicBezTo>
                    <a:pt x="116403" y="141419"/>
                    <a:pt x="113028" y="144830"/>
                    <a:pt x="108874" y="147134"/>
                  </a:cubicBezTo>
                  <a:close/>
                </a:path>
              </a:pathLst>
            </a:custGeom>
            <a:solidFill>
              <a:srgbClr val="00A443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37" name="Forma libre 50">
              <a:extLst>
                <a:ext uri="{FF2B5EF4-FFF2-40B4-BE49-F238E27FC236}">
                  <a16:creationId xmlns:a16="http://schemas.microsoft.com/office/drawing/2014/main" id="{17D44A64-2C49-EC3E-CCD6-0224E5F342E2}"/>
                </a:ext>
              </a:extLst>
            </p:cNvPr>
            <p:cNvSpPr/>
            <p:nvPr/>
          </p:nvSpPr>
          <p:spPr>
            <a:xfrm>
              <a:off x="8068371" y="5914542"/>
              <a:ext cx="145777" cy="174412"/>
            </a:xfrm>
            <a:custGeom>
              <a:avLst/>
              <a:gdLst>
                <a:gd name="connsiteX0" fmla="*/ 114783 w 145777"/>
                <a:gd name="connsiteY0" fmla="*/ 8182 h 174412"/>
                <a:gd name="connsiteX1" fmla="*/ 81512 w 145777"/>
                <a:gd name="connsiteY1" fmla="*/ 11 h 174412"/>
                <a:gd name="connsiteX2" fmla="*/ 48241 w 145777"/>
                <a:gd name="connsiteY2" fmla="*/ 9003 h 174412"/>
                <a:gd name="connsiteX3" fmla="*/ 29204 w 145777"/>
                <a:gd name="connsiteY3" fmla="*/ 29625 h 174412"/>
                <a:gd name="connsiteX4" fmla="*/ 29204 w 145777"/>
                <a:gd name="connsiteY4" fmla="*/ 3080 h 174412"/>
                <a:gd name="connsiteX5" fmla="*/ 0 w 145777"/>
                <a:gd name="connsiteY5" fmla="*/ 3080 h 174412"/>
                <a:gd name="connsiteX6" fmla="*/ 0 w 145777"/>
                <a:gd name="connsiteY6" fmla="*/ 174412 h 174412"/>
                <a:gd name="connsiteX7" fmla="*/ 29204 w 145777"/>
                <a:gd name="connsiteY7" fmla="*/ 174412 h 174412"/>
                <a:gd name="connsiteX8" fmla="*/ 29204 w 145777"/>
                <a:gd name="connsiteY8" fmla="*/ 72642 h 174412"/>
                <a:gd name="connsiteX9" fmla="*/ 42184 w 145777"/>
                <a:gd name="connsiteY9" fmla="*/ 38531 h 174412"/>
                <a:gd name="connsiteX10" fmla="*/ 75498 w 145777"/>
                <a:gd name="connsiteY10" fmla="*/ 26167 h 174412"/>
                <a:gd name="connsiteX11" fmla="*/ 105178 w 145777"/>
                <a:gd name="connsiteY11" fmla="*/ 38359 h 174412"/>
                <a:gd name="connsiteX12" fmla="*/ 116557 w 145777"/>
                <a:gd name="connsiteY12" fmla="*/ 71604 h 174412"/>
                <a:gd name="connsiteX13" fmla="*/ 116557 w 145777"/>
                <a:gd name="connsiteY13" fmla="*/ 174412 h 174412"/>
                <a:gd name="connsiteX14" fmla="*/ 145761 w 145777"/>
                <a:gd name="connsiteY14" fmla="*/ 174412 h 174412"/>
                <a:gd name="connsiteX15" fmla="*/ 145761 w 145777"/>
                <a:gd name="connsiteY15" fmla="*/ 67195 h 174412"/>
                <a:gd name="connsiteX16" fmla="*/ 137627 w 145777"/>
                <a:gd name="connsiteY16" fmla="*/ 31571 h 174412"/>
                <a:gd name="connsiteX17" fmla="*/ 114783 w 145777"/>
                <a:gd name="connsiteY17" fmla="*/ 8182 h 174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45777" h="174412">
                  <a:moveTo>
                    <a:pt x="114783" y="8182"/>
                  </a:moveTo>
                  <a:cubicBezTo>
                    <a:pt x="104572" y="2618"/>
                    <a:pt x="93107" y="-197"/>
                    <a:pt x="81512" y="11"/>
                  </a:cubicBezTo>
                  <a:cubicBezTo>
                    <a:pt x="69830" y="2"/>
                    <a:pt x="58322" y="3106"/>
                    <a:pt x="48241" y="9003"/>
                  </a:cubicBezTo>
                  <a:cubicBezTo>
                    <a:pt x="40020" y="13901"/>
                    <a:pt x="33444" y="21065"/>
                    <a:pt x="29204" y="29625"/>
                  </a:cubicBezTo>
                  <a:lnTo>
                    <a:pt x="29204" y="3080"/>
                  </a:lnTo>
                  <a:lnTo>
                    <a:pt x="0" y="3080"/>
                  </a:lnTo>
                  <a:lnTo>
                    <a:pt x="0" y="174412"/>
                  </a:lnTo>
                  <a:lnTo>
                    <a:pt x="29204" y="174412"/>
                  </a:lnTo>
                  <a:lnTo>
                    <a:pt x="29204" y="72642"/>
                  </a:lnTo>
                  <a:cubicBezTo>
                    <a:pt x="28555" y="59953"/>
                    <a:pt x="33271" y="47571"/>
                    <a:pt x="42184" y="38531"/>
                  </a:cubicBezTo>
                  <a:cubicBezTo>
                    <a:pt x="51183" y="30127"/>
                    <a:pt x="63167" y="25674"/>
                    <a:pt x="75498" y="26167"/>
                  </a:cubicBezTo>
                  <a:cubicBezTo>
                    <a:pt x="86704" y="25743"/>
                    <a:pt x="97520" y="30192"/>
                    <a:pt x="105178" y="38359"/>
                  </a:cubicBezTo>
                  <a:cubicBezTo>
                    <a:pt x="113139" y="47546"/>
                    <a:pt x="117206" y="59465"/>
                    <a:pt x="116557" y="71604"/>
                  </a:cubicBezTo>
                  <a:lnTo>
                    <a:pt x="116557" y="174412"/>
                  </a:lnTo>
                  <a:lnTo>
                    <a:pt x="145761" y="174412"/>
                  </a:lnTo>
                  <a:lnTo>
                    <a:pt x="145761" y="67195"/>
                  </a:lnTo>
                  <a:cubicBezTo>
                    <a:pt x="146020" y="54830"/>
                    <a:pt x="143251" y="42591"/>
                    <a:pt x="137627" y="31571"/>
                  </a:cubicBezTo>
                  <a:cubicBezTo>
                    <a:pt x="132478" y="21705"/>
                    <a:pt x="124518" y="13573"/>
                    <a:pt x="114783" y="8182"/>
                  </a:cubicBezTo>
                  <a:close/>
                </a:path>
              </a:pathLst>
            </a:custGeom>
            <a:solidFill>
              <a:srgbClr val="00A443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38" name="Forma libre 51">
              <a:extLst>
                <a:ext uri="{FF2B5EF4-FFF2-40B4-BE49-F238E27FC236}">
                  <a16:creationId xmlns:a16="http://schemas.microsoft.com/office/drawing/2014/main" id="{B031E0C7-67BB-B45A-B81B-10357F323796}"/>
                </a:ext>
              </a:extLst>
            </p:cNvPr>
            <p:cNvSpPr/>
            <p:nvPr/>
          </p:nvSpPr>
          <p:spPr>
            <a:xfrm>
              <a:off x="8223693" y="5917622"/>
              <a:ext cx="168648" cy="227318"/>
            </a:xfrm>
            <a:custGeom>
              <a:avLst/>
              <a:gdLst>
                <a:gd name="connsiteX0" fmla="*/ 136848 w 168648"/>
                <a:gd name="connsiteY0" fmla="*/ 0 h 227318"/>
                <a:gd name="connsiteX1" fmla="*/ 94751 w 168648"/>
                <a:gd name="connsiteY1" fmla="*/ 85169 h 227318"/>
                <a:gd name="connsiteX2" fmla="*/ 84887 w 168648"/>
                <a:gd name="connsiteY2" fmla="*/ 105877 h 227318"/>
                <a:gd name="connsiteX3" fmla="*/ 75065 w 168648"/>
                <a:gd name="connsiteY3" fmla="*/ 85169 h 227318"/>
                <a:gd name="connsiteX4" fmla="*/ 33271 w 168648"/>
                <a:gd name="connsiteY4" fmla="*/ 0 h 227318"/>
                <a:gd name="connsiteX5" fmla="*/ 0 w 168648"/>
                <a:gd name="connsiteY5" fmla="*/ 0 h 227318"/>
                <a:gd name="connsiteX6" fmla="*/ 69614 w 168648"/>
                <a:gd name="connsiteY6" fmla="*/ 138086 h 227318"/>
                <a:gd name="connsiteX7" fmla="*/ 26348 w 168648"/>
                <a:gd name="connsiteY7" fmla="*/ 227319 h 227318"/>
                <a:gd name="connsiteX8" fmla="*/ 58278 w 168648"/>
                <a:gd name="connsiteY8" fmla="*/ 227319 h 227318"/>
                <a:gd name="connsiteX9" fmla="*/ 168648 w 168648"/>
                <a:gd name="connsiteY9" fmla="*/ 0 h 227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8648" h="227318">
                  <a:moveTo>
                    <a:pt x="136848" y="0"/>
                  </a:moveTo>
                  <a:lnTo>
                    <a:pt x="94751" y="85169"/>
                  </a:lnTo>
                  <a:cubicBezTo>
                    <a:pt x="92241" y="90357"/>
                    <a:pt x="88954" y="97261"/>
                    <a:pt x="84887" y="105877"/>
                  </a:cubicBezTo>
                  <a:lnTo>
                    <a:pt x="75065" y="85169"/>
                  </a:lnTo>
                  <a:lnTo>
                    <a:pt x="33271" y="0"/>
                  </a:lnTo>
                  <a:lnTo>
                    <a:pt x="0" y="0"/>
                  </a:lnTo>
                  <a:lnTo>
                    <a:pt x="69614" y="138086"/>
                  </a:lnTo>
                  <a:lnTo>
                    <a:pt x="26348" y="227319"/>
                  </a:lnTo>
                  <a:lnTo>
                    <a:pt x="58278" y="227319"/>
                  </a:lnTo>
                  <a:lnTo>
                    <a:pt x="168648" y="0"/>
                  </a:lnTo>
                  <a:close/>
                </a:path>
              </a:pathLst>
            </a:custGeom>
            <a:solidFill>
              <a:srgbClr val="00A443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</p:grpSp>
      <p:pic>
        <p:nvPicPr>
          <p:cNvPr id="39" name="Picture 38">
            <a:extLst>
              <a:ext uri="{FF2B5EF4-FFF2-40B4-BE49-F238E27FC236}">
                <a16:creationId xmlns:a16="http://schemas.microsoft.com/office/drawing/2014/main" id="{3AE9B68D-1467-5064-3070-B6DE11DAC7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408" y="1038010"/>
            <a:ext cx="7121686" cy="5328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0080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52">
            <a:extLst>
              <a:ext uri="{FF2B5EF4-FFF2-40B4-BE49-F238E27FC236}">
                <a16:creationId xmlns:a16="http://schemas.microsoft.com/office/drawing/2014/main" id="{A553C998-8812-E15B-68F4-9F9F2A1C5BD6}"/>
              </a:ext>
            </a:extLst>
          </p:cNvPr>
          <p:cNvGrpSpPr/>
          <p:nvPr/>
        </p:nvGrpSpPr>
        <p:grpSpPr>
          <a:xfrm>
            <a:off x="7182035" y="313075"/>
            <a:ext cx="1408980" cy="648493"/>
            <a:chOff x="3799123" y="4035174"/>
            <a:chExt cx="4593218" cy="2114062"/>
          </a:xfrm>
        </p:grpSpPr>
        <p:sp>
          <p:nvSpPr>
            <p:cNvPr id="5" name="Forma libre 18">
              <a:extLst>
                <a:ext uri="{FF2B5EF4-FFF2-40B4-BE49-F238E27FC236}">
                  <a16:creationId xmlns:a16="http://schemas.microsoft.com/office/drawing/2014/main" id="{F2D57F76-446C-2B19-4046-F8E3095D0EC6}"/>
                </a:ext>
              </a:extLst>
            </p:cNvPr>
            <p:cNvSpPr/>
            <p:nvPr/>
          </p:nvSpPr>
          <p:spPr>
            <a:xfrm>
              <a:off x="5207063" y="4288735"/>
              <a:ext cx="441110" cy="573398"/>
            </a:xfrm>
            <a:custGeom>
              <a:avLst/>
              <a:gdLst>
                <a:gd name="connsiteX0" fmla="*/ 372212 w 441110"/>
                <a:gd name="connsiteY0" fmla="*/ 287499 h 573398"/>
                <a:gd name="connsiteX1" fmla="*/ 328557 w 441110"/>
                <a:gd name="connsiteY1" fmla="*/ 269384 h 573398"/>
                <a:gd name="connsiteX2" fmla="*/ 376149 w 441110"/>
                <a:gd name="connsiteY2" fmla="*/ 239597 h 573398"/>
                <a:gd name="connsiteX3" fmla="*/ 412232 w 441110"/>
                <a:gd name="connsiteY3" fmla="*/ 152353 h 573398"/>
                <a:gd name="connsiteX4" fmla="*/ 388479 w 441110"/>
                <a:gd name="connsiteY4" fmla="*/ 66319 h 573398"/>
                <a:gd name="connsiteX5" fmla="*/ 321245 w 441110"/>
                <a:gd name="connsiteY5" fmla="*/ 16385 h 573398"/>
                <a:gd name="connsiteX6" fmla="*/ 217971 w 441110"/>
                <a:gd name="connsiteY6" fmla="*/ 0 h 573398"/>
                <a:gd name="connsiteX7" fmla="*/ 0 w 441110"/>
                <a:gd name="connsiteY7" fmla="*/ 0 h 573398"/>
                <a:gd name="connsiteX8" fmla="*/ 0 w 441110"/>
                <a:gd name="connsiteY8" fmla="*/ 573398 h 573398"/>
                <a:gd name="connsiteX9" fmla="*/ 236099 w 441110"/>
                <a:gd name="connsiteY9" fmla="*/ 573398 h 573398"/>
                <a:gd name="connsiteX10" fmla="*/ 345127 w 441110"/>
                <a:gd name="connsiteY10" fmla="*/ 555370 h 573398"/>
                <a:gd name="connsiteX11" fmla="*/ 416039 w 441110"/>
                <a:gd name="connsiteY11" fmla="*/ 501329 h 573398"/>
                <a:gd name="connsiteX12" fmla="*/ 441047 w 441110"/>
                <a:gd name="connsiteY12" fmla="*/ 410540 h 573398"/>
                <a:gd name="connsiteX13" fmla="*/ 372212 w 441110"/>
                <a:gd name="connsiteY13" fmla="*/ 287672 h 573398"/>
                <a:gd name="connsiteX14" fmla="*/ 84454 w 441110"/>
                <a:gd name="connsiteY14" fmla="*/ 74534 h 573398"/>
                <a:gd name="connsiteX15" fmla="*/ 213168 w 441110"/>
                <a:gd name="connsiteY15" fmla="*/ 74534 h 573398"/>
                <a:gd name="connsiteX16" fmla="*/ 293079 w 441110"/>
                <a:gd name="connsiteY16" fmla="*/ 92129 h 573398"/>
                <a:gd name="connsiteX17" fmla="*/ 323927 w 441110"/>
                <a:gd name="connsiteY17" fmla="*/ 157281 h 573398"/>
                <a:gd name="connsiteX18" fmla="*/ 309996 w 441110"/>
                <a:gd name="connsiteY18" fmla="*/ 207215 h 573398"/>
                <a:gd name="connsiteX19" fmla="*/ 271057 w 441110"/>
                <a:gd name="connsiteY19" fmla="*/ 232636 h 573398"/>
                <a:gd name="connsiteX20" fmla="*/ 213255 w 441110"/>
                <a:gd name="connsiteY20" fmla="*/ 239986 h 573398"/>
                <a:gd name="connsiteX21" fmla="*/ 84454 w 441110"/>
                <a:gd name="connsiteY21" fmla="*/ 239986 h 573398"/>
                <a:gd name="connsiteX22" fmla="*/ 320985 w 441110"/>
                <a:gd name="connsiteY22" fmla="*/ 477983 h 573398"/>
                <a:gd name="connsiteX23" fmla="*/ 234455 w 441110"/>
                <a:gd name="connsiteY23" fmla="*/ 498865 h 573398"/>
                <a:gd name="connsiteX24" fmla="*/ 84454 w 441110"/>
                <a:gd name="connsiteY24" fmla="*/ 498865 h 573398"/>
                <a:gd name="connsiteX25" fmla="*/ 84454 w 441110"/>
                <a:gd name="connsiteY25" fmla="*/ 311277 h 573398"/>
                <a:gd name="connsiteX26" fmla="*/ 234498 w 441110"/>
                <a:gd name="connsiteY26" fmla="*/ 311277 h 573398"/>
                <a:gd name="connsiteX27" fmla="*/ 297189 w 441110"/>
                <a:gd name="connsiteY27" fmla="*/ 320270 h 573398"/>
                <a:gd name="connsiteX28" fmla="*/ 338594 w 441110"/>
                <a:gd name="connsiteY28" fmla="*/ 349754 h 573398"/>
                <a:gd name="connsiteX29" fmla="*/ 353348 w 441110"/>
                <a:gd name="connsiteY29" fmla="*/ 405482 h 573398"/>
                <a:gd name="connsiteX30" fmla="*/ 320985 w 441110"/>
                <a:gd name="connsiteY30" fmla="*/ 477983 h 573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441110" h="573398">
                  <a:moveTo>
                    <a:pt x="372212" y="287499"/>
                  </a:moveTo>
                  <a:cubicBezTo>
                    <a:pt x="358566" y="279479"/>
                    <a:pt x="343873" y="273383"/>
                    <a:pt x="328557" y="269384"/>
                  </a:cubicBezTo>
                  <a:cubicBezTo>
                    <a:pt x="346218" y="262657"/>
                    <a:pt x="362386" y="252537"/>
                    <a:pt x="376149" y="239597"/>
                  </a:cubicBezTo>
                  <a:cubicBezTo>
                    <a:pt x="400204" y="216943"/>
                    <a:pt x="412232" y="187860"/>
                    <a:pt x="412232" y="152353"/>
                  </a:cubicBezTo>
                  <a:cubicBezTo>
                    <a:pt x="412232" y="117421"/>
                    <a:pt x="404314" y="88744"/>
                    <a:pt x="388479" y="66319"/>
                  </a:cubicBezTo>
                  <a:cubicBezTo>
                    <a:pt x="371662" y="43237"/>
                    <a:pt x="348212" y="25819"/>
                    <a:pt x="321245" y="16385"/>
                  </a:cubicBezTo>
                  <a:cubicBezTo>
                    <a:pt x="292257" y="5460"/>
                    <a:pt x="257831" y="0"/>
                    <a:pt x="217971" y="0"/>
                  </a:cubicBezTo>
                  <a:lnTo>
                    <a:pt x="0" y="0"/>
                  </a:lnTo>
                  <a:lnTo>
                    <a:pt x="0" y="573398"/>
                  </a:lnTo>
                  <a:lnTo>
                    <a:pt x="236099" y="573398"/>
                  </a:lnTo>
                  <a:cubicBezTo>
                    <a:pt x="278209" y="573398"/>
                    <a:pt x="314552" y="567389"/>
                    <a:pt x="345127" y="555370"/>
                  </a:cubicBezTo>
                  <a:cubicBezTo>
                    <a:pt x="373704" y="544960"/>
                    <a:pt x="398435" y="526110"/>
                    <a:pt x="416039" y="501329"/>
                  </a:cubicBezTo>
                  <a:cubicBezTo>
                    <a:pt x="432740" y="477292"/>
                    <a:pt x="441077" y="447029"/>
                    <a:pt x="441047" y="410540"/>
                  </a:cubicBezTo>
                  <a:cubicBezTo>
                    <a:pt x="442591" y="360018"/>
                    <a:pt x="416117" y="312769"/>
                    <a:pt x="372212" y="287672"/>
                  </a:cubicBezTo>
                  <a:close/>
                  <a:moveTo>
                    <a:pt x="84454" y="74534"/>
                  </a:moveTo>
                  <a:lnTo>
                    <a:pt x="213168" y="74534"/>
                  </a:lnTo>
                  <a:cubicBezTo>
                    <a:pt x="245963" y="74534"/>
                    <a:pt x="272602" y="80400"/>
                    <a:pt x="293079" y="92129"/>
                  </a:cubicBezTo>
                  <a:cubicBezTo>
                    <a:pt x="313557" y="103858"/>
                    <a:pt x="323841" y="125579"/>
                    <a:pt x="323927" y="157281"/>
                  </a:cubicBezTo>
                  <a:cubicBezTo>
                    <a:pt x="323927" y="178552"/>
                    <a:pt x="319255" y="195240"/>
                    <a:pt x="309996" y="207215"/>
                  </a:cubicBezTo>
                  <a:cubicBezTo>
                    <a:pt x="300080" y="219641"/>
                    <a:pt x="286429" y="228555"/>
                    <a:pt x="271057" y="232636"/>
                  </a:cubicBezTo>
                  <a:cubicBezTo>
                    <a:pt x="252237" y="237807"/>
                    <a:pt x="232772" y="240284"/>
                    <a:pt x="213255" y="239986"/>
                  </a:cubicBezTo>
                  <a:lnTo>
                    <a:pt x="84454" y="239986"/>
                  </a:lnTo>
                  <a:close/>
                  <a:moveTo>
                    <a:pt x="320985" y="477983"/>
                  </a:moveTo>
                  <a:cubicBezTo>
                    <a:pt x="299353" y="491904"/>
                    <a:pt x="270508" y="498865"/>
                    <a:pt x="234455" y="498865"/>
                  </a:cubicBezTo>
                  <a:lnTo>
                    <a:pt x="84454" y="498865"/>
                  </a:lnTo>
                  <a:lnTo>
                    <a:pt x="84454" y="311277"/>
                  </a:lnTo>
                  <a:lnTo>
                    <a:pt x="234498" y="311277"/>
                  </a:lnTo>
                  <a:cubicBezTo>
                    <a:pt x="255746" y="310858"/>
                    <a:pt x="276920" y="313897"/>
                    <a:pt x="297189" y="320270"/>
                  </a:cubicBezTo>
                  <a:cubicBezTo>
                    <a:pt x="313777" y="325453"/>
                    <a:pt x="328280" y="335782"/>
                    <a:pt x="338594" y="349754"/>
                  </a:cubicBezTo>
                  <a:cubicBezTo>
                    <a:pt x="348429" y="363416"/>
                    <a:pt x="353348" y="381993"/>
                    <a:pt x="353348" y="405482"/>
                  </a:cubicBezTo>
                  <a:cubicBezTo>
                    <a:pt x="353348" y="439895"/>
                    <a:pt x="342562" y="464062"/>
                    <a:pt x="320985" y="477983"/>
                  </a:cubicBezTo>
                  <a:close/>
                </a:path>
              </a:pathLst>
            </a:custGeom>
            <a:solidFill>
              <a:srgbClr val="00A443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6" name="Forma libre 19">
              <a:extLst>
                <a:ext uri="{FF2B5EF4-FFF2-40B4-BE49-F238E27FC236}">
                  <a16:creationId xmlns:a16="http://schemas.microsoft.com/office/drawing/2014/main" id="{23645812-527A-971A-908F-B098AF36152A}"/>
                </a:ext>
              </a:extLst>
            </p:cNvPr>
            <p:cNvSpPr/>
            <p:nvPr/>
          </p:nvSpPr>
          <p:spPr>
            <a:xfrm>
              <a:off x="5686460" y="4437774"/>
              <a:ext cx="392701" cy="433521"/>
            </a:xfrm>
            <a:custGeom>
              <a:avLst/>
              <a:gdLst>
                <a:gd name="connsiteX0" fmla="*/ 299248 w 392701"/>
                <a:gd name="connsiteY0" fmla="*/ 26659 h 433521"/>
                <a:gd name="connsiteX1" fmla="*/ 200041 w 392701"/>
                <a:gd name="connsiteY1" fmla="*/ 28 h 433521"/>
                <a:gd name="connsiteX2" fmla="*/ 119308 w 392701"/>
                <a:gd name="connsiteY2" fmla="*/ 15202 h 433521"/>
                <a:gd name="connsiteX3" fmla="*/ 55751 w 392701"/>
                <a:gd name="connsiteY3" fmla="*/ 59127 h 433521"/>
                <a:gd name="connsiteX4" fmla="*/ 14346 w 392701"/>
                <a:gd name="connsiteY4" fmla="*/ 127522 h 433521"/>
                <a:gd name="connsiteX5" fmla="*/ 26 w 392701"/>
                <a:gd name="connsiteY5" fmla="*/ 216408 h 433521"/>
                <a:gd name="connsiteX6" fmla="*/ 26244 w 392701"/>
                <a:gd name="connsiteY6" fmla="*/ 329895 h 433521"/>
                <a:gd name="connsiteX7" fmla="*/ 98411 w 392701"/>
                <a:gd name="connsiteY7" fmla="*/ 406071 h 433521"/>
                <a:gd name="connsiteX8" fmla="*/ 204151 w 392701"/>
                <a:gd name="connsiteY8" fmla="*/ 433481 h 433521"/>
                <a:gd name="connsiteX9" fmla="*/ 274241 w 392701"/>
                <a:gd name="connsiteY9" fmla="*/ 423278 h 433521"/>
                <a:gd name="connsiteX10" fmla="*/ 336543 w 392701"/>
                <a:gd name="connsiteY10" fmla="*/ 389686 h 433521"/>
                <a:gd name="connsiteX11" fmla="*/ 385347 w 392701"/>
                <a:gd name="connsiteY11" fmla="*/ 329333 h 433521"/>
                <a:gd name="connsiteX12" fmla="*/ 323044 w 392701"/>
                <a:gd name="connsiteY12" fmla="*/ 290856 h 433521"/>
                <a:gd name="connsiteX13" fmla="*/ 291894 w 392701"/>
                <a:gd name="connsiteY13" fmla="*/ 332186 h 433521"/>
                <a:gd name="connsiteX14" fmla="*/ 251743 w 392701"/>
                <a:gd name="connsiteY14" fmla="*/ 355143 h 433521"/>
                <a:gd name="connsiteX15" fmla="*/ 204151 w 392701"/>
                <a:gd name="connsiteY15" fmla="*/ 362103 h 433521"/>
                <a:gd name="connsiteX16" fmla="*/ 141027 w 392701"/>
                <a:gd name="connsiteY16" fmla="*/ 345718 h 433521"/>
                <a:gd name="connsiteX17" fmla="*/ 97156 w 392701"/>
                <a:gd name="connsiteY17" fmla="*/ 296908 h 433521"/>
                <a:gd name="connsiteX18" fmla="*/ 81884 w 392701"/>
                <a:gd name="connsiteY18" fmla="*/ 235042 h 433521"/>
                <a:gd name="connsiteX19" fmla="*/ 391880 w 392701"/>
                <a:gd name="connsiteY19" fmla="*/ 235042 h 433521"/>
                <a:gd name="connsiteX20" fmla="*/ 392702 w 392701"/>
                <a:gd name="connsiteY20" fmla="*/ 223585 h 433521"/>
                <a:gd name="connsiteX21" fmla="*/ 392702 w 392701"/>
                <a:gd name="connsiteY21" fmla="*/ 212907 h 433521"/>
                <a:gd name="connsiteX22" fmla="*/ 367694 w 392701"/>
                <a:gd name="connsiteY22" fmla="*/ 101106 h 433521"/>
                <a:gd name="connsiteX23" fmla="*/ 299248 w 392701"/>
                <a:gd name="connsiteY23" fmla="*/ 26659 h 433521"/>
                <a:gd name="connsiteX24" fmla="*/ 84263 w 392701"/>
                <a:gd name="connsiteY24" fmla="*/ 175337 h 433521"/>
                <a:gd name="connsiteX25" fmla="*/ 89369 w 392701"/>
                <a:gd name="connsiteY25" fmla="*/ 152813 h 433521"/>
                <a:gd name="connsiteX26" fmla="*/ 112732 w 392701"/>
                <a:gd name="connsiteY26" fmla="*/ 106121 h 433521"/>
                <a:gd name="connsiteX27" fmla="*/ 150026 w 392701"/>
                <a:gd name="connsiteY27" fmla="*/ 77458 h 433521"/>
                <a:gd name="connsiteX28" fmla="*/ 199306 w 392701"/>
                <a:gd name="connsiteY28" fmla="*/ 68033 h 433521"/>
                <a:gd name="connsiteX29" fmla="*/ 280082 w 392701"/>
                <a:gd name="connsiteY29" fmla="*/ 104046 h 433521"/>
                <a:gd name="connsiteX30" fmla="*/ 309026 w 392701"/>
                <a:gd name="connsiteY30" fmla="*/ 175337 h 433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92701" h="433521">
                  <a:moveTo>
                    <a:pt x="299248" y="26659"/>
                  </a:moveTo>
                  <a:cubicBezTo>
                    <a:pt x="269335" y="8653"/>
                    <a:pt x="234956" y="-573"/>
                    <a:pt x="200041" y="28"/>
                  </a:cubicBezTo>
                  <a:cubicBezTo>
                    <a:pt x="172390" y="-327"/>
                    <a:pt x="144943" y="4835"/>
                    <a:pt x="119308" y="15202"/>
                  </a:cubicBezTo>
                  <a:cubicBezTo>
                    <a:pt x="95231" y="25146"/>
                    <a:pt x="73559" y="40122"/>
                    <a:pt x="55751" y="59127"/>
                  </a:cubicBezTo>
                  <a:cubicBezTo>
                    <a:pt x="37389" y="78837"/>
                    <a:pt x="23294" y="102118"/>
                    <a:pt x="14346" y="127522"/>
                  </a:cubicBezTo>
                  <a:cubicBezTo>
                    <a:pt x="4447" y="156094"/>
                    <a:pt x="-398" y="186176"/>
                    <a:pt x="26" y="216408"/>
                  </a:cubicBezTo>
                  <a:cubicBezTo>
                    <a:pt x="26" y="259641"/>
                    <a:pt x="8765" y="297470"/>
                    <a:pt x="26244" y="329895"/>
                  </a:cubicBezTo>
                  <a:cubicBezTo>
                    <a:pt x="42832" y="361433"/>
                    <a:pt x="67801" y="387792"/>
                    <a:pt x="98411" y="406071"/>
                  </a:cubicBezTo>
                  <a:cubicBezTo>
                    <a:pt x="130471" y="424739"/>
                    <a:pt x="167056" y="434225"/>
                    <a:pt x="204151" y="433481"/>
                  </a:cubicBezTo>
                  <a:cubicBezTo>
                    <a:pt x="227887" y="433520"/>
                    <a:pt x="251501" y="430083"/>
                    <a:pt x="274241" y="423278"/>
                  </a:cubicBezTo>
                  <a:cubicBezTo>
                    <a:pt x="297055" y="416369"/>
                    <a:pt x="318242" y="404947"/>
                    <a:pt x="336543" y="389686"/>
                  </a:cubicBezTo>
                  <a:cubicBezTo>
                    <a:pt x="356462" y="372812"/>
                    <a:pt x="373020" y="352337"/>
                    <a:pt x="385347" y="329333"/>
                  </a:cubicBezTo>
                  <a:lnTo>
                    <a:pt x="323044" y="290856"/>
                  </a:lnTo>
                  <a:cubicBezTo>
                    <a:pt x="315313" y="306441"/>
                    <a:pt x="304747" y="320457"/>
                    <a:pt x="291894" y="332186"/>
                  </a:cubicBezTo>
                  <a:cubicBezTo>
                    <a:pt x="280307" y="342618"/>
                    <a:pt x="266614" y="350448"/>
                    <a:pt x="251743" y="355143"/>
                  </a:cubicBezTo>
                  <a:cubicBezTo>
                    <a:pt x="236328" y="359873"/>
                    <a:pt x="220276" y="362220"/>
                    <a:pt x="204151" y="362103"/>
                  </a:cubicBezTo>
                  <a:cubicBezTo>
                    <a:pt x="182012" y="362467"/>
                    <a:pt x="160189" y="356803"/>
                    <a:pt x="141027" y="345718"/>
                  </a:cubicBezTo>
                  <a:cubicBezTo>
                    <a:pt x="121869" y="334171"/>
                    <a:pt x="106597" y="317176"/>
                    <a:pt x="97156" y="296908"/>
                  </a:cubicBezTo>
                  <a:cubicBezTo>
                    <a:pt x="88127" y="277462"/>
                    <a:pt x="82943" y="256455"/>
                    <a:pt x="81884" y="235042"/>
                  </a:cubicBezTo>
                  <a:lnTo>
                    <a:pt x="391880" y="235042"/>
                  </a:lnTo>
                  <a:cubicBezTo>
                    <a:pt x="392412" y="231246"/>
                    <a:pt x="392684" y="227420"/>
                    <a:pt x="392702" y="223585"/>
                  </a:cubicBezTo>
                  <a:lnTo>
                    <a:pt x="392702" y="212907"/>
                  </a:lnTo>
                  <a:cubicBezTo>
                    <a:pt x="392702" y="170309"/>
                    <a:pt x="384364" y="133042"/>
                    <a:pt x="367694" y="101106"/>
                  </a:cubicBezTo>
                  <a:cubicBezTo>
                    <a:pt x="352175" y="70467"/>
                    <a:pt x="328487" y="44705"/>
                    <a:pt x="299248" y="26659"/>
                  </a:cubicBezTo>
                  <a:close/>
                  <a:moveTo>
                    <a:pt x="84263" y="175337"/>
                  </a:moveTo>
                  <a:cubicBezTo>
                    <a:pt x="85479" y="167728"/>
                    <a:pt x="87184" y="160206"/>
                    <a:pt x="89369" y="152813"/>
                  </a:cubicBezTo>
                  <a:cubicBezTo>
                    <a:pt x="94119" y="135909"/>
                    <a:pt x="102050" y="120064"/>
                    <a:pt x="112732" y="106121"/>
                  </a:cubicBezTo>
                  <a:cubicBezTo>
                    <a:pt x="122510" y="93540"/>
                    <a:pt x="135351" y="83675"/>
                    <a:pt x="150026" y="77458"/>
                  </a:cubicBezTo>
                  <a:cubicBezTo>
                    <a:pt x="165641" y="71007"/>
                    <a:pt x="182410" y="67800"/>
                    <a:pt x="199306" y="68033"/>
                  </a:cubicBezTo>
                  <a:cubicBezTo>
                    <a:pt x="230292" y="67238"/>
                    <a:pt x="259977" y="80471"/>
                    <a:pt x="280082" y="104046"/>
                  </a:cubicBezTo>
                  <a:cubicBezTo>
                    <a:pt x="295108" y="121339"/>
                    <a:pt x="304756" y="145104"/>
                    <a:pt x="309026" y="175337"/>
                  </a:cubicBezTo>
                  <a:close/>
                </a:path>
              </a:pathLst>
            </a:custGeom>
            <a:solidFill>
              <a:srgbClr val="00A443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7" name="Forma libre 20">
              <a:extLst>
                <a:ext uri="{FF2B5EF4-FFF2-40B4-BE49-F238E27FC236}">
                  <a16:creationId xmlns:a16="http://schemas.microsoft.com/office/drawing/2014/main" id="{6808A4D9-3B6C-909A-3059-3E4B939615DF}"/>
                </a:ext>
              </a:extLst>
            </p:cNvPr>
            <p:cNvSpPr/>
            <p:nvPr/>
          </p:nvSpPr>
          <p:spPr>
            <a:xfrm>
              <a:off x="6132984" y="4437788"/>
              <a:ext cx="217278" cy="424345"/>
            </a:xfrm>
            <a:custGeom>
              <a:avLst/>
              <a:gdLst>
                <a:gd name="connsiteX0" fmla="*/ 127503 w 217278"/>
                <a:gd name="connsiteY0" fmla="*/ 18864 h 424345"/>
                <a:gd name="connsiteX1" fmla="*/ 80344 w 217278"/>
                <a:gd name="connsiteY1" fmla="*/ 76190 h 424345"/>
                <a:gd name="connsiteX2" fmla="*/ 80344 w 217278"/>
                <a:gd name="connsiteY2" fmla="*/ 8228 h 424345"/>
                <a:gd name="connsiteX3" fmla="*/ 0 w 217278"/>
                <a:gd name="connsiteY3" fmla="*/ 8228 h 424345"/>
                <a:gd name="connsiteX4" fmla="*/ 0 w 217278"/>
                <a:gd name="connsiteY4" fmla="*/ 424345 h 424345"/>
                <a:gd name="connsiteX5" fmla="*/ 80344 w 217278"/>
                <a:gd name="connsiteY5" fmla="*/ 424345 h 424345"/>
                <a:gd name="connsiteX6" fmla="*/ 80344 w 217278"/>
                <a:gd name="connsiteY6" fmla="*/ 202344 h 424345"/>
                <a:gd name="connsiteX7" fmla="*/ 107428 w 217278"/>
                <a:gd name="connsiteY7" fmla="*/ 117175 h 424345"/>
                <a:gd name="connsiteX8" fmla="*/ 176263 w 217278"/>
                <a:gd name="connsiteY8" fmla="*/ 85053 h 424345"/>
                <a:gd name="connsiteX9" fmla="*/ 217278 w 217278"/>
                <a:gd name="connsiteY9" fmla="*/ 85053 h 424345"/>
                <a:gd name="connsiteX10" fmla="*/ 217278 w 217278"/>
                <a:gd name="connsiteY10" fmla="*/ 14 h 424345"/>
                <a:gd name="connsiteX11" fmla="*/ 193482 w 217278"/>
                <a:gd name="connsiteY11" fmla="*/ 14 h 424345"/>
                <a:gd name="connsiteX12" fmla="*/ 127503 w 217278"/>
                <a:gd name="connsiteY12" fmla="*/ 18864 h 424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7278" h="424345">
                  <a:moveTo>
                    <a:pt x="127503" y="18864"/>
                  </a:moveTo>
                  <a:cubicBezTo>
                    <a:pt x="108064" y="31457"/>
                    <a:pt x="92341" y="50566"/>
                    <a:pt x="80344" y="76190"/>
                  </a:cubicBezTo>
                  <a:lnTo>
                    <a:pt x="80344" y="8228"/>
                  </a:lnTo>
                  <a:lnTo>
                    <a:pt x="0" y="8228"/>
                  </a:lnTo>
                  <a:lnTo>
                    <a:pt x="0" y="424345"/>
                  </a:lnTo>
                  <a:lnTo>
                    <a:pt x="80344" y="424345"/>
                  </a:lnTo>
                  <a:lnTo>
                    <a:pt x="80344" y="202344"/>
                  </a:lnTo>
                  <a:cubicBezTo>
                    <a:pt x="80344" y="166863"/>
                    <a:pt x="89373" y="138476"/>
                    <a:pt x="107428" y="117175"/>
                  </a:cubicBezTo>
                  <a:cubicBezTo>
                    <a:pt x="124150" y="96385"/>
                    <a:pt x="149577" y="84517"/>
                    <a:pt x="176263" y="85053"/>
                  </a:cubicBezTo>
                  <a:lnTo>
                    <a:pt x="217278" y="85053"/>
                  </a:lnTo>
                  <a:lnTo>
                    <a:pt x="217278" y="14"/>
                  </a:lnTo>
                  <a:lnTo>
                    <a:pt x="193482" y="14"/>
                  </a:lnTo>
                  <a:cubicBezTo>
                    <a:pt x="170111" y="-345"/>
                    <a:pt x="147154" y="6214"/>
                    <a:pt x="127503" y="18864"/>
                  </a:cubicBezTo>
                  <a:close/>
                </a:path>
              </a:pathLst>
            </a:custGeom>
            <a:solidFill>
              <a:srgbClr val="00A443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8" name="Forma libre 21">
              <a:extLst>
                <a:ext uri="{FF2B5EF4-FFF2-40B4-BE49-F238E27FC236}">
                  <a16:creationId xmlns:a16="http://schemas.microsoft.com/office/drawing/2014/main" id="{1841CE5B-1948-6EF2-2888-F3864B3E6FC3}"/>
                </a:ext>
              </a:extLst>
            </p:cNvPr>
            <p:cNvSpPr/>
            <p:nvPr/>
          </p:nvSpPr>
          <p:spPr>
            <a:xfrm>
              <a:off x="6387773" y="4288735"/>
              <a:ext cx="356635" cy="573398"/>
            </a:xfrm>
            <a:custGeom>
              <a:avLst/>
              <a:gdLst>
                <a:gd name="connsiteX0" fmla="*/ 350060 w 356635"/>
                <a:gd name="connsiteY0" fmla="*/ 157238 h 573398"/>
                <a:gd name="connsiteX1" fmla="*/ 250852 w 356635"/>
                <a:gd name="connsiteY1" fmla="*/ 157238 h 573398"/>
                <a:gd name="connsiteX2" fmla="*/ 81166 w 356635"/>
                <a:gd name="connsiteY2" fmla="*/ 344739 h 573398"/>
                <a:gd name="connsiteX3" fmla="*/ 81166 w 356635"/>
                <a:gd name="connsiteY3" fmla="*/ 0 h 573398"/>
                <a:gd name="connsiteX4" fmla="*/ 0 w 356635"/>
                <a:gd name="connsiteY4" fmla="*/ 0 h 573398"/>
                <a:gd name="connsiteX5" fmla="*/ 0 w 356635"/>
                <a:gd name="connsiteY5" fmla="*/ 573398 h 573398"/>
                <a:gd name="connsiteX6" fmla="*/ 81166 w 356635"/>
                <a:gd name="connsiteY6" fmla="*/ 573398 h 573398"/>
                <a:gd name="connsiteX7" fmla="*/ 81166 w 356635"/>
                <a:gd name="connsiteY7" fmla="*/ 365318 h 573398"/>
                <a:gd name="connsiteX8" fmla="*/ 257429 w 356635"/>
                <a:gd name="connsiteY8" fmla="*/ 573398 h 573398"/>
                <a:gd name="connsiteX9" fmla="*/ 356636 w 356635"/>
                <a:gd name="connsiteY9" fmla="*/ 573398 h 573398"/>
                <a:gd name="connsiteX10" fmla="*/ 166874 w 356635"/>
                <a:gd name="connsiteY10" fmla="*/ 353256 h 573398"/>
                <a:gd name="connsiteX11" fmla="*/ 350060 w 356635"/>
                <a:gd name="connsiteY11" fmla="*/ 157238 h 573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6635" h="573398">
                  <a:moveTo>
                    <a:pt x="350060" y="157238"/>
                  </a:moveTo>
                  <a:lnTo>
                    <a:pt x="250852" y="157238"/>
                  </a:lnTo>
                  <a:lnTo>
                    <a:pt x="81166" y="344739"/>
                  </a:lnTo>
                  <a:lnTo>
                    <a:pt x="81166" y="0"/>
                  </a:lnTo>
                  <a:lnTo>
                    <a:pt x="0" y="0"/>
                  </a:lnTo>
                  <a:lnTo>
                    <a:pt x="0" y="573398"/>
                  </a:lnTo>
                  <a:lnTo>
                    <a:pt x="81166" y="573398"/>
                  </a:lnTo>
                  <a:lnTo>
                    <a:pt x="81166" y="365318"/>
                  </a:lnTo>
                  <a:lnTo>
                    <a:pt x="257429" y="573398"/>
                  </a:lnTo>
                  <a:lnTo>
                    <a:pt x="356636" y="573398"/>
                  </a:lnTo>
                  <a:lnTo>
                    <a:pt x="166874" y="353256"/>
                  </a:lnTo>
                  <a:lnTo>
                    <a:pt x="350060" y="157238"/>
                  </a:lnTo>
                  <a:close/>
                </a:path>
              </a:pathLst>
            </a:custGeom>
            <a:solidFill>
              <a:srgbClr val="00A443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9" name="Forma libre 22">
              <a:extLst>
                <a:ext uri="{FF2B5EF4-FFF2-40B4-BE49-F238E27FC236}">
                  <a16:creationId xmlns:a16="http://schemas.microsoft.com/office/drawing/2014/main" id="{6CA6868E-8E03-4A37-982F-79B923A75867}"/>
                </a:ext>
              </a:extLst>
            </p:cNvPr>
            <p:cNvSpPr/>
            <p:nvPr/>
          </p:nvSpPr>
          <p:spPr>
            <a:xfrm>
              <a:off x="6726108" y="4437721"/>
              <a:ext cx="349455" cy="433238"/>
            </a:xfrm>
            <a:custGeom>
              <a:avLst/>
              <a:gdLst>
                <a:gd name="connsiteX0" fmla="*/ 317654 w 349455"/>
                <a:gd name="connsiteY0" fmla="*/ 233150 h 433238"/>
                <a:gd name="connsiteX1" fmla="*/ 220523 w 349455"/>
                <a:gd name="connsiteY1" fmla="*/ 186847 h 433238"/>
                <a:gd name="connsiteX2" fmla="*/ 179551 w 349455"/>
                <a:gd name="connsiteY2" fmla="*/ 177033 h 433238"/>
                <a:gd name="connsiteX3" fmla="*/ 136069 w 349455"/>
                <a:gd name="connsiteY3" fmla="*/ 162940 h 433238"/>
                <a:gd name="connsiteX4" fmla="*/ 105784 w 349455"/>
                <a:gd name="connsiteY4" fmla="*/ 144911 h 433238"/>
                <a:gd name="connsiteX5" fmla="*/ 94319 w 349455"/>
                <a:gd name="connsiteY5" fmla="*/ 117069 h 433238"/>
                <a:gd name="connsiteX6" fmla="*/ 115951 w 349455"/>
                <a:gd name="connsiteY6" fmla="*/ 82224 h 433238"/>
                <a:gd name="connsiteX7" fmla="*/ 172932 w 349455"/>
                <a:gd name="connsiteY7" fmla="*/ 68735 h 433238"/>
                <a:gd name="connsiteX8" fmla="*/ 237267 w 349455"/>
                <a:gd name="connsiteY8" fmla="*/ 84688 h 433238"/>
                <a:gd name="connsiteX9" fmla="*/ 277028 w 349455"/>
                <a:gd name="connsiteY9" fmla="*/ 139161 h 433238"/>
                <a:gd name="connsiteX10" fmla="*/ 344262 w 349455"/>
                <a:gd name="connsiteY10" fmla="*/ 114605 h 433238"/>
                <a:gd name="connsiteX11" fmla="*/ 309001 w 349455"/>
                <a:gd name="connsiteY11" fmla="*/ 51528 h 433238"/>
                <a:gd name="connsiteX12" fmla="*/ 249598 w 349455"/>
                <a:gd name="connsiteY12" fmla="*/ 13008 h 433238"/>
                <a:gd name="connsiteX13" fmla="*/ 172932 w 349455"/>
                <a:gd name="connsiteY13" fmla="*/ 38 h 433238"/>
                <a:gd name="connsiteX14" fmla="*/ 90728 w 349455"/>
                <a:gd name="connsiteY14" fmla="*/ 15213 h 433238"/>
                <a:gd name="connsiteX15" fmla="*/ 34958 w 349455"/>
                <a:gd name="connsiteY15" fmla="*/ 56976 h 433238"/>
                <a:gd name="connsiteX16" fmla="*/ 14883 w 349455"/>
                <a:gd name="connsiteY16" fmla="*/ 118021 h 433238"/>
                <a:gd name="connsiteX17" fmla="*/ 45169 w 349455"/>
                <a:gd name="connsiteY17" fmla="*/ 195407 h 433238"/>
                <a:gd name="connsiteX18" fmla="*/ 142732 w 349455"/>
                <a:gd name="connsiteY18" fmla="*/ 243353 h 433238"/>
                <a:gd name="connsiteX19" fmla="*/ 184527 w 349455"/>
                <a:gd name="connsiteY19" fmla="*/ 253988 h 433238"/>
                <a:gd name="connsiteX20" fmla="*/ 249728 w 349455"/>
                <a:gd name="connsiteY20" fmla="*/ 276512 h 433238"/>
                <a:gd name="connsiteX21" fmla="*/ 270625 w 349455"/>
                <a:gd name="connsiteY21" fmla="*/ 312136 h 433238"/>
                <a:gd name="connsiteX22" fmla="*/ 246007 w 349455"/>
                <a:gd name="connsiteY22" fmla="*/ 350225 h 433238"/>
                <a:gd name="connsiteX23" fmla="*/ 177994 w 349455"/>
                <a:gd name="connsiteY23" fmla="*/ 365399 h 433238"/>
                <a:gd name="connsiteX24" fmla="*/ 130402 w 349455"/>
                <a:gd name="connsiteY24" fmla="*/ 357185 h 433238"/>
                <a:gd name="connsiteX25" fmla="*/ 90641 w 349455"/>
                <a:gd name="connsiteY25" fmla="*/ 332196 h 433238"/>
                <a:gd name="connsiteX26" fmla="*/ 65634 w 349455"/>
                <a:gd name="connsiteY26" fmla="*/ 290044 h 433238"/>
                <a:gd name="connsiteX27" fmla="*/ 0 w 349455"/>
                <a:gd name="connsiteY27" fmla="*/ 318578 h 433238"/>
                <a:gd name="connsiteX28" fmla="*/ 102452 w 349455"/>
                <a:gd name="connsiteY28" fmla="*/ 420954 h 433238"/>
                <a:gd name="connsiteX29" fmla="*/ 177907 w 349455"/>
                <a:gd name="connsiteY29" fmla="*/ 433232 h 433238"/>
                <a:gd name="connsiteX30" fmla="*/ 268764 w 349455"/>
                <a:gd name="connsiteY30" fmla="*/ 417279 h 433238"/>
                <a:gd name="connsiteX31" fmla="*/ 328211 w 349455"/>
                <a:gd name="connsiteY31" fmla="*/ 373441 h 433238"/>
                <a:gd name="connsiteX32" fmla="*/ 349454 w 349455"/>
                <a:gd name="connsiteY32" fmla="*/ 309932 h 433238"/>
                <a:gd name="connsiteX33" fmla="*/ 317654 w 349455"/>
                <a:gd name="connsiteY33" fmla="*/ 233150 h 433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349455" h="433238">
                  <a:moveTo>
                    <a:pt x="317654" y="233150"/>
                  </a:moveTo>
                  <a:cubicBezTo>
                    <a:pt x="296627" y="213206"/>
                    <a:pt x="264252" y="197772"/>
                    <a:pt x="220523" y="186847"/>
                  </a:cubicBezTo>
                  <a:lnTo>
                    <a:pt x="179551" y="177033"/>
                  </a:lnTo>
                  <a:cubicBezTo>
                    <a:pt x="164811" y="173130"/>
                    <a:pt x="150295" y="168426"/>
                    <a:pt x="136069" y="162940"/>
                  </a:cubicBezTo>
                  <a:cubicBezTo>
                    <a:pt x="124942" y="158858"/>
                    <a:pt x="114675" y="152745"/>
                    <a:pt x="105784" y="144911"/>
                  </a:cubicBezTo>
                  <a:cubicBezTo>
                    <a:pt x="98096" y="137735"/>
                    <a:pt x="93912" y="127575"/>
                    <a:pt x="94319" y="117069"/>
                  </a:cubicBezTo>
                  <a:cubicBezTo>
                    <a:pt x="94319" y="102833"/>
                    <a:pt x="101531" y="91216"/>
                    <a:pt x="115951" y="82224"/>
                  </a:cubicBezTo>
                  <a:cubicBezTo>
                    <a:pt x="130371" y="73231"/>
                    <a:pt x="149365" y="68735"/>
                    <a:pt x="172932" y="68735"/>
                  </a:cubicBezTo>
                  <a:cubicBezTo>
                    <a:pt x="195403" y="68337"/>
                    <a:pt x="217590" y="73836"/>
                    <a:pt x="237267" y="84688"/>
                  </a:cubicBezTo>
                  <a:cubicBezTo>
                    <a:pt x="256131" y="95354"/>
                    <a:pt x="269383" y="113511"/>
                    <a:pt x="277028" y="139161"/>
                  </a:cubicBezTo>
                  <a:lnTo>
                    <a:pt x="344262" y="114605"/>
                  </a:lnTo>
                  <a:cubicBezTo>
                    <a:pt x="337993" y="90957"/>
                    <a:pt x="325866" y="69262"/>
                    <a:pt x="309001" y="51528"/>
                  </a:cubicBezTo>
                  <a:cubicBezTo>
                    <a:pt x="292331" y="34408"/>
                    <a:pt x="272031" y="21248"/>
                    <a:pt x="249598" y="13008"/>
                  </a:cubicBezTo>
                  <a:cubicBezTo>
                    <a:pt x="225036" y="4093"/>
                    <a:pt x="199060" y="-299"/>
                    <a:pt x="172932" y="38"/>
                  </a:cubicBezTo>
                  <a:cubicBezTo>
                    <a:pt x="144787" y="-498"/>
                    <a:pt x="116825" y="4664"/>
                    <a:pt x="90728" y="15213"/>
                  </a:cubicBezTo>
                  <a:cubicBezTo>
                    <a:pt x="68757" y="23941"/>
                    <a:pt x="49508" y="38355"/>
                    <a:pt x="34958" y="56976"/>
                  </a:cubicBezTo>
                  <a:cubicBezTo>
                    <a:pt x="21650" y="74520"/>
                    <a:pt x="14585" y="96006"/>
                    <a:pt x="14883" y="118021"/>
                  </a:cubicBezTo>
                  <a:cubicBezTo>
                    <a:pt x="14187" y="146831"/>
                    <a:pt x="25098" y="174712"/>
                    <a:pt x="45169" y="195407"/>
                  </a:cubicBezTo>
                  <a:cubicBezTo>
                    <a:pt x="65361" y="216449"/>
                    <a:pt x="97879" y="232428"/>
                    <a:pt x="142732" y="243353"/>
                  </a:cubicBezTo>
                  <a:lnTo>
                    <a:pt x="184527" y="253988"/>
                  </a:lnTo>
                  <a:cubicBezTo>
                    <a:pt x="214034" y="260529"/>
                    <a:pt x="235766" y="268039"/>
                    <a:pt x="249728" y="276512"/>
                  </a:cubicBezTo>
                  <a:cubicBezTo>
                    <a:pt x="262815" y="283546"/>
                    <a:pt x="270876" y="297290"/>
                    <a:pt x="270625" y="312136"/>
                  </a:cubicBezTo>
                  <a:cubicBezTo>
                    <a:pt x="270625" y="327441"/>
                    <a:pt x="262417" y="340138"/>
                    <a:pt x="246007" y="350225"/>
                  </a:cubicBezTo>
                  <a:cubicBezTo>
                    <a:pt x="229596" y="360311"/>
                    <a:pt x="206925" y="365369"/>
                    <a:pt x="177994" y="365399"/>
                  </a:cubicBezTo>
                  <a:cubicBezTo>
                    <a:pt x="161773" y="365447"/>
                    <a:pt x="145666" y="362667"/>
                    <a:pt x="130402" y="357185"/>
                  </a:cubicBezTo>
                  <a:cubicBezTo>
                    <a:pt x="115432" y="351958"/>
                    <a:pt x="101838" y="343415"/>
                    <a:pt x="90641" y="332196"/>
                  </a:cubicBezTo>
                  <a:cubicBezTo>
                    <a:pt x="79033" y="320359"/>
                    <a:pt x="70453" y="305902"/>
                    <a:pt x="65634" y="290044"/>
                  </a:cubicBezTo>
                  <a:lnTo>
                    <a:pt x="0" y="318578"/>
                  </a:lnTo>
                  <a:cubicBezTo>
                    <a:pt x="16099" y="366930"/>
                    <a:pt x="54064" y="404867"/>
                    <a:pt x="102452" y="420954"/>
                  </a:cubicBezTo>
                  <a:cubicBezTo>
                    <a:pt x="126729" y="429280"/>
                    <a:pt x="152242" y="433431"/>
                    <a:pt x="177907" y="433232"/>
                  </a:cubicBezTo>
                  <a:cubicBezTo>
                    <a:pt x="212865" y="433232"/>
                    <a:pt x="243151" y="427914"/>
                    <a:pt x="268764" y="417279"/>
                  </a:cubicBezTo>
                  <a:cubicBezTo>
                    <a:pt x="292188" y="408317"/>
                    <a:pt x="312735" y="393164"/>
                    <a:pt x="328211" y="373441"/>
                  </a:cubicBezTo>
                  <a:cubicBezTo>
                    <a:pt x="342121" y="355201"/>
                    <a:pt x="349592" y="332867"/>
                    <a:pt x="349454" y="309932"/>
                  </a:cubicBezTo>
                  <a:cubicBezTo>
                    <a:pt x="349454" y="278661"/>
                    <a:pt x="338854" y="253067"/>
                    <a:pt x="317654" y="233150"/>
                  </a:cubicBezTo>
                  <a:close/>
                </a:path>
              </a:pathLst>
            </a:custGeom>
            <a:solidFill>
              <a:srgbClr val="00A443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10" name="Forma libre 23">
              <a:extLst>
                <a:ext uri="{FF2B5EF4-FFF2-40B4-BE49-F238E27FC236}">
                  <a16:creationId xmlns:a16="http://schemas.microsoft.com/office/drawing/2014/main" id="{2E063AEE-ED62-57D5-0EF3-D8DC8156E2E3}"/>
                </a:ext>
              </a:extLst>
            </p:cNvPr>
            <p:cNvSpPr/>
            <p:nvPr/>
          </p:nvSpPr>
          <p:spPr>
            <a:xfrm>
              <a:off x="7130595" y="4288735"/>
              <a:ext cx="357464" cy="573528"/>
            </a:xfrm>
            <a:custGeom>
              <a:avLst/>
              <a:gdLst>
                <a:gd name="connsiteX0" fmla="*/ 282826 w 357464"/>
                <a:gd name="connsiteY0" fmla="*/ 168738 h 573528"/>
                <a:gd name="connsiteX1" fmla="*/ 203304 w 357464"/>
                <a:gd name="connsiteY1" fmla="*/ 149067 h 573528"/>
                <a:gd name="connsiteX2" fmla="*/ 123349 w 357464"/>
                <a:gd name="connsiteY2" fmla="*/ 171591 h 573528"/>
                <a:gd name="connsiteX3" fmla="*/ 80344 w 357464"/>
                <a:gd name="connsiteY3" fmla="*/ 218802 h 573528"/>
                <a:gd name="connsiteX4" fmla="*/ 80344 w 357464"/>
                <a:gd name="connsiteY4" fmla="*/ 0 h 573528"/>
                <a:gd name="connsiteX5" fmla="*/ 0 w 357464"/>
                <a:gd name="connsiteY5" fmla="*/ 0 h 573528"/>
                <a:gd name="connsiteX6" fmla="*/ 0 w 357464"/>
                <a:gd name="connsiteY6" fmla="*/ 573398 h 573528"/>
                <a:gd name="connsiteX7" fmla="*/ 80344 w 357464"/>
                <a:gd name="connsiteY7" fmla="*/ 573398 h 573528"/>
                <a:gd name="connsiteX8" fmla="*/ 80344 w 357464"/>
                <a:gd name="connsiteY8" fmla="*/ 326971 h 573528"/>
                <a:gd name="connsiteX9" fmla="*/ 109418 w 357464"/>
                <a:gd name="connsiteY9" fmla="*/ 248719 h 573528"/>
                <a:gd name="connsiteX10" fmla="*/ 184440 w 357464"/>
                <a:gd name="connsiteY10" fmla="*/ 220488 h 573528"/>
                <a:gd name="connsiteX11" fmla="*/ 250852 w 357464"/>
                <a:gd name="connsiteY11" fmla="*/ 248330 h 573528"/>
                <a:gd name="connsiteX12" fmla="*/ 276249 w 357464"/>
                <a:gd name="connsiteY12" fmla="*/ 323685 h 573528"/>
                <a:gd name="connsiteX13" fmla="*/ 276249 w 357464"/>
                <a:gd name="connsiteY13" fmla="*/ 573528 h 573528"/>
                <a:gd name="connsiteX14" fmla="*/ 357415 w 357464"/>
                <a:gd name="connsiteY14" fmla="*/ 573528 h 573528"/>
                <a:gd name="connsiteX15" fmla="*/ 357415 w 357464"/>
                <a:gd name="connsiteY15" fmla="*/ 310456 h 573528"/>
                <a:gd name="connsiteX16" fmla="*/ 337340 w 357464"/>
                <a:gd name="connsiteY16" fmla="*/ 224854 h 573528"/>
                <a:gd name="connsiteX17" fmla="*/ 282826 w 357464"/>
                <a:gd name="connsiteY17" fmla="*/ 168738 h 573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7464" h="573528">
                  <a:moveTo>
                    <a:pt x="282826" y="168738"/>
                  </a:moveTo>
                  <a:cubicBezTo>
                    <a:pt x="258515" y="155293"/>
                    <a:pt x="231084" y="148509"/>
                    <a:pt x="203304" y="149067"/>
                  </a:cubicBezTo>
                  <a:cubicBezTo>
                    <a:pt x="175077" y="149020"/>
                    <a:pt x="147392" y="156814"/>
                    <a:pt x="123349" y="171591"/>
                  </a:cubicBezTo>
                  <a:cubicBezTo>
                    <a:pt x="104936" y="183070"/>
                    <a:pt x="90053" y="199408"/>
                    <a:pt x="80344" y="218802"/>
                  </a:cubicBezTo>
                  <a:lnTo>
                    <a:pt x="80344" y="0"/>
                  </a:lnTo>
                  <a:lnTo>
                    <a:pt x="0" y="0"/>
                  </a:lnTo>
                  <a:lnTo>
                    <a:pt x="0" y="573398"/>
                  </a:lnTo>
                  <a:lnTo>
                    <a:pt x="80344" y="573398"/>
                  </a:lnTo>
                  <a:lnTo>
                    <a:pt x="80344" y="326971"/>
                  </a:lnTo>
                  <a:cubicBezTo>
                    <a:pt x="80344" y="293651"/>
                    <a:pt x="90035" y="267569"/>
                    <a:pt x="109418" y="248719"/>
                  </a:cubicBezTo>
                  <a:cubicBezTo>
                    <a:pt x="128801" y="229870"/>
                    <a:pt x="153808" y="220458"/>
                    <a:pt x="184440" y="220488"/>
                  </a:cubicBezTo>
                  <a:cubicBezTo>
                    <a:pt x="211728" y="220488"/>
                    <a:pt x="233862" y="229770"/>
                    <a:pt x="250852" y="248330"/>
                  </a:cubicBezTo>
                  <a:cubicBezTo>
                    <a:pt x="267843" y="266890"/>
                    <a:pt x="276305" y="292008"/>
                    <a:pt x="276249" y="323685"/>
                  </a:cubicBezTo>
                  <a:lnTo>
                    <a:pt x="276249" y="573528"/>
                  </a:lnTo>
                  <a:lnTo>
                    <a:pt x="357415" y="573528"/>
                  </a:lnTo>
                  <a:lnTo>
                    <a:pt x="357415" y="310456"/>
                  </a:lnTo>
                  <a:cubicBezTo>
                    <a:pt x="358125" y="280681"/>
                    <a:pt x="351215" y="251214"/>
                    <a:pt x="337340" y="224854"/>
                  </a:cubicBezTo>
                  <a:cubicBezTo>
                    <a:pt x="324776" y="201422"/>
                    <a:pt x="305890" y="181980"/>
                    <a:pt x="282826" y="168738"/>
                  </a:cubicBezTo>
                  <a:close/>
                </a:path>
              </a:pathLst>
            </a:custGeom>
            <a:solidFill>
              <a:srgbClr val="00A443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11" name="Forma libre 24">
              <a:extLst>
                <a:ext uri="{FF2B5EF4-FFF2-40B4-BE49-F238E27FC236}">
                  <a16:creationId xmlns:a16="http://schemas.microsoft.com/office/drawing/2014/main" id="{6A30C35D-7993-1D30-5298-8B36A0537F38}"/>
                </a:ext>
              </a:extLst>
            </p:cNvPr>
            <p:cNvSpPr/>
            <p:nvPr/>
          </p:nvSpPr>
          <p:spPr>
            <a:xfrm>
              <a:off x="7543680" y="4269867"/>
              <a:ext cx="110781" cy="105697"/>
            </a:xfrm>
            <a:custGeom>
              <a:avLst/>
              <a:gdLst>
                <a:gd name="connsiteX0" fmla="*/ 94331 w 110781"/>
                <a:gd name="connsiteY0" fmla="*/ 14328 h 105697"/>
                <a:gd name="connsiteX1" fmla="*/ 55003 w 110781"/>
                <a:gd name="connsiteY1" fmla="*/ 18 h 105697"/>
                <a:gd name="connsiteX2" fmla="*/ 16064 w 110781"/>
                <a:gd name="connsiteY2" fmla="*/ 14328 h 105697"/>
                <a:gd name="connsiteX3" fmla="*/ 56 w 110781"/>
                <a:gd name="connsiteY3" fmla="*/ 53238 h 105697"/>
                <a:gd name="connsiteX4" fmla="*/ 16064 w 110781"/>
                <a:gd name="connsiteY4" fmla="*/ 91369 h 105697"/>
                <a:gd name="connsiteX5" fmla="*/ 55003 w 110781"/>
                <a:gd name="connsiteY5" fmla="*/ 105679 h 105697"/>
                <a:gd name="connsiteX6" fmla="*/ 94331 w 110781"/>
                <a:gd name="connsiteY6" fmla="*/ 91369 h 105697"/>
                <a:gd name="connsiteX7" fmla="*/ 110729 w 110781"/>
                <a:gd name="connsiteY7" fmla="*/ 53238 h 105697"/>
                <a:gd name="connsiteX8" fmla="*/ 94331 w 110781"/>
                <a:gd name="connsiteY8" fmla="*/ 14328 h 105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0781" h="105697">
                  <a:moveTo>
                    <a:pt x="94331" y="14328"/>
                  </a:moveTo>
                  <a:cubicBezTo>
                    <a:pt x="83463" y="4830"/>
                    <a:pt x="69436" y="-272"/>
                    <a:pt x="55003" y="18"/>
                  </a:cubicBezTo>
                  <a:cubicBezTo>
                    <a:pt x="40674" y="-345"/>
                    <a:pt x="26747" y="4774"/>
                    <a:pt x="16064" y="14328"/>
                  </a:cubicBezTo>
                  <a:cubicBezTo>
                    <a:pt x="5218" y="24285"/>
                    <a:pt x="-645" y="38539"/>
                    <a:pt x="56" y="53238"/>
                  </a:cubicBezTo>
                  <a:cubicBezTo>
                    <a:pt x="-549" y="67695"/>
                    <a:pt x="5317" y="81672"/>
                    <a:pt x="16064" y="91369"/>
                  </a:cubicBezTo>
                  <a:cubicBezTo>
                    <a:pt x="26747" y="100924"/>
                    <a:pt x="40674" y="106043"/>
                    <a:pt x="55003" y="105679"/>
                  </a:cubicBezTo>
                  <a:cubicBezTo>
                    <a:pt x="69441" y="105991"/>
                    <a:pt x="83472" y="100885"/>
                    <a:pt x="94331" y="91369"/>
                  </a:cubicBezTo>
                  <a:cubicBezTo>
                    <a:pt x="105282" y="81789"/>
                    <a:pt x="111313" y="67773"/>
                    <a:pt x="110729" y="53238"/>
                  </a:cubicBezTo>
                  <a:cubicBezTo>
                    <a:pt x="111413" y="38461"/>
                    <a:pt x="105386" y="24164"/>
                    <a:pt x="94331" y="14328"/>
                  </a:cubicBezTo>
                  <a:close/>
                </a:path>
              </a:pathLst>
            </a:custGeom>
            <a:solidFill>
              <a:srgbClr val="00A443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12" name="Forma libre 25">
              <a:extLst>
                <a:ext uri="{FF2B5EF4-FFF2-40B4-BE49-F238E27FC236}">
                  <a16:creationId xmlns:a16="http://schemas.microsoft.com/office/drawing/2014/main" id="{103AF806-94C6-8559-98A3-0E136011E843}"/>
                </a:ext>
              </a:extLst>
            </p:cNvPr>
            <p:cNvSpPr/>
            <p:nvPr/>
          </p:nvSpPr>
          <p:spPr>
            <a:xfrm>
              <a:off x="7558316" y="4446016"/>
              <a:ext cx="80343" cy="416117"/>
            </a:xfrm>
            <a:custGeom>
              <a:avLst/>
              <a:gdLst>
                <a:gd name="connsiteX0" fmla="*/ 0 w 80343"/>
                <a:gd name="connsiteY0" fmla="*/ 0 h 416117"/>
                <a:gd name="connsiteX1" fmla="*/ 80344 w 80343"/>
                <a:gd name="connsiteY1" fmla="*/ 0 h 416117"/>
                <a:gd name="connsiteX2" fmla="*/ 80344 w 80343"/>
                <a:gd name="connsiteY2" fmla="*/ 416117 h 416117"/>
                <a:gd name="connsiteX3" fmla="*/ 0 w 80343"/>
                <a:gd name="connsiteY3" fmla="*/ 416117 h 416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0343" h="416117">
                  <a:moveTo>
                    <a:pt x="0" y="0"/>
                  </a:moveTo>
                  <a:lnTo>
                    <a:pt x="80344" y="0"/>
                  </a:lnTo>
                  <a:lnTo>
                    <a:pt x="80344" y="416117"/>
                  </a:lnTo>
                  <a:lnTo>
                    <a:pt x="0" y="416117"/>
                  </a:lnTo>
                  <a:close/>
                </a:path>
              </a:pathLst>
            </a:custGeom>
            <a:solidFill>
              <a:srgbClr val="00A443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13" name="Forma libre 26">
              <a:extLst>
                <a:ext uri="{FF2B5EF4-FFF2-40B4-BE49-F238E27FC236}">
                  <a16:creationId xmlns:a16="http://schemas.microsoft.com/office/drawing/2014/main" id="{B4281CE0-B173-3E87-4144-87690BB4032E}"/>
                </a:ext>
              </a:extLst>
            </p:cNvPr>
            <p:cNvSpPr/>
            <p:nvPr/>
          </p:nvSpPr>
          <p:spPr>
            <a:xfrm>
              <a:off x="7713336" y="4437787"/>
              <a:ext cx="217321" cy="424346"/>
            </a:xfrm>
            <a:custGeom>
              <a:avLst/>
              <a:gdLst>
                <a:gd name="connsiteX0" fmla="*/ 127503 w 217321"/>
                <a:gd name="connsiteY0" fmla="*/ 18865 h 424346"/>
                <a:gd name="connsiteX1" fmla="*/ 80344 w 217321"/>
                <a:gd name="connsiteY1" fmla="*/ 76191 h 424346"/>
                <a:gd name="connsiteX2" fmla="*/ 80344 w 217321"/>
                <a:gd name="connsiteY2" fmla="*/ 8229 h 424346"/>
                <a:gd name="connsiteX3" fmla="*/ 0 w 217321"/>
                <a:gd name="connsiteY3" fmla="*/ 8229 h 424346"/>
                <a:gd name="connsiteX4" fmla="*/ 0 w 217321"/>
                <a:gd name="connsiteY4" fmla="*/ 424346 h 424346"/>
                <a:gd name="connsiteX5" fmla="*/ 80430 w 217321"/>
                <a:gd name="connsiteY5" fmla="*/ 424346 h 424346"/>
                <a:gd name="connsiteX6" fmla="*/ 80430 w 217321"/>
                <a:gd name="connsiteY6" fmla="*/ 202345 h 424346"/>
                <a:gd name="connsiteX7" fmla="*/ 107471 w 217321"/>
                <a:gd name="connsiteY7" fmla="*/ 117176 h 424346"/>
                <a:gd name="connsiteX8" fmla="*/ 176350 w 217321"/>
                <a:gd name="connsiteY8" fmla="*/ 85227 h 424346"/>
                <a:gd name="connsiteX9" fmla="*/ 217322 w 217321"/>
                <a:gd name="connsiteY9" fmla="*/ 85227 h 424346"/>
                <a:gd name="connsiteX10" fmla="*/ 217322 w 217321"/>
                <a:gd name="connsiteY10" fmla="*/ 15 h 424346"/>
                <a:gd name="connsiteX11" fmla="*/ 193569 w 217321"/>
                <a:gd name="connsiteY11" fmla="*/ 15 h 424346"/>
                <a:gd name="connsiteX12" fmla="*/ 127503 w 217321"/>
                <a:gd name="connsiteY12" fmla="*/ 18865 h 424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7321" h="424346">
                  <a:moveTo>
                    <a:pt x="127503" y="18865"/>
                  </a:moveTo>
                  <a:cubicBezTo>
                    <a:pt x="108077" y="31458"/>
                    <a:pt x="92328" y="50567"/>
                    <a:pt x="80344" y="76191"/>
                  </a:cubicBezTo>
                  <a:lnTo>
                    <a:pt x="80344" y="8229"/>
                  </a:lnTo>
                  <a:lnTo>
                    <a:pt x="0" y="8229"/>
                  </a:lnTo>
                  <a:lnTo>
                    <a:pt x="0" y="424346"/>
                  </a:lnTo>
                  <a:lnTo>
                    <a:pt x="80430" y="424346"/>
                  </a:lnTo>
                  <a:lnTo>
                    <a:pt x="80430" y="202345"/>
                  </a:lnTo>
                  <a:cubicBezTo>
                    <a:pt x="80430" y="166864"/>
                    <a:pt x="89430" y="138477"/>
                    <a:pt x="107471" y="117176"/>
                  </a:cubicBezTo>
                  <a:cubicBezTo>
                    <a:pt x="124258" y="96459"/>
                    <a:pt x="149698" y="84665"/>
                    <a:pt x="176350" y="85227"/>
                  </a:cubicBezTo>
                  <a:lnTo>
                    <a:pt x="217322" y="85227"/>
                  </a:lnTo>
                  <a:lnTo>
                    <a:pt x="217322" y="15"/>
                  </a:lnTo>
                  <a:lnTo>
                    <a:pt x="193569" y="15"/>
                  </a:lnTo>
                  <a:cubicBezTo>
                    <a:pt x="170163" y="-357"/>
                    <a:pt x="147189" y="6202"/>
                    <a:pt x="127503" y="18865"/>
                  </a:cubicBezTo>
                  <a:close/>
                </a:path>
              </a:pathLst>
            </a:custGeom>
            <a:solidFill>
              <a:srgbClr val="00A443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14" name="Forma libre 27">
              <a:extLst>
                <a:ext uri="{FF2B5EF4-FFF2-40B4-BE49-F238E27FC236}">
                  <a16:creationId xmlns:a16="http://schemas.microsoft.com/office/drawing/2014/main" id="{4C0A66F3-0085-8358-1062-92ED98E50EE0}"/>
                </a:ext>
              </a:extLst>
            </p:cNvPr>
            <p:cNvSpPr/>
            <p:nvPr/>
          </p:nvSpPr>
          <p:spPr>
            <a:xfrm>
              <a:off x="7934006" y="4437774"/>
              <a:ext cx="392745" cy="433521"/>
            </a:xfrm>
            <a:custGeom>
              <a:avLst/>
              <a:gdLst>
                <a:gd name="connsiteX0" fmla="*/ 299249 w 392745"/>
                <a:gd name="connsiteY0" fmla="*/ 26659 h 433521"/>
                <a:gd name="connsiteX1" fmla="*/ 200042 w 392745"/>
                <a:gd name="connsiteY1" fmla="*/ 28 h 433521"/>
                <a:gd name="connsiteX2" fmla="*/ 119309 w 392745"/>
                <a:gd name="connsiteY2" fmla="*/ 15202 h 433521"/>
                <a:gd name="connsiteX3" fmla="*/ 55752 w 392745"/>
                <a:gd name="connsiteY3" fmla="*/ 59127 h 433521"/>
                <a:gd name="connsiteX4" fmla="*/ 14347 w 392745"/>
                <a:gd name="connsiteY4" fmla="*/ 127522 h 433521"/>
                <a:gd name="connsiteX5" fmla="*/ 27 w 392745"/>
                <a:gd name="connsiteY5" fmla="*/ 216408 h 433521"/>
                <a:gd name="connsiteX6" fmla="*/ 26245 w 392745"/>
                <a:gd name="connsiteY6" fmla="*/ 329895 h 433521"/>
                <a:gd name="connsiteX7" fmla="*/ 98412 w 392745"/>
                <a:gd name="connsiteY7" fmla="*/ 406071 h 433521"/>
                <a:gd name="connsiteX8" fmla="*/ 204152 w 392745"/>
                <a:gd name="connsiteY8" fmla="*/ 433481 h 433521"/>
                <a:gd name="connsiteX9" fmla="*/ 274242 w 392745"/>
                <a:gd name="connsiteY9" fmla="*/ 423278 h 433521"/>
                <a:gd name="connsiteX10" fmla="*/ 336544 w 392745"/>
                <a:gd name="connsiteY10" fmla="*/ 389686 h 433521"/>
                <a:gd name="connsiteX11" fmla="*/ 385304 w 392745"/>
                <a:gd name="connsiteY11" fmla="*/ 329463 h 433521"/>
                <a:gd name="connsiteX12" fmla="*/ 323002 w 392745"/>
                <a:gd name="connsiteY12" fmla="*/ 290985 h 433521"/>
                <a:gd name="connsiteX13" fmla="*/ 291851 w 392745"/>
                <a:gd name="connsiteY13" fmla="*/ 332316 h 433521"/>
                <a:gd name="connsiteX14" fmla="*/ 251701 w 392745"/>
                <a:gd name="connsiteY14" fmla="*/ 355273 h 433521"/>
                <a:gd name="connsiteX15" fmla="*/ 204109 w 392745"/>
                <a:gd name="connsiteY15" fmla="*/ 362233 h 433521"/>
                <a:gd name="connsiteX16" fmla="*/ 140985 w 392745"/>
                <a:gd name="connsiteY16" fmla="*/ 345848 h 433521"/>
                <a:gd name="connsiteX17" fmla="*/ 97157 w 392745"/>
                <a:gd name="connsiteY17" fmla="*/ 296908 h 433521"/>
                <a:gd name="connsiteX18" fmla="*/ 81884 w 392745"/>
                <a:gd name="connsiteY18" fmla="*/ 235042 h 433521"/>
                <a:gd name="connsiteX19" fmla="*/ 391924 w 392745"/>
                <a:gd name="connsiteY19" fmla="*/ 235042 h 433521"/>
                <a:gd name="connsiteX20" fmla="*/ 392745 w 392745"/>
                <a:gd name="connsiteY20" fmla="*/ 223585 h 433521"/>
                <a:gd name="connsiteX21" fmla="*/ 392745 w 392745"/>
                <a:gd name="connsiteY21" fmla="*/ 212907 h 433521"/>
                <a:gd name="connsiteX22" fmla="*/ 367739 w 392745"/>
                <a:gd name="connsiteY22" fmla="*/ 101106 h 433521"/>
                <a:gd name="connsiteX23" fmla="*/ 299249 w 392745"/>
                <a:gd name="connsiteY23" fmla="*/ 26659 h 433521"/>
                <a:gd name="connsiteX24" fmla="*/ 84264 w 392745"/>
                <a:gd name="connsiteY24" fmla="*/ 175337 h 433521"/>
                <a:gd name="connsiteX25" fmla="*/ 89369 w 392745"/>
                <a:gd name="connsiteY25" fmla="*/ 152813 h 433521"/>
                <a:gd name="connsiteX26" fmla="*/ 112732 w 392745"/>
                <a:gd name="connsiteY26" fmla="*/ 106121 h 433521"/>
                <a:gd name="connsiteX27" fmla="*/ 150027 w 392745"/>
                <a:gd name="connsiteY27" fmla="*/ 77458 h 433521"/>
                <a:gd name="connsiteX28" fmla="*/ 199220 w 392745"/>
                <a:gd name="connsiteY28" fmla="*/ 68033 h 433521"/>
                <a:gd name="connsiteX29" fmla="*/ 279953 w 392745"/>
                <a:gd name="connsiteY29" fmla="*/ 104046 h 433521"/>
                <a:gd name="connsiteX30" fmla="*/ 308941 w 392745"/>
                <a:gd name="connsiteY30" fmla="*/ 175337 h 433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92745" h="433521">
                  <a:moveTo>
                    <a:pt x="299249" y="26659"/>
                  </a:moveTo>
                  <a:cubicBezTo>
                    <a:pt x="269353" y="8653"/>
                    <a:pt x="234957" y="-573"/>
                    <a:pt x="200042" y="28"/>
                  </a:cubicBezTo>
                  <a:cubicBezTo>
                    <a:pt x="172396" y="-327"/>
                    <a:pt x="144922" y="4835"/>
                    <a:pt x="119309" y="15202"/>
                  </a:cubicBezTo>
                  <a:cubicBezTo>
                    <a:pt x="95210" y="25146"/>
                    <a:pt x="73578" y="40122"/>
                    <a:pt x="55752" y="59127"/>
                  </a:cubicBezTo>
                  <a:cubicBezTo>
                    <a:pt x="37365" y="78824"/>
                    <a:pt x="23260" y="102113"/>
                    <a:pt x="14347" y="127522"/>
                  </a:cubicBezTo>
                  <a:cubicBezTo>
                    <a:pt x="4439" y="156094"/>
                    <a:pt x="-406" y="186176"/>
                    <a:pt x="27" y="216408"/>
                  </a:cubicBezTo>
                  <a:cubicBezTo>
                    <a:pt x="27" y="259641"/>
                    <a:pt x="8766" y="297470"/>
                    <a:pt x="26245" y="329895"/>
                  </a:cubicBezTo>
                  <a:cubicBezTo>
                    <a:pt x="42816" y="361433"/>
                    <a:pt x="67823" y="387792"/>
                    <a:pt x="98412" y="406071"/>
                  </a:cubicBezTo>
                  <a:cubicBezTo>
                    <a:pt x="130471" y="424739"/>
                    <a:pt x="167074" y="434225"/>
                    <a:pt x="204152" y="433481"/>
                  </a:cubicBezTo>
                  <a:cubicBezTo>
                    <a:pt x="227905" y="433520"/>
                    <a:pt x="251485" y="430083"/>
                    <a:pt x="274242" y="423278"/>
                  </a:cubicBezTo>
                  <a:cubicBezTo>
                    <a:pt x="297043" y="416369"/>
                    <a:pt x="318243" y="404947"/>
                    <a:pt x="336544" y="389686"/>
                  </a:cubicBezTo>
                  <a:cubicBezTo>
                    <a:pt x="356446" y="372847"/>
                    <a:pt x="372973" y="352419"/>
                    <a:pt x="385304" y="329463"/>
                  </a:cubicBezTo>
                  <a:lnTo>
                    <a:pt x="323002" y="290985"/>
                  </a:lnTo>
                  <a:cubicBezTo>
                    <a:pt x="315258" y="306571"/>
                    <a:pt x="304701" y="320587"/>
                    <a:pt x="291851" y="332316"/>
                  </a:cubicBezTo>
                  <a:cubicBezTo>
                    <a:pt x="280256" y="342748"/>
                    <a:pt x="266584" y="350578"/>
                    <a:pt x="251701" y="355273"/>
                  </a:cubicBezTo>
                  <a:cubicBezTo>
                    <a:pt x="236298" y="360002"/>
                    <a:pt x="220247" y="362350"/>
                    <a:pt x="204109" y="362233"/>
                  </a:cubicBezTo>
                  <a:cubicBezTo>
                    <a:pt x="181957" y="362596"/>
                    <a:pt x="160152" y="356933"/>
                    <a:pt x="140985" y="345848"/>
                  </a:cubicBezTo>
                  <a:cubicBezTo>
                    <a:pt x="121818" y="334274"/>
                    <a:pt x="106546" y="317232"/>
                    <a:pt x="97157" y="296908"/>
                  </a:cubicBezTo>
                  <a:cubicBezTo>
                    <a:pt x="88115" y="277462"/>
                    <a:pt x="82923" y="256455"/>
                    <a:pt x="81884" y="235042"/>
                  </a:cubicBezTo>
                  <a:lnTo>
                    <a:pt x="391924" y="235042"/>
                  </a:lnTo>
                  <a:cubicBezTo>
                    <a:pt x="392443" y="231246"/>
                    <a:pt x="392745" y="227420"/>
                    <a:pt x="392745" y="223585"/>
                  </a:cubicBezTo>
                  <a:lnTo>
                    <a:pt x="392745" y="212907"/>
                  </a:lnTo>
                  <a:cubicBezTo>
                    <a:pt x="392745" y="170309"/>
                    <a:pt x="384396" y="133042"/>
                    <a:pt x="367739" y="101106"/>
                  </a:cubicBezTo>
                  <a:cubicBezTo>
                    <a:pt x="352206" y="70471"/>
                    <a:pt x="328497" y="44709"/>
                    <a:pt x="299249" y="26659"/>
                  </a:cubicBezTo>
                  <a:close/>
                  <a:moveTo>
                    <a:pt x="84264" y="175337"/>
                  </a:moveTo>
                  <a:cubicBezTo>
                    <a:pt x="85476" y="167728"/>
                    <a:pt x="87206" y="160206"/>
                    <a:pt x="89369" y="152813"/>
                  </a:cubicBezTo>
                  <a:cubicBezTo>
                    <a:pt x="94129" y="135909"/>
                    <a:pt x="102046" y="120064"/>
                    <a:pt x="112732" y="106121"/>
                  </a:cubicBezTo>
                  <a:cubicBezTo>
                    <a:pt x="122510" y="93540"/>
                    <a:pt x="135360" y="83675"/>
                    <a:pt x="150027" y="77458"/>
                  </a:cubicBezTo>
                  <a:cubicBezTo>
                    <a:pt x="165603" y="71020"/>
                    <a:pt x="182347" y="67813"/>
                    <a:pt x="199220" y="68033"/>
                  </a:cubicBezTo>
                  <a:cubicBezTo>
                    <a:pt x="230198" y="67225"/>
                    <a:pt x="259878" y="80462"/>
                    <a:pt x="279953" y="104046"/>
                  </a:cubicBezTo>
                  <a:cubicBezTo>
                    <a:pt x="295009" y="121339"/>
                    <a:pt x="304657" y="145104"/>
                    <a:pt x="308941" y="175337"/>
                  </a:cubicBezTo>
                  <a:close/>
                </a:path>
              </a:pathLst>
            </a:custGeom>
            <a:solidFill>
              <a:srgbClr val="00A443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15" name="Forma libre 28">
              <a:extLst>
                <a:ext uri="{FF2B5EF4-FFF2-40B4-BE49-F238E27FC236}">
                  <a16:creationId xmlns:a16="http://schemas.microsoft.com/office/drawing/2014/main" id="{FF06CAE5-C7BB-F744-2E9C-FB26B27E9A38}"/>
                </a:ext>
              </a:extLst>
            </p:cNvPr>
            <p:cNvSpPr/>
            <p:nvPr/>
          </p:nvSpPr>
          <p:spPr>
            <a:xfrm>
              <a:off x="4434431" y="4035174"/>
              <a:ext cx="545454" cy="873989"/>
            </a:xfrm>
            <a:custGeom>
              <a:avLst/>
              <a:gdLst>
                <a:gd name="connsiteX0" fmla="*/ 0 w 545454"/>
                <a:gd name="connsiteY0" fmla="*/ 623160 h 873989"/>
                <a:gd name="connsiteX1" fmla="*/ 72383 w 545454"/>
                <a:gd name="connsiteY1" fmla="*/ 799377 h 873989"/>
                <a:gd name="connsiteX2" fmla="*/ 361352 w 545454"/>
                <a:gd name="connsiteY2" fmla="*/ 846501 h 873989"/>
                <a:gd name="connsiteX3" fmla="*/ 448142 w 545454"/>
                <a:gd name="connsiteY3" fmla="*/ 0 h 873989"/>
                <a:gd name="connsiteX4" fmla="*/ 0 w 545454"/>
                <a:gd name="connsiteY4" fmla="*/ 623160 h 873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5454" h="873989">
                  <a:moveTo>
                    <a:pt x="0" y="623160"/>
                  </a:moveTo>
                  <a:cubicBezTo>
                    <a:pt x="-78" y="689142"/>
                    <a:pt x="25938" y="752478"/>
                    <a:pt x="72383" y="799377"/>
                  </a:cubicBezTo>
                  <a:cubicBezTo>
                    <a:pt x="162029" y="888956"/>
                    <a:pt x="283777" y="888783"/>
                    <a:pt x="361352" y="846501"/>
                  </a:cubicBezTo>
                  <a:cubicBezTo>
                    <a:pt x="456319" y="795010"/>
                    <a:pt x="669920" y="640582"/>
                    <a:pt x="448142" y="0"/>
                  </a:cubicBezTo>
                  <a:cubicBezTo>
                    <a:pt x="448142" y="302544"/>
                    <a:pt x="0" y="333283"/>
                    <a:pt x="0" y="623160"/>
                  </a:cubicBezTo>
                  <a:close/>
                </a:path>
              </a:pathLst>
            </a:custGeom>
            <a:solidFill>
              <a:srgbClr val="FF9C1A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16" name="Forma libre 29">
              <a:extLst>
                <a:ext uri="{FF2B5EF4-FFF2-40B4-BE49-F238E27FC236}">
                  <a16:creationId xmlns:a16="http://schemas.microsoft.com/office/drawing/2014/main" id="{08C7DE6F-F3D1-9681-7175-E3D317BC4BD5}"/>
                </a:ext>
              </a:extLst>
            </p:cNvPr>
            <p:cNvSpPr/>
            <p:nvPr/>
          </p:nvSpPr>
          <p:spPr>
            <a:xfrm>
              <a:off x="4116863" y="4035346"/>
              <a:ext cx="521650" cy="873815"/>
            </a:xfrm>
            <a:custGeom>
              <a:avLst/>
              <a:gdLst>
                <a:gd name="connsiteX0" fmla="*/ 521650 w 521650"/>
                <a:gd name="connsiteY0" fmla="*/ 264715 h 873815"/>
                <a:gd name="connsiteX1" fmla="*/ 448099 w 521650"/>
                <a:gd name="connsiteY1" fmla="*/ 0 h 873815"/>
                <a:gd name="connsiteX2" fmla="*/ 0 w 521650"/>
                <a:gd name="connsiteY2" fmla="*/ 622987 h 873815"/>
                <a:gd name="connsiteX3" fmla="*/ 72383 w 521650"/>
                <a:gd name="connsiteY3" fmla="*/ 799204 h 873815"/>
                <a:gd name="connsiteX4" fmla="*/ 361309 w 521650"/>
                <a:gd name="connsiteY4" fmla="*/ 846501 h 873815"/>
                <a:gd name="connsiteX5" fmla="*/ 521650 w 521650"/>
                <a:gd name="connsiteY5" fmla="*/ 264715 h 873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21650" h="873815">
                  <a:moveTo>
                    <a:pt x="521650" y="264715"/>
                  </a:moveTo>
                  <a:cubicBezTo>
                    <a:pt x="506940" y="185469"/>
                    <a:pt x="483360" y="104321"/>
                    <a:pt x="448099" y="0"/>
                  </a:cubicBezTo>
                  <a:cubicBezTo>
                    <a:pt x="448099" y="302371"/>
                    <a:pt x="0" y="333110"/>
                    <a:pt x="0" y="622987"/>
                  </a:cubicBezTo>
                  <a:cubicBezTo>
                    <a:pt x="-99" y="688969"/>
                    <a:pt x="25921" y="752314"/>
                    <a:pt x="72383" y="799204"/>
                  </a:cubicBezTo>
                  <a:cubicBezTo>
                    <a:pt x="161986" y="888783"/>
                    <a:pt x="284686" y="888523"/>
                    <a:pt x="361309" y="846501"/>
                  </a:cubicBezTo>
                  <a:cubicBezTo>
                    <a:pt x="182753" y="656665"/>
                    <a:pt x="245964" y="436912"/>
                    <a:pt x="521650" y="264715"/>
                  </a:cubicBezTo>
                  <a:close/>
                </a:path>
              </a:pathLst>
            </a:custGeom>
            <a:solidFill>
              <a:srgbClr val="0DA9FF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17" name="Forma libre 30">
              <a:extLst>
                <a:ext uri="{FF2B5EF4-FFF2-40B4-BE49-F238E27FC236}">
                  <a16:creationId xmlns:a16="http://schemas.microsoft.com/office/drawing/2014/main" id="{67DE6E3A-B1D0-B0E0-244E-2147353778C6}"/>
                </a:ext>
              </a:extLst>
            </p:cNvPr>
            <p:cNvSpPr/>
            <p:nvPr/>
          </p:nvSpPr>
          <p:spPr>
            <a:xfrm>
              <a:off x="3799123" y="4035346"/>
              <a:ext cx="521693" cy="1079785"/>
            </a:xfrm>
            <a:custGeom>
              <a:avLst/>
              <a:gdLst>
                <a:gd name="connsiteX0" fmla="*/ 521693 w 521693"/>
                <a:gd name="connsiteY0" fmla="*/ 264715 h 1079785"/>
                <a:gd name="connsiteX1" fmla="*/ 448142 w 521693"/>
                <a:gd name="connsiteY1" fmla="*/ 0 h 1079785"/>
                <a:gd name="connsiteX2" fmla="*/ 0 w 521693"/>
                <a:gd name="connsiteY2" fmla="*/ 622987 h 1079785"/>
                <a:gd name="connsiteX3" fmla="*/ 120537 w 521693"/>
                <a:gd name="connsiteY3" fmla="*/ 837119 h 1079785"/>
                <a:gd name="connsiteX4" fmla="*/ 109029 w 521693"/>
                <a:gd name="connsiteY4" fmla="*/ 1079786 h 1079785"/>
                <a:gd name="connsiteX5" fmla="*/ 166485 w 521693"/>
                <a:gd name="connsiteY5" fmla="*/ 1070231 h 1079785"/>
                <a:gd name="connsiteX6" fmla="*/ 157442 w 521693"/>
                <a:gd name="connsiteY6" fmla="*/ 855710 h 1079785"/>
                <a:gd name="connsiteX7" fmla="*/ 361265 w 521693"/>
                <a:gd name="connsiteY7" fmla="*/ 846587 h 1079785"/>
                <a:gd name="connsiteX8" fmla="*/ 521693 w 521693"/>
                <a:gd name="connsiteY8" fmla="*/ 264715 h 1079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21693" h="1079785">
                  <a:moveTo>
                    <a:pt x="521693" y="264715"/>
                  </a:moveTo>
                  <a:cubicBezTo>
                    <a:pt x="506983" y="185469"/>
                    <a:pt x="483403" y="104321"/>
                    <a:pt x="448142" y="0"/>
                  </a:cubicBezTo>
                  <a:cubicBezTo>
                    <a:pt x="448142" y="302371"/>
                    <a:pt x="0" y="333110"/>
                    <a:pt x="0" y="622987"/>
                  </a:cubicBezTo>
                  <a:cubicBezTo>
                    <a:pt x="0" y="771665"/>
                    <a:pt x="120537" y="837119"/>
                    <a:pt x="120537" y="837119"/>
                  </a:cubicBezTo>
                  <a:cubicBezTo>
                    <a:pt x="101821" y="916616"/>
                    <a:pt x="97922" y="998875"/>
                    <a:pt x="109029" y="1079786"/>
                  </a:cubicBezTo>
                  <a:lnTo>
                    <a:pt x="166485" y="1070231"/>
                  </a:lnTo>
                  <a:cubicBezTo>
                    <a:pt x="138406" y="972525"/>
                    <a:pt x="155625" y="866129"/>
                    <a:pt x="157442" y="855710"/>
                  </a:cubicBezTo>
                  <a:cubicBezTo>
                    <a:pt x="230994" y="885151"/>
                    <a:pt x="306838" y="876418"/>
                    <a:pt x="361265" y="846587"/>
                  </a:cubicBezTo>
                  <a:cubicBezTo>
                    <a:pt x="182969" y="656665"/>
                    <a:pt x="245834" y="436955"/>
                    <a:pt x="521693" y="264715"/>
                  </a:cubicBezTo>
                  <a:close/>
                </a:path>
              </a:pathLst>
            </a:custGeom>
            <a:solidFill>
              <a:srgbClr val="00A443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18" name="Forma libre 31">
              <a:extLst>
                <a:ext uri="{FF2B5EF4-FFF2-40B4-BE49-F238E27FC236}">
                  <a16:creationId xmlns:a16="http://schemas.microsoft.com/office/drawing/2014/main" id="{820689BC-D217-F8A4-334F-0B14ECB1B0DD}"/>
                </a:ext>
              </a:extLst>
            </p:cNvPr>
            <p:cNvSpPr/>
            <p:nvPr/>
          </p:nvSpPr>
          <p:spPr>
            <a:xfrm>
              <a:off x="5180845" y="4950447"/>
              <a:ext cx="552325" cy="590841"/>
            </a:xfrm>
            <a:custGeom>
              <a:avLst/>
              <a:gdLst>
                <a:gd name="connsiteX0" fmla="*/ 282002 w 552325"/>
                <a:gd name="connsiteY0" fmla="*/ 276096 h 590841"/>
                <a:gd name="connsiteX1" fmla="*/ 282002 w 552325"/>
                <a:gd name="connsiteY1" fmla="*/ 348987 h 590841"/>
                <a:gd name="connsiteX2" fmla="*/ 464409 w 552325"/>
                <a:gd name="connsiteY2" fmla="*/ 348987 h 590841"/>
                <a:gd name="connsiteX3" fmla="*/ 442776 w 552325"/>
                <a:gd name="connsiteY3" fmla="*/ 423521 h 590841"/>
                <a:gd name="connsiteX4" fmla="*/ 379998 w 552325"/>
                <a:gd name="connsiteY4" fmla="*/ 488932 h 590841"/>
                <a:gd name="connsiteX5" fmla="*/ 282002 w 552325"/>
                <a:gd name="connsiteY5" fmla="*/ 511889 h 590841"/>
                <a:gd name="connsiteX6" fmla="*/ 114782 w 552325"/>
                <a:gd name="connsiteY6" fmla="*/ 411545 h 590841"/>
                <a:gd name="connsiteX7" fmla="*/ 88563 w 552325"/>
                <a:gd name="connsiteY7" fmla="*/ 295594 h 590841"/>
                <a:gd name="connsiteX8" fmla="*/ 103317 w 552325"/>
                <a:gd name="connsiteY8" fmla="*/ 204805 h 590841"/>
                <a:gd name="connsiteX9" fmla="*/ 144721 w 552325"/>
                <a:gd name="connsiteY9" fmla="*/ 136800 h 590841"/>
                <a:gd name="connsiteX10" fmla="*/ 207024 w 552325"/>
                <a:gd name="connsiteY10" fmla="*/ 94216 h 590841"/>
                <a:gd name="connsiteX11" fmla="*/ 284468 w 552325"/>
                <a:gd name="connsiteY11" fmla="*/ 79473 h 590841"/>
                <a:gd name="connsiteX12" fmla="*/ 387786 w 552325"/>
                <a:gd name="connsiteY12" fmla="*/ 107315 h 590841"/>
                <a:gd name="connsiteX13" fmla="*/ 460731 w 552325"/>
                <a:gd name="connsiteY13" fmla="*/ 192527 h 590841"/>
                <a:gd name="connsiteX14" fmla="*/ 531210 w 552325"/>
                <a:gd name="connsiteY14" fmla="*/ 149943 h 590841"/>
                <a:gd name="connsiteX15" fmla="*/ 467697 w 552325"/>
                <a:gd name="connsiteY15" fmla="*/ 65552 h 590841"/>
                <a:gd name="connsiteX16" fmla="*/ 382032 w 552325"/>
                <a:gd name="connsiteY16" fmla="*/ 16396 h 590841"/>
                <a:gd name="connsiteX17" fmla="*/ 284468 w 552325"/>
                <a:gd name="connsiteY17" fmla="*/ 11 h 590841"/>
                <a:gd name="connsiteX18" fmla="*/ 171330 w 552325"/>
                <a:gd name="connsiteY18" fmla="*/ 20892 h 590841"/>
                <a:gd name="connsiteX19" fmla="*/ 80775 w 552325"/>
                <a:gd name="connsiteY19" fmla="*/ 80727 h 590841"/>
                <a:gd name="connsiteX20" fmla="*/ 21329 w 552325"/>
                <a:gd name="connsiteY20" fmla="*/ 174110 h 590841"/>
                <a:gd name="connsiteX21" fmla="*/ 21329 w 552325"/>
                <a:gd name="connsiteY21" fmla="*/ 417382 h 590841"/>
                <a:gd name="connsiteX22" fmla="*/ 81597 w 552325"/>
                <a:gd name="connsiteY22" fmla="*/ 510549 h 590841"/>
                <a:gd name="connsiteX23" fmla="*/ 171762 w 552325"/>
                <a:gd name="connsiteY23" fmla="*/ 569908 h 590841"/>
                <a:gd name="connsiteX24" fmla="*/ 282002 w 552325"/>
                <a:gd name="connsiteY24" fmla="*/ 590832 h 590841"/>
                <a:gd name="connsiteX25" fmla="*/ 421792 w 552325"/>
                <a:gd name="connsiteY25" fmla="*/ 556808 h 590841"/>
                <a:gd name="connsiteX26" fmla="*/ 517712 w 552325"/>
                <a:gd name="connsiteY26" fmla="*/ 459750 h 590841"/>
                <a:gd name="connsiteX27" fmla="*/ 552324 w 552325"/>
                <a:gd name="connsiteY27" fmla="*/ 307397 h 590841"/>
                <a:gd name="connsiteX28" fmla="*/ 552324 w 552325"/>
                <a:gd name="connsiteY28" fmla="*/ 292222 h 590841"/>
                <a:gd name="connsiteX29" fmla="*/ 551502 w 552325"/>
                <a:gd name="connsiteY29" fmla="*/ 276269 h 590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52325" h="590841">
                  <a:moveTo>
                    <a:pt x="282002" y="276096"/>
                  </a:moveTo>
                  <a:lnTo>
                    <a:pt x="282002" y="348987"/>
                  </a:lnTo>
                  <a:lnTo>
                    <a:pt x="464409" y="348987"/>
                  </a:lnTo>
                  <a:cubicBezTo>
                    <a:pt x="461757" y="374931"/>
                    <a:pt x="454427" y="400184"/>
                    <a:pt x="442776" y="423521"/>
                  </a:cubicBezTo>
                  <a:cubicBezTo>
                    <a:pt x="428793" y="451056"/>
                    <a:pt x="406944" y="473818"/>
                    <a:pt x="379998" y="488932"/>
                  </a:cubicBezTo>
                  <a:cubicBezTo>
                    <a:pt x="352914" y="504237"/>
                    <a:pt x="320249" y="511889"/>
                    <a:pt x="282002" y="511889"/>
                  </a:cubicBezTo>
                  <a:cubicBezTo>
                    <a:pt x="211687" y="512996"/>
                    <a:pt x="146846" y="474090"/>
                    <a:pt x="114782" y="411545"/>
                  </a:cubicBezTo>
                  <a:cubicBezTo>
                    <a:pt x="97303" y="379034"/>
                    <a:pt x="88563" y="340384"/>
                    <a:pt x="88563" y="295594"/>
                  </a:cubicBezTo>
                  <a:cubicBezTo>
                    <a:pt x="88083" y="264700"/>
                    <a:pt x="93076" y="233962"/>
                    <a:pt x="103317" y="204805"/>
                  </a:cubicBezTo>
                  <a:cubicBezTo>
                    <a:pt x="112246" y="179510"/>
                    <a:pt x="126347" y="156350"/>
                    <a:pt x="144721" y="136800"/>
                  </a:cubicBezTo>
                  <a:cubicBezTo>
                    <a:pt x="162266" y="118391"/>
                    <a:pt x="183496" y="103882"/>
                    <a:pt x="207024" y="94216"/>
                  </a:cubicBezTo>
                  <a:cubicBezTo>
                    <a:pt x="231611" y="84233"/>
                    <a:pt x="257934" y="79222"/>
                    <a:pt x="284468" y="79473"/>
                  </a:cubicBezTo>
                  <a:cubicBezTo>
                    <a:pt x="320846" y="78820"/>
                    <a:pt x="356670" y="88470"/>
                    <a:pt x="387786" y="107315"/>
                  </a:cubicBezTo>
                  <a:cubicBezTo>
                    <a:pt x="417812" y="125905"/>
                    <a:pt x="442127" y="154309"/>
                    <a:pt x="460731" y="192527"/>
                  </a:cubicBezTo>
                  <a:lnTo>
                    <a:pt x="531210" y="149943"/>
                  </a:lnTo>
                  <a:cubicBezTo>
                    <a:pt x="516388" y="117557"/>
                    <a:pt x="494721" y="88768"/>
                    <a:pt x="467697" y="65552"/>
                  </a:cubicBezTo>
                  <a:cubicBezTo>
                    <a:pt x="442378" y="44091"/>
                    <a:pt x="413343" y="27429"/>
                    <a:pt x="382032" y="16396"/>
                  </a:cubicBezTo>
                  <a:cubicBezTo>
                    <a:pt x="350673" y="5454"/>
                    <a:pt x="317683" y="-89"/>
                    <a:pt x="284468" y="11"/>
                  </a:cubicBezTo>
                  <a:cubicBezTo>
                    <a:pt x="245768" y="-318"/>
                    <a:pt x="207361" y="6773"/>
                    <a:pt x="171330" y="20892"/>
                  </a:cubicBezTo>
                  <a:cubicBezTo>
                    <a:pt x="137271" y="34251"/>
                    <a:pt x="106414" y="54640"/>
                    <a:pt x="80775" y="80727"/>
                  </a:cubicBezTo>
                  <a:cubicBezTo>
                    <a:pt x="54807" y="107488"/>
                    <a:pt x="34581" y="139264"/>
                    <a:pt x="21329" y="174110"/>
                  </a:cubicBezTo>
                  <a:cubicBezTo>
                    <a:pt x="-7110" y="252712"/>
                    <a:pt x="-7110" y="338780"/>
                    <a:pt x="21329" y="417382"/>
                  </a:cubicBezTo>
                  <a:cubicBezTo>
                    <a:pt x="34581" y="452357"/>
                    <a:pt x="55123" y="484116"/>
                    <a:pt x="81597" y="510549"/>
                  </a:cubicBezTo>
                  <a:cubicBezTo>
                    <a:pt x="107401" y="536134"/>
                    <a:pt x="138054" y="556315"/>
                    <a:pt x="171762" y="569908"/>
                  </a:cubicBezTo>
                  <a:cubicBezTo>
                    <a:pt x="206781" y="584032"/>
                    <a:pt x="244240" y="591139"/>
                    <a:pt x="282002" y="590832"/>
                  </a:cubicBezTo>
                  <a:cubicBezTo>
                    <a:pt x="334470" y="590832"/>
                    <a:pt x="381067" y="579492"/>
                    <a:pt x="421792" y="556808"/>
                  </a:cubicBezTo>
                  <a:cubicBezTo>
                    <a:pt x="462388" y="534279"/>
                    <a:pt x="495677" y="500596"/>
                    <a:pt x="517712" y="459750"/>
                  </a:cubicBezTo>
                  <a:cubicBezTo>
                    <a:pt x="540958" y="417697"/>
                    <a:pt x="552497" y="366916"/>
                    <a:pt x="552324" y="307397"/>
                  </a:cubicBezTo>
                  <a:lnTo>
                    <a:pt x="552324" y="292222"/>
                  </a:lnTo>
                  <a:cubicBezTo>
                    <a:pt x="552324" y="286896"/>
                    <a:pt x="552051" y="281570"/>
                    <a:pt x="551502" y="276269"/>
                  </a:cubicBezTo>
                  <a:close/>
                </a:path>
              </a:pathLst>
            </a:custGeom>
            <a:solidFill>
              <a:srgbClr val="00A443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19" name="Forma libre 32">
              <a:extLst>
                <a:ext uri="{FF2B5EF4-FFF2-40B4-BE49-F238E27FC236}">
                  <a16:creationId xmlns:a16="http://schemas.microsoft.com/office/drawing/2014/main" id="{E17760B8-2A97-78DA-9EFF-70E169732D20}"/>
                </a:ext>
              </a:extLst>
            </p:cNvPr>
            <p:cNvSpPr/>
            <p:nvPr/>
          </p:nvSpPr>
          <p:spPr>
            <a:xfrm>
              <a:off x="5763760" y="5108536"/>
              <a:ext cx="368935" cy="433456"/>
            </a:xfrm>
            <a:custGeom>
              <a:avLst/>
              <a:gdLst>
                <a:gd name="connsiteX0" fmla="*/ 311983 w 368935"/>
                <a:gd name="connsiteY0" fmla="*/ 38934 h 433456"/>
                <a:gd name="connsiteX1" fmla="*/ 252926 w 368935"/>
                <a:gd name="connsiteY1" fmla="*/ 9449 h 433456"/>
                <a:gd name="connsiteX2" fmla="*/ 182837 w 368935"/>
                <a:gd name="connsiteY2" fmla="*/ 25 h 433456"/>
                <a:gd name="connsiteX3" fmla="*/ 81206 w 368935"/>
                <a:gd name="connsiteY3" fmla="*/ 25013 h 433456"/>
                <a:gd name="connsiteX4" fmla="*/ 13842 w 368935"/>
                <a:gd name="connsiteY4" fmla="*/ 100801 h 433456"/>
                <a:gd name="connsiteX5" fmla="*/ 76966 w 368935"/>
                <a:gd name="connsiteY5" fmla="*/ 136814 h 433456"/>
                <a:gd name="connsiteX6" fmla="*/ 115905 w 368935"/>
                <a:gd name="connsiteY6" fmla="*/ 89257 h 433456"/>
                <a:gd name="connsiteX7" fmla="*/ 181063 w 368935"/>
                <a:gd name="connsiteY7" fmla="*/ 71964 h 433456"/>
                <a:gd name="connsiteX8" fmla="*/ 234798 w 368935"/>
                <a:gd name="connsiteY8" fmla="*/ 81778 h 433456"/>
                <a:gd name="connsiteX9" fmla="*/ 273737 w 368935"/>
                <a:gd name="connsiteY9" fmla="*/ 113727 h 433456"/>
                <a:gd name="connsiteX10" fmla="*/ 288490 w 368935"/>
                <a:gd name="connsiteY10" fmla="*/ 171876 h 433456"/>
                <a:gd name="connsiteX11" fmla="*/ 288490 w 368935"/>
                <a:gd name="connsiteY11" fmla="*/ 218437 h 433456"/>
                <a:gd name="connsiteX12" fmla="*/ 279448 w 368935"/>
                <a:gd name="connsiteY12" fmla="*/ 209791 h 433456"/>
                <a:gd name="connsiteX13" fmla="*/ 167953 w 368935"/>
                <a:gd name="connsiteY13" fmla="*/ 176199 h 433456"/>
                <a:gd name="connsiteX14" fmla="*/ 82721 w 368935"/>
                <a:gd name="connsiteY14" fmla="*/ 190941 h 433456"/>
                <a:gd name="connsiteX15" fmla="*/ 22149 w 368935"/>
                <a:gd name="connsiteY15" fmla="*/ 234780 h 433456"/>
                <a:gd name="connsiteX16" fmla="*/ 21717 w 368935"/>
                <a:gd name="connsiteY16" fmla="*/ 374422 h 433456"/>
                <a:gd name="connsiteX17" fmla="*/ 80731 w 368935"/>
                <a:gd name="connsiteY17" fmla="*/ 418260 h 433456"/>
                <a:gd name="connsiteX18" fmla="*/ 163973 w 368935"/>
                <a:gd name="connsiteY18" fmla="*/ 433435 h 433456"/>
                <a:gd name="connsiteX19" fmla="*/ 277891 w 368935"/>
                <a:gd name="connsiteY19" fmla="*/ 398589 h 433456"/>
                <a:gd name="connsiteX20" fmla="*/ 292644 w 368935"/>
                <a:gd name="connsiteY20" fmla="*/ 383025 h 433456"/>
                <a:gd name="connsiteX21" fmla="*/ 292644 w 368935"/>
                <a:gd name="connsiteY21" fmla="*/ 424399 h 433456"/>
                <a:gd name="connsiteX22" fmla="*/ 368877 w 368935"/>
                <a:gd name="connsiteY22" fmla="*/ 424399 h 433456"/>
                <a:gd name="connsiteX23" fmla="*/ 368877 w 368935"/>
                <a:gd name="connsiteY23" fmla="*/ 164699 h 433456"/>
                <a:gd name="connsiteX24" fmla="*/ 353345 w 368935"/>
                <a:gd name="connsiteY24" fmla="*/ 90122 h 433456"/>
                <a:gd name="connsiteX25" fmla="*/ 311983 w 368935"/>
                <a:gd name="connsiteY25" fmla="*/ 38934 h 433456"/>
                <a:gd name="connsiteX26" fmla="*/ 261536 w 368935"/>
                <a:gd name="connsiteY26" fmla="*/ 353929 h 433456"/>
                <a:gd name="connsiteX27" fmla="*/ 187985 w 368935"/>
                <a:gd name="connsiteY27" fmla="*/ 371223 h 433456"/>
                <a:gd name="connsiteX28" fmla="*/ 112963 w 368935"/>
                <a:gd name="connsiteY28" fmla="*/ 353929 h 433456"/>
                <a:gd name="connsiteX29" fmla="*/ 83067 w 368935"/>
                <a:gd name="connsiteY29" fmla="*/ 303952 h 433456"/>
                <a:gd name="connsiteX30" fmla="*/ 112963 w 368935"/>
                <a:gd name="connsiteY30" fmla="*/ 252764 h 433456"/>
                <a:gd name="connsiteX31" fmla="*/ 187985 w 368935"/>
                <a:gd name="connsiteY31" fmla="*/ 235947 h 433456"/>
                <a:gd name="connsiteX32" fmla="*/ 261536 w 368935"/>
                <a:gd name="connsiteY32" fmla="*/ 253240 h 433456"/>
                <a:gd name="connsiteX33" fmla="*/ 291043 w 368935"/>
                <a:gd name="connsiteY33" fmla="*/ 304039 h 433456"/>
                <a:gd name="connsiteX34" fmla="*/ 261536 w 368935"/>
                <a:gd name="connsiteY34" fmla="*/ 353929 h 433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368935" h="433456">
                  <a:moveTo>
                    <a:pt x="311983" y="38934"/>
                  </a:moveTo>
                  <a:cubicBezTo>
                    <a:pt x="294396" y="25376"/>
                    <a:pt x="274338" y="15364"/>
                    <a:pt x="252926" y="9449"/>
                  </a:cubicBezTo>
                  <a:cubicBezTo>
                    <a:pt x="230113" y="3077"/>
                    <a:pt x="206524" y="-92"/>
                    <a:pt x="182837" y="25"/>
                  </a:cubicBezTo>
                  <a:cubicBezTo>
                    <a:pt x="147372" y="-524"/>
                    <a:pt x="112366" y="8083"/>
                    <a:pt x="81206" y="25013"/>
                  </a:cubicBezTo>
                  <a:cubicBezTo>
                    <a:pt x="50834" y="41952"/>
                    <a:pt x="27090" y="68666"/>
                    <a:pt x="13842" y="100801"/>
                  </a:cubicBezTo>
                  <a:lnTo>
                    <a:pt x="76966" y="136814"/>
                  </a:lnTo>
                  <a:cubicBezTo>
                    <a:pt x="84620" y="117268"/>
                    <a:pt x="98248" y="100628"/>
                    <a:pt x="115905" y="89257"/>
                  </a:cubicBezTo>
                  <a:cubicBezTo>
                    <a:pt x="133644" y="77727"/>
                    <a:pt x="155363" y="71964"/>
                    <a:pt x="181063" y="71964"/>
                  </a:cubicBezTo>
                  <a:cubicBezTo>
                    <a:pt x="199442" y="71709"/>
                    <a:pt x="217695" y="75042"/>
                    <a:pt x="234798" y="81778"/>
                  </a:cubicBezTo>
                  <a:cubicBezTo>
                    <a:pt x="250733" y="88211"/>
                    <a:pt x="264322" y="99361"/>
                    <a:pt x="273737" y="113727"/>
                  </a:cubicBezTo>
                  <a:cubicBezTo>
                    <a:pt x="283545" y="128483"/>
                    <a:pt x="288460" y="147868"/>
                    <a:pt x="288490" y="171876"/>
                  </a:cubicBezTo>
                  <a:lnTo>
                    <a:pt x="288490" y="218437"/>
                  </a:lnTo>
                  <a:cubicBezTo>
                    <a:pt x="285635" y="215394"/>
                    <a:pt x="282615" y="212506"/>
                    <a:pt x="279448" y="209791"/>
                  </a:cubicBezTo>
                  <a:cubicBezTo>
                    <a:pt x="253748" y="187396"/>
                    <a:pt x="216583" y="176199"/>
                    <a:pt x="167953" y="176199"/>
                  </a:cubicBezTo>
                  <a:cubicBezTo>
                    <a:pt x="138879" y="175840"/>
                    <a:pt x="109982" y="180838"/>
                    <a:pt x="82721" y="190941"/>
                  </a:cubicBezTo>
                  <a:cubicBezTo>
                    <a:pt x="58778" y="199519"/>
                    <a:pt x="37772" y="214724"/>
                    <a:pt x="22149" y="234780"/>
                  </a:cubicBezTo>
                  <a:cubicBezTo>
                    <a:pt x="-7224" y="276651"/>
                    <a:pt x="-7397" y="332369"/>
                    <a:pt x="21717" y="374422"/>
                  </a:cubicBezTo>
                  <a:cubicBezTo>
                    <a:pt x="37002" y="394158"/>
                    <a:pt x="57415" y="409320"/>
                    <a:pt x="80731" y="418260"/>
                  </a:cubicBezTo>
                  <a:cubicBezTo>
                    <a:pt x="107226" y="428679"/>
                    <a:pt x="135500" y="433833"/>
                    <a:pt x="163973" y="433435"/>
                  </a:cubicBezTo>
                  <a:cubicBezTo>
                    <a:pt x="213006" y="433435"/>
                    <a:pt x="250979" y="421818"/>
                    <a:pt x="277891" y="398589"/>
                  </a:cubicBezTo>
                  <a:cubicBezTo>
                    <a:pt x="283307" y="393898"/>
                    <a:pt x="288252" y="388684"/>
                    <a:pt x="292644" y="383025"/>
                  </a:cubicBezTo>
                  <a:lnTo>
                    <a:pt x="292644" y="424399"/>
                  </a:lnTo>
                  <a:lnTo>
                    <a:pt x="368877" y="424399"/>
                  </a:lnTo>
                  <a:lnTo>
                    <a:pt x="368877" y="164699"/>
                  </a:lnTo>
                  <a:cubicBezTo>
                    <a:pt x="369561" y="138971"/>
                    <a:pt x="364244" y="113442"/>
                    <a:pt x="353345" y="90122"/>
                  </a:cubicBezTo>
                  <a:cubicBezTo>
                    <a:pt x="343585" y="70170"/>
                    <a:pt x="329445" y="52674"/>
                    <a:pt x="311983" y="38934"/>
                  </a:cubicBezTo>
                  <a:close/>
                  <a:moveTo>
                    <a:pt x="261536" y="353929"/>
                  </a:moveTo>
                  <a:cubicBezTo>
                    <a:pt x="241894" y="365460"/>
                    <a:pt x="217375" y="371223"/>
                    <a:pt x="187985" y="371223"/>
                  </a:cubicBezTo>
                  <a:cubicBezTo>
                    <a:pt x="157903" y="371223"/>
                    <a:pt x="132896" y="365460"/>
                    <a:pt x="112963" y="353929"/>
                  </a:cubicBezTo>
                  <a:cubicBezTo>
                    <a:pt x="93031" y="342399"/>
                    <a:pt x="83067" y="325742"/>
                    <a:pt x="83067" y="303952"/>
                  </a:cubicBezTo>
                  <a:cubicBezTo>
                    <a:pt x="82180" y="282522"/>
                    <a:pt x="93853" y="262535"/>
                    <a:pt x="112963" y="252764"/>
                  </a:cubicBezTo>
                  <a:cubicBezTo>
                    <a:pt x="132921" y="241580"/>
                    <a:pt x="157929" y="235977"/>
                    <a:pt x="187985" y="235947"/>
                  </a:cubicBezTo>
                  <a:cubicBezTo>
                    <a:pt x="217492" y="235947"/>
                    <a:pt x="242011" y="241710"/>
                    <a:pt x="261536" y="253240"/>
                  </a:cubicBezTo>
                  <a:cubicBezTo>
                    <a:pt x="280296" y="263127"/>
                    <a:pt x="291753" y="282855"/>
                    <a:pt x="291043" y="304039"/>
                  </a:cubicBezTo>
                  <a:cubicBezTo>
                    <a:pt x="291043" y="325828"/>
                    <a:pt x="281209" y="342460"/>
                    <a:pt x="261536" y="353929"/>
                  </a:cubicBezTo>
                  <a:close/>
                </a:path>
              </a:pathLst>
            </a:custGeom>
            <a:solidFill>
              <a:srgbClr val="00A443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20" name="Forma libre 33">
              <a:extLst>
                <a:ext uri="{FF2B5EF4-FFF2-40B4-BE49-F238E27FC236}">
                  <a16:creationId xmlns:a16="http://schemas.microsoft.com/office/drawing/2014/main" id="{014A0365-8F1E-1DFF-E7AE-0F25C1F89D88}"/>
                </a:ext>
              </a:extLst>
            </p:cNvPr>
            <p:cNvSpPr/>
            <p:nvPr/>
          </p:nvSpPr>
          <p:spPr>
            <a:xfrm>
              <a:off x="6173437" y="5108611"/>
              <a:ext cx="349074" cy="433415"/>
            </a:xfrm>
            <a:custGeom>
              <a:avLst/>
              <a:gdLst>
                <a:gd name="connsiteX0" fmla="*/ 317740 w 349074"/>
                <a:gd name="connsiteY0" fmla="*/ 233018 h 433415"/>
                <a:gd name="connsiteX1" fmla="*/ 220610 w 349074"/>
                <a:gd name="connsiteY1" fmla="*/ 186716 h 433415"/>
                <a:gd name="connsiteX2" fmla="*/ 179594 w 349074"/>
                <a:gd name="connsiteY2" fmla="*/ 176902 h 433415"/>
                <a:gd name="connsiteX3" fmla="*/ 136329 w 349074"/>
                <a:gd name="connsiteY3" fmla="*/ 162981 h 433415"/>
                <a:gd name="connsiteX4" fmla="*/ 106043 w 349074"/>
                <a:gd name="connsiteY4" fmla="*/ 144953 h 433415"/>
                <a:gd name="connsiteX5" fmla="*/ 94578 w 349074"/>
                <a:gd name="connsiteY5" fmla="*/ 117111 h 433415"/>
                <a:gd name="connsiteX6" fmla="*/ 116211 w 349074"/>
                <a:gd name="connsiteY6" fmla="*/ 82265 h 433415"/>
                <a:gd name="connsiteX7" fmla="*/ 173191 w 349074"/>
                <a:gd name="connsiteY7" fmla="*/ 68776 h 433415"/>
                <a:gd name="connsiteX8" fmla="*/ 237527 w 349074"/>
                <a:gd name="connsiteY8" fmla="*/ 84729 h 433415"/>
                <a:gd name="connsiteX9" fmla="*/ 277288 w 349074"/>
                <a:gd name="connsiteY9" fmla="*/ 139203 h 433415"/>
                <a:gd name="connsiteX10" fmla="*/ 344392 w 349074"/>
                <a:gd name="connsiteY10" fmla="*/ 114603 h 433415"/>
                <a:gd name="connsiteX11" fmla="*/ 309131 w 349074"/>
                <a:gd name="connsiteY11" fmla="*/ 51527 h 433415"/>
                <a:gd name="connsiteX12" fmla="*/ 249684 w 349074"/>
                <a:gd name="connsiteY12" fmla="*/ 13006 h 433415"/>
                <a:gd name="connsiteX13" fmla="*/ 173061 w 349074"/>
                <a:gd name="connsiteY13" fmla="*/ 36 h 433415"/>
                <a:gd name="connsiteX14" fmla="*/ 90857 w 349074"/>
                <a:gd name="connsiteY14" fmla="*/ 15211 h 433415"/>
                <a:gd name="connsiteX15" fmla="*/ 35131 w 349074"/>
                <a:gd name="connsiteY15" fmla="*/ 56974 h 433415"/>
                <a:gd name="connsiteX16" fmla="*/ 15056 w 349074"/>
                <a:gd name="connsiteY16" fmla="*/ 118019 h 433415"/>
                <a:gd name="connsiteX17" fmla="*/ 45342 w 349074"/>
                <a:gd name="connsiteY17" fmla="*/ 195406 h 433415"/>
                <a:gd name="connsiteX18" fmla="*/ 142905 w 349074"/>
                <a:gd name="connsiteY18" fmla="*/ 243351 h 433415"/>
                <a:gd name="connsiteX19" fmla="*/ 184700 w 349074"/>
                <a:gd name="connsiteY19" fmla="*/ 253986 h 433415"/>
                <a:gd name="connsiteX20" fmla="*/ 249857 w 349074"/>
                <a:gd name="connsiteY20" fmla="*/ 276511 h 433415"/>
                <a:gd name="connsiteX21" fmla="*/ 270798 w 349074"/>
                <a:gd name="connsiteY21" fmla="*/ 312135 h 433415"/>
                <a:gd name="connsiteX22" fmla="*/ 246180 w 349074"/>
                <a:gd name="connsiteY22" fmla="*/ 350223 h 433415"/>
                <a:gd name="connsiteX23" fmla="*/ 177950 w 349074"/>
                <a:gd name="connsiteY23" fmla="*/ 365354 h 433415"/>
                <a:gd name="connsiteX24" fmla="*/ 130358 w 349074"/>
                <a:gd name="connsiteY24" fmla="*/ 357140 h 433415"/>
                <a:gd name="connsiteX25" fmla="*/ 90554 w 349074"/>
                <a:gd name="connsiteY25" fmla="*/ 332152 h 433415"/>
                <a:gd name="connsiteX26" fmla="*/ 65590 w 349074"/>
                <a:gd name="connsiteY26" fmla="*/ 289999 h 433415"/>
                <a:gd name="connsiteX27" fmla="*/ 0 w 349074"/>
                <a:gd name="connsiteY27" fmla="*/ 318663 h 433415"/>
                <a:gd name="connsiteX28" fmla="*/ 102452 w 349074"/>
                <a:gd name="connsiteY28" fmla="*/ 421038 h 433415"/>
                <a:gd name="connsiteX29" fmla="*/ 177864 w 349074"/>
                <a:gd name="connsiteY29" fmla="*/ 433360 h 433415"/>
                <a:gd name="connsiteX30" fmla="*/ 268721 w 349074"/>
                <a:gd name="connsiteY30" fmla="*/ 417364 h 433415"/>
                <a:gd name="connsiteX31" fmla="*/ 328124 w 349074"/>
                <a:gd name="connsiteY31" fmla="*/ 373526 h 433415"/>
                <a:gd name="connsiteX32" fmla="*/ 349065 w 349074"/>
                <a:gd name="connsiteY32" fmla="*/ 309627 h 433415"/>
                <a:gd name="connsiteX33" fmla="*/ 317740 w 349074"/>
                <a:gd name="connsiteY33" fmla="*/ 233018 h 43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349074" h="433415">
                  <a:moveTo>
                    <a:pt x="317740" y="233018"/>
                  </a:moveTo>
                  <a:cubicBezTo>
                    <a:pt x="296714" y="213075"/>
                    <a:pt x="264338" y="197641"/>
                    <a:pt x="220610" y="186716"/>
                  </a:cubicBezTo>
                  <a:lnTo>
                    <a:pt x="179594" y="176902"/>
                  </a:lnTo>
                  <a:cubicBezTo>
                    <a:pt x="164932" y="173050"/>
                    <a:pt x="150485" y="168402"/>
                    <a:pt x="136329" y="162981"/>
                  </a:cubicBezTo>
                  <a:cubicBezTo>
                    <a:pt x="125197" y="158908"/>
                    <a:pt x="114926" y="152795"/>
                    <a:pt x="106043" y="144953"/>
                  </a:cubicBezTo>
                  <a:cubicBezTo>
                    <a:pt x="98355" y="137776"/>
                    <a:pt x="94171" y="127617"/>
                    <a:pt x="94578" y="117111"/>
                  </a:cubicBezTo>
                  <a:cubicBezTo>
                    <a:pt x="94578" y="102900"/>
                    <a:pt x="101790" y="91288"/>
                    <a:pt x="116211" y="82265"/>
                  </a:cubicBezTo>
                  <a:cubicBezTo>
                    <a:pt x="130661" y="73273"/>
                    <a:pt x="149698" y="68776"/>
                    <a:pt x="173191" y="68776"/>
                  </a:cubicBezTo>
                  <a:cubicBezTo>
                    <a:pt x="195663" y="68387"/>
                    <a:pt x="217845" y="73887"/>
                    <a:pt x="237527" y="84729"/>
                  </a:cubicBezTo>
                  <a:cubicBezTo>
                    <a:pt x="256390" y="95421"/>
                    <a:pt x="269642" y="113579"/>
                    <a:pt x="277288" y="139203"/>
                  </a:cubicBezTo>
                  <a:lnTo>
                    <a:pt x="344392" y="114603"/>
                  </a:lnTo>
                  <a:cubicBezTo>
                    <a:pt x="338114" y="90959"/>
                    <a:pt x="325987" y="69269"/>
                    <a:pt x="309131" y="51527"/>
                  </a:cubicBezTo>
                  <a:cubicBezTo>
                    <a:pt x="292430" y="34424"/>
                    <a:pt x="272122" y="21264"/>
                    <a:pt x="249684" y="13006"/>
                  </a:cubicBezTo>
                  <a:cubicBezTo>
                    <a:pt x="225140" y="4087"/>
                    <a:pt x="199176" y="-305"/>
                    <a:pt x="173061" y="36"/>
                  </a:cubicBezTo>
                  <a:cubicBezTo>
                    <a:pt x="144917" y="-487"/>
                    <a:pt x="116955" y="4675"/>
                    <a:pt x="90857" y="15211"/>
                  </a:cubicBezTo>
                  <a:cubicBezTo>
                    <a:pt x="68909" y="23953"/>
                    <a:pt x="49677" y="38366"/>
                    <a:pt x="35131" y="56974"/>
                  </a:cubicBezTo>
                  <a:cubicBezTo>
                    <a:pt x="21806" y="74509"/>
                    <a:pt x="14736" y="96000"/>
                    <a:pt x="15056" y="118019"/>
                  </a:cubicBezTo>
                  <a:cubicBezTo>
                    <a:pt x="14342" y="146834"/>
                    <a:pt x="25254" y="174723"/>
                    <a:pt x="45342" y="195406"/>
                  </a:cubicBezTo>
                  <a:cubicBezTo>
                    <a:pt x="65534" y="216473"/>
                    <a:pt x="98052" y="232456"/>
                    <a:pt x="142905" y="243351"/>
                  </a:cubicBezTo>
                  <a:lnTo>
                    <a:pt x="184700" y="253986"/>
                  </a:lnTo>
                  <a:cubicBezTo>
                    <a:pt x="214207" y="260558"/>
                    <a:pt x="235926" y="268067"/>
                    <a:pt x="249857" y="276511"/>
                  </a:cubicBezTo>
                  <a:cubicBezTo>
                    <a:pt x="262967" y="283527"/>
                    <a:pt x="271049" y="297276"/>
                    <a:pt x="270798" y="312135"/>
                  </a:cubicBezTo>
                  <a:cubicBezTo>
                    <a:pt x="270798" y="327439"/>
                    <a:pt x="262590" y="340137"/>
                    <a:pt x="246180" y="350223"/>
                  </a:cubicBezTo>
                  <a:cubicBezTo>
                    <a:pt x="229769" y="360309"/>
                    <a:pt x="207025" y="365354"/>
                    <a:pt x="177950" y="365354"/>
                  </a:cubicBezTo>
                  <a:cubicBezTo>
                    <a:pt x="161730" y="365406"/>
                    <a:pt x="145622" y="362626"/>
                    <a:pt x="130358" y="357140"/>
                  </a:cubicBezTo>
                  <a:cubicBezTo>
                    <a:pt x="115371" y="351918"/>
                    <a:pt x="101764" y="343375"/>
                    <a:pt x="90554" y="332152"/>
                  </a:cubicBezTo>
                  <a:cubicBezTo>
                    <a:pt x="78972" y="320301"/>
                    <a:pt x="70410" y="305844"/>
                    <a:pt x="65590" y="289999"/>
                  </a:cubicBezTo>
                  <a:lnTo>
                    <a:pt x="0" y="318663"/>
                  </a:lnTo>
                  <a:cubicBezTo>
                    <a:pt x="16099" y="367015"/>
                    <a:pt x="54064" y="404951"/>
                    <a:pt x="102452" y="421038"/>
                  </a:cubicBezTo>
                  <a:cubicBezTo>
                    <a:pt x="126711" y="429378"/>
                    <a:pt x="152212" y="433546"/>
                    <a:pt x="177864" y="433360"/>
                  </a:cubicBezTo>
                  <a:cubicBezTo>
                    <a:pt x="208907" y="434030"/>
                    <a:pt x="239776" y="428596"/>
                    <a:pt x="268721" y="417364"/>
                  </a:cubicBezTo>
                  <a:cubicBezTo>
                    <a:pt x="292136" y="408406"/>
                    <a:pt x="312670" y="393253"/>
                    <a:pt x="328124" y="373526"/>
                  </a:cubicBezTo>
                  <a:cubicBezTo>
                    <a:pt x="342008" y="355138"/>
                    <a:pt x="349376" y="332657"/>
                    <a:pt x="349065" y="309627"/>
                  </a:cubicBezTo>
                  <a:cubicBezTo>
                    <a:pt x="349238" y="278469"/>
                    <a:pt x="338798" y="252936"/>
                    <a:pt x="317740" y="233018"/>
                  </a:cubicBezTo>
                  <a:close/>
                </a:path>
              </a:pathLst>
            </a:custGeom>
            <a:solidFill>
              <a:srgbClr val="00A443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21" name="Forma libre 34">
              <a:extLst>
                <a:ext uri="{FF2B5EF4-FFF2-40B4-BE49-F238E27FC236}">
                  <a16:creationId xmlns:a16="http://schemas.microsoft.com/office/drawing/2014/main" id="{F6BA4766-5FB9-9E11-9315-1664B0BA86BB}"/>
                </a:ext>
              </a:extLst>
            </p:cNvPr>
            <p:cNvSpPr/>
            <p:nvPr/>
          </p:nvSpPr>
          <p:spPr>
            <a:xfrm>
              <a:off x="5174095" y="5851476"/>
              <a:ext cx="219484" cy="237478"/>
            </a:xfrm>
            <a:custGeom>
              <a:avLst/>
              <a:gdLst>
                <a:gd name="connsiteX0" fmla="*/ 95184 w 219484"/>
                <a:gd name="connsiteY0" fmla="*/ 0 h 237478"/>
                <a:gd name="connsiteX1" fmla="*/ 0 w 219484"/>
                <a:gd name="connsiteY1" fmla="*/ 237478 h 237478"/>
                <a:gd name="connsiteX2" fmla="*/ 31930 w 219484"/>
                <a:gd name="connsiteY2" fmla="*/ 237478 h 237478"/>
                <a:gd name="connsiteX3" fmla="*/ 59187 w 219484"/>
                <a:gd name="connsiteY3" fmla="*/ 166922 h 237478"/>
                <a:gd name="connsiteX4" fmla="*/ 159606 w 219484"/>
                <a:gd name="connsiteY4" fmla="*/ 166922 h 237478"/>
                <a:gd name="connsiteX5" fmla="*/ 186906 w 219484"/>
                <a:gd name="connsiteY5" fmla="*/ 237478 h 237478"/>
                <a:gd name="connsiteX6" fmla="*/ 219485 w 219484"/>
                <a:gd name="connsiteY6" fmla="*/ 237478 h 237478"/>
                <a:gd name="connsiteX7" fmla="*/ 124301 w 219484"/>
                <a:gd name="connsiteY7" fmla="*/ 0 h 237478"/>
                <a:gd name="connsiteX8" fmla="*/ 69700 w 219484"/>
                <a:gd name="connsiteY8" fmla="*/ 140118 h 237478"/>
                <a:gd name="connsiteX9" fmla="*/ 99640 w 219484"/>
                <a:gd name="connsiteY9" fmla="*/ 62731 h 237478"/>
                <a:gd name="connsiteX10" fmla="*/ 109461 w 219484"/>
                <a:gd name="connsiteY10" fmla="*/ 37656 h 237478"/>
                <a:gd name="connsiteX11" fmla="*/ 119326 w 219484"/>
                <a:gd name="connsiteY11" fmla="*/ 62731 h 237478"/>
                <a:gd name="connsiteX12" fmla="*/ 149222 w 219484"/>
                <a:gd name="connsiteY12" fmla="*/ 140118 h 237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9484" h="237478">
                  <a:moveTo>
                    <a:pt x="95184" y="0"/>
                  </a:moveTo>
                  <a:lnTo>
                    <a:pt x="0" y="237478"/>
                  </a:lnTo>
                  <a:lnTo>
                    <a:pt x="31930" y="237478"/>
                  </a:lnTo>
                  <a:lnTo>
                    <a:pt x="59187" y="166922"/>
                  </a:lnTo>
                  <a:lnTo>
                    <a:pt x="159606" y="166922"/>
                  </a:lnTo>
                  <a:lnTo>
                    <a:pt x="186906" y="237478"/>
                  </a:lnTo>
                  <a:lnTo>
                    <a:pt x="219485" y="237478"/>
                  </a:lnTo>
                  <a:lnTo>
                    <a:pt x="124301" y="0"/>
                  </a:lnTo>
                  <a:close/>
                  <a:moveTo>
                    <a:pt x="69700" y="140118"/>
                  </a:moveTo>
                  <a:lnTo>
                    <a:pt x="99640" y="62731"/>
                  </a:lnTo>
                  <a:lnTo>
                    <a:pt x="109461" y="37656"/>
                  </a:lnTo>
                  <a:cubicBezTo>
                    <a:pt x="113528" y="48032"/>
                    <a:pt x="116816" y="56419"/>
                    <a:pt x="119326" y="62731"/>
                  </a:cubicBezTo>
                  <a:lnTo>
                    <a:pt x="149222" y="140118"/>
                  </a:lnTo>
                  <a:close/>
                </a:path>
              </a:pathLst>
            </a:custGeom>
            <a:solidFill>
              <a:srgbClr val="00A443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22" name="Forma libre 35">
              <a:extLst>
                <a:ext uri="{FF2B5EF4-FFF2-40B4-BE49-F238E27FC236}">
                  <a16:creationId xmlns:a16="http://schemas.microsoft.com/office/drawing/2014/main" id="{27682C2D-68E4-24A9-80A8-6FD975EB9AF4}"/>
                </a:ext>
              </a:extLst>
            </p:cNvPr>
            <p:cNvSpPr/>
            <p:nvPr/>
          </p:nvSpPr>
          <p:spPr>
            <a:xfrm>
              <a:off x="5413265" y="5914542"/>
              <a:ext cx="145779" cy="174412"/>
            </a:xfrm>
            <a:custGeom>
              <a:avLst/>
              <a:gdLst>
                <a:gd name="connsiteX0" fmla="*/ 114783 w 145779"/>
                <a:gd name="connsiteY0" fmla="*/ 8181 h 174412"/>
                <a:gd name="connsiteX1" fmla="*/ 81512 w 145779"/>
                <a:gd name="connsiteY1" fmla="*/ 10 h 174412"/>
                <a:gd name="connsiteX2" fmla="*/ 48241 w 145779"/>
                <a:gd name="connsiteY2" fmla="*/ 9003 h 174412"/>
                <a:gd name="connsiteX3" fmla="*/ 29204 w 145779"/>
                <a:gd name="connsiteY3" fmla="*/ 29625 h 174412"/>
                <a:gd name="connsiteX4" fmla="*/ 29204 w 145779"/>
                <a:gd name="connsiteY4" fmla="*/ 3080 h 174412"/>
                <a:gd name="connsiteX5" fmla="*/ 0 w 145779"/>
                <a:gd name="connsiteY5" fmla="*/ 3080 h 174412"/>
                <a:gd name="connsiteX6" fmla="*/ 0 w 145779"/>
                <a:gd name="connsiteY6" fmla="*/ 174412 h 174412"/>
                <a:gd name="connsiteX7" fmla="*/ 29204 w 145779"/>
                <a:gd name="connsiteY7" fmla="*/ 174412 h 174412"/>
                <a:gd name="connsiteX8" fmla="*/ 29204 w 145779"/>
                <a:gd name="connsiteY8" fmla="*/ 72642 h 174412"/>
                <a:gd name="connsiteX9" fmla="*/ 42184 w 145779"/>
                <a:gd name="connsiteY9" fmla="*/ 38531 h 174412"/>
                <a:gd name="connsiteX10" fmla="*/ 75455 w 145779"/>
                <a:gd name="connsiteY10" fmla="*/ 26166 h 174412"/>
                <a:gd name="connsiteX11" fmla="*/ 105178 w 145779"/>
                <a:gd name="connsiteY11" fmla="*/ 38358 h 174412"/>
                <a:gd name="connsiteX12" fmla="*/ 116557 w 145779"/>
                <a:gd name="connsiteY12" fmla="*/ 71604 h 174412"/>
                <a:gd name="connsiteX13" fmla="*/ 116557 w 145779"/>
                <a:gd name="connsiteY13" fmla="*/ 174412 h 174412"/>
                <a:gd name="connsiteX14" fmla="*/ 145761 w 145779"/>
                <a:gd name="connsiteY14" fmla="*/ 174412 h 174412"/>
                <a:gd name="connsiteX15" fmla="*/ 145761 w 145779"/>
                <a:gd name="connsiteY15" fmla="*/ 67194 h 174412"/>
                <a:gd name="connsiteX16" fmla="*/ 137627 w 145779"/>
                <a:gd name="connsiteY16" fmla="*/ 31571 h 174412"/>
                <a:gd name="connsiteX17" fmla="*/ 114783 w 145779"/>
                <a:gd name="connsiteY17" fmla="*/ 8181 h 174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45779" h="174412">
                  <a:moveTo>
                    <a:pt x="114783" y="8181"/>
                  </a:moveTo>
                  <a:cubicBezTo>
                    <a:pt x="104589" y="2622"/>
                    <a:pt x="93124" y="-193"/>
                    <a:pt x="81512" y="10"/>
                  </a:cubicBezTo>
                  <a:cubicBezTo>
                    <a:pt x="69817" y="2"/>
                    <a:pt x="58335" y="3106"/>
                    <a:pt x="48241" y="9003"/>
                  </a:cubicBezTo>
                  <a:cubicBezTo>
                    <a:pt x="40033" y="13892"/>
                    <a:pt x="33418" y="21056"/>
                    <a:pt x="29204" y="29625"/>
                  </a:cubicBezTo>
                  <a:lnTo>
                    <a:pt x="29204" y="3080"/>
                  </a:lnTo>
                  <a:lnTo>
                    <a:pt x="0" y="3080"/>
                  </a:lnTo>
                  <a:lnTo>
                    <a:pt x="0" y="174412"/>
                  </a:lnTo>
                  <a:lnTo>
                    <a:pt x="29204" y="174412"/>
                  </a:lnTo>
                  <a:lnTo>
                    <a:pt x="29204" y="72642"/>
                  </a:lnTo>
                  <a:cubicBezTo>
                    <a:pt x="28520" y="59953"/>
                    <a:pt x="33236" y="47562"/>
                    <a:pt x="42184" y="38531"/>
                  </a:cubicBezTo>
                  <a:cubicBezTo>
                    <a:pt x="51174" y="30131"/>
                    <a:pt x="63154" y="25678"/>
                    <a:pt x="75455" y="26166"/>
                  </a:cubicBezTo>
                  <a:cubicBezTo>
                    <a:pt x="86656" y="25764"/>
                    <a:pt x="97490" y="30209"/>
                    <a:pt x="105178" y="38358"/>
                  </a:cubicBezTo>
                  <a:cubicBezTo>
                    <a:pt x="113130" y="47554"/>
                    <a:pt x="117210" y="59469"/>
                    <a:pt x="116557" y="71604"/>
                  </a:cubicBezTo>
                  <a:lnTo>
                    <a:pt x="116557" y="174412"/>
                  </a:lnTo>
                  <a:lnTo>
                    <a:pt x="145761" y="174412"/>
                  </a:lnTo>
                  <a:lnTo>
                    <a:pt x="145761" y="67194"/>
                  </a:lnTo>
                  <a:cubicBezTo>
                    <a:pt x="146033" y="54830"/>
                    <a:pt x="143238" y="42590"/>
                    <a:pt x="137627" y="31571"/>
                  </a:cubicBezTo>
                  <a:cubicBezTo>
                    <a:pt x="132470" y="21705"/>
                    <a:pt x="124526" y="13573"/>
                    <a:pt x="114783" y="8181"/>
                  </a:cubicBezTo>
                  <a:close/>
                </a:path>
              </a:pathLst>
            </a:custGeom>
            <a:solidFill>
              <a:srgbClr val="00A443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23" name="Forma libre 36">
              <a:extLst>
                <a:ext uri="{FF2B5EF4-FFF2-40B4-BE49-F238E27FC236}">
                  <a16:creationId xmlns:a16="http://schemas.microsoft.com/office/drawing/2014/main" id="{61844BD5-21A5-CE4B-B76C-88BD841AC4B3}"/>
                </a:ext>
              </a:extLst>
            </p:cNvPr>
            <p:cNvSpPr/>
            <p:nvPr/>
          </p:nvSpPr>
          <p:spPr>
            <a:xfrm>
              <a:off x="5656460" y="5851476"/>
              <a:ext cx="219355" cy="237478"/>
            </a:xfrm>
            <a:custGeom>
              <a:avLst/>
              <a:gdLst>
                <a:gd name="connsiteX0" fmla="*/ 95184 w 219355"/>
                <a:gd name="connsiteY0" fmla="*/ 0 h 237478"/>
                <a:gd name="connsiteX1" fmla="*/ 0 w 219355"/>
                <a:gd name="connsiteY1" fmla="*/ 237478 h 237478"/>
                <a:gd name="connsiteX2" fmla="*/ 31930 w 219355"/>
                <a:gd name="connsiteY2" fmla="*/ 237478 h 237478"/>
                <a:gd name="connsiteX3" fmla="*/ 59230 w 219355"/>
                <a:gd name="connsiteY3" fmla="*/ 166922 h 237478"/>
                <a:gd name="connsiteX4" fmla="*/ 159476 w 219355"/>
                <a:gd name="connsiteY4" fmla="*/ 166922 h 237478"/>
                <a:gd name="connsiteX5" fmla="*/ 186776 w 219355"/>
                <a:gd name="connsiteY5" fmla="*/ 237478 h 237478"/>
                <a:gd name="connsiteX6" fmla="*/ 219355 w 219355"/>
                <a:gd name="connsiteY6" fmla="*/ 237478 h 237478"/>
                <a:gd name="connsiteX7" fmla="*/ 124172 w 219355"/>
                <a:gd name="connsiteY7" fmla="*/ 0 h 237478"/>
                <a:gd name="connsiteX8" fmla="*/ 69657 w 219355"/>
                <a:gd name="connsiteY8" fmla="*/ 140118 h 237478"/>
                <a:gd name="connsiteX9" fmla="*/ 99597 w 219355"/>
                <a:gd name="connsiteY9" fmla="*/ 62731 h 237478"/>
                <a:gd name="connsiteX10" fmla="*/ 109418 w 219355"/>
                <a:gd name="connsiteY10" fmla="*/ 37656 h 237478"/>
                <a:gd name="connsiteX11" fmla="*/ 119283 w 219355"/>
                <a:gd name="connsiteY11" fmla="*/ 62731 h 237478"/>
                <a:gd name="connsiteX12" fmla="*/ 149179 w 219355"/>
                <a:gd name="connsiteY12" fmla="*/ 140118 h 237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9355" h="237478">
                  <a:moveTo>
                    <a:pt x="95184" y="0"/>
                  </a:moveTo>
                  <a:lnTo>
                    <a:pt x="0" y="237478"/>
                  </a:lnTo>
                  <a:lnTo>
                    <a:pt x="31930" y="237478"/>
                  </a:lnTo>
                  <a:lnTo>
                    <a:pt x="59230" y="166922"/>
                  </a:lnTo>
                  <a:lnTo>
                    <a:pt x="159476" y="166922"/>
                  </a:lnTo>
                  <a:lnTo>
                    <a:pt x="186776" y="237478"/>
                  </a:lnTo>
                  <a:lnTo>
                    <a:pt x="219355" y="237478"/>
                  </a:lnTo>
                  <a:lnTo>
                    <a:pt x="124172" y="0"/>
                  </a:lnTo>
                  <a:close/>
                  <a:moveTo>
                    <a:pt x="69657" y="140118"/>
                  </a:moveTo>
                  <a:lnTo>
                    <a:pt x="99597" y="62731"/>
                  </a:lnTo>
                  <a:lnTo>
                    <a:pt x="109418" y="37656"/>
                  </a:lnTo>
                  <a:cubicBezTo>
                    <a:pt x="113528" y="48032"/>
                    <a:pt x="116773" y="56419"/>
                    <a:pt x="119283" y="62731"/>
                  </a:cubicBezTo>
                  <a:lnTo>
                    <a:pt x="149179" y="140118"/>
                  </a:lnTo>
                  <a:close/>
                </a:path>
              </a:pathLst>
            </a:custGeom>
            <a:solidFill>
              <a:srgbClr val="00A443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24" name="Forma libre 37">
              <a:extLst>
                <a:ext uri="{FF2B5EF4-FFF2-40B4-BE49-F238E27FC236}">
                  <a16:creationId xmlns:a16="http://schemas.microsoft.com/office/drawing/2014/main" id="{A93BFED9-9D00-2A4B-0E9D-5CAC2A10D2CC}"/>
                </a:ext>
              </a:extLst>
            </p:cNvPr>
            <p:cNvSpPr/>
            <p:nvPr/>
          </p:nvSpPr>
          <p:spPr>
            <a:xfrm>
              <a:off x="5864739" y="5917622"/>
              <a:ext cx="165316" cy="171678"/>
            </a:xfrm>
            <a:custGeom>
              <a:avLst/>
              <a:gdLst>
                <a:gd name="connsiteX0" fmla="*/ 91593 w 165316"/>
                <a:gd name="connsiteY0" fmla="*/ 109250 h 171678"/>
                <a:gd name="connsiteX1" fmla="*/ 87872 w 165316"/>
                <a:gd name="connsiteY1" fmla="*/ 119280 h 171678"/>
                <a:gd name="connsiteX2" fmla="*/ 82767 w 165316"/>
                <a:gd name="connsiteY2" fmla="*/ 131298 h 171678"/>
                <a:gd name="connsiteX3" fmla="*/ 78440 w 165316"/>
                <a:gd name="connsiteY3" fmla="*/ 119280 h 171678"/>
                <a:gd name="connsiteX4" fmla="*/ 74373 w 165316"/>
                <a:gd name="connsiteY4" fmla="*/ 109250 h 171678"/>
                <a:gd name="connsiteX5" fmla="*/ 31584 w 165316"/>
                <a:gd name="connsiteY5" fmla="*/ 0 h 171678"/>
                <a:gd name="connsiteX6" fmla="*/ 0 w 165316"/>
                <a:gd name="connsiteY6" fmla="*/ 0 h 171678"/>
                <a:gd name="connsiteX7" fmla="*/ 69225 w 165316"/>
                <a:gd name="connsiteY7" fmla="*/ 171678 h 171678"/>
                <a:gd name="connsiteX8" fmla="*/ 96092 w 165316"/>
                <a:gd name="connsiteY8" fmla="*/ 171678 h 171678"/>
                <a:gd name="connsiteX9" fmla="*/ 165317 w 165316"/>
                <a:gd name="connsiteY9" fmla="*/ 0 h 171678"/>
                <a:gd name="connsiteX10" fmla="*/ 134079 w 165316"/>
                <a:gd name="connsiteY10" fmla="*/ 0 h 171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5316" h="171678">
                  <a:moveTo>
                    <a:pt x="91593" y="109250"/>
                  </a:moveTo>
                  <a:cubicBezTo>
                    <a:pt x="90468" y="112406"/>
                    <a:pt x="89256" y="115778"/>
                    <a:pt x="87872" y="119280"/>
                  </a:cubicBezTo>
                  <a:cubicBezTo>
                    <a:pt x="86487" y="122782"/>
                    <a:pt x="84843" y="126802"/>
                    <a:pt x="82767" y="131298"/>
                  </a:cubicBezTo>
                  <a:cubicBezTo>
                    <a:pt x="81209" y="126975"/>
                    <a:pt x="79738" y="122652"/>
                    <a:pt x="78440" y="119280"/>
                  </a:cubicBezTo>
                  <a:cubicBezTo>
                    <a:pt x="77142" y="115907"/>
                    <a:pt x="75758" y="112406"/>
                    <a:pt x="74373" y="109250"/>
                  </a:cubicBezTo>
                  <a:lnTo>
                    <a:pt x="31584" y="0"/>
                  </a:lnTo>
                  <a:lnTo>
                    <a:pt x="0" y="0"/>
                  </a:lnTo>
                  <a:lnTo>
                    <a:pt x="69225" y="171678"/>
                  </a:lnTo>
                  <a:lnTo>
                    <a:pt x="96092" y="171678"/>
                  </a:lnTo>
                  <a:lnTo>
                    <a:pt x="165317" y="0"/>
                  </a:lnTo>
                  <a:lnTo>
                    <a:pt x="134079" y="0"/>
                  </a:lnTo>
                  <a:close/>
                </a:path>
              </a:pathLst>
            </a:custGeom>
            <a:solidFill>
              <a:srgbClr val="00A443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25" name="Forma libre 38">
              <a:extLst>
                <a:ext uri="{FF2B5EF4-FFF2-40B4-BE49-F238E27FC236}">
                  <a16:creationId xmlns:a16="http://schemas.microsoft.com/office/drawing/2014/main" id="{B71AF9DB-4679-F69B-4673-67BFC6E6AD94}"/>
                </a:ext>
              </a:extLst>
            </p:cNvPr>
            <p:cNvSpPr/>
            <p:nvPr/>
          </p:nvSpPr>
          <p:spPr>
            <a:xfrm>
              <a:off x="6034795" y="5914540"/>
              <a:ext cx="150483" cy="177660"/>
            </a:xfrm>
            <a:custGeom>
              <a:avLst/>
              <a:gdLst>
                <a:gd name="connsiteX0" fmla="*/ 126788 w 150483"/>
                <a:gd name="connsiteY0" fmla="*/ 15620 h 177660"/>
                <a:gd name="connsiteX1" fmla="*/ 102689 w 150483"/>
                <a:gd name="connsiteY1" fmla="*/ 3774 h 177660"/>
                <a:gd name="connsiteX2" fmla="*/ 74653 w 150483"/>
                <a:gd name="connsiteY2" fmla="*/ 13 h 177660"/>
                <a:gd name="connsiteX3" fmla="*/ 32902 w 150483"/>
                <a:gd name="connsiteY3" fmla="*/ 10561 h 177660"/>
                <a:gd name="connsiteX4" fmla="*/ 6077 w 150483"/>
                <a:gd name="connsiteY4" fmla="*/ 41776 h 177660"/>
                <a:gd name="connsiteX5" fmla="*/ 29181 w 150483"/>
                <a:gd name="connsiteY5" fmla="*/ 54313 h 177660"/>
                <a:gd name="connsiteX6" fmla="*/ 46141 w 150483"/>
                <a:gd name="connsiteY6" fmla="*/ 33777 h 177660"/>
                <a:gd name="connsiteX7" fmla="*/ 74307 w 150483"/>
                <a:gd name="connsiteY7" fmla="*/ 26169 h 177660"/>
                <a:gd name="connsiteX8" fmla="*/ 97411 w 150483"/>
                <a:gd name="connsiteY8" fmla="*/ 30492 h 177660"/>
                <a:gd name="connsiteX9" fmla="*/ 114717 w 150483"/>
                <a:gd name="connsiteY9" fmla="*/ 44413 h 177660"/>
                <a:gd name="connsiteX10" fmla="*/ 121336 w 150483"/>
                <a:gd name="connsiteY10" fmla="*/ 70353 h 177660"/>
                <a:gd name="connsiteX11" fmla="*/ 121336 w 150483"/>
                <a:gd name="connsiteY11" fmla="*/ 91191 h 177660"/>
                <a:gd name="connsiteX12" fmla="*/ 116274 w 150483"/>
                <a:gd name="connsiteY12" fmla="*/ 86046 h 177660"/>
                <a:gd name="connsiteX13" fmla="*/ 69418 w 150483"/>
                <a:gd name="connsiteY13" fmla="*/ 72125 h 177660"/>
                <a:gd name="connsiteX14" fmla="*/ 34805 w 150483"/>
                <a:gd name="connsiteY14" fmla="*/ 78221 h 177660"/>
                <a:gd name="connsiteX15" fmla="*/ 9495 w 150483"/>
                <a:gd name="connsiteY15" fmla="*/ 96033 h 177660"/>
                <a:gd name="connsiteX16" fmla="*/ 20 w 150483"/>
                <a:gd name="connsiteY16" fmla="*/ 124740 h 177660"/>
                <a:gd name="connsiteX17" fmla="*/ 9322 w 150483"/>
                <a:gd name="connsiteY17" fmla="*/ 153576 h 177660"/>
                <a:gd name="connsiteX18" fmla="*/ 34286 w 150483"/>
                <a:gd name="connsiteY18" fmla="*/ 171561 h 177660"/>
                <a:gd name="connsiteX19" fmla="*/ 68249 w 150483"/>
                <a:gd name="connsiteY19" fmla="*/ 177657 h 177660"/>
                <a:gd name="connsiteX20" fmla="*/ 115841 w 150483"/>
                <a:gd name="connsiteY20" fmla="*/ 163390 h 177660"/>
                <a:gd name="connsiteX21" fmla="*/ 121942 w 150483"/>
                <a:gd name="connsiteY21" fmla="*/ 156991 h 177660"/>
                <a:gd name="connsiteX22" fmla="*/ 121942 w 150483"/>
                <a:gd name="connsiteY22" fmla="*/ 174284 h 177660"/>
                <a:gd name="connsiteX23" fmla="*/ 150454 w 150483"/>
                <a:gd name="connsiteY23" fmla="*/ 174284 h 177660"/>
                <a:gd name="connsiteX24" fmla="*/ 150454 w 150483"/>
                <a:gd name="connsiteY24" fmla="*/ 67067 h 177660"/>
                <a:gd name="connsiteX25" fmla="*/ 144007 w 150483"/>
                <a:gd name="connsiteY25" fmla="*/ 36372 h 177660"/>
                <a:gd name="connsiteX26" fmla="*/ 126788 w 150483"/>
                <a:gd name="connsiteY26" fmla="*/ 15620 h 177660"/>
                <a:gd name="connsiteX27" fmla="*/ 108789 w 150483"/>
                <a:gd name="connsiteY27" fmla="*/ 147134 h 177660"/>
                <a:gd name="connsiteX28" fmla="*/ 76340 w 150483"/>
                <a:gd name="connsiteY28" fmla="*/ 154743 h 177660"/>
                <a:gd name="connsiteX29" fmla="*/ 43242 w 150483"/>
                <a:gd name="connsiteY29" fmla="*/ 147307 h 177660"/>
                <a:gd name="connsiteX30" fmla="*/ 32898 w 150483"/>
                <a:gd name="connsiteY30" fmla="*/ 112682 h 177660"/>
                <a:gd name="connsiteX31" fmla="*/ 43242 w 150483"/>
                <a:gd name="connsiteY31" fmla="*/ 102345 h 177660"/>
                <a:gd name="connsiteX32" fmla="*/ 76340 w 150483"/>
                <a:gd name="connsiteY32" fmla="*/ 95039 h 177660"/>
                <a:gd name="connsiteX33" fmla="*/ 108789 w 150483"/>
                <a:gd name="connsiteY33" fmla="*/ 102648 h 177660"/>
                <a:gd name="connsiteX34" fmla="*/ 118645 w 150483"/>
                <a:gd name="connsiteY34" fmla="*/ 137286 h 177660"/>
                <a:gd name="connsiteX35" fmla="*/ 108789 w 150483"/>
                <a:gd name="connsiteY35" fmla="*/ 147134 h 177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50483" h="177660">
                  <a:moveTo>
                    <a:pt x="126788" y="15620"/>
                  </a:moveTo>
                  <a:cubicBezTo>
                    <a:pt x="119584" y="10172"/>
                    <a:pt x="111402" y="6152"/>
                    <a:pt x="102689" y="3774"/>
                  </a:cubicBezTo>
                  <a:cubicBezTo>
                    <a:pt x="93560" y="1245"/>
                    <a:pt x="84128" y="-22"/>
                    <a:pt x="74653" y="13"/>
                  </a:cubicBezTo>
                  <a:cubicBezTo>
                    <a:pt x="60046" y="-242"/>
                    <a:pt x="45635" y="3402"/>
                    <a:pt x="32902" y="10561"/>
                  </a:cubicBezTo>
                  <a:cubicBezTo>
                    <a:pt x="20653" y="17595"/>
                    <a:pt x="11183" y="28611"/>
                    <a:pt x="6077" y="41776"/>
                  </a:cubicBezTo>
                  <a:lnTo>
                    <a:pt x="29181" y="54313"/>
                  </a:lnTo>
                  <a:cubicBezTo>
                    <a:pt x="32478" y="45822"/>
                    <a:pt x="38422" y="38620"/>
                    <a:pt x="46141" y="33777"/>
                  </a:cubicBezTo>
                  <a:cubicBezTo>
                    <a:pt x="54591" y="28564"/>
                    <a:pt x="64377" y="25922"/>
                    <a:pt x="74307" y="26169"/>
                  </a:cubicBezTo>
                  <a:cubicBezTo>
                    <a:pt x="82216" y="26086"/>
                    <a:pt x="90064" y="27556"/>
                    <a:pt x="97411" y="30492"/>
                  </a:cubicBezTo>
                  <a:cubicBezTo>
                    <a:pt x="104467" y="33254"/>
                    <a:pt x="110511" y="38114"/>
                    <a:pt x="114717" y="44413"/>
                  </a:cubicBezTo>
                  <a:cubicBezTo>
                    <a:pt x="119493" y="52195"/>
                    <a:pt x="121799" y="61235"/>
                    <a:pt x="121336" y="70353"/>
                  </a:cubicBezTo>
                  <a:lnTo>
                    <a:pt x="121336" y="91191"/>
                  </a:lnTo>
                  <a:cubicBezTo>
                    <a:pt x="119792" y="89341"/>
                    <a:pt x="118100" y="87620"/>
                    <a:pt x="116274" y="86046"/>
                  </a:cubicBezTo>
                  <a:cubicBezTo>
                    <a:pt x="105427" y="76738"/>
                    <a:pt x="89809" y="72095"/>
                    <a:pt x="69418" y="72125"/>
                  </a:cubicBezTo>
                  <a:cubicBezTo>
                    <a:pt x="57602" y="71983"/>
                    <a:pt x="45864" y="74053"/>
                    <a:pt x="34805" y="78221"/>
                  </a:cubicBezTo>
                  <a:cubicBezTo>
                    <a:pt x="24950" y="81835"/>
                    <a:pt x="16219" y="87979"/>
                    <a:pt x="9495" y="96033"/>
                  </a:cubicBezTo>
                  <a:cubicBezTo>
                    <a:pt x="3062" y="104191"/>
                    <a:pt x="-291" y="114355"/>
                    <a:pt x="20" y="124740"/>
                  </a:cubicBezTo>
                  <a:cubicBezTo>
                    <a:pt x="-291" y="135133"/>
                    <a:pt x="2997" y="145319"/>
                    <a:pt x="9322" y="153576"/>
                  </a:cubicBezTo>
                  <a:cubicBezTo>
                    <a:pt x="15877" y="161700"/>
                    <a:pt x="24500" y="167912"/>
                    <a:pt x="34286" y="171561"/>
                  </a:cubicBezTo>
                  <a:cubicBezTo>
                    <a:pt x="45124" y="175698"/>
                    <a:pt x="56646" y="177765"/>
                    <a:pt x="68249" y="177657"/>
                  </a:cubicBezTo>
                  <a:cubicBezTo>
                    <a:pt x="88844" y="177657"/>
                    <a:pt x="104709" y="172901"/>
                    <a:pt x="115841" y="163390"/>
                  </a:cubicBezTo>
                  <a:cubicBezTo>
                    <a:pt x="118083" y="161462"/>
                    <a:pt x="120125" y="159322"/>
                    <a:pt x="121942" y="156991"/>
                  </a:cubicBezTo>
                  <a:lnTo>
                    <a:pt x="121942" y="174284"/>
                  </a:lnTo>
                  <a:lnTo>
                    <a:pt x="150454" y="174284"/>
                  </a:lnTo>
                  <a:lnTo>
                    <a:pt x="150454" y="67067"/>
                  </a:lnTo>
                  <a:cubicBezTo>
                    <a:pt x="150770" y="56470"/>
                    <a:pt x="148559" y="45948"/>
                    <a:pt x="144007" y="36372"/>
                  </a:cubicBezTo>
                  <a:cubicBezTo>
                    <a:pt x="139927" y="28231"/>
                    <a:pt x="134034" y="21132"/>
                    <a:pt x="126788" y="15620"/>
                  </a:cubicBezTo>
                  <a:close/>
                  <a:moveTo>
                    <a:pt x="108789" y="147134"/>
                  </a:moveTo>
                  <a:cubicBezTo>
                    <a:pt x="98843" y="152504"/>
                    <a:pt x="87641" y="155132"/>
                    <a:pt x="76340" y="154743"/>
                  </a:cubicBezTo>
                  <a:cubicBezTo>
                    <a:pt x="64853" y="155128"/>
                    <a:pt x="53462" y="152569"/>
                    <a:pt x="43242" y="147307"/>
                  </a:cubicBezTo>
                  <a:cubicBezTo>
                    <a:pt x="30816" y="140602"/>
                    <a:pt x="26183" y="125099"/>
                    <a:pt x="32898" y="112682"/>
                  </a:cubicBezTo>
                  <a:cubicBezTo>
                    <a:pt x="35264" y="108303"/>
                    <a:pt x="38860" y="104710"/>
                    <a:pt x="43242" y="102345"/>
                  </a:cubicBezTo>
                  <a:cubicBezTo>
                    <a:pt x="53487" y="97170"/>
                    <a:pt x="64871" y="94658"/>
                    <a:pt x="76340" y="95039"/>
                  </a:cubicBezTo>
                  <a:cubicBezTo>
                    <a:pt x="87641" y="94649"/>
                    <a:pt x="98843" y="97278"/>
                    <a:pt x="108789" y="102648"/>
                  </a:cubicBezTo>
                  <a:cubicBezTo>
                    <a:pt x="121085" y="109496"/>
                    <a:pt x="125494" y="125003"/>
                    <a:pt x="118645" y="137286"/>
                  </a:cubicBezTo>
                  <a:cubicBezTo>
                    <a:pt x="116339" y="141419"/>
                    <a:pt x="112925" y="144830"/>
                    <a:pt x="108789" y="147134"/>
                  </a:cubicBezTo>
                  <a:close/>
                </a:path>
              </a:pathLst>
            </a:custGeom>
            <a:solidFill>
              <a:srgbClr val="00A443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26" name="Forma libre 39">
              <a:extLst>
                <a:ext uri="{FF2B5EF4-FFF2-40B4-BE49-F238E27FC236}">
                  <a16:creationId xmlns:a16="http://schemas.microsoft.com/office/drawing/2014/main" id="{F3257177-3192-1AFC-197D-4F9E19148926}"/>
                </a:ext>
              </a:extLst>
            </p:cNvPr>
            <p:cNvSpPr/>
            <p:nvPr/>
          </p:nvSpPr>
          <p:spPr>
            <a:xfrm>
              <a:off x="6220942" y="5914542"/>
              <a:ext cx="145738" cy="174412"/>
            </a:xfrm>
            <a:custGeom>
              <a:avLst/>
              <a:gdLst>
                <a:gd name="connsiteX0" fmla="*/ 114783 w 145738"/>
                <a:gd name="connsiteY0" fmla="*/ 8182 h 174412"/>
                <a:gd name="connsiteX1" fmla="*/ 81512 w 145738"/>
                <a:gd name="connsiteY1" fmla="*/ 11 h 174412"/>
                <a:gd name="connsiteX2" fmla="*/ 48241 w 145738"/>
                <a:gd name="connsiteY2" fmla="*/ 9003 h 174412"/>
                <a:gd name="connsiteX3" fmla="*/ 29204 w 145738"/>
                <a:gd name="connsiteY3" fmla="*/ 29625 h 174412"/>
                <a:gd name="connsiteX4" fmla="*/ 29204 w 145738"/>
                <a:gd name="connsiteY4" fmla="*/ 3080 h 174412"/>
                <a:gd name="connsiteX5" fmla="*/ 0 w 145738"/>
                <a:gd name="connsiteY5" fmla="*/ 3080 h 174412"/>
                <a:gd name="connsiteX6" fmla="*/ 0 w 145738"/>
                <a:gd name="connsiteY6" fmla="*/ 174412 h 174412"/>
                <a:gd name="connsiteX7" fmla="*/ 29204 w 145738"/>
                <a:gd name="connsiteY7" fmla="*/ 174412 h 174412"/>
                <a:gd name="connsiteX8" fmla="*/ 29204 w 145738"/>
                <a:gd name="connsiteY8" fmla="*/ 72642 h 174412"/>
                <a:gd name="connsiteX9" fmla="*/ 42184 w 145738"/>
                <a:gd name="connsiteY9" fmla="*/ 38531 h 174412"/>
                <a:gd name="connsiteX10" fmla="*/ 75455 w 145738"/>
                <a:gd name="connsiteY10" fmla="*/ 26167 h 174412"/>
                <a:gd name="connsiteX11" fmla="*/ 105178 w 145738"/>
                <a:gd name="connsiteY11" fmla="*/ 38359 h 174412"/>
                <a:gd name="connsiteX12" fmla="*/ 116514 w 145738"/>
                <a:gd name="connsiteY12" fmla="*/ 71604 h 174412"/>
                <a:gd name="connsiteX13" fmla="*/ 116514 w 145738"/>
                <a:gd name="connsiteY13" fmla="*/ 174412 h 174412"/>
                <a:gd name="connsiteX14" fmla="*/ 145718 w 145738"/>
                <a:gd name="connsiteY14" fmla="*/ 174412 h 174412"/>
                <a:gd name="connsiteX15" fmla="*/ 145718 w 145738"/>
                <a:gd name="connsiteY15" fmla="*/ 67195 h 174412"/>
                <a:gd name="connsiteX16" fmla="*/ 137584 w 145738"/>
                <a:gd name="connsiteY16" fmla="*/ 31571 h 174412"/>
                <a:gd name="connsiteX17" fmla="*/ 114783 w 145738"/>
                <a:gd name="connsiteY17" fmla="*/ 8182 h 174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45738" h="174412">
                  <a:moveTo>
                    <a:pt x="114783" y="8182"/>
                  </a:moveTo>
                  <a:cubicBezTo>
                    <a:pt x="104590" y="2618"/>
                    <a:pt x="93124" y="-197"/>
                    <a:pt x="81512" y="11"/>
                  </a:cubicBezTo>
                  <a:cubicBezTo>
                    <a:pt x="69822" y="6"/>
                    <a:pt x="58335" y="3111"/>
                    <a:pt x="48241" y="9003"/>
                  </a:cubicBezTo>
                  <a:cubicBezTo>
                    <a:pt x="40042" y="13901"/>
                    <a:pt x="33431" y="21065"/>
                    <a:pt x="29204" y="29625"/>
                  </a:cubicBezTo>
                  <a:lnTo>
                    <a:pt x="29204" y="3080"/>
                  </a:lnTo>
                  <a:lnTo>
                    <a:pt x="0" y="3080"/>
                  </a:lnTo>
                  <a:lnTo>
                    <a:pt x="0" y="174412"/>
                  </a:lnTo>
                  <a:lnTo>
                    <a:pt x="29204" y="174412"/>
                  </a:lnTo>
                  <a:lnTo>
                    <a:pt x="29204" y="72642"/>
                  </a:lnTo>
                  <a:cubicBezTo>
                    <a:pt x="28521" y="59953"/>
                    <a:pt x="33236" y="47563"/>
                    <a:pt x="42184" y="38531"/>
                  </a:cubicBezTo>
                  <a:cubicBezTo>
                    <a:pt x="51170" y="30123"/>
                    <a:pt x="63155" y="25669"/>
                    <a:pt x="75455" y="26167"/>
                  </a:cubicBezTo>
                  <a:cubicBezTo>
                    <a:pt x="86656" y="25765"/>
                    <a:pt x="97490" y="30209"/>
                    <a:pt x="105178" y="38359"/>
                  </a:cubicBezTo>
                  <a:cubicBezTo>
                    <a:pt x="113113" y="47558"/>
                    <a:pt x="117175" y="59473"/>
                    <a:pt x="116514" y="71604"/>
                  </a:cubicBezTo>
                  <a:lnTo>
                    <a:pt x="116514" y="174412"/>
                  </a:lnTo>
                  <a:lnTo>
                    <a:pt x="145718" y="174412"/>
                  </a:lnTo>
                  <a:lnTo>
                    <a:pt x="145718" y="67195"/>
                  </a:lnTo>
                  <a:cubicBezTo>
                    <a:pt x="146012" y="54830"/>
                    <a:pt x="143213" y="42587"/>
                    <a:pt x="137584" y="31571"/>
                  </a:cubicBezTo>
                  <a:cubicBezTo>
                    <a:pt x="132440" y="21714"/>
                    <a:pt x="124513" y="13577"/>
                    <a:pt x="114783" y="8182"/>
                  </a:cubicBezTo>
                  <a:close/>
                </a:path>
              </a:pathLst>
            </a:custGeom>
            <a:solidFill>
              <a:srgbClr val="00A443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27" name="Forma libre 40">
              <a:extLst>
                <a:ext uri="{FF2B5EF4-FFF2-40B4-BE49-F238E27FC236}">
                  <a16:creationId xmlns:a16="http://schemas.microsoft.com/office/drawing/2014/main" id="{AE96A16F-D066-DA0F-A55F-7538385D4E06}"/>
                </a:ext>
              </a:extLst>
            </p:cNvPr>
            <p:cNvSpPr/>
            <p:nvPr/>
          </p:nvSpPr>
          <p:spPr>
            <a:xfrm>
              <a:off x="6393516" y="5914530"/>
              <a:ext cx="164456" cy="234706"/>
            </a:xfrm>
            <a:custGeom>
              <a:avLst/>
              <a:gdLst>
                <a:gd name="connsiteX0" fmla="*/ 135172 w 164456"/>
                <a:gd name="connsiteY0" fmla="*/ 34350 h 234706"/>
                <a:gd name="connsiteX1" fmla="*/ 129721 w 164456"/>
                <a:gd name="connsiteY1" fmla="*/ 25487 h 234706"/>
                <a:gd name="connsiteX2" fmla="*/ 108347 w 164456"/>
                <a:gd name="connsiteY2" fmla="*/ 6810 h 234706"/>
                <a:gd name="connsiteX3" fmla="*/ 77413 w 164456"/>
                <a:gd name="connsiteY3" fmla="*/ 23 h 234706"/>
                <a:gd name="connsiteX4" fmla="*/ 46694 w 164456"/>
                <a:gd name="connsiteY4" fmla="*/ 5989 h 234706"/>
                <a:gd name="connsiteX5" fmla="*/ 22076 w 164456"/>
                <a:gd name="connsiteY5" fmla="*/ 22936 h 234706"/>
                <a:gd name="connsiteX6" fmla="*/ 5765 w 164456"/>
                <a:gd name="connsiteY6" fmla="*/ 48876 h 234706"/>
                <a:gd name="connsiteX7" fmla="*/ 11 w 164456"/>
                <a:gd name="connsiteY7" fmla="*/ 81258 h 234706"/>
                <a:gd name="connsiteX8" fmla="*/ 10178 w 164456"/>
                <a:gd name="connsiteY8" fmla="*/ 123150 h 234706"/>
                <a:gd name="connsiteX9" fmla="*/ 77413 w 164456"/>
                <a:gd name="connsiteY9" fmla="*/ 162708 h 234706"/>
                <a:gd name="connsiteX10" fmla="*/ 108347 w 164456"/>
                <a:gd name="connsiteY10" fmla="*/ 155921 h 234706"/>
                <a:gd name="connsiteX11" fmla="*/ 129721 w 164456"/>
                <a:gd name="connsiteY11" fmla="*/ 137244 h 234706"/>
                <a:gd name="connsiteX12" fmla="*/ 135172 w 164456"/>
                <a:gd name="connsiteY12" fmla="*/ 128598 h 234706"/>
                <a:gd name="connsiteX13" fmla="*/ 135172 w 164456"/>
                <a:gd name="connsiteY13" fmla="*/ 154537 h 234706"/>
                <a:gd name="connsiteX14" fmla="*/ 127687 w 164456"/>
                <a:gd name="connsiteY14" fmla="*/ 184801 h 234706"/>
                <a:gd name="connsiteX15" fmla="*/ 107482 w 164456"/>
                <a:gd name="connsiteY15" fmla="*/ 202785 h 234706"/>
                <a:gd name="connsiteX16" fmla="*/ 79489 w 164456"/>
                <a:gd name="connsiteY16" fmla="*/ 208708 h 234706"/>
                <a:gd name="connsiteX17" fmla="*/ 48728 w 164456"/>
                <a:gd name="connsiteY17" fmla="*/ 200062 h 234706"/>
                <a:gd name="connsiteX18" fmla="*/ 26143 w 164456"/>
                <a:gd name="connsiteY18" fmla="*/ 177667 h 234706"/>
                <a:gd name="connsiteX19" fmla="*/ 5462 w 164456"/>
                <a:gd name="connsiteY19" fmla="*/ 194312 h 234706"/>
                <a:gd name="connsiteX20" fmla="*/ 24975 w 164456"/>
                <a:gd name="connsiteY20" fmla="*/ 216361 h 234706"/>
                <a:gd name="connsiteX21" fmla="*/ 50588 w 164456"/>
                <a:gd name="connsiteY21" fmla="*/ 230109 h 234706"/>
                <a:gd name="connsiteX22" fmla="*/ 79489 w 164456"/>
                <a:gd name="connsiteY22" fmla="*/ 234691 h 234706"/>
                <a:gd name="connsiteX23" fmla="*/ 123101 w 164456"/>
                <a:gd name="connsiteY23" fmla="*/ 225353 h 234706"/>
                <a:gd name="connsiteX24" fmla="*/ 153387 w 164456"/>
                <a:gd name="connsiteY24" fmla="*/ 197684 h 234706"/>
                <a:gd name="connsiteX25" fmla="*/ 164419 w 164456"/>
                <a:gd name="connsiteY25" fmla="*/ 153240 h 234706"/>
                <a:gd name="connsiteX26" fmla="*/ 164419 w 164456"/>
                <a:gd name="connsiteY26" fmla="*/ 3092 h 234706"/>
                <a:gd name="connsiteX27" fmla="*/ 135172 w 164456"/>
                <a:gd name="connsiteY27" fmla="*/ 3092 h 234706"/>
                <a:gd name="connsiteX28" fmla="*/ 128725 w 164456"/>
                <a:gd name="connsiteY28" fmla="*/ 109791 h 234706"/>
                <a:gd name="connsiteX29" fmla="*/ 110035 w 164456"/>
                <a:gd name="connsiteY29" fmla="*/ 129160 h 234706"/>
                <a:gd name="connsiteX30" fmla="*/ 82864 w 164456"/>
                <a:gd name="connsiteY30" fmla="*/ 136120 h 234706"/>
                <a:gd name="connsiteX31" fmla="*/ 55520 w 164456"/>
                <a:gd name="connsiteY31" fmla="*/ 129160 h 234706"/>
                <a:gd name="connsiteX32" fmla="*/ 36527 w 164456"/>
                <a:gd name="connsiteY32" fmla="*/ 109791 h 234706"/>
                <a:gd name="connsiteX33" fmla="*/ 29561 w 164456"/>
                <a:gd name="connsiteY33" fmla="*/ 81128 h 234706"/>
                <a:gd name="connsiteX34" fmla="*/ 36527 w 164456"/>
                <a:gd name="connsiteY34" fmla="*/ 52810 h 234706"/>
                <a:gd name="connsiteX35" fmla="*/ 55520 w 164456"/>
                <a:gd name="connsiteY35" fmla="*/ 33269 h 234706"/>
                <a:gd name="connsiteX36" fmla="*/ 82864 w 164456"/>
                <a:gd name="connsiteY36" fmla="*/ 26179 h 234706"/>
                <a:gd name="connsiteX37" fmla="*/ 110035 w 164456"/>
                <a:gd name="connsiteY37" fmla="*/ 33269 h 234706"/>
                <a:gd name="connsiteX38" fmla="*/ 128725 w 164456"/>
                <a:gd name="connsiteY38" fmla="*/ 52810 h 234706"/>
                <a:gd name="connsiteX39" fmla="*/ 135475 w 164456"/>
                <a:gd name="connsiteY39" fmla="*/ 81128 h 234706"/>
                <a:gd name="connsiteX40" fmla="*/ 128725 w 164456"/>
                <a:gd name="connsiteY40" fmla="*/ 109791 h 234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64456" h="234706">
                  <a:moveTo>
                    <a:pt x="135172" y="34350"/>
                  </a:moveTo>
                  <a:cubicBezTo>
                    <a:pt x="133558" y="31276"/>
                    <a:pt x="131737" y="28314"/>
                    <a:pt x="129721" y="25487"/>
                  </a:cubicBezTo>
                  <a:cubicBezTo>
                    <a:pt x="124161" y="17675"/>
                    <a:pt x="116836" y="11276"/>
                    <a:pt x="108347" y="6810"/>
                  </a:cubicBezTo>
                  <a:cubicBezTo>
                    <a:pt x="98738" y="2072"/>
                    <a:pt x="88121" y="-258"/>
                    <a:pt x="77413" y="23"/>
                  </a:cubicBezTo>
                  <a:cubicBezTo>
                    <a:pt x="66873" y="-85"/>
                    <a:pt x="56425" y="1942"/>
                    <a:pt x="46694" y="5989"/>
                  </a:cubicBezTo>
                  <a:cubicBezTo>
                    <a:pt x="37396" y="9863"/>
                    <a:pt x="29012" y="15634"/>
                    <a:pt x="22076" y="22936"/>
                  </a:cubicBezTo>
                  <a:cubicBezTo>
                    <a:pt x="14981" y="30424"/>
                    <a:pt x="9439" y="39240"/>
                    <a:pt x="5765" y="48876"/>
                  </a:cubicBezTo>
                  <a:cubicBezTo>
                    <a:pt x="1828" y="59213"/>
                    <a:pt x="-123" y="70199"/>
                    <a:pt x="11" y="81258"/>
                  </a:cubicBezTo>
                  <a:cubicBezTo>
                    <a:pt x="-222" y="95857"/>
                    <a:pt x="3278" y="110275"/>
                    <a:pt x="10178" y="123150"/>
                  </a:cubicBezTo>
                  <a:cubicBezTo>
                    <a:pt x="23482" y="147806"/>
                    <a:pt x="49381" y="163041"/>
                    <a:pt x="77413" y="162708"/>
                  </a:cubicBezTo>
                  <a:cubicBezTo>
                    <a:pt x="88121" y="162989"/>
                    <a:pt x="98738" y="160659"/>
                    <a:pt x="108347" y="155921"/>
                  </a:cubicBezTo>
                  <a:cubicBezTo>
                    <a:pt x="116836" y="151455"/>
                    <a:pt x="124161" y="145056"/>
                    <a:pt x="129721" y="137244"/>
                  </a:cubicBezTo>
                  <a:cubicBezTo>
                    <a:pt x="131728" y="134486"/>
                    <a:pt x="133545" y="131598"/>
                    <a:pt x="135172" y="128598"/>
                  </a:cubicBezTo>
                  <a:lnTo>
                    <a:pt x="135172" y="154537"/>
                  </a:lnTo>
                  <a:cubicBezTo>
                    <a:pt x="135583" y="165129"/>
                    <a:pt x="132987" y="175618"/>
                    <a:pt x="127687" y="184801"/>
                  </a:cubicBezTo>
                  <a:cubicBezTo>
                    <a:pt x="122885" y="192664"/>
                    <a:pt x="115854" y="198925"/>
                    <a:pt x="107482" y="202785"/>
                  </a:cubicBezTo>
                  <a:cubicBezTo>
                    <a:pt x="98708" y="206815"/>
                    <a:pt x="89146" y="208838"/>
                    <a:pt x="79489" y="208708"/>
                  </a:cubicBezTo>
                  <a:cubicBezTo>
                    <a:pt x="68621" y="208799"/>
                    <a:pt x="57956" y="205799"/>
                    <a:pt x="48728" y="200062"/>
                  </a:cubicBezTo>
                  <a:cubicBezTo>
                    <a:pt x="39577" y="194433"/>
                    <a:pt x="31846" y="186767"/>
                    <a:pt x="26143" y="177667"/>
                  </a:cubicBezTo>
                  <a:lnTo>
                    <a:pt x="5462" y="194312"/>
                  </a:lnTo>
                  <a:cubicBezTo>
                    <a:pt x="10546" y="202803"/>
                    <a:pt x="17161" y="210278"/>
                    <a:pt x="24975" y="216361"/>
                  </a:cubicBezTo>
                  <a:cubicBezTo>
                    <a:pt x="32650" y="222391"/>
                    <a:pt x="41321" y="227043"/>
                    <a:pt x="50588" y="230109"/>
                  </a:cubicBezTo>
                  <a:cubicBezTo>
                    <a:pt x="59916" y="233157"/>
                    <a:pt x="69672" y="234704"/>
                    <a:pt x="79489" y="234691"/>
                  </a:cubicBezTo>
                  <a:cubicBezTo>
                    <a:pt x="94550" y="234955"/>
                    <a:pt x="109472" y="231760"/>
                    <a:pt x="123101" y="225353"/>
                  </a:cubicBezTo>
                  <a:cubicBezTo>
                    <a:pt x="135708" y="219317"/>
                    <a:pt x="146243" y="209690"/>
                    <a:pt x="153387" y="197684"/>
                  </a:cubicBezTo>
                  <a:cubicBezTo>
                    <a:pt x="161062" y="184156"/>
                    <a:pt x="164878" y="168783"/>
                    <a:pt x="164419" y="153240"/>
                  </a:cubicBezTo>
                  <a:lnTo>
                    <a:pt x="164419" y="3092"/>
                  </a:lnTo>
                  <a:lnTo>
                    <a:pt x="135172" y="3092"/>
                  </a:lnTo>
                  <a:close/>
                  <a:moveTo>
                    <a:pt x="128725" y="109791"/>
                  </a:moveTo>
                  <a:cubicBezTo>
                    <a:pt x="124386" y="117832"/>
                    <a:pt x="117918" y="124534"/>
                    <a:pt x="110035" y="129160"/>
                  </a:cubicBezTo>
                  <a:cubicBezTo>
                    <a:pt x="101771" y="133881"/>
                    <a:pt x="92383" y="136284"/>
                    <a:pt x="82864" y="136120"/>
                  </a:cubicBezTo>
                  <a:cubicBezTo>
                    <a:pt x="73294" y="136267"/>
                    <a:pt x="63853" y="133863"/>
                    <a:pt x="55520" y="129160"/>
                  </a:cubicBezTo>
                  <a:cubicBezTo>
                    <a:pt x="47538" y="124555"/>
                    <a:pt x="40970" y="117859"/>
                    <a:pt x="36527" y="109791"/>
                  </a:cubicBezTo>
                  <a:cubicBezTo>
                    <a:pt x="31737" y="101011"/>
                    <a:pt x="29336" y="91127"/>
                    <a:pt x="29561" y="81128"/>
                  </a:cubicBezTo>
                  <a:cubicBezTo>
                    <a:pt x="29362" y="71240"/>
                    <a:pt x="31763" y="61478"/>
                    <a:pt x="36527" y="52810"/>
                  </a:cubicBezTo>
                  <a:cubicBezTo>
                    <a:pt x="40988" y="44713"/>
                    <a:pt x="47547" y="37960"/>
                    <a:pt x="55520" y="33269"/>
                  </a:cubicBezTo>
                  <a:cubicBezTo>
                    <a:pt x="63827" y="28483"/>
                    <a:pt x="73277" y="26032"/>
                    <a:pt x="82864" y="26179"/>
                  </a:cubicBezTo>
                  <a:cubicBezTo>
                    <a:pt x="92400" y="26014"/>
                    <a:pt x="101797" y="28466"/>
                    <a:pt x="110035" y="33269"/>
                  </a:cubicBezTo>
                  <a:cubicBezTo>
                    <a:pt x="117909" y="37986"/>
                    <a:pt x="124364" y="44739"/>
                    <a:pt x="128725" y="52810"/>
                  </a:cubicBezTo>
                  <a:cubicBezTo>
                    <a:pt x="133338" y="61526"/>
                    <a:pt x="135661" y="71271"/>
                    <a:pt x="135475" y="81128"/>
                  </a:cubicBezTo>
                  <a:cubicBezTo>
                    <a:pt x="135687" y="91097"/>
                    <a:pt x="133363" y="100959"/>
                    <a:pt x="128725" y="109791"/>
                  </a:cubicBezTo>
                  <a:close/>
                </a:path>
              </a:pathLst>
            </a:custGeom>
            <a:solidFill>
              <a:srgbClr val="00A443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28" name="Forma libre 41">
              <a:extLst>
                <a:ext uri="{FF2B5EF4-FFF2-40B4-BE49-F238E27FC236}">
                  <a16:creationId xmlns:a16="http://schemas.microsoft.com/office/drawing/2014/main" id="{353460CD-8914-A15B-F285-512A926FE135}"/>
                </a:ext>
              </a:extLst>
            </p:cNvPr>
            <p:cNvSpPr/>
            <p:nvPr/>
          </p:nvSpPr>
          <p:spPr>
            <a:xfrm>
              <a:off x="6595317" y="5914624"/>
              <a:ext cx="87482" cy="174330"/>
            </a:xfrm>
            <a:custGeom>
              <a:avLst/>
              <a:gdLst>
                <a:gd name="connsiteX0" fmla="*/ 48846 w 87482"/>
                <a:gd name="connsiteY0" fmla="*/ 8099 h 174330"/>
                <a:gd name="connsiteX1" fmla="*/ 28988 w 87482"/>
                <a:gd name="connsiteY1" fmla="*/ 32526 h 174330"/>
                <a:gd name="connsiteX2" fmla="*/ 28988 w 87482"/>
                <a:gd name="connsiteY2" fmla="*/ 2998 h 174330"/>
                <a:gd name="connsiteX3" fmla="*/ 0 w 87482"/>
                <a:gd name="connsiteY3" fmla="*/ 2998 h 174330"/>
                <a:gd name="connsiteX4" fmla="*/ 0 w 87482"/>
                <a:gd name="connsiteY4" fmla="*/ 174330 h 174330"/>
                <a:gd name="connsiteX5" fmla="*/ 29204 w 87482"/>
                <a:gd name="connsiteY5" fmla="*/ 174330 h 174330"/>
                <a:gd name="connsiteX6" fmla="*/ 29204 w 87482"/>
                <a:gd name="connsiteY6" fmla="*/ 82460 h 174330"/>
                <a:gd name="connsiteX7" fmla="*/ 40886 w 87482"/>
                <a:gd name="connsiteY7" fmla="*/ 44977 h 174330"/>
                <a:gd name="connsiteX8" fmla="*/ 71171 w 87482"/>
                <a:gd name="connsiteY8" fmla="*/ 30927 h 174330"/>
                <a:gd name="connsiteX9" fmla="*/ 87482 w 87482"/>
                <a:gd name="connsiteY9" fmla="*/ 30927 h 174330"/>
                <a:gd name="connsiteX10" fmla="*/ 87482 w 87482"/>
                <a:gd name="connsiteY10" fmla="*/ 15 h 174330"/>
                <a:gd name="connsiteX11" fmla="*/ 77272 w 87482"/>
                <a:gd name="connsiteY11" fmla="*/ 15 h 174330"/>
                <a:gd name="connsiteX12" fmla="*/ 48846 w 87482"/>
                <a:gd name="connsiteY12" fmla="*/ 8099 h 174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7482" h="174330">
                  <a:moveTo>
                    <a:pt x="48846" y="8099"/>
                  </a:moveTo>
                  <a:cubicBezTo>
                    <a:pt x="40033" y="14187"/>
                    <a:pt x="33146" y="22660"/>
                    <a:pt x="28988" y="32526"/>
                  </a:cubicBezTo>
                  <a:lnTo>
                    <a:pt x="28988" y="2998"/>
                  </a:lnTo>
                  <a:lnTo>
                    <a:pt x="0" y="2998"/>
                  </a:lnTo>
                  <a:lnTo>
                    <a:pt x="0" y="174330"/>
                  </a:lnTo>
                  <a:lnTo>
                    <a:pt x="29204" y="174330"/>
                  </a:lnTo>
                  <a:lnTo>
                    <a:pt x="29204" y="82460"/>
                  </a:lnTo>
                  <a:cubicBezTo>
                    <a:pt x="28520" y="68976"/>
                    <a:pt x="32661" y="55690"/>
                    <a:pt x="40886" y="44977"/>
                  </a:cubicBezTo>
                  <a:cubicBezTo>
                    <a:pt x="48206" y="35794"/>
                    <a:pt x="59425" y="30589"/>
                    <a:pt x="71171" y="30927"/>
                  </a:cubicBezTo>
                  <a:lnTo>
                    <a:pt x="87482" y="30927"/>
                  </a:lnTo>
                  <a:lnTo>
                    <a:pt x="87482" y="15"/>
                  </a:lnTo>
                  <a:lnTo>
                    <a:pt x="77272" y="15"/>
                  </a:lnTo>
                  <a:cubicBezTo>
                    <a:pt x="67195" y="-232"/>
                    <a:pt x="57283" y="2587"/>
                    <a:pt x="48846" y="8099"/>
                  </a:cubicBezTo>
                  <a:close/>
                </a:path>
              </a:pathLst>
            </a:custGeom>
            <a:solidFill>
              <a:srgbClr val="00A443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29" name="Forma libre 42">
              <a:extLst>
                <a:ext uri="{FF2B5EF4-FFF2-40B4-BE49-F238E27FC236}">
                  <a16:creationId xmlns:a16="http://schemas.microsoft.com/office/drawing/2014/main" id="{AC8C356A-95C1-B633-0579-A814FB594AD8}"/>
                </a:ext>
              </a:extLst>
            </p:cNvPr>
            <p:cNvSpPr/>
            <p:nvPr/>
          </p:nvSpPr>
          <p:spPr>
            <a:xfrm>
              <a:off x="6697923" y="5844331"/>
              <a:ext cx="41137" cy="40402"/>
            </a:xfrm>
            <a:custGeom>
              <a:avLst/>
              <a:gdLst>
                <a:gd name="connsiteX0" fmla="*/ 20397 w 41137"/>
                <a:gd name="connsiteY0" fmla="*/ 11 h 40402"/>
                <a:gd name="connsiteX1" fmla="*/ 5773 w 41137"/>
                <a:gd name="connsiteY1" fmla="*/ 5588 h 40402"/>
                <a:gd name="connsiteX2" fmla="*/ 19 w 41137"/>
                <a:gd name="connsiteY2" fmla="*/ 20028 h 40402"/>
                <a:gd name="connsiteX3" fmla="*/ 5773 w 41137"/>
                <a:gd name="connsiteY3" fmla="*/ 34771 h 40402"/>
                <a:gd name="connsiteX4" fmla="*/ 20397 w 41137"/>
                <a:gd name="connsiteY4" fmla="*/ 40391 h 40402"/>
                <a:gd name="connsiteX5" fmla="*/ 35151 w 41137"/>
                <a:gd name="connsiteY5" fmla="*/ 34771 h 40402"/>
                <a:gd name="connsiteX6" fmla="*/ 41121 w 41137"/>
                <a:gd name="connsiteY6" fmla="*/ 20028 h 40402"/>
                <a:gd name="connsiteX7" fmla="*/ 35151 w 41137"/>
                <a:gd name="connsiteY7" fmla="*/ 5588 h 40402"/>
                <a:gd name="connsiteX8" fmla="*/ 20397 w 41137"/>
                <a:gd name="connsiteY8" fmla="*/ 11 h 40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137" h="40402">
                  <a:moveTo>
                    <a:pt x="20397" y="11"/>
                  </a:moveTo>
                  <a:cubicBezTo>
                    <a:pt x="14972" y="-170"/>
                    <a:pt x="9702" y="1840"/>
                    <a:pt x="5773" y="5588"/>
                  </a:cubicBezTo>
                  <a:cubicBezTo>
                    <a:pt x="1914" y="9380"/>
                    <a:pt x="-176" y="14620"/>
                    <a:pt x="19" y="20028"/>
                  </a:cubicBezTo>
                  <a:cubicBezTo>
                    <a:pt x="-223" y="25532"/>
                    <a:pt x="1866" y="30884"/>
                    <a:pt x="5773" y="34771"/>
                  </a:cubicBezTo>
                  <a:cubicBezTo>
                    <a:pt x="9684" y="38545"/>
                    <a:pt x="14963" y="40572"/>
                    <a:pt x="20397" y="40391"/>
                  </a:cubicBezTo>
                  <a:cubicBezTo>
                    <a:pt x="25870" y="40559"/>
                    <a:pt x="31179" y="38536"/>
                    <a:pt x="35151" y="34771"/>
                  </a:cubicBezTo>
                  <a:cubicBezTo>
                    <a:pt x="39174" y="30949"/>
                    <a:pt x="41350" y="25575"/>
                    <a:pt x="41121" y="20028"/>
                  </a:cubicBezTo>
                  <a:cubicBezTo>
                    <a:pt x="41298" y="14581"/>
                    <a:pt x="39122" y="9324"/>
                    <a:pt x="35151" y="5588"/>
                  </a:cubicBezTo>
                  <a:cubicBezTo>
                    <a:pt x="31162" y="1853"/>
                    <a:pt x="25857" y="-149"/>
                    <a:pt x="20397" y="11"/>
                  </a:cubicBezTo>
                  <a:close/>
                </a:path>
              </a:pathLst>
            </a:custGeom>
            <a:solidFill>
              <a:srgbClr val="00A443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30" name="Forma libre 43">
              <a:extLst>
                <a:ext uri="{FF2B5EF4-FFF2-40B4-BE49-F238E27FC236}">
                  <a16:creationId xmlns:a16="http://schemas.microsoft.com/office/drawing/2014/main" id="{B448E1B5-CDBC-234E-FAE8-91CBDB001F00}"/>
                </a:ext>
              </a:extLst>
            </p:cNvPr>
            <p:cNvSpPr/>
            <p:nvPr/>
          </p:nvSpPr>
          <p:spPr>
            <a:xfrm>
              <a:off x="6703696" y="5917622"/>
              <a:ext cx="29204" cy="171332"/>
            </a:xfrm>
            <a:custGeom>
              <a:avLst/>
              <a:gdLst>
                <a:gd name="connsiteX0" fmla="*/ 0 w 29204"/>
                <a:gd name="connsiteY0" fmla="*/ 0 h 171332"/>
                <a:gd name="connsiteX1" fmla="*/ 29204 w 29204"/>
                <a:gd name="connsiteY1" fmla="*/ 0 h 171332"/>
                <a:gd name="connsiteX2" fmla="*/ 29204 w 29204"/>
                <a:gd name="connsiteY2" fmla="*/ 171332 h 171332"/>
                <a:gd name="connsiteX3" fmla="*/ 0 w 29204"/>
                <a:gd name="connsiteY3" fmla="*/ 171332 h 171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04" h="171332">
                  <a:moveTo>
                    <a:pt x="0" y="0"/>
                  </a:moveTo>
                  <a:lnTo>
                    <a:pt x="29204" y="0"/>
                  </a:lnTo>
                  <a:lnTo>
                    <a:pt x="29204" y="171332"/>
                  </a:lnTo>
                  <a:lnTo>
                    <a:pt x="0" y="171332"/>
                  </a:lnTo>
                  <a:close/>
                </a:path>
              </a:pathLst>
            </a:custGeom>
            <a:solidFill>
              <a:srgbClr val="00A443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31" name="Forma libre 44">
              <a:extLst>
                <a:ext uri="{FF2B5EF4-FFF2-40B4-BE49-F238E27FC236}">
                  <a16:creationId xmlns:a16="http://schemas.microsoft.com/office/drawing/2014/main" id="{2C8C4144-9ADC-7AAC-28BE-4BD25FDEDCB4}"/>
                </a:ext>
              </a:extLst>
            </p:cNvPr>
            <p:cNvSpPr/>
            <p:nvPr/>
          </p:nvSpPr>
          <p:spPr>
            <a:xfrm>
              <a:off x="6761261" y="5851476"/>
              <a:ext cx="168453" cy="240577"/>
            </a:xfrm>
            <a:custGeom>
              <a:avLst/>
              <a:gdLst>
                <a:gd name="connsiteX0" fmla="*/ 139250 w 168453"/>
                <a:gd name="connsiteY0" fmla="*/ 98830 h 240577"/>
                <a:gd name="connsiteX1" fmla="*/ 134490 w 168453"/>
                <a:gd name="connsiteY1" fmla="*/ 91092 h 240577"/>
                <a:gd name="connsiteX2" fmla="*/ 111906 w 168453"/>
                <a:gd name="connsiteY2" fmla="*/ 70729 h 240577"/>
                <a:gd name="connsiteX3" fmla="*/ 79500 w 168453"/>
                <a:gd name="connsiteY3" fmla="*/ 63077 h 240577"/>
                <a:gd name="connsiteX4" fmla="*/ 48263 w 168453"/>
                <a:gd name="connsiteY4" fmla="*/ 69389 h 240577"/>
                <a:gd name="connsiteX5" fmla="*/ 22952 w 168453"/>
                <a:gd name="connsiteY5" fmla="*/ 87503 h 240577"/>
                <a:gd name="connsiteX6" fmla="*/ 6166 w 168453"/>
                <a:gd name="connsiteY6" fmla="*/ 115691 h 240577"/>
                <a:gd name="connsiteX7" fmla="*/ 22 w 168453"/>
                <a:gd name="connsiteY7" fmla="*/ 151661 h 240577"/>
                <a:gd name="connsiteX8" fmla="*/ 10752 w 168453"/>
                <a:gd name="connsiteY8" fmla="*/ 198137 h 240577"/>
                <a:gd name="connsiteX9" fmla="*/ 39263 w 168453"/>
                <a:gd name="connsiteY9" fmla="*/ 229351 h 240577"/>
                <a:gd name="connsiteX10" fmla="*/ 79500 w 168453"/>
                <a:gd name="connsiteY10" fmla="*/ 240548 h 240577"/>
                <a:gd name="connsiteX11" fmla="*/ 134490 w 168453"/>
                <a:gd name="connsiteY11" fmla="*/ 212576 h 240577"/>
                <a:gd name="connsiteX12" fmla="*/ 139250 w 168453"/>
                <a:gd name="connsiteY12" fmla="*/ 204794 h 240577"/>
                <a:gd name="connsiteX13" fmla="*/ 139250 w 168453"/>
                <a:gd name="connsiteY13" fmla="*/ 237478 h 240577"/>
                <a:gd name="connsiteX14" fmla="*/ 168454 w 168453"/>
                <a:gd name="connsiteY14" fmla="*/ 237478 h 240577"/>
                <a:gd name="connsiteX15" fmla="*/ 168454 w 168453"/>
                <a:gd name="connsiteY15" fmla="*/ 0 h 240577"/>
                <a:gd name="connsiteX16" fmla="*/ 139250 w 168453"/>
                <a:gd name="connsiteY16" fmla="*/ 0 h 240577"/>
                <a:gd name="connsiteX17" fmla="*/ 124669 w 168453"/>
                <a:gd name="connsiteY17" fmla="*/ 197488 h 240577"/>
                <a:gd name="connsiteX18" fmla="*/ 107363 w 168453"/>
                <a:gd name="connsiteY18" fmla="*/ 209723 h 240577"/>
                <a:gd name="connsiteX19" fmla="*/ 85125 w 168453"/>
                <a:gd name="connsiteY19" fmla="*/ 214046 h 240577"/>
                <a:gd name="connsiteX20" fmla="*/ 45234 w 168453"/>
                <a:gd name="connsiteY20" fmla="*/ 197575 h 240577"/>
                <a:gd name="connsiteX21" fmla="*/ 29788 w 168453"/>
                <a:gd name="connsiteY21" fmla="*/ 151618 h 240577"/>
                <a:gd name="connsiteX22" fmla="*/ 33855 w 168453"/>
                <a:gd name="connsiteY22" fmla="*/ 125678 h 240577"/>
                <a:gd name="connsiteX23" fmla="*/ 45407 w 168453"/>
                <a:gd name="connsiteY23" fmla="*/ 106007 h 240577"/>
                <a:gd name="connsiteX24" fmla="*/ 62713 w 168453"/>
                <a:gd name="connsiteY24" fmla="*/ 93642 h 240577"/>
                <a:gd name="connsiteX25" fmla="*/ 84952 w 168453"/>
                <a:gd name="connsiteY25" fmla="*/ 89319 h 240577"/>
                <a:gd name="connsiteX26" fmla="*/ 124539 w 168453"/>
                <a:gd name="connsiteY26" fmla="*/ 105791 h 240577"/>
                <a:gd name="connsiteX27" fmla="*/ 139985 w 168453"/>
                <a:gd name="connsiteY27" fmla="*/ 151445 h 240577"/>
                <a:gd name="connsiteX28" fmla="*/ 136091 w 168453"/>
                <a:gd name="connsiteY28" fmla="*/ 177731 h 240577"/>
                <a:gd name="connsiteX29" fmla="*/ 124669 w 168453"/>
                <a:gd name="connsiteY29" fmla="*/ 197488 h 240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68453" h="240577">
                  <a:moveTo>
                    <a:pt x="139250" y="98830"/>
                  </a:moveTo>
                  <a:cubicBezTo>
                    <a:pt x="137796" y="96172"/>
                    <a:pt x="136208" y="93586"/>
                    <a:pt x="134490" y="91092"/>
                  </a:cubicBezTo>
                  <a:cubicBezTo>
                    <a:pt x="128641" y="82648"/>
                    <a:pt x="120910" y="75679"/>
                    <a:pt x="111906" y="70729"/>
                  </a:cubicBezTo>
                  <a:cubicBezTo>
                    <a:pt x="101942" y="65433"/>
                    <a:pt x="90779" y="62796"/>
                    <a:pt x="79500" y="63077"/>
                  </a:cubicBezTo>
                  <a:cubicBezTo>
                    <a:pt x="68762" y="63008"/>
                    <a:pt x="58127" y="65156"/>
                    <a:pt x="48263" y="69389"/>
                  </a:cubicBezTo>
                  <a:cubicBezTo>
                    <a:pt x="38597" y="73496"/>
                    <a:pt x="29957" y="79682"/>
                    <a:pt x="22952" y="87503"/>
                  </a:cubicBezTo>
                  <a:cubicBezTo>
                    <a:pt x="15636" y="95761"/>
                    <a:pt x="9938" y="105324"/>
                    <a:pt x="6166" y="115691"/>
                  </a:cubicBezTo>
                  <a:cubicBezTo>
                    <a:pt x="1947" y="127209"/>
                    <a:pt x="-138" y="139396"/>
                    <a:pt x="22" y="151661"/>
                  </a:cubicBezTo>
                  <a:cubicBezTo>
                    <a:pt x="-320" y="167804"/>
                    <a:pt x="3366" y="183775"/>
                    <a:pt x="10752" y="198137"/>
                  </a:cubicBezTo>
                  <a:cubicBezTo>
                    <a:pt x="17311" y="210890"/>
                    <a:pt x="27153" y="221664"/>
                    <a:pt x="39263" y="229351"/>
                  </a:cubicBezTo>
                  <a:cubicBezTo>
                    <a:pt x="51317" y="236873"/>
                    <a:pt x="65288" y="240764"/>
                    <a:pt x="79500" y="240548"/>
                  </a:cubicBezTo>
                  <a:cubicBezTo>
                    <a:pt x="101406" y="241205"/>
                    <a:pt x="122134" y="230661"/>
                    <a:pt x="134490" y="212576"/>
                  </a:cubicBezTo>
                  <a:cubicBezTo>
                    <a:pt x="136208" y="210064"/>
                    <a:pt x="137796" y="207466"/>
                    <a:pt x="139250" y="204794"/>
                  </a:cubicBezTo>
                  <a:lnTo>
                    <a:pt x="139250" y="237478"/>
                  </a:lnTo>
                  <a:lnTo>
                    <a:pt x="168454" y="237478"/>
                  </a:lnTo>
                  <a:lnTo>
                    <a:pt x="168454" y="0"/>
                  </a:lnTo>
                  <a:lnTo>
                    <a:pt x="139250" y="0"/>
                  </a:lnTo>
                  <a:close/>
                  <a:moveTo>
                    <a:pt x="124669" y="197488"/>
                  </a:moveTo>
                  <a:cubicBezTo>
                    <a:pt x="119819" y="202728"/>
                    <a:pt x="113922" y="206896"/>
                    <a:pt x="107363" y="209723"/>
                  </a:cubicBezTo>
                  <a:cubicBezTo>
                    <a:pt x="100319" y="212645"/>
                    <a:pt x="92753" y="214120"/>
                    <a:pt x="85125" y="214046"/>
                  </a:cubicBezTo>
                  <a:cubicBezTo>
                    <a:pt x="70073" y="214561"/>
                    <a:pt x="55531" y="208556"/>
                    <a:pt x="45234" y="197575"/>
                  </a:cubicBezTo>
                  <a:cubicBezTo>
                    <a:pt x="34937" y="186593"/>
                    <a:pt x="29788" y="171276"/>
                    <a:pt x="29788" y="151618"/>
                  </a:cubicBezTo>
                  <a:cubicBezTo>
                    <a:pt x="29663" y="142803"/>
                    <a:pt x="31039" y="134031"/>
                    <a:pt x="33855" y="125678"/>
                  </a:cubicBezTo>
                  <a:cubicBezTo>
                    <a:pt x="36386" y="118432"/>
                    <a:pt x="40310" y="111749"/>
                    <a:pt x="45407" y="106007"/>
                  </a:cubicBezTo>
                  <a:cubicBezTo>
                    <a:pt x="50149" y="100616"/>
                    <a:pt x="56072" y="96384"/>
                    <a:pt x="62713" y="93642"/>
                  </a:cubicBezTo>
                  <a:cubicBezTo>
                    <a:pt x="69774" y="90768"/>
                    <a:pt x="77328" y="89297"/>
                    <a:pt x="84952" y="89319"/>
                  </a:cubicBezTo>
                  <a:cubicBezTo>
                    <a:pt x="99904" y="88852"/>
                    <a:pt x="114333" y="94857"/>
                    <a:pt x="124539" y="105791"/>
                  </a:cubicBezTo>
                  <a:cubicBezTo>
                    <a:pt x="134837" y="116772"/>
                    <a:pt x="139985" y="131990"/>
                    <a:pt x="139985" y="151445"/>
                  </a:cubicBezTo>
                  <a:cubicBezTo>
                    <a:pt x="140106" y="160360"/>
                    <a:pt x="138791" y="169235"/>
                    <a:pt x="136091" y="177731"/>
                  </a:cubicBezTo>
                  <a:cubicBezTo>
                    <a:pt x="133763" y="185067"/>
                    <a:pt x="129865" y="191807"/>
                    <a:pt x="124669" y="197488"/>
                  </a:cubicBezTo>
                  <a:close/>
                </a:path>
              </a:pathLst>
            </a:custGeom>
            <a:solidFill>
              <a:srgbClr val="00A443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32" name="Forma libre 45">
              <a:extLst>
                <a:ext uri="{FF2B5EF4-FFF2-40B4-BE49-F238E27FC236}">
                  <a16:creationId xmlns:a16="http://schemas.microsoft.com/office/drawing/2014/main" id="{E2FB9899-7CF5-E69E-A2C6-911AB4399F89}"/>
                </a:ext>
              </a:extLst>
            </p:cNvPr>
            <p:cNvSpPr/>
            <p:nvPr/>
          </p:nvSpPr>
          <p:spPr>
            <a:xfrm>
              <a:off x="7038635" y="5914507"/>
              <a:ext cx="161790" cy="177526"/>
            </a:xfrm>
            <a:custGeom>
              <a:avLst/>
              <a:gdLst>
                <a:gd name="connsiteX0" fmla="*/ 45926 w 161790"/>
                <a:gd name="connsiteY0" fmla="*/ 42284 h 177526"/>
                <a:gd name="connsiteX1" fmla="*/ 63232 w 161790"/>
                <a:gd name="connsiteY1" fmla="*/ 30266 h 177526"/>
                <a:gd name="connsiteX2" fmla="*/ 83956 w 161790"/>
                <a:gd name="connsiteY2" fmla="*/ 26202 h 177526"/>
                <a:gd name="connsiteX3" fmla="*/ 115367 w 161790"/>
                <a:gd name="connsiteY3" fmla="*/ 34502 h 177526"/>
                <a:gd name="connsiteX4" fmla="*/ 136999 w 161790"/>
                <a:gd name="connsiteY4" fmla="*/ 63166 h 177526"/>
                <a:gd name="connsiteX5" fmla="*/ 161790 w 161790"/>
                <a:gd name="connsiteY5" fmla="*/ 50974 h 177526"/>
                <a:gd name="connsiteX6" fmla="*/ 142278 w 161790"/>
                <a:gd name="connsiteY6" fmla="*/ 20711 h 177526"/>
                <a:gd name="connsiteX7" fmla="*/ 114804 w 161790"/>
                <a:gd name="connsiteY7" fmla="*/ 4758 h 177526"/>
                <a:gd name="connsiteX8" fmla="*/ 83913 w 161790"/>
                <a:gd name="connsiteY8" fmla="*/ 2 h 177526"/>
                <a:gd name="connsiteX9" fmla="*/ 50988 w 161790"/>
                <a:gd name="connsiteY9" fmla="*/ 6444 h 177526"/>
                <a:gd name="connsiteX10" fmla="*/ 24163 w 161790"/>
                <a:gd name="connsiteY10" fmla="*/ 24775 h 177526"/>
                <a:gd name="connsiteX11" fmla="*/ 6338 w 161790"/>
                <a:gd name="connsiteY11" fmla="*/ 52790 h 177526"/>
                <a:gd name="connsiteX12" fmla="*/ 21 w 161790"/>
                <a:gd name="connsiteY12" fmla="*/ 88587 h 177526"/>
                <a:gd name="connsiteX13" fmla="*/ 10968 w 161790"/>
                <a:gd name="connsiteY13" fmla="*/ 134932 h 177526"/>
                <a:gd name="connsiteX14" fmla="*/ 41253 w 161790"/>
                <a:gd name="connsiteY14" fmla="*/ 166319 h 177526"/>
                <a:gd name="connsiteX15" fmla="*/ 84043 w 161790"/>
                <a:gd name="connsiteY15" fmla="*/ 177517 h 177526"/>
                <a:gd name="connsiteX16" fmla="*/ 114934 w 161790"/>
                <a:gd name="connsiteY16" fmla="*/ 172761 h 177526"/>
                <a:gd name="connsiteX17" fmla="*/ 142278 w 161790"/>
                <a:gd name="connsiteY17" fmla="*/ 156462 h 177526"/>
                <a:gd name="connsiteX18" fmla="*/ 161790 w 161790"/>
                <a:gd name="connsiteY18" fmla="*/ 126632 h 177526"/>
                <a:gd name="connsiteX19" fmla="*/ 136999 w 161790"/>
                <a:gd name="connsiteY19" fmla="*/ 114397 h 177526"/>
                <a:gd name="connsiteX20" fmla="*/ 115367 w 161790"/>
                <a:gd name="connsiteY20" fmla="*/ 142585 h 177526"/>
                <a:gd name="connsiteX21" fmla="*/ 83956 w 161790"/>
                <a:gd name="connsiteY21" fmla="*/ 151231 h 177526"/>
                <a:gd name="connsiteX22" fmla="*/ 37446 w 161790"/>
                <a:gd name="connsiteY22" fmla="*/ 123043 h 177526"/>
                <a:gd name="connsiteX23" fmla="*/ 29961 w 161790"/>
                <a:gd name="connsiteY23" fmla="*/ 88803 h 177526"/>
                <a:gd name="connsiteX24" fmla="*/ 34288 w 161790"/>
                <a:gd name="connsiteY24" fmla="*/ 62171 h 177526"/>
                <a:gd name="connsiteX25" fmla="*/ 45926 w 161790"/>
                <a:gd name="connsiteY25" fmla="*/ 42284 h 177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61790" h="177526">
                  <a:moveTo>
                    <a:pt x="45926" y="42284"/>
                  </a:moveTo>
                  <a:cubicBezTo>
                    <a:pt x="50772" y="37088"/>
                    <a:pt x="56669" y="32989"/>
                    <a:pt x="63232" y="30266"/>
                  </a:cubicBezTo>
                  <a:cubicBezTo>
                    <a:pt x="69800" y="27546"/>
                    <a:pt x="76848" y="26167"/>
                    <a:pt x="83956" y="26202"/>
                  </a:cubicBezTo>
                  <a:cubicBezTo>
                    <a:pt x="94993" y="26007"/>
                    <a:pt x="105870" y="28882"/>
                    <a:pt x="115367" y="34502"/>
                  </a:cubicBezTo>
                  <a:cubicBezTo>
                    <a:pt x="125603" y="41346"/>
                    <a:pt x="133227" y="51450"/>
                    <a:pt x="136999" y="63166"/>
                  </a:cubicBezTo>
                  <a:lnTo>
                    <a:pt x="161790" y="50974"/>
                  </a:lnTo>
                  <a:cubicBezTo>
                    <a:pt x="157814" y="39465"/>
                    <a:pt x="151121" y="29085"/>
                    <a:pt x="142278" y="20711"/>
                  </a:cubicBezTo>
                  <a:cubicBezTo>
                    <a:pt x="134378" y="13474"/>
                    <a:pt x="125006" y="8035"/>
                    <a:pt x="114804" y="4758"/>
                  </a:cubicBezTo>
                  <a:cubicBezTo>
                    <a:pt x="104814" y="1589"/>
                    <a:pt x="94396" y="-15"/>
                    <a:pt x="83913" y="2"/>
                  </a:cubicBezTo>
                  <a:cubicBezTo>
                    <a:pt x="72616" y="-84"/>
                    <a:pt x="61419" y="2108"/>
                    <a:pt x="50988" y="6444"/>
                  </a:cubicBezTo>
                  <a:cubicBezTo>
                    <a:pt x="40894" y="10672"/>
                    <a:pt x="31769" y="16911"/>
                    <a:pt x="24163" y="24775"/>
                  </a:cubicBezTo>
                  <a:cubicBezTo>
                    <a:pt x="16376" y="32803"/>
                    <a:pt x="10310" y="42336"/>
                    <a:pt x="6338" y="52790"/>
                  </a:cubicBezTo>
                  <a:cubicBezTo>
                    <a:pt x="2007" y="64221"/>
                    <a:pt x="-134" y="76365"/>
                    <a:pt x="21" y="88587"/>
                  </a:cubicBezTo>
                  <a:cubicBezTo>
                    <a:pt x="-320" y="104713"/>
                    <a:pt x="3444" y="120661"/>
                    <a:pt x="10968" y="134932"/>
                  </a:cubicBezTo>
                  <a:cubicBezTo>
                    <a:pt x="17981" y="147980"/>
                    <a:pt x="28460" y="158840"/>
                    <a:pt x="41253" y="166319"/>
                  </a:cubicBezTo>
                  <a:cubicBezTo>
                    <a:pt x="54233" y="173868"/>
                    <a:pt x="69025" y="177742"/>
                    <a:pt x="84043" y="177517"/>
                  </a:cubicBezTo>
                  <a:cubicBezTo>
                    <a:pt x="94526" y="177534"/>
                    <a:pt x="104944" y="175930"/>
                    <a:pt x="114934" y="172761"/>
                  </a:cubicBezTo>
                  <a:cubicBezTo>
                    <a:pt x="125154" y="169441"/>
                    <a:pt x="134499" y="163873"/>
                    <a:pt x="142278" y="156462"/>
                  </a:cubicBezTo>
                  <a:cubicBezTo>
                    <a:pt x="150970" y="148131"/>
                    <a:pt x="157641" y="137928"/>
                    <a:pt x="161790" y="126632"/>
                  </a:cubicBezTo>
                  <a:lnTo>
                    <a:pt x="136999" y="114397"/>
                  </a:lnTo>
                  <a:cubicBezTo>
                    <a:pt x="133067" y="125905"/>
                    <a:pt x="125469" y="135806"/>
                    <a:pt x="115367" y="142585"/>
                  </a:cubicBezTo>
                  <a:cubicBezTo>
                    <a:pt x="105918" y="148361"/>
                    <a:pt x="95032" y="151357"/>
                    <a:pt x="83956" y="151231"/>
                  </a:cubicBezTo>
                  <a:cubicBezTo>
                    <a:pt x="64331" y="151504"/>
                    <a:pt x="46272" y="140561"/>
                    <a:pt x="37446" y="123043"/>
                  </a:cubicBezTo>
                  <a:cubicBezTo>
                    <a:pt x="32150" y="112425"/>
                    <a:pt x="29580" y="100662"/>
                    <a:pt x="29961" y="88803"/>
                  </a:cubicBezTo>
                  <a:cubicBezTo>
                    <a:pt x="29849" y="79741"/>
                    <a:pt x="31315" y="70731"/>
                    <a:pt x="34288" y="62171"/>
                  </a:cubicBezTo>
                  <a:cubicBezTo>
                    <a:pt x="36749" y="54809"/>
                    <a:pt x="40713" y="48038"/>
                    <a:pt x="45926" y="42284"/>
                  </a:cubicBezTo>
                  <a:close/>
                </a:path>
              </a:pathLst>
            </a:custGeom>
            <a:solidFill>
              <a:srgbClr val="00A443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33" name="Forma libre 46">
              <a:extLst>
                <a:ext uri="{FF2B5EF4-FFF2-40B4-BE49-F238E27FC236}">
                  <a16:creationId xmlns:a16="http://schemas.microsoft.com/office/drawing/2014/main" id="{72102445-8217-1A70-99F4-2AEB7BB930B8}"/>
                </a:ext>
              </a:extLst>
            </p:cNvPr>
            <p:cNvSpPr/>
            <p:nvPr/>
          </p:nvSpPr>
          <p:spPr>
            <a:xfrm>
              <a:off x="7217537" y="5914541"/>
              <a:ext cx="172715" cy="177674"/>
            </a:xfrm>
            <a:custGeom>
              <a:avLst/>
              <a:gdLst>
                <a:gd name="connsiteX0" fmla="*/ 130596 w 172715"/>
                <a:gd name="connsiteY0" fmla="*/ 11209 h 177674"/>
                <a:gd name="connsiteX1" fmla="*/ 86249 w 172715"/>
                <a:gd name="connsiteY1" fmla="*/ 11 h 177674"/>
                <a:gd name="connsiteX2" fmla="*/ 52156 w 172715"/>
                <a:gd name="connsiteY2" fmla="*/ 6323 h 177674"/>
                <a:gd name="connsiteX3" fmla="*/ 24639 w 172715"/>
                <a:gd name="connsiteY3" fmla="*/ 24438 h 177674"/>
                <a:gd name="connsiteX4" fmla="*/ 6468 w 172715"/>
                <a:gd name="connsiteY4" fmla="*/ 52799 h 177674"/>
                <a:gd name="connsiteX5" fmla="*/ 21 w 172715"/>
                <a:gd name="connsiteY5" fmla="*/ 88596 h 177674"/>
                <a:gd name="connsiteX6" fmla="*/ 11227 w 172715"/>
                <a:gd name="connsiteY6" fmla="*/ 135244 h 177674"/>
                <a:gd name="connsiteX7" fmla="*/ 41946 w 172715"/>
                <a:gd name="connsiteY7" fmla="*/ 166631 h 177674"/>
                <a:gd name="connsiteX8" fmla="*/ 86292 w 172715"/>
                <a:gd name="connsiteY8" fmla="*/ 177655 h 177674"/>
                <a:gd name="connsiteX9" fmla="*/ 120905 w 172715"/>
                <a:gd name="connsiteY9" fmla="*/ 171214 h 177674"/>
                <a:gd name="connsiteX10" fmla="*/ 148248 w 172715"/>
                <a:gd name="connsiteY10" fmla="*/ 152883 h 177674"/>
                <a:gd name="connsiteX11" fmla="*/ 166247 w 172715"/>
                <a:gd name="connsiteY11" fmla="*/ 124738 h 177674"/>
                <a:gd name="connsiteX12" fmla="*/ 172693 w 172715"/>
                <a:gd name="connsiteY12" fmla="*/ 88422 h 177674"/>
                <a:gd name="connsiteX13" fmla="*/ 161488 w 172715"/>
                <a:gd name="connsiteY13" fmla="*/ 42077 h 177674"/>
                <a:gd name="connsiteX14" fmla="*/ 130596 w 172715"/>
                <a:gd name="connsiteY14" fmla="*/ 11209 h 177674"/>
                <a:gd name="connsiteX15" fmla="*/ 138730 w 172715"/>
                <a:gd name="connsiteY15" fmla="*/ 114968 h 177674"/>
                <a:gd name="connsiteX16" fmla="*/ 126832 w 172715"/>
                <a:gd name="connsiteY16" fmla="*/ 134812 h 177674"/>
                <a:gd name="connsiteX17" fmla="*/ 108834 w 172715"/>
                <a:gd name="connsiteY17" fmla="*/ 147219 h 177674"/>
                <a:gd name="connsiteX18" fmla="*/ 86249 w 172715"/>
                <a:gd name="connsiteY18" fmla="*/ 151543 h 177674"/>
                <a:gd name="connsiteX19" fmla="*/ 57391 w 172715"/>
                <a:gd name="connsiteY19" fmla="*/ 144063 h 177674"/>
                <a:gd name="connsiteX20" fmla="*/ 37186 w 172715"/>
                <a:gd name="connsiteY20" fmla="*/ 122447 h 177674"/>
                <a:gd name="connsiteX21" fmla="*/ 29874 w 172715"/>
                <a:gd name="connsiteY21" fmla="*/ 88682 h 177674"/>
                <a:gd name="connsiteX22" fmla="*/ 34201 w 172715"/>
                <a:gd name="connsiteY22" fmla="*/ 62742 h 177674"/>
                <a:gd name="connsiteX23" fmla="*/ 46056 w 172715"/>
                <a:gd name="connsiteY23" fmla="*/ 43071 h 177674"/>
                <a:gd name="connsiteX24" fmla="*/ 64054 w 172715"/>
                <a:gd name="connsiteY24" fmla="*/ 30879 h 177674"/>
                <a:gd name="connsiteX25" fmla="*/ 86292 w 172715"/>
                <a:gd name="connsiteY25" fmla="*/ 26556 h 177674"/>
                <a:gd name="connsiteX26" fmla="*/ 115323 w 172715"/>
                <a:gd name="connsiteY26" fmla="*/ 34036 h 177674"/>
                <a:gd name="connsiteX27" fmla="*/ 135528 w 172715"/>
                <a:gd name="connsiteY27" fmla="*/ 55652 h 177674"/>
                <a:gd name="connsiteX28" fmla="*/ 143013 w 172715"/>
                <a:gd name="connsiteY28" fmla="*/ 88898 h 177674"/>
                <a:gd name="connsiteX29" fmla="*/ 138773 w 172715"/>
                <a:gd name="connsiteY29" fmla="*/ 114881 h 177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72715" h="177674">
                  <a:moveTo>
                    <a:pt x="130596" y="11209"/>
                  </a:moveTo>
                  <a:cubicBezTo>
                    <a:pt x="117063" y="3630"/>
                    <a:pt x="101760" y="-235"/>
                    <a:pt x="86249" y="11"/>
                  </a:cubicBezTo>
                  <a:cubicBezTo>
                    <a:pt x="74585" y="-84"/>
                    <a:pt x="63011" y="2060"/>
                    <a:pt x="52156" y="6323"/>
                  </a:cubicBezTo>
                  <a:cubicBezTo>
                    <a:pt x="41803" y="10348"/>
                    <a:pt x="32423" y="16522"/>
                    <a:pt x="24639" y="24438"/>
                  </a:cubicBezTo>
                  <a:cubicBezTo>
                    <a:pt x="16700" y="32544"/>
                    <a:pt x="10513" y="42198"/>
                    <a:pt x="6468" y="52799"/>
                  </a:cubicBezTo>
                  <a:cubicBezTo>
                    <a:pt x="2098" y="64221"/>
                    <a:pt x="-91" y="76365"/>
                    <a:pt x="21" y="88596"/>
                  </a:cubicBezTo>
                  <a:cubicBezTo>
                    <a:pt x="-325" y="104851"/>
                    <a:pt x="3535" y="120916"/>
                    <a:pt x="11227" y="135244"/>
                  </a:cubicBezTo>
                  <a:cubicBezTo>
                    <a:pt x="18349" y="148356"/>
                    <a:pt x="28988" y="159225"/>
                    <a:pt x="41946" y="166631"/>
                  </a:cubicBezTo>
                  <a:cubicBezTo>
                    <a:pt x="55483" y="174179"/>
                    <a:pt x="70790" y="177984"/>
                    <a:pt x="86292" y="177655"/>
                  </a:cubicBezTo>
                  <a:cubicBezTo>
                    <a:pt x="98138" y="177789"/>
                    <a:pt x="109898" y="175602"/>
                    <a:pt x="120905" y="171214"/>
                  </a:cubicBezTo>
                  <a:cubicBezTo>
                    <a:pt x="131189" y="167054"/>
                    <a:pt x="140500" y="160816"/>
                    <a:pt x="148248" y="152883"/>
                  </a:cubicBezTo>
                  <a:cubicBezTo>
                    <a:pt x="156053" y="144785"/>
                    <a:pt x="162171" y="135218"/>
                    <a:pt x="166247" y="124738"/>
                  </a:cubicBezTo>
                  <a:cubicBezTo>
                    <a:pt x="170669" y="113147"/>
                    <a:pt x="172853" y="100826"/>
                    <a:pt x="172693" y="88422"/>
                  </a:cubicBezTo>
                  <a:cubicBezTo>
                    <a:pt x="173044" y="72266"/>
                    <a:pt x="169180" y="56292"/>
                    <a:pt x="161488" y="42077"/>
                  </a:cubicBezTo>
                  <a:cubicBezTo>
                    <a:pt x="154193" y="29167"/>
                    <a:pt x="143515" y="18497"/>
                    <a:pt x="130596" y="11209"/>
                  </a:cubicBezTo>
                  <a:close/>
                  <a:moveTo>
                    <a:pt x="138730" y="114968"/>
                  </a:moveTo>
                  <a:cubicBezTo>
                    <a:pt x="136169" y="122330"/>
                    <a:pt x="132119" y="129083"/>
                    <a:pt x="126832" y="134812"/>
                  </a:cubicBezTo>
                  <a:cubicBezTo>
                    <a:pt x="121805" y="140203"/>
                    <a:pt x="115661" y="144435"/>
                    <a:pt x="108834" y="147219"/>
                  </a:cubicBezTo>
                  <a:cubicBezTo>
                    <a:pt x="101660" y="150125"/>
                    <a:pt x="93989" y="151590"/>
                    <a:pt x="86249" y="151543"/>
                  </a:cubicBezTo>
                  <a:cubicBezTo>
                    <a:pt x="76134" y="151672"/>
                    <a:pt x="66170" y="149091"/>
                    <a:pt x="57391" y="144063"/>
                  </a:cubicBezTo>
                  <a:cubicBezTo>
                    <a:pt x="48699" y="138971"/>
                    <a:pt x="41681" y="131461"/>
                    <a:pt x="37186" y="122447"/>
                  </a:cubicBezTo>
                  <a:cubicBezTo>
                    <a:pt x="32077" y="111941"/>
                    <a:pt x="29567" y="100359"/>
                    <a:pt x="29874" y="88682"/>
                  </a:cubicBezTo>
                  <a:cubicBezTo>
                    <a:pt x="29775" y="79850"/>
                    <a:pt x="31242" y="71064"/>
                    <a:pt x="34201" y="62742"/>
                  </a:cubicBezTo>
                  <a:cubicBezTo>
                    <a:pt x="36801" y="55462"/>
                    <a:pt x="40829" y="48774"/>
                    <a:pt x="46056" y="43071"/>
                  </a:cubicBezTo>
                  <a:cubicBezTo>
                    <a:pt x="51066" y="37715"/>
                    <a:pt x="57218" y="33547"/>
                    <a:pt x="64054" y="30879"/>
                  </a:cubicBezTo>
                  <a:cubicBezTo>
                    <a:pt x="71128" y="28043"/>
                    <a:pt x="78673" y="26578"/>
                    <a:pt x="86292" y="26556"/>
                  </a:cubicBezTo>
                  <a:cubicBezTo>
                    <a:pt x="96468" y="26379"/>
                    <a:pt x="106502" y="28964"/>
                    <a:pt x="115323" y="34036"/>
                  </a:cubicBezTo>
                  <a:cubicBezTo>
                    <a:pt x="123972" y="39180"/>
                    <a:pt x="130981" y="46677"/>
                    <a:pt x="135528" y="55652"/>
                  </a:cubicBezTo>
                  <a:cubicBezTo>
                    <a:pt x="140750" y="65941"/>
                    <a:pt x="143325" y="77368"/>
                    <a:pt x="143013" y="88898"/>
                  </a:cubicBezTo>
                  <a:cubicBezTo>
                    <a:pt x="143100" y="97739"/>
                    <a:pt x="141663" y="106528"/>
                    <a:pt x="138773" y="114881"/>
                  </a:cubicBezTo>
                  <a:close/>
                </a:path>
              </a:pathLst>
            </a:custGeom>
            <a:solidFill>
              <a:srgbClr val="00A443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34" name="Forma libre 47">
              <a:extLst>
                <a:ext uri="{FF2B5EF4-FFF2-40B4-BE49-F238E27FC236}">
                  <a16:creationId xmlns:a16="http://schemas.microsoft.com/office/drawing/2014/main" id="{5858A7F2-8646-D9EA-6DAC-365A05A88E49}"/>
                </a:ext>
              </a:extLst>
            </p:cNvPr>
            <p:cNvSpPr/>
            <p:nvPr/>
          </p:nvSpPr>
          <p:spPr>
            <a:xfrm>
              <a:off x="7418396" y="5914449"/>
              <a:ext cx="240657" cy="174505"/>
            </a:xfrm>
            <a:custGeom>
              <a:avLst/>
              <a:gdLst>
                <a:gd name="connsiteX0" fmla="*/ 211394 w 240657"/>
                <a:gd name="connsiteY0" fmla="*/ 8275 h 174505"/>
                <a:gd name="connsiteX1" fmla="*/ 180157 w 240657"/>
                <a:gd name="connsiteY1" fmla="*/ 104 h 174505"/>
                <a:gd name="connsiteX2" fmla="*/ 146713 w 240657"/>
                <a:gd name="connsiteY2" fmla="*/ 9961 h 174505"/>
                <a:gd name="connsiteX3" fmla="*/ 128411 w 240657"/>
                <a:gd name="connsiteY3" fmla="*/ 32528 h 174505"/>
                <a:gd name="connsiteX4" fmla="*/ 51793 w 240657"/>
                <a:gd name="connsiteY4" fmla="*/ 5676 h 174505"/>
                <a:gd name="connsiteX5" fmla="*/ 46207 w 240657"/>
                <a:gd name="connsiteY5" fmla="*/ 8750 h 174505"/>
                <a:gd name="connsiteX6" fmla="*/ 29204 w 240657"/>
                <a:gd name="connsiteY6" fmla="*/ 27989 h 174505"/>
                <a:gd name="connsiteX7" fmla="*/ 29204 w 240657"/>
                <a:gd name="connsiteY7" fmla="*/ 3173 h 174505"/>
                <a:gd name="connsiteX8" fmla="*/ 0 w 240657"/>
                <a:gd name="connsiteY8" fmla="*/ 3173 h 174505"/>
                <a:gd name="connsiteX9" fmla="*/ 0 w 240657"/>
                <a:gd name="connsiteY9" fmla="*/ 174505 h 174505"/>
                <a:gd name="connsiteX10" fmla="*/ 29247 w 240657"/>
                <a:gd name="connsiteY10" fmla="*/ 174505 h 174505"/>
                <a:gd name="connsiteX11" fmla="*/ 29247 w 240657"/>
                <a:gd name="connsiteY11" fmla="*/ 70357 h 174505"/>
                <a:gd name="connsiteX12" fmla="*/ 34526 w 240657"/>
                <a:gd name="connsiteY12" fmla="*/ 46622 h 174505"/>
                <a:gd name="connsiteX13" fmla="*/ 48760 w 240657"/>
                <a:gd name="connsiteY13" fmla="*/ 31491 h 174505"/>
                <a:gd name="connsiteX14" fmla="*/ 69657 w 240657"/>
                <a:gd name="connsiteY14" fmla="*/ 26260 h 174505"/>
                <a:gd name="connsiteX15" fmla="*/ 95617 w 240657"/>
                <a:gd name="connsiteY15" fmla="*/ 37630 h 174505"/>
                <a:gd name="connsiteX16" fmla="*/ 105654 w 240657"/>
                <a:gd name="connsiteY16" fmla="*/ 70011 h 174505"/>
                <a:gd name="connsiteX17" fmla="*/ 105654 w 240657"/>
                <a:gd name="connsiteY17" fmla="*/ 174505 h 174505"/>
                <a:gd name="connsiteX18" fmla="*/ 134858 w 240657"/>
                <a:gd name="connsiteY18" fmla="*/ 174505 h 174505"/>
                <a:gd name="connsiteX19" fmla="*/ 134858 w 240657"/>
                <a:gd name="connsiteY19" fmla="*/ 70357 h 174505"/>
                <a:gd name="connsiteX20" fmla="*/ 146237 w 240657"/>
                <a:gd name="connsiteY20" fmla="*/ 37760 h 174505"/>
                <a:gd name="connsiteX21" fmla="*/ 175268 w 240657"/>
                <a:gd name="connsiteY21" fmla="*/ 26260 h 174505"/>
                <a:gd name="connsiteX22" fmla="*/ 201227 w 240657"/>
                <a:gd name="connsiteY22" fmla="*/ 37630 h 174505"/>
                <a:gd name="connsiteX23" fmla="*/ 211438 w 240657"/>
                <a:gd name="connsiteY23" fmla="*/ 70011 h 174505"/>
                <a:gd name="connsiteX24" fmla="*/ 211438 w 240657"/>
                <a:gd name="connsiteY24" fmla="*/ 174505 h 174505"/>
                <a:gd name="connsiteX25" fmla="*/ 240642 w 240657"/>
                <a:gd name="connsiteY25" fmla="*/ 174505 h 174505"/>
                <a:gd name="connsiteX26" fmla="*/ 240642 w 240657"/>
                <a:gd name="connsiteY26" fmla="*/ 64910 h 174505"/>
                <a:gd name="connsiteX27" fmla="*/ 232594 w 240657"/>
                <a:gd name="connsiteY27" fmla="*/ 30756 h 174505"/>
                <a:gd name="connsiteX28" fmla="*/ 211394 w 240657"/>
                <a:gd name="connsiteY28" fmla="*/ 8275 h 174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40657" h="174505">
                  <a:moveTo>
                    <a:pt x="211394" y="8275"/>
                  </a:moveTo>
                  <a:cubicBezTo>
                    <a:pt x="201937" y="2719"/>
                    <a:pt x="191124" y="-108"/>
                    <a:pt x="180157" y="104"/>
                  </a:cubicBezTo>
                  <a:cubicBezTo>
                    <a:pt x="168293" y="130"/>
                    <a:pt x="156690" y="3549"/>
                    <a:pt x="146713" y="9961"/>
                  </a:cubicBezTo>
                  <a:cubicBezTo>
                    <a:pt x="138371" y="15352"/>
                    <a:pt x="131959" y="23255"/>
                    <a:pt x="128411" y="32528"/>
                  </a:cubicBezTo>
                  <a:cubicBezTo>
                    <a:pt x="114675" y="3973"/>
                    <a:pt x="80374" y="-8050"/>
                    <a:pt x="51793" y="5676"/>
                  </a:cubicBezTo>
                  <a:cubicBezTo>
                    <a:pt x="49876" y="6597"/>
                    <a:pt x="48011" y="7622"/>
                    <a:pt x="46207" y="8750"/>
                  </a:cubicBezTo>
                  <a:cubicBezTo>
                    <a:pt x="38895" y="13501"/>
                    <a:pt x="33016" y="20151"/>
                    <a:pt x="29204" y="27989"/>
                  </a:cubicBezTo>
                  <a:lnTo>
                    <a:pt x="29204" y="3173"/>
                  </a:lnTo>
                  <a:lnTo>
                    <a:pt x="0" y="3173"/>
                  </a:lnTo>
                  <a:lnTo>
                    <a:pt x="0" y="174505"/>
                  </a:lnTo>
                  <a:lnTo>
                    <a:pt x="29247" y="174505"/>
                  </a:lnTo>
                  <a:lnTo>
                    <a:pt x="29247" y="70357"/>
                  </a:lnTo>
                  <a:cubicBezTo>
                    <a:pt x="29009" y="62130"/>
                    <a:pt x="30822" y="53976"/>
                    <a:pt x="34526" y="46622"/>
                  </a:cubicBezTo>
                  <a:cubicBezTo>
                    <a:pt x="37753" y="40345"/>
                    <a:pt x="42690" y="35101"/>
                    <a:pt x="48760" y="31491"/>
                  </a:cubicBezTo>
                  <a:cubicBezTo>
                    <a:pt x="55129" y="27903"/>
                    <a:pt x="62350" y="26095"/>
                    <a:pt x="69657" y="26260"/>
                  </a:cubicBezTo>
                  <a:cubicBezTo>
                    <a:pt x="79587" y="25931"/>
                    <a:pt x="89131" y="30112"/>
                    <a:pt x="95617" y="37630"/>
                  </a:cubicBezTo>
                  <a:cubicBezTo>
                    <a:pt x="102310" y="45209"/>
                    <a:pt x="105654" y="56004"/>
                    <a:pt x="105654" y="70011"/>
                  </a:cubicBezTo>
                  <a:lnTo>
                    <a:pt x="105654" y="174505"/>
                  </a:lnTo>
                  <a:lnTo>
                    <a:pt x="134858" y="174505"/>
                  </a:lnTo>
                  <a:lnTo>
                    <a:pt x="134858" y="70357"/>
                  </a:lnTo>
                  <a:cubicBezTo>
                    <a:pt x="134858" y="56350"/>
                    <a:pt x="138665" y="45455"/>
                    <a:pt x="146237" y="37760"/>
                  </a:cubicBezTo>
                  <a:cubicBezTo>
                    <a:pt x="153886" y="30047"/>
                    <a:pt x="164408" y="25879"/>
                    <a:pt x="175268" y="26260"/>
                  </a:cubicBezTo>
                  <a:cubicBezTo>
                    <a:pt x="185193" y="25948"/>
                    <a:pt x="194729" y="30125"/>
                    <a:pt x="201227" y="37630"/>
                  </a:cubicBezTo>
                  <a:cubicBezTo>
                    <a:pt x="208007" y="45209"/>
                    <a:pt x="211407" y="56004"/>
                    <a:pt x="211438" y="70011"/>
                  </a:cubicBezTo>
                  <a:lnTo>
                    <a:pt x="211438" y="174505"/>
                  </a:lnTo>
                  <a:lnTo>
                    <a:pt x="240642" y="174505"/>
                  </a:lnTo>
                  <a:lnTo>
                    <a:pt x="240642" y="64910"/>
                  </a:lnTo>
                  <a:cubicBezTo>
                    <a:pt x="240897" y="53029"/>
                    <a:pt x="238128" y="41274"/>
                    <a:pt x="232594" y="30756"/>
                  </a:cubicBezTo>
                  <a:cubicBezTo>
                    <a:pt x="227714" y="21469"/>
                    <a:pt x="220381" y="13696"/>
                    <a:pt x="211394" y="8275"/>
                  </a:cubicBezTo>
                  <a:close/>
                </a:path>
              </a:pathLst>
            </a:custGeom>
            <a:solidFill>
              <a:srgbClr val="00A443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35" name="Forma libre 48">
              <a:extLst>
                <a:ext uri="{FF2B5EF4-FFF2-40B4-BE49-F238E27FC236}">
                  <a16:creationId xmlns:a16="http://schemas.microsoft.com/office/drawing/2014/main" id="{9E7A2C52-8037-BBAA-9221-E67DD6D88108}"/>
                </a:ext>
              </a:extLst>
            </p:cNvPr>
            <p:cNvSpPr/>
            <p:nvPr/>
          </p:nvSpPr>
          <p:spPr>
            <a:xfrm>
              <a:off x="7695121" y="5914531"/>
              <a:ext cx="168670" cy="230409"/>
            </a:xfrm>
            <a:custGeom>
              <a:avLst/>
              <a:gdLst>
                <a:gd name="connsiteX0" fmla="*/ 129709 w 168670"/>
                <a:gd name="connsiteY0" fmla="*/ 11218 h 230409"/>
                <a:gd name="connsiteX1" fmla="*/ 88953 w 168670"/>
                <a:gd name="connsiteY1" fmla="*/ 21 h 230409"/>
                <a:gd name="connsiteX2" fmla="*/ 56548 w 168670"/>
                <a:gd name="connsiteY2" fmla="*/ 7673 h 230409"/>
                <a:gd name="connsiteX3" fmla="*/ 33963 w 168670"/>
                <a:gd name="connsiteY3" fmla="*/ 28036 h 230409"/>
                <a:gd name="connsiteX4" fmla="*/ 29204 w 168670"/>
                <a:gd name="connsiteY4" fmla="*/ 35818 h 230409"/>
                <a:gd name="connsiteX5" fmla="*/ 29204 w 168670"/>
                <a:gd name="connsiteY5" fmla="*/ 3091 h 230409"/>
                <a:gd name="connsiteX6" fmla="*/ 0 w 168670"/>
                <a:gd name="connsiteY6" fmla="*/ 3091 h 230409"/>
                <a:gd name="connsiteX7" fmla="*/ 0 w 168670"/>
                <a:gd name="connsiteY7" fmla="*/ 230409 h 230409"/>
                <a:gd name="connsiteX8" fmla="*/ 29420 w 168670"/>
                <a:gd name="connsiteY8" fmla="*/ 230409 h 230409"/>
                <a:gd name="connsiteX9" fmla="*/ 29420 w 168670"/>
                <a:gd name="connsiteY9" fmla="*/ 141566 h 230409"/>
                <a:gd name="connsiteX10" fmla="*/ 34353 w 168670"/>
                <a:gd name="connsiteY10" fmla="*/ 149521 h 230409"/>
                <a:gd name="connsiteX11" fmla="*/ 56894 w 168670"/>
                <a:gd name="connsiteY11" fmla="*/ 169840 h 230409"/>
                <a:gd name="connsiteX12" fmla="*/ 89170 w 168670"/>
                <a:gd name="connsiteY12" fmla="*/ 177492 h 230409"/>
                <a:gd name="connsiteX13" fmla="*/ 145891 w 168670"/>
                <a:gd name="connsiteY13" fmla="*/ 152720 h 230409"/>
                <a:gd name="connsiteX14" fmla="*/ 162677 w 168670"/>
                <a:gd name="connsiteY14" fmla="*/ 124575 h 230409"/>
                <a:gd name="connsiteX15" fmla="*/ 168648 w 168670"/>
                <a:gd name="connsiteY15" fmla="*/ 88605 h 230409"/>
                <a:gd name="connsiteX16" fmla="*/ 158265 w 168670"/>
                <a:gd name="connsiteY16" fmla="*/ 42432 h 230409"/>
                <a:gd name="connsiteX17" fmla="*/ 129709 w 168670"/>
                <a:gd name="connsiteY17" fmla="*/ 11218 h 230409"/>
                <a:gd name="connsiteX18" fmla="*/ 134988 w 168670"/>
                <a:gd name="connsiteY18" fmla="*/ 114977 h 230409"/>
                <a:gd name="connsiteX19" fmla="*/ 123609 w 168670"/>
                <a:gd name="connsiteY19" fmla="*/ 134648 h 230409"/>
                <a:gd name="connsiteX20" fmla="*/ 105913 w 168670"/>
                <a:gd name="connsiteY20" fmla="*/ 146883 h 230409"/>
                <a:gd name="connsiteX21" fmla="*/ 83848 w 168670"/>
                <a:gd name="connsiteY21" fmla="*/ 150947 h 230409"/>
                <a:gd name="connsiteX22" fmla="*/ 43957 w 168670"/>
                <a:gd name="connsiteY22" fmla="*/ 134476 h 230409"/>
                <a:gd name="connsiteX23" fmla="*/ 28512 w 168670"/>
                <a:gd name="connsiteY23" fmla="*/ 88865 h 230409"/>
                <a:gd name="connsiteX24" fmla="*/ 32579 w 168670"/>
                <a:gd name="connsiteY24" fmla="*/ 62709 h 230409"/>
                <a:gd name="connsiteX25" fmla="*/ 44131 w 168670"/>
                <a:gd name="connsiteY25" fmla="*/ 43038 h 230409"/>
                <a:gd name="connsiteX26" fmla="*/ 61437 w 168670"/>
                <a:gd name="connsiteY26" fmla="*/ 30673 h 230409"/>
                <a:gd name="connsiteX27" fmla="*/ 83675 w 168670"/>
                <a:gd name="connsiteY27" fmla="*/ 26350 h 230409"/>
                <a:gd name="connsiteX28" fmla="*/ 123263 w 168670"/>
                <a:gd name="connsiteY28" fmla="*/ 42994 h 230409"/>
                <a:gd name="connsiteX29" fmla="*/ 138709 w 168670"/>
                <a:gd name="connsiteY29" fmla="*/ 88822 h 230409"/>
                <a:gd name="connsiteX30" fmla="*/ 134988 w 168670"/>
                <a:gd name="connsiteY30" fmla="*/ 115064 h 230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68670" h="230409">
                  <a:moveTo>
                    <a:pt x="129709" y="11218"/>
                  </a:moveTo>
                  <a:cubicBezTo>
                    <a:pt x="117465" y="3700"/>
                    <a:pt x="103318" y="-182"/>
                    <a:pt x="88953" y="21"/>
                  </a:cubicBezTo>
                  <a:cubicBezTo>
                    <a:pt x="77661" y="-264"/>
                    <a:pt x="66507" y="2369"/>
                    <a:pt x="56548" y="7673"/>
                  </a:cubicBezTo>
                  <a:cubicBezTo>
                    <a:pt x="47544" y="12624"/>
                    <a:pt x="39813" y="19593"/>
                    <a:pt x="33963" y="28036"/>
                  </a:cubicBezTo>
                  <a:cubicBezTo>
                    <a:pt x="32246" y="30548"/>
                    <a:pt x="30658" y="33146"/>
                    <a:pt x="29204" y="35818"/>
                  </a:cubicBezTo>
                  <a:lnTo>
                    <a:pt x="29204" y="3091"/>
                  </a:lnTo>
                  <a:lnTo>
                    <a:pt x="0" y="3091"/>
                  </a:lnTo>
                  <a:lnTo>
                    <a:pt x="0" y="230409"/>
                  </a:lnTo>
                  <a:lnTo>
                    <a:pt x="29420" y="230409"/>
                  </a:lnTo>
                  <a:lnTo>
                    <a:pt x="29420" y="141566"/>
                  </a:lnTo>
                  <a:cubicBezTo>
                    <a:pt x="30913" y="144307"/>
                    <a:pt x="32561" y="146961"/>
                    <a:pt x="34353" y="149521"/>
                  </a:cubicBezTo>
                  <a:cubicBezTo>
                    <a:pt x="40232" y="157912"/>
                    <a:pt x="47938" y="164860"/>
                    <a:pt x="56894" y="169840"/>
                  </a:cubicBezTo>
                  <a:cubicBezTo>
                    <a:pt x="66806" y="175140"/>
                    <a:pt x="77921" y="177778"/>
                    <a:pt x="89170" y="177492"/>
                  </a:cubicBezTo>
                  <a:cubicBezTo>
                    <a:pt x="110759" y="177765"/>
                    <a:pt x="131440" y="168742"/>
                    <a:pt x="145891" y="152720"/>
                  </a:cubicBezTo>
                  <a:cubicBezTo>
                    <a:pt x="153289" y="144540"/>
                    <a:pt x="159000" y="134973"/>
                    <a:pt x="162677" y="124575"/>
                  </a:cubicBezTo>
                  <a:cubicBezTo>
                    <a:pt x="166788" y="113032"/>
                    <a:pt x="168778" y="100853"/>
                    <a:pt x="168648" y="88605"/>
                  </a:cubicBezTo>
                  <a:cubicBezTo>
                    <a:pt x="168994" y="72601"/>
                    <a:pt x="165403" y="56760"/>
                    <a:pt x="158265" y="42432"/>
                  </a:cubicBezTo>
                  <a:cubicBezTo>
                    <a:pt x="151775" y="29610"/>
                    <a:pt x="141910" y="18810"/>
                    <a:pt x="129709" y="11218"/>
                  </a:cubicBezTo>
                  <a:close/>
                  <a:moveTo>
                    <a:pt x="134988" y="114977"/>
                  </a:moveTo>
                  <a:cubicBezTo>
                    <a:pt x="132608" y="122258"/>
                    <a:pt x="128714" y="128955"/>
                    <a:pt x="123609" y="134648"/>
                  </a:cubicBezTo>
                  <a:cubicBezTo>
                    <a:pt x="118720" y="140009"/>
                    <a:pt x="112663" y="144194"/>
                    <a:pt x="105913" y="146883"/>
                  </a:cubicBezTo>
                  <a:cubicBezTo>
                    <a:pt x="98861" y="149620"/>
                    <a:pt x="91376" y="151003"/>
                    <a:pt x="83848" y="150947"/>
                  </a:cubicBezTo>
                  <a:cubicBezTo>
                    <a:pt x="68796" y="151462"/>
                    <a:pt x="54255" y="145457"/>
                    <a:pt x="43957" y="134476"/>
                  </a:cubicBezTo>
                  <a:cubicBezTo>
                    <a:pt x="33660" y="123494"/>
                    <a:pt x="28512" y="108289"/>
                    <a:pt x="28512" y="88865"/>
                  </a:cubicBezTo>
                  <a:cubicBezTo>
                    <a:pt x="28369" y="79981"/>
                    <a:pt x="29745" y="71135"/>
                    <a:pt x="32579" y="62709"/>
                  </a:cubicBezTo>
                  <a:cubicBezTo>
                    <a:pt x="35062" y="55441"/>
                    <a:pt x="38991" y="48749"/>
                    <a:pt x="44131" y="43038"/>
                  </a:cubicBezTo>
                  <a:cubicBezTo>
                    <a:pt x="48933" y="37711"/>
                    <a:pt x="54839" y="33492"/>
                    <a:pt x="61437" y="30673"/>
                  </a:cubicBezTo>
                  <a:cubicBezTo>
                    <a:pt x="68480" y="27742"/>
                    <a:pt x="76060" y="26268"/>
                    <a:pt x="83675" y="26350"/>
                  </a:cubicBezTo>
                  <a:cubicBezTo>
                    <a:pt x="98645" y="25896"/>
                    <a:pt x="113096" y="31970"/>
                    <a:pt x="123263" y="42994"/>
                  </a:cubicBezTo>
                  <a:cubicBezTo>
                    <a:pt x="133560" y="54062"/>
                    <a:pt x="138709" y="69336"/>
                    <a:pt x="138709" y="88822"/>
                  </a:cubicBezTo>
                  <a:cubicBezTo>
                    <a:pt x="138925" y="97715"/>
                    <a:pt x="137670" y="106577"/>
                    <a:pt x="134988" y="115064"/>
                  </a:cubicBezTo>
                  <a:close/>
                </a:path>
              </a:pathLst>
            </a:custGeom>
            <a:solidFill>
              <a:srgbClr val="00A443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36" name="Forma libre 49">
              <a:extLst>
                <a:ext uri="{FF2B5EF4-FFF2-40B4-BE49-F238E27FC236}">
                  <a16:creationId xmlns:a16="http://schemas.microsoft.com/office/drawing/2014/main" id="{6660D465-28AB-3A79-4BEF-C37DB840EE32}"/>
                </a:ext>
              </a:extLst>
            </p:cNvPr>
            <p:cNvSpPr/>
            <p:nvPr/>
          </p:nvSpPr>
          <p:spPr>
            <a:xfrm>
              <a:off x="7882138" y="5914540"/>
              <a:ext cx="150523" cy="177661"/>
            </a:xfrm>
            <a:custGeom>
              <a:avLst/>
              <a:gdLst>
                <a:gd name="connsiteX0" fmla="*/ 126873 w 150523"/>
                <a:gd name="connsiteY0" fmla="*/ 15620 h 177661"/>
                <a:gd name="connsiteX1" fmla="*/ 102774 w 150523"/>
                <a:gd name="connsiteY1" fmla="*/ 3774 h 177661"/>
                <a:gd name="connsiteX2" fmla="*/ 74738 w 150523"/>
                <a:gd name="connsiteY2" fmla="*/ 13 h 177661"/>
                <a:gd name="connsiteX3" fmla="*/ 32987 w 150523"/>
                <a:gd name="connsiteY3" fmla="*/ 10561 h 177661"/>
                <a:gd name="connsiteX4" fmla="*/ 6163 w 150523"/>
                <a:gd name="connsiteY4" fmla="*/ 41776 h 177661"/>
                <a:gd name="connsiteX5" fmla="*/ 29223 w 150523"/>
                <a:gd name="connsiteY5" fmla="*/ 54313 h 177661"/>
                <a:gd name="connsiteX6" fmla="*/ 46226 w 150523"/>
                <a:gd name="connsiteY6" fmla="*/ 33777 h 177661"/>
                <a:gd name="connsiteX7" fmla="*/ 74392 w 150523"/>
                <a:gd name="connsiteY7" fmla="*/ 26169 h 177661"/>
                <a:gd name="connsiteX8" fmla="*/ 97496 w 150523"/>
                <a:gd name="connsiteY8" fmla="*/ 30492 h 177661"/>
                <a:gd name="connsiteX9" fmla="*/ 114802 w 150523"/>
                <a:gd name="connsiteY9" fmla="*/ 44413 h 177661"/>
                <a:gd name="connsiteX10" fmla="*/ 121421 w 150523"/>
                <a:gd name="connsiteY10" fmla="*/ 70353 h 177661"/>
                <a:gd name="connsiteX11" fmla="*/ 121421 w 150523"/>
                <a:gd name="connsiteY11" fmla="*/ 91191 h 177661"/>
                <a:gd name="connsiteX12" fmla="*/ 116359 w 150523"/>
                <a:gd name="connsiteY12" fmla="*/ 86046 h 177661"/>
                <a:gd name="connsiteX13" fmla="*/ 69460 w 150523"/>
                <a:gd name="connsiteY13" fmla="*/ 72125 h 177661"/>
                <a:gd name="connsiteX14" fmla="*/ 34847 w 150523"/>
                <a:gd name="connsiteY14" fmla="*/ 78221 h 177661"/>
                <a:gd name="connsiteX15" fmla="*/ 9537 w 150523"/>
                <a:gd name="connsiteY15" fmla="*/ 96033 h 177661"/>
                <a:gd name="connsiteX16" fmla="*/ 19 w 150523"/>
                <a:gd name="connsiteY16" fmla="*/ 124740 h 177661"/>
                <a:gd name="connsiteX17" fmla="*/ 9364 w 150523"/>
                <a:gd name="connsiteY17" fmla="*/ 153576 h 177661"/>
                <a:gd name="connsiteX18" fmla="*/ 34328 w 150523"/>
                <a:gd name="connsiteY18" fmla="*/ 171561 h 177661"/>
                <a:gd name="connsiteX19" fmla="*/ 68291 w 150523"/>
                <a:gd name="connsiteY19" fmla="*/ 177657 h 177661"/>
                <a:gd name="connsiteX20" fmla="*/ 115883 w 150523"/>
                <a:gd name="connsiteY20" fmla="*/ 163390 h 177661"/>
                <a:gd name="connsiteX21" fmla="*/ 121984 w 150523"/>
                <a:gd name="connsiteY21" fmla="*/ 156991 h 177661"/>
                <a:gd name="connsiteX22" fmla="*/ 121984 w 150523"/>
                <a:gd name="connsiteY22" fmla="*/ 174284 h 177661"/>
                <a:gd name="connsiteX23" fmla="*/ 150496 w 150523"/>
                <a:gd name="connsiteY23" fmla="*/ 174284 h 177661"/>
                <a:gd name="connsiteX24" fmla="*/ 150496 w 150523"/>
                <a:gd name="connsiteY24" fmla="*/ 67067 h 177661"/>
                <a:gd name="connsiteX25" fmla="*/ 144049 w 150523"/>
                <a:gd name="connsiteY25" fmla="*/ 36372 h 177661"/>
                <a:gd name="connsiteX26" fmla="*/ 126873 w 150523"/>
                <a:gd name="connsiteY26" fmla="*/ 15620 h 177661"/>
                <a:gd name="connsiteX27" fmla="*/ 108874 w 150523"/>
                <a:gd name="connsiteY27" fmla="*/ 147134 h 177661"/>
                <a:gd name="connsiteX28" fmla="*/ 76425 w 150523"/>
                <a:gd name="connsiteY28" fmla="*/ 154743 h 177661"/>
                <a:gd name="connsiteX29" fmla="*/ 43327 w 150523"/>
                <a:gd name="connsiteY29" fmla="*/ 147307 h 177661"/>
                <a:gd name="connsiteX30" fmla="*/ 32987 w 150523"/>
                <a:gd name="connsiteY30" fmla="*/ 112682 h 177661"/>
                <a:gd name="connsiteX31" fmla="*/ 43327 w 150523"/>
                <a:gd name="connsiteY31" fmla="*/ 102345 h 177661"/>
                <a:gd name="connsiteX32" fmla="*/ 76425 w 150523"/>
                <a:gd name="connsiteY32" fmla="*/ 95039 h 177661"/>
                <a:gd name="connsiteX33" fmla="*/ 108874 w 150523"/>
                <a:gd name="connsiteY33" fmla="*/ 102648 h 177661"/>
                <a:gd name="connsiteX34" fmla="*/ 118739 w 150523"/>
                <a:gd name="connsiteY34" fmla="*/ 137286 h 177661"/>
                <a:gd name="connsiteX35" fmla="*/ 108874 w 150523"/>
                <a:gd name="connsiteY35" fmla="*/ 147134 h 177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50523" h="177661">
                  <a:moveTo>
                    <a:pt x="126873" y="15620"/>
                  </a:moveTo>
                  <a:cubicBezTo>
                    <a:pt x="119647" y="10172"/>
                    <a:pt x="111470" y="6152"/>
                    <a:pt x="102774" y="3774"/>
                  </a:cubicBezTo>
                  <a:cubicBezTo>
                    <a:pt x="93645" y="1245"/>
                    <a:pt x="84213" y="-22"/>
                    <a:pt x="74738" y="13"/>
                  </a:cubicBezTo>
                  <a:cubicBezTo>
                    <a:pt x="60114" y="-242"/>
                    <a:pt x="45707" y="3402"/>
                    <a:pt x="32987" y="10561"/>
                  </a:cubicBezTo>
                  <a:cubicBezTo>
                    <a:pt x="20743" y="17582"/>
                    <a:pt x="11268" y="28603"/>
                    <a:pt x="6163" y="41776"/>
                  </a:cubicBezTo>
                  <a:lnTo>
                    <a:pt x="29223" y="54313"/>
                  </a:lnTo>
                  <a:cubicBezTo>
                    <a:pt x="32554" y="45827"/>
                    <a:pt x="38525" y="38633"/>
                    <a:pt x="46226" y="33777"/>
                  </a:cubicBezTo>
                  <a:cubicBezTo>
                    <a:pt x="54663" y="28564"/>
                    <a:pt x="64484" y="25922"/>
                    <a:pt x="74392" y="26169"/>
                  </a:cubicBezTo>
                  <a:cubicBezTo>
                    <a:pt x="82309" y="26086"/>
                    <a:pt x="90141" y="27556"/>
                    <a:pt x="97496" y="30492"/>
                  </a:cubicBezTo>
                  <a:cubicBezTo>
                    <a:pt x="104548" y="33254"/>
                    <a:pt x="110605" y="38114"/>
                    <a:pt x="114802" y="44413"/>
                  </a:cubicBezTo>
                  <a:cubicBezTo>
                    <a:pt x="119561" y="52195"/>
                    <a:pt x="121897" y="61235"/>
                    <a:pt x="121421" y="70353"/>
                  </a:cubicBezTo>
                  <a:lnTo>
                    <a:pt x="121421" y="91191"/>
                  </a:lnTo>
                  <a:cubicBezTo>
                    <a:pt x="119864" y="89349"/>
                    <a:pt x="118177" y="87629"/>
                    <a:pt x="116359" y="86046"/>
                  </a:cubicBezTo>
                  <a:cubicBezTo>
                    <a:pt x="105457" y="76738"/>
                    <a:pt x="89838" y="72095"/>
                    <a:pt x="69460" y="72125"/>
                  </a:cubicBezTo>
                  <a:cubicBezTo>
                    <a:pt x="57648" y="71983"/>
                    <a:pt x="45924" y="74049"/>
                    <a:pt x="34847" y="78221"/>
                  </a:cubicBezTo>
                  <a:cubicBezTo>
                    <a:pt x="24983" y="81835"/>
                    <a:pt x="16244" y="87979"/>
                    <a:pt x="9537" y="96033"/>
                  </a:cubicBezTo>
                  <a:cubicBezTo>
                    <a:pt x="3091" y="104187"/>
                    <a:pt x="-284" y="114351"/>
                    <a:pt x="19" y="124740"/>
                  </a:cubicBezTo>
                  <a:cubicBezTo>
                    <a:pt x="-284" y="135142"/>
                    <a:pt x="3004" y="145323"/>
                    <a:pt x="9364" y="153576"/>
                  </a:cubicBezTo>
                  <a:cubicBezTo>
                    <a:pt x="15897" y="161708"/>
                    <a:pt x="24550" y="167921"/>
                    <a:pt x="34328" y="171561"/>
                  </a:cubicBezTo>
                  <a:cubicBezTo>
                    <a:pt x="45188" y="175703"/>
                    <a:pt x="56697" y="177769"/>
                    <a:pt x="68291" y="177657"/>
                  </a:cubicBezTo>
                  <a:cubicBezTo>
                    <a:pt x="88886" y="177657"/>
                    <a:pt x="104764" y="172901"/>
                    <a:pt x="115883" y="163390"/>
                  </a:cubicBezTo>
                  <a:cubicBezTo>
                    <a:pt x="118133" y="161462"/>
                    <a:pt x="120167" y="159322"/>
                    <a:pt x="121984" y="156991"/>
                  </a:cubicBezTo>
                  <a:lnTo>
                    <a:pt x="121984" y="174284"/>
                  </a:lnTo>
                  <a:lnTo>
                    <a:pt x="150496" y="174284"/>
                  </a:lnTo>
                  <a:lnTo>
                    <a:pt x="150496" y="67067"/>
                  </a:lnTo>
                  <a:cubicBezTo>
                    <a:pt x="150799" y="56470"/>
                    <a:pt x="148592" y="45956"/>
                    <a:pt x="144049" y="36372"/>
                  </a:cubicBezTo>
                  <a:cubicBezTo>
                    <a:pt x="139982" y="28235"/>
                    <a:pt x="134098" y="21141"/>
                    <a:pt x="126873" y="15620"/>
                  </a:cubicBezTo>
                  <a:close/>
                  <a:moveTo>
                    <a:pt x="108874" y="147134"/>
                  </a:moveTo>
                  <a:cubicBezTo>
                    <a:pt x="98924" y="152504"/>
                    <a:pt x="87718" y="155128"/>
                    <a:pt x="76425" y="154743"/>
                  </a:cubicBezTo>
                  <a:cubicBezTo>
                    <a:pt x="64917" y="155128"/>
                    <a:pt x="53538" y="152569"/>
                    <a:pt x="43327" y="147307"/>
                  </a:cubicBezTo>
                  <a:cubicBezTo>
                    <a:pt x="30910" y="140602"/>
                    <a:pt x="26281" y="125099"/>
                    <a:pt x="32987" y="112682"/>
                  </a:cubicBezTo>
                  <a:cubicBezTo>
                    <a:pt x="35367" y="108303"/>
                    <a:pt x="38958" y="104710"/>
                    <a:pt x="43327" y="102345"/>
                  </a:cubicBezTo>
                  <a:cubicBezTo>
                    <a:pt x="53582" y="97170"/>
                    <a:pt x="64960" y="94658"/>
                    <a:pt x="76425" y="95039"/>
                  </a:cubicBezTo>
                  <a:cubicBezTo>
                    <a:pt x="87718" y="94654"/>
                    <a:pt x="98924" y="97278"/>
                    <a:pt x="108874" y="102648"/>
                  </a:cubicBezTo>
                  <a:cubicBezTo>
                    <a:pt x="121162" y="109496"/>
                    <a:pt x="125575" y="125003"/>
                    <a:pt x="118739" y="137286"/>
                  </a:cubicBezTo>
                  <a:cubicBezTo>
                    <a:pt x="116403" y="141419"/>
                    <a:pt x="113028" y="144830"/>
                    <a:pt x="108874" y="147134"/>
                  </a:cubicBezTo>
                  <a:close/>
                </a:path>
              </a:pathLst>
            </a:custGeom>
            <a:solidFill>
              <a:srgbClr val="00A443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37" name="Forma libre 50">
              <a:extLst>
                <a:ext uri="{FF2B5EF4-FFF2-40B4-BE49-F238E27FC236}">
                  <a16:creationId xmlns:a16="http://schemas.microsoft.com/office/drawing/2014/main" id="{17D44A64-2C49-EC3E-CCD6-0224E5F342E2}"/>
                </a:ext>
              </a:extLst>
            </p:cNvPr>
            <p:cNvSpPr/>
            <p:nvPr/>
          </p:nvSpPr>
          <p:spPr>
            <a:xfrm>
              <a:off x="8068371" y="5914542"/>
              <a:ext cx="145777" cy="174412"/>
            </a:xfrm>
            <a:custGeom>
              <a:avLst/>
              <a:gdLst>
                <a:gd name="connsiteX0" fmla="*/ 114783 w 145777"/>
                <a:gd name="connsiteY0" fmla="*/ 8182 h 174412"/>
                <a:gd name="connsiteX1" fmla="*/ 81512 w 145777"/>
                <a:gd name="connsiteY1" fmla="*/ 11 h 174412"/>
                <a:gd name="connsiteX2" fmla="*/ 48241 w 145777"/>
                <a:gd name="connsiteY2" fmla="*/ 9003 h 174412"/>
                <a:gd name="connsiteX3" fmla="*/ 29204 w 145777"/>
                <a:gd name="connsiteY3" fmla="*/ 29625 h 174412"/>
                <a:gd name="connsiteX4" fmla="*/ 29204 w 145777"/>
                <a:gd name="connsiteY4" fmla="*/ 3080 h 174412"/>
                <a:gd name="connsiteX5" fmla="*/ 0 w 145777"/>
                <a:gd name="connsiteY5" fmla="*/ 3080 h 174412"/>
                <a:gd name="connsiteX6" fmla="*/ 0 w 145777"/>
                <a:gd name="connsiteY6" fmla="*/ 174412 h 174412"/>
                <a:gd name="connsiteX7" fmla="*/ 29204 w 145777"/>
                <a:gd name="connsiteY7" fmla="*/ 174412 h 174412"/>
                <a:gd name="connsiteX8" fmla="*/ 29204 w 145777"/>
                <a:gd name="connsiteY8" fmla="*/ 72642 h 174412"/>
                <a:gd name="connsiteX9" fmla="*/ 42184 w 145777"/>
                <a:gd name="connsiteY9" fmla="*/ 38531 h 174412"/>
                <a:gd name="connsiteX10" fmla="*/ 75498 w 145777"/>
                <a:gd name="connsiteY10" fmla="*/ 26167 h 174412"/>
                <a:gd name="connsiteX11" fmla="*/ 105178 w 145777"/>
                <a:gd name="connsiteY11" fmla="*/ 38359 h 174412"/>
                <a:gd name="connsiteX12" fmla="*/ 116557 w 145777"/>
                <a:gd name="connsiteY12" fmla="*/ 71604 h 174412"/>
                <a:gd name="connsiteX13" fmla="*/ 116557 w 145777"/>
                <a:gd name="connsiteY13" fmla="*/ 174412 h 174412"/>
                <a:gd name="connsiteX14" fmla="*/ 145761 w 145777"/>
                <a:gd name="connsiteY14" fmla="*/ 174412 h 174412"/>
                <a:gd name="connsiteX15" fmla="*/ 145761 w 145777"/>
                <a:gd name="connsiteY15" fmla="*/ 67195 h 174412"/>
                <a:gd name="connsiteX16" fmla="*/ 137627 w 145777"/>
                <a:gd name="connsiteY16" fmla="*/ 31571 h 174412"/>
                <a:gd name="connsiteX17" fmla="*/ 114783 w 145777"/>
                <a:gd name="connsiteY17" fmla="*/ 8182 h 174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45777" h="174412">
                  <a:moveTo>
                    <a:pt x="114783" y="8182"/>
                  </a:moveTo>
                  <a:cubicBezTo>
                    <a:pt x="104572" y="2618"/>
                    <a:pt x="93107" y="-197"/>
                    <a:pt x="81512" y="11"/>
                  </a:cubicBezTo>
                  <a:cubicBezTo>
                    <a:pt x="69830" y="2"/>
                    <a:pt x="58322" y="3106"/>
                    <a:pt x="48241" y="9003"/>
                  </a:cubicBezTo>
                  <a:cubicBezTo>
                    <a:pt x="40020" y="13901"/>
                    <a:pt x="33444" y="21065"/>
                    <a:pt x="29204" y="29625"/>
                  </a:cubicBezTo>
                  <a:lnTo>
                    <a:pt x="29204" y="3080"/>
                  </a:lnTo>
                  <a:lnTo>
                    <a:pt x="0" y="3080"/>
                  </a:lnTo>
                  <a:lnTo>
                    <a:pt x="0" y="174412"/>
                  </a:lnTo>
                  <a:lnTo>
                    <a:pt x="29204" y="174412"/>
                  </a:lnTo>
                  <a:lnTo>
                    <a:pt x="29204" y="72642"/>
                  </a:lnTo>
                  <a:cubicBezTo>
                    <a:pt x="28555" y="59953"/>
                    <a:pt x="33271" y="47571"/>
                    <a:pt x="42184" y="38531"/>
                  </a:cubicBezTo>
                  <a:cubicBezTo>
                    <a:pt x="51183" y="30127"/>
                    <a:pt x="63167" y="25674"/>
                    <a:pt x="75498" y="26167"/>
                  </a:cubicBezTo>
                  <a:cubicBezTo>
                    <a:pt x="86704" y="25743"/>
                    <a:pt x="97520" y="30192"/>
                    <a:pt x="105178" y="38359"/>
                  </a:cubicBezTo>
                  <a:cubicBezTo>
                    <a:pt x="113139" y="47546"/>
                    <a:pt x="117206" y="59465"/>
                    <a:pt x="116557" y="71604"/>
                  </a:cubicBezTo>
                  <a:lnTo>
                    <a:pt x="116557" y="174412"/>
                  </a:lnTo>
                  <a:lnTo>
                    <a:pt x="145761" y="174412"/>
                  </a:lnTo>
                  <a:lnTo>
                    <a:pt x="145761" y="67195"/>
                  </a:lnTo>
                  <a:cubicBezTo>
                    <a:pt x="146020" y="54830"/>
                    <a:pt x="143251" y="42591"/>
                    <a:pt x="137627" y="31571"/>
                  </a:cubicBezTo>
                  <a:cubicBezTo>
                    <a:pt x="132478" y="21705"/>
                    <a:pt x="124518" y="13573"/>
                    <a:pt x="114783" y="8182"/>
                  </a:cubicBezTo>
                  <a:close/>
                </a:path>
              </a:pathLst>
            </a:custGeom>
            <a:solidFill>
              <a:srgbClr val="00A443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38" name="Forma libre 51">
              <a:extLst>
                <a:ext uri="{FF2B5EF4-FFF2-40B4-BE49-F238E27FC236}">
                  <a16:creationId xmlns:a16="http://schemas.microsoft.com/office/drawing/2014/main" id="{B031E0C7-67BB-B45A-B81B-10357F323796}"/>
                </a:ext>
              </a:extLst>
            </p:cNvPr>
            <p:cNvSpPr/>
            <p:nvPr/>
          </p:nvSpPr>
          <p:spPr>
            <a:xfrm>
              <a:off x="8223693" y="5917622"/>
              <a:ext cx="168648" cy="227318"/>
            </a:xfrm>
            <a:custGeom>
              <a:avLst/>
              <a:gdLst>
                <a:gd name="connsiteX0" fmla="*/ 136848 w 168648"/>
                <a:gd name="connsiteY0" fmla="*/ 0 h 227318"/>
                <a:gd name="connsiteX1" fmla="*/ 94751 w 168648"/>
                <a:gd name="connsiteY1" fmla="*/ 85169 h 227318"/>
                <a:gd name="connsiteX2" fmla="*/ 84887 w 168648"/>
                <a:gd name="connsiteY2" fmla="*/ 105877 h 227318"/>
                <a:gd name="connsiteX3" fmla="*/ 75065 w 168648"/>
                <a:gd name="connsiteY3" fmla="*/ 85169 h 227318"/>
                <a:gd name="connsiteX4" fmla="*/ 33271 w 168648"/>
                <a:gd name="connsiteY4" fmla="*/ 0 h 227318"/>
                <a:gd name="connsiteX5" fmla="*/ 0 w 168648"/>
                <a:gd name="connsiteY5" fmla="*/ 0 h 227318"/>
                <a:gd name="connsiteX6" fmla="*/ 69614 w 168648"/>
                <a:gd name="connsiteY6" fmla="*/ 138086 h 227318"/>
                <a:gd name="connsiteX7" fmla="*/ 26348 w 168648"/>
                <a:gd name="connsiteY7" fmla="*/ 227319 h 227318"/>
                <a:gd name="connsiteX8" fmla="*/ 58278 w 168648"/>
                <a:gd name="connsiteY8" fmla="*/ 227319 h 227318"/>
                <a:gd name="connsiteX9" fmla="*/ 168648 w 168648"/>
                <a:gd name="connsiteY9" fmla="*/ 0 h 227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8648" h="227318">
                  <a:moveTo>
                    <a:pt x="136848" y="0"/>
                  </a:moveTo>
                  <a:lnTo>
                    <a:pt x="94751" y="85169"/>
                  </a:lnTo>
                  <a:cubicBezTo>
                    <a:pt x="92241" y="90357"/>
                    <a:pt x="88954" y="97261"/>
                    <a:pt x="84887" y="105877"/>
                  </a:cubicBezTo>
                  <a:lnTo>
                    <a:pt x="75065" y="85169"/>
                  </a:lnTo>
                  <a:lnTo>
                    <a:pt x="33271" y="0"/>
                  </a:lnTo>
                  <a:lnTo>
                    <a:pt x="0" y="0"/>
                  </a:lnTo>
                  <a:lnTo>
                    <a:pt x="69614" y="138086"/>
                  </a:lnTo>
                  <a:lnTo>
                    <a:pt x="26348" y="227319"/>
                  </a:lnTo>
                  <a:lnTo>
                    <a:pt x="58278" y="227319"/>
                  </a:lnTo>
                  <a:lnTo>
                    <a:pt x="168648" y="0"/>
                  </a:lnTo>
                  <a:close/>
                </a:path>
              </a:pathLst>
            </a:custGeom>
            <a:solidFill>
              <a:srgbClr val="00A443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C29E4229-B955-328B-BB59-63BD134CCD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1005" y="313075"/>
            <a:ext cx="5487805" cy="61374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600F995A-1AA3-8676-AE4A-3FB1A21D0683}"/>
              </a:ext>
            </a:extLst>
          </p:cNvPr>
          <p:cNvSpPr txBox="1"/>
          <p:nvPr/>
        </p:nvSpPr>
        <p:spPr>
          <a:xfrm>
            <a:off x="1235710" y="6578856"/>
            <a:ext cx="755039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Source: NTSB Accident Report: </a:t>
            </a:r>
            <a:r>
              <a:rPr lang="en-US" sz="800" i="1" dirty="0" err="1"/>
              <a:t>Overpressurization</a:t>
            </a:r>
            <a:r>
              <a:rPr lang="en-US" sz="800" i="1" dirty="0"/>
              <a:t> of Natural Gas Distribution System, Explosions, and Fires in Merrimack Valley, Massachusetts September 13, 2018.</a:t>
            </a:r>
          </a:p>
        </p:txBody>
      </p:sp>
    </p:spTree>
    <p:extLst>
      <p:ext uri="{BB962C8B-B14F-4D97-AF65-F5344CB8AC3E}">
        <p14:creationId xmlns:p14="http://schemas.microsoft.com/office/powerpoint/2010/main" val="5387678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52">
            <a:extLst>
              <a:ext uri="{FF2B5EF4-FFF2-40B4-BE49-F238E27FC236}">
                <a16:creationId xmlns:a16="http://schemas.microsoft.com/office/drawing/2014/main" id="{A553C998-8812-E15B-68F4-9F9F2A1C5BD6}"/>
              </a:ext>
            </a:extLst>
          </p:cNvPr>
          <p:cNvGrpSpPr/>
          <p:nvPr/>
        </p:nvGrpSpPr>
        <p:grpSpPr>
          <a:xfrm>
            <a:off x="7182035" y="313075"/>
            <a:ext cx="1408980" cy="648493"/>
            <a:chOff x="3799123" y="4035174"/>
            <a:chExt cx="4593218" cy="2114062"/>
          </a:xfrm>
        </p:grpSpPr>
        <p:sp>
          <p:nvSpPr>
            <p:cNvPr id="5" name="Forma libre 18">
              <a:extLst>
                <a:ext uri="{FF2B5EF4-FFF2-40B4-BE49-F238E27FC236}">
                  <a16:creationId xmlns:a16="http://schemas.microsoft.com/office/drawing/2014/main" id="{F2D57F76-446C-2B19-4046-F8E3095D0EC6}"/>
                </a:ext>
              </a:extLst>
            </p:cNvPr>
            <p:cNvSpPr/>
            <p:nvPr/>
          </p:nvSpPr>
          <p:spPr>
            <a:xfrm>
              <a:off x="5207063" y="4288735"/>
              <a:ext cx="441110" cy="573398"/>
            </a:xfrm>
            <a:custGeom>
              <a:avLst/>
              <a:gdLst>
                <a:gd name="connsiteX0" fmla="*/ 372212 w 441110"/>
                <a:gd name="connsiteY0" fmla="*/ 287499 h 573398"/>
                <a:gd name="connsiteX1" fmla="*/ 328557 w 441110"/>
                <a:gd name="connsiteY1" fmla="*/ 269384 h 573398"/>
                <a:gd name="connsiteX2" fmla="*/ 376149 w 441110"/>
                <a:gd name="connsiteY2" fmla="*/ 239597 h 573398"/>
                <a:gd name="connsiteX3" fmla="*/ 412232 w 441110"/>
                <a:gd name="connsiteY3" fmla="*/ 152353 h 573398"/>
                <a:gd name="connsiteX4" fmla="*/ 388479 w 441110"/>
                <a:gd name="connsiteY4" fmla="*/ 66319 h 573398"/>
                <a:gd name="connsiteX5" fmla="*/ 321245 w 441110"/>
                <a:gd name="connsiteY5" fmla="*/ 16385 h 573398"/>
                <a:gd name="connsiteX6" fmla="*/ 217971 w 441110"/>
                <a:gd name="connsiteY6" fmla="*/ 0 h 573398"/>
                <a:gd name="connsiteX7" fmla="*/ 0 w 441110"/>
                <a:gd name="connsiteY7" fmla="*/ 0 h 573398"/>
                <a:gd name="connsiteX8" fmla="*/ 0 w 441110"/>
                <a:gd name="connsiteY8" fmla="*/ 573398 h 573398"/>
                <a:gd name="connsiteX9" fmla="*/ 236099 w 441110"/>
                <a:gd name="connsiteY9" fmla="*/ 573398 h 573398"/>
                <a:gd name="connsiteX10" fmla="*/ 345127 w 441110"/>
                <a:gd name="connsiteY10" fmla="*/ 555370 h 573398"/>
                <a:gd name="connsiteX11" fmla="*/ 416039 w 441110"/>
                <a:gd name="connsiteY11" fmla="*/ 501329 h 573398"/>
                <a:gd name="connsiteX12" fmla="*/ 441047 w 441110"/>
                <a:gd name="connsiteY12" fmla="*/ 410540 h 573398"/>
                <a:gd name="connsiteX13" fmla="*/ 372212 w 441110"/>
                <a:gd name="connsiteY13" fmla="*/ 287672 h 573398"/>
                <a:gd name="connsiteX14" fmla="*/ 84454 w 441110"/>
                <a:gd name="connsiteY14" fmla="*/ 74534 h 573398"/>
                <a:gd name="connsiteX15" fmla="*/ 213168 w 441110"/>
                <a:gd name="connsiteY15" fmla="*/ 74534 h 573398"/>
                <a:gd name="connsiteX16" fmla="*/ 293079 w 441110"/>
                <a:gd name="connsiteY16" fmla="*/ 92129 h 573398"/>
                <a:gd name="connsiteX17" fmla="*/ 323927 w 441110"/>
                <a:gd name="connsiteY17" fmla="*/ 157281 h 573398"/>
                <a:gd name="connsiteX18" fmla="*/ 309996 w 441110"/>
                <a:gd name="connsiteY18" fmla="*/ 207215 h 573398"/>
                <a:gd name="connsiteX19" fmla="*/ 271057 w 441110"/>
                <a:gd name="connsiteY19" fmla="*/ 232636 h 573398"/>
                <a:gd name="connsiteX20" fmla="*/ 213255 w 441110"/>
                <a:gd name="connsiteY20" fmla="*/ 239986 h 573398"/>
                <a:gd name="connsiteX21" fmla="*/ 84454 w 441110"/>
                <a:gd name="connsiteY21" fmla="*/ 239986 h 573398"/>
                <a:gd name="connsiteX22" fmla="*/ 320985 w 441110"/>
                <a:gd name="connsiteY22" fmla="*/ 477983 h 573398"/>
                <a:gd name="connsiteX23" fmla="*/ 234455 w 441110"/>
                <a:gd name="connsiteY23" fmla="*/ 498865 h 573398"/>
                <a:gd name="connsiteX24" fmla="*/ 84454 w 441110"/>
                <a:gd name="connsiteY24" fmla="*/ 498865 h 573398"/>
                <a:gd name="connsiteX25" fmla="*/ 84454 w 441110"/>
                <a:gd name="connsiteY25" fmla="*/ 311277 h 573398"/>
                <a:gd name="connsiteX26" fmla="*/ 234498 w 441110"/>
                <a:gd name="connsiteY26" fmla="*/ 311277 h 573398"/>
                <a:gd name="connsiteX27" fmla="*/ 297189 w 441110"/>
                <a:gd name="connsiteY27" fmla="*/ 320270 h 573398"/>
                <a:gd name="connsiteX28" fmla="*/ 338594 w 441110"/>
                <a:gd name="connsiteY28" fmla="*/ 349754 h 573398"/>
                <a:gd name="connsiteX29" fmla="*/ 353348 w 441110"/>
                <a:gd name="connsiteY29" fmla="*/ 405482 h 573398"/>
                <a:gd name="connsiteX30" fmla="*/ 320985 w 441110"/>
                <a:gd name="connsiteY30" fmla="*/ 477983 h 573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441110" h="573398">
                  <a:moveTo>
                    <a:pt x="372212" y="287499"/>
                  </a:moveTo>
                  <a:cubicBezTo>
                    <a:pt x="358566" y="279479"/>
                    <a:pt x="343873" y="273383"/>
                    <a:pt x="328557" y="269384"/>
                  </a:cubicBezTo>
                  <a:cubicBezTo>
                    <a:pt x="346218" y="262657"/>
                    <a:pt x="362386" y="252537"/>
                    <a:pt x="376149" y="239597"/>
                  </a:cubicBezTo>
                  <a:cubicBezTo>
                    <a:pt x="400204" y="216943"/>
                    <a:pt x="412232" y="187860"/>
                    <a:pt x="412232" y="152353"/>
                  </a:cubicBezTo>
                  <a:cubicBezTo>
                    <a:pt x="412232" y="117421"/>
                    <a:pt x="404314" y="88744"/>
                    <a:pt x="388479" y="66319"/>
                  </a:cubicBezTo>
                  <a:cubicBezTo>
                    <a:pt x="371662" y="43237"/>
                    <a:pt x="348212" y="25819"/>
                    <a:pt x="321245" y="16385"/>
                  </a:cubicBezTo>
                  <a:cubicBezTo>
                    <a:pt x="292257" y="5460"/>
                    <a:pt x="257831" y="0"/>
                    <a:pt x="217971" y="0"/>
                  </a:cubicBezTo>
                  <a:lnTo>
                    <a:pt x="0" y="0"/>
                  </a:lnTo>
                  <a:lnTo>
                    <a:pt x="0" y="573398"/>
                  </a:lnTo>
                  <a:lnTo>
                    <a:pt x="236099" y="573398"/>
                  </a:lnTo>
                  <a:cubicBezTo>
                    <a:pt x="278209" y="573398"/>
                    <a:pt x="314552" y="567389"/>
                    <a:pt x="345127" y="555370"/>
                  </a:cubicBezTo>
                  <a:cubicBezTo>
                    <a:pt x="373704" y="544960"/>
                    <a:pt x="398435" y="526110"/>
                    <a:pt x="416039" y="501329"/>
                  </a:cubicBezTo>
                  <a:cubicBezTo>
                    <a:pt x="432740" y="477292"/>
                    <a:pt x="441077" y="447029"/>
                    <a:pt x="441047" y="410540"/>
                  </a:cubicBezTo>
                  <a:cubicBezTo>
                    <a:pt x="442591" y="360018"/>
                    <a:pt x="416117" y="312769"/>
                    <a:pt x="372212" y="287672"/>
                  </a:cubicBezTo>
                  <a:close/>
                  <a:moveTo>
                    <a:pt x="84454" y="74534"/>
                  </a:moveTo>
                  <a:lnTo>
                    <a:pt x="213168" y="74534"/>
                  </a:lnTo>
                  <a:cubicBezTo>
                    <a:pt x="245963" y="74534"/>
                    <a:pt x="272602" y="80400"/>
                    <a:pt x="293079" y="92129"/>
                  </a:cubicBezTo>
                  <a:cubicBezTo>
                    <a:pt x="313557" y="103858"/>
                    <a:pt x="323841" y="125579"/>
                    <a:pt x="323927" y="157281"/>
                  </a:cubicBezTo>
                  <a:cubicBezTo>
                    <a:pt x="323927" y="178552"/>
                    <a:pt x="319255" y="195240"/>
                    <a:pt x="309996" y="207215"/>
                  </a:cubicBezTo>
                  <a:cubicBezTo>
                    <a:pt x="300080" y="219641"/>
                    <a:pt x="286429" y="228555"/>
                    <a:pt x="271057" y="232636"/>
                  </a:cubicBezTo>
                  <a:cubicBezTo>
                    <a:pt x="252237" y="237807"/>
                    <a:pt x="232772" y="240284"/>
                    <a:pt x="213255" y="239986"/>
                  </a:cubicBezTo>
                  <a:lnTo>
                    <a:pt x="84454" y="239986"/>
                  </a:lnTo>
                  <a:close/>
                  <a:moveTo>
                    <a:pt x="320985" y="477983"/>
                  </a:moveTo>
                  <a:cubicBezTo>
                    <a:pt x="299353" y="491904"/>
                    <a:pt x="270508" y="498865"/>
                    <a:pt x="234455" y="498865"/>
                  </a:cubicBezTo>
                  <a:lnTo>
                    <a:pt x="84454" y="498865"/>
                  </a:lnTo>
                  <a:lnTo>
                    <a:pt x="84454" y="311277"/>
                  </a:lnTo>
                  <a:lnTo>
                    <a:pt x="234498" y="311277"/>
                  </a:lnTo>
                  <a:cubicBezTo>
                    <a:pt x="255746" y="310858"/>
                    <a:pt x="276920" y="313897"/>
                    <a:pt x="297189" y="320270"/>
                  </a:cubicBezTo>
                  <a:cubicBezTo>
                    <a:pt x="313777" y="325453"/>
                    <a:pt x="328280" y="335782"/>
                    <a:pt x="338594" y="349754"/>
                  </a:cubicBezTo>
                  <a:cubicBezTo>
                    <a:pt x="348429" y="363416"/>
                    <a:pt x="353348" y="381993"/>
                    <a:pt x="353348" y="405482"/>
                  </a:cubicBezTo>
                  <a:cubicBezTo>
                    <a:pt x="353348" y="439895"/>
                    <a:pt x="342562" y="464062"/>
                    <a:pt x="320985" y="477983"/>
                  </a:cubicBezTo>
                  <a:close/>
                </a:path>
              </a:pathLst>
            </a:custGeom>
            <a:solidFill>
              <a:srgbClr val="00A443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6" name="Forma libre 19">
              <a:extLst>
                <a:ext uri="{FF2B5EF4-FFF2-40B4-BE49-F238E27FC236}">
                  <a16:creationId xmlns:a16="http://schemas.microsoft.com/office/drawing/2014/main" id="{23645812-527A-971A-908F-B098AF36152A}"/>
                </a:ext>
              </a:extLst>
            </p:cNvPr>
            <p:cNvSpPr/>
            <p:nvPr/>
          </p:nvSpPr>
          <p:spPr>
            <a:xfrm>
              <a:off x="5686460" y="4437774"/>
              <a:ext cx="392701" cy="433521"/>
            </a:xfrm>
            <a:custGeom>
              <a:avLst/>
              <a:gdLst>
                <a:gd name="connsiteX0" fmla="*/ 299248 w 392701"/>
                <a:gd name="connsiteY0" fmla="*/ 26659 h 433521"/>
                <a:gd name="connsiteX1" fmla="*/ 200041 w 392701"/>
                <a:gd name="connsiteY1" fmla="*/ 28 h 433521"/>
                <a:gd name="connsiteX2" fmla="*/ 119308 w 392701"/>
                <a:gd name="connsiteY2" fmla="*/ 15202 h 433521"/>
                <a:gd name="connsiteX3" fmla="*/ 55751 w 392701"/>
                <a:gd name="connsiteY3" fmla="*/ 59127 h 433521"/>
                <a:gd name="connsiteX4" fmla="*/ 14346 w 392701"/>
                <a:gd name="connsiteY4" fmla="*/ 127522 h 433521"/>
                <a:gd name="connsiteX5" fmla="*/ 26 w 392701"/>
                <a:gd name="connsiteY5" fmla="*/ 216408 h 433521"/>
                <a:gd name="connsiteX6" fmla="*/ 26244 w 392701"/>
                <a:gd name="connsiteY6" fmla="*/ 329895 h 433521"/>
                <a:gd name="connsiteX7" fmla="*/ 98411 w 392701"/>
                <a:gd name="connsiteY7" fmla="*/ 406071 h 433521"/>
                <a:gd name="connsiteX8" fmla="*/ 204151 w 392701"/>
                <a:gd name="connsiteY8" fmla="*/ 433481 h 433521"/>
                <a:gd name="connsiteX9" fmla="*/ 274241 w 392701"/>
                <a:gd name="connsiteY9" fmla="*/ 423278 h 433521"/>
                <a:gd name="connsiteX10" fmla="*/ 336543 w 392701"/>
                <a:gd name="connsiteY10" fmla="*/ 389686 h 433521"/>
                <a:gd name="connsiteX11" fmla="*/ 385347 w 392701"/>
                <a:gd name="connsiteY11" fmla="*/ 329333 h 433521"/>
                <a:gd name="connsiteX12" fmla="*/ 323044 w 392701"/>
                <a:gd name="connsiteY12" fmla="*/ 290856 h 433521"/>
                <a:gd name="connsiteX13" fmla="*/ 291894 w 392701"/>
                <a:gd name="connsiteY13" fmla="*/ 332186 h 433521"/>
                <a:gd name="connsiteX14" fmla="*/ 251743 w 392701"/>
                <a:gd name="connsiteY14" fmla="*/ 355143 h 433521"/>
                <a:gd name="connsiteX15" fmla="*/ 204151 w 392701"/>
                <a:gd name="connsiteY15" fmla="*/ 362103 h 433521"/>
                <a:gd name="connsiteX16" fmla="*/ 141027 w 392701"/>
                <a:gd name="connsiteY16" fmla="*/ 345718 h 433521"/>
                <a:gd name="connsiteX17" fmla="*/ 97156 w 392701"/>
                <a:gd name="connsiteY17" fmla="*/ 296908 h 433521"/>
                <a:gd name="connsiteX18" fmla="*/ 81884 w 392701"/>
                <a:gd name="connsiteY18" fmla="*/ 235042 h 433521"/>
                <a:gd name="connsiteX19" fmla="*/ 391880 w 392701"/>
                <a:gd name="connsiteY19" fmla="*/ 235042 h 433521"/>
                <a:gd name="connsiteX20" fmla="*/ 392702 w 392701"/>
                <a:gd name="connsiteY20" fmla="*/ 223585 h 433521"/>
                <a:gd name="connsiteX21" fmla="*/ 392702 w 392701"/>
                <a:gd name="connsiteY21" fmla="*/ 212907 h 433521"/>
                <a:gd name="connsiteX22" fmla="*/ 367694 w 392701"/>
                <a:gd name="connsiteY22" fmla="*/ 101106 h 433521"/>
                <a:gd name="connsiteX23" fmla="*/ 299248 w 392701"/>
                <a:gd name="connsiteY23" fmla="*/ 26659 h 433521"/>
                <a:gd name="connsiteX24" fmla="*/ 84263 w 392701"/>
                <a:gd name="connsiteY24" fmla="*/ 175337 h 433521"/>
                <a:gd name="connsiteX25" fmla="*/ 89369 w 392701"/>
                <a:gd name="connsiteY25" fmla="*/ 152813 h 433521"/>
                <a:gd name="connsiteX26" fmla="*/ 112732 w 392701"/>
                <a:gd name="connsiteY26" fmla="*/ 106121 h 433521"/>
                <a:gd name="connsiteX27" fmla="*/ 150026 w 392701"/>
                <a:gd name="connsiteY27" fmla="*/ 77458 h 433521"/>
                <a:gd name="connsiteX28" fmla="*/ 199306 w 392701"/>
                <a:gd name="connsiteY28" fmla="*/ 68033 h 433521"/>
                <a:gd name="connsiteX29" fmla="*/ 280082 w 392701"/>
                <a:gd name="connsiteY29" fmla="*/ 104046 h 433521"/>
                <a:gd name="connsiteX30" fmla="*/ 309026 w 392701"/>
                <a:gd name="connsiteY30" fmla="*/ 175337 h 433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92701" h="433521">
                  <a:moveTo>
                    <a:pt x="299248" y="26659"/>
                  </a:moveTo>
                  <a:cubicBezTo>
                    <a:pt x="269335" y="8653"/>
                    <a:pt x="234956" y="-573"/>
                    <a:pt x="200041" y="28"/>
                  </a:cubicBezTo>
                  <a:cubicBezTo>
                    <a:pt x="172390" y="-327"/>
                    <a:pt x="144943" y="4835"/>
                    <a:pt x="119308" y="15202"/>
                  </a:cubicBezTo>
                  <a:cubicBezTo>
                    <a:pt x="95231" y="25146"/>
                    <a:pt x="73559" y="40122"/>
                    <a:pt x="55751" y="59127"/>
                  </a:cubicBezTo>
                  <a:cubicBezTo>
                    <a:pt x="37389" y="78837"/>
                    <a:pt x="23294" y="102118"/>
                    <a:pt x="14346" y="127522"/>
                  </a:cubicBezTo>
                  <a:cubicBezTo>
                    <a:pt x="4447" y="156094"/>
                    <a:pt x="-398" y="186176"/>
                    <a:pt x="26" y="216408"/>
                  </a:cubicBezTo>
                  <a:cubicBezTo>
                    <a:pt x="26" y="259641"/>
                    <a:pt x="8765" y="297470"/>
                    <a:pt x="26244" y="329895"/>
                  </a:cubicBezTo>
                  <a:cubicBezTo>
                    <a:pt x="42832" y="361433"/>
                    <a:pt x="67801" y="387792"/>
                    <a:pt x="98411" y="406071"/>
                  </a:cubicBezTo>
                  <a:cubicBezTo>
                    <a:pt x="130471" y="424739"/>
                    <a:pt x="167056" y="434225"/>
                    <a:pt x="204151" y="433481"/>
                  </a:cubicBezTo>
                  <a:cubicBezTo>
                    <a:pt x="227887" y="433520"/>
                    <a:pt x="251501" y="430083"/>
                    <a:pt x="274241" y="423278"/>
                  </a:cubicBezTo>
                  <a:cubicBezTo>
                    <a:pt x="297055" y="416369"/>
                    <a:pt x="318242" y="404947"/>
                    <a:pt x="336543" y="389686"/>
                  </a:cubicBezTo>
                  <a:cubicBezTo>
                    <a:pt x="356462" y="372812"/>
                    <a:pt x="373020" y="352337"/>
                    <a:pt x="385347" y="329333"/>
                  </a:cubicBezTo>
                  <a:lnTo>
                    <a:pt x="323044" y="290856"/>
                  </a:lnTo>
                  <a:cubicBezTo>
                    <a:pt x="315313" y="306441"/>
                    <a:pt x="304747" y="320457"/>
                    <a:pt x="291894" y="332186"/>
                  </a:cubicBezTo>
                  <a:cubicBezTo>
                    <a:pt x="280307" y="342618"/>
                    <a:pt x="266614" y="350448"/>
                    <a:pt x="251743" y="355143"/>
                  </a:cubicBezTo>
                  <a:cubicBezTo>
                    <a:pt x="236328" y="359873"/>
                    <a:pt x="220276" y="362220"/>
                    <a:pt x="204151" y="362103"/>
                  </a:cubicBezTo>
                  <a:cubicBezTo>
                    <a:pt x="182012" y="362467"/>
                    <a:pt x="160189" y="356803"/>
                    <a:pt x="141027" y="345718"/>
                  </a:cubicBezTo>
                  <a:cubicBezTo>
                    <a:pt x="121869" y="334171"/>
                    <a:pt x="106597" y="317176"/>
                    <a:pt x="97156" y="296908"/>
                  </a:cubicBezTo>
                  <a:cubicBezTo>
                    <a:pt x="88127" y="277462"/>
                    <a:pt x="82943" y="256455"/>
                    <a:pt x="81884" y="235042"/>
                  </a:cubicBezTo>
                  <a:lnTo>
                    <a:pt x="391880" y="235042"/>
                  </a:lnTo>
                  <a:cubicBezTo>
                    <a:pt x="392412" y="231246"/>
                    <a:pt x="392684" y="227420"/>
                    <a:pt x="392702" y="223585"/>
                  </a:cubicBezTo>
                  <a:lnTo>
                    <a:pt x="392702" y="212907"/>
                  </a:lnTo>
                  <a:cubicBezTo>
                    <a:pt x="392702" y="170309"/>
                    <a:pt x="384364" y="133042"/>
                    <a:pt x="367694" y="101106"/>
                  </a:cubicBezTo>
                  <a:cubicBezTo>
                    <a:pt x="352175" y="70467"/>
                    <a:pt x="328487" y="44705"/>
                    <a:pt x="299248" y="26659"/>
                  </a:cubicBezTo>
                  <a:close/>
                  <a:moveTo>
                    <a:pt x="84263" y="175337"/>
                  </a:moveTo>
                  <a:cubicBezTo>
                    <a:pt x="85479" y="167728"/>
                    <a:pt x="87184" y="160206"/>
                    <a:pt x="89369" y="152813"/>
                  </a:cubicBezTo>
                  <a:cubicBezTo>
                    <a:pt x="94119" y="135909"/>
                    <a:pt x="102050" y="120064"/>
                    <a:pt x="112732" y="106121"/>
                  </a:cubicBezTo>
                  <a:cubicBezTo>
                    <a:pt x="122510" y="93540"/>
                    <a:pt x="135351" y="83675"/>
                    <a:pt x="150026" y="77458"/>
                  </a:cubicBezTo>
                  <a:cubicBezTo>
                    <a:pt x="165641" y="71007"/>
                    <a:pt x="182410" y="67800"/>
                    <a:pt x="199306" y="68033"/>
                  </a:cubicBezTo>
                  <a:cubicBezTo>
                    <a:pt x="230292" y="67238"/>
                    <a:pt x="259977" y="80471"/>
                    <a:pt x="280082" y="104046"/>
                  </a:cubicBezTo>
                  <a:cubicBezTo>
                    <a:pt x="295108" y="121339"/>
                    <a:pt x="304756" y="145104"/>
                    <a:pt x="309026" y="175337"/>
                  </a:cubicBezTo>
                  <a:close/>
                </a:path>
              </a:pathLst>
            </a:custGeom>
            <a:solidFill>
              <a:srgbClr val="00A443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7" name="Forma libre 20">
              <a:extLst>
                <a:ext uri="{FF2B5EF4-FFF2-40B4-BE49-F238E27FC236}">
                  <a16:creationId xmlns:a16="http://schemas.microsoft.com/office/drawing/2014/main" id="{6808A4D9-3B6C-909A-3059-3E4B939615DF}"/>
                </a:ext>
              </a:extLst>
            </p:cNvPr>
            <p:cNvSpPr/>
            <p:nvPr/>
          </p:nvSpPr>
          <p:spPr>
            <a:xfrm>
              <a:off x="6132984" y="4437788"/>
              <a:ext cx="217278" cy="424345"/>
            </a:xfrm>
            <a:custGeom>
              <a:avLst/>
              <a:gdLst>
                <a:gd name="connsiteX0" fmla="*/ 127503 w 217278"/>
                <a:gd name="connsiteY0" fmla="*/ 18864 h 424345"/>
                <a:gd name="connsiteX1" fmla="*/ 80344 w 217278"/>
                <a:gd name="connsiteY1" fmla="*/ 76190 h 424345"/>
                <a:gd name="connsiteX2" fmla="*/ 80344 w 217278"/>
                <a:gd name="connsiteY2" fmla="*/ 8228 h 424345"/>
                <a:gd name="connsiteX3" fmla="*/ 0 w 217278"/>
                <a:gd name="connsiteY3" fmla="*/ 8228 h 424345"/>
                <a:gd name="connsiteX4" fmla="*/ 0 w 217278"/>
                <a:gd name="connsiteY4" fmla="*/ 424345 h 424345"/>
                <a:gd name="connsiteX5" fmla="*/ 80344 w 217278"/>
                <a:gd name="connsiteY5" fmla="*/ 424345 h 424345"/>
                <a:gd name="connsiteX6" fmla="*/ 80344 w 217278"/>
                <a:gd name="connsiteY6" fmla="*/ 202344 h 424345"/>
                <a:gd name="connsiteX7" fmla="*/ 107428 w 217278"/>
                <a:gd name="connsiteY7" fmla="*/ 117175 h 424345"/>
                <a:gd name="connsiteX8" fmla="*/ 176263 w 217278"/>
                <a:gd name="connsiteY8" fmla="*/ 85053 h 424345"/>
                <a:gd name="connsiteX9" fmla="*/ 217278 w 217278"/>
                <a:gd name="connsiteY9" fmla="*/ 85053 h 424345"/>
                <a:gd name="connsiteX10" fmla="*/ 217278 w 217278"/>
                <a:gd name="connsiteY10" fmla="*/ 14 h 424345"/>
                <a:gd name="connsiteX11" fmla="*/ 193482 w 217278"/>
                <a:gd name="connsiteY11" fmla="*/ 14 h 424345"/>
                <a:gd name="connsiteX12" fmla="*/ 127503 w 217278"/>
                <a:gd name="connsiteY12" fmla="*/ 18864 h 424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7278" h="424345">
                  <a:moveTo>
                    <a:pt x="127503" y="18864"/>
                  </a:moveTo>
                  <a:cubicBezTo>
                    <a:pt x="108064" y="31457"/>
                    <a:pt x="92341" y="50566"/>
                    <a:pt x="80344" y="76190"/>
                  </a:cubicBezTo>
                  <a:lnTo>
                    <a:pt x="80344" y="8228"/>
                  </a:lnTo>
                  <a:lnTo>
                    <a:pt x="0" y="8228"/>
                  </a:lnTo>
                  <a:lnTo>
                    <a:pt x="0" y="424345"/>
                  </a:lnTo>
                  <a:lnTo>
                    <a:pt x="80344" y="424345"/>
                  </a:lnTo>
                  <a:lnTo>
                    <a:pt x="80344" y="202344"/>
                  </a:lnTo>
                  <a:cubicBezTo>
                    <a:pt x="80344" y="166863"/>
                    <a:pt x="89373" y="138476"/>
                    <a:pt x="107428" y="117175"/>
                  </a:cubicBezTo>
                  <a:cubicBezTo>
                    <a:pt x="124150" y="96385"/>
                    <a:pt x="149577" y="84517"/>
                    <a:pt x="176263" y="85053"/>
                  </a:cubicBezTo>
                  <a:lnTo>
                    <a:pt x="217278" y="85053"/>
                  </a:lnTo>
                  <a:lnTo>
                    <a:pt x="217278" y="14"/>
                  </a:lnTo>
                  <a:lnTo>
                    <a:pt x="193482" y="14"/>
                  </a:lnTo>
                  <a:cubicBezTo>
                    <a:pt x="170111" y="-345"/>
                    <a:pt x="147154" y="6214"/>
                    <a:pt x="127503" y="18864"/>
                  </a:cubicBezTo>
                  <a:close/>
                </a:path>
              </a:pathLst>
            </a:custGeom>
            <a:solidFill>
              <a:srgbClr val="00A443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8" name="Forma libre 21">
              <a:extLst>
                <a:ext uri="{FF2B5EF4-FFF2-40B4-BE49-F238E27FC236}">
                  <a16:creationId xmlns:a16="http://schemas.microsoft.com/office/drawing/2014/main" id="{1841CE5B-1948-6EF2-2888-F3864B3E6FC3}"/>
                </a:ext>
              </a:extLst>
            </p:cNvPr>
            <p:cNvSpPr/>
            <p:nvPr/>
          </p:nvSpPr>
          <p:spPr>
            <a:xfrm>
              <a:off x="6387773" y="4288735"/>
              <a:ext cx="356635" cy="573398"/>
            </a:xfrm>
            <a:custGeom>
              <a:avLst/>
              <a:gdLst>
                <a:gd name="connsiteX0" fmla="*/ 350060 w 356635"/>
                <a:gd name="connsiteY0" fmla="*/ 157238 h 573398"/>
                <a:gd name="connsiteX1" fmla="*/ 250852 w 356635"/>
                <a:gd name="connsiteY1" fmla="*/ 157238 h 573398"/>
                <a:gd name="connsiteX2" fmla="*/ 81166 w 356635"/>
                <a:gd name="connsiteY2" fmla="*/ 344739 h 573398"/>
                <a:gd name="connsiteX3" fmla="*/ 81166 w 356635"/>
                <a:gd name="connsiteY3" fmla="*/ 0 h 573398"/>
                <a:gd name="connsiteX4" fmla="*/ 0 w 356635"/>
                <a:gd name="connsiteY4" fmla="*/ 0 h 573398"/>
                <a:gd name="connsiteX5" fmla="*/ 0 w 356635"/>
                <a:gd name="connsiteY5" fmla="*/ 573398 h 573398"/>
                <a:gd name="connsiteX6" fmla="*/ 81166 w 356635"/>
                <a:gd name="connsiteY6" fmla="*/ 573398 h 573398"/>
                <a:gd name="connsiteX7" fmla="*/ 81166 w 356635"/>
                <a:gd name="connsiteY7" fmla="*/ 365318 h 573398"/>
                <a:gd name="connsiteX8" fmla="*/ 257429 w 356635"/>
                <a:gd name="connsiteY8" fmla="*/ 573398 h 573398"/>
                <a:gd name="connsiteX9" fmla="*/ 356636 w 356635"/>
                <a:gd name="connsiteY9" fmla="*/ 573398 h 573398"/>
                <a:gd name="connsiteX10" fmla="*/ 166874 w 356635"/>
                <a:gd name="connsiteY10" fmla="*/ 353256 h 573398"/>
                <a:gd name="connsiteX11" fmla="*/ 350060 w 356635"/>
                <a:gd name="connsiteY11" fmla="*/ 157238 h 573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6635" h="573398">
                  <a:moveTo>
                    <a:pt x="350060" y="157238"/>
                  </a:moveTo>
                  <a:lnTo>
                    <a:pt x="250852" y="157238"/>
                  </a:lnTo>
                  <a:lnTo>
                    <a:pt x="81166" y="344739"/>
                  </a:lnTo>
                  <a:lnTo>
                    <a:pt x="81166" y="0"/>
                  </a:lnTo>
                  <a:lnTo>
                    <a:pt x="0" y="0"/>
                  </a:lnTo>
                  <a:lnTo>
                    <a:pt x="0" y="573398"/>
                  </a:lnTo>
                  <a:lnTo>
                    <a:pt x="81166" y="573398"/>
                  </a:lnTo>
                  <a:lnTo>
                    <a:pt x="81166" y="365318"/>
                  </a:lnTo>
                  <a:lnTo>
                    <a:pt x="257429" y="573398"/>
                  </a:lnTo>
                  <a:lnTo>
                    <a:pt x="356636" y="573398"/>
                  </a:lnTo>
                  <a:lnTo>
                    <a:pt x="166874" y="353256"/>
                  </a:lnTo>
                  <a:lnTo>
                    <a:pt x="350060" y="157238"/>
                  </a:lnTo>
                  <a:close/>
                </a:path>
              </a:pathLst>
            </a:custGeom>
            <a:solidFill>
              <a:srgbClr val="00A443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9" name="Forma libre 22">
              <a:extLst>
                <a:ext uri="{FF2B5EF4-FFF2-40B4-BE49-F238E27FC236}">
                  <a16:creationId xmlns:a16="http://schemas.microsoft.com/office/drawing/2014/main" id="{6CA6868E-8E03-4A37-982F-79B923A75867}"/>
                </a:ext>
              </a:extLst>
            </p:cNvPr>
            <p:cNvSpPr/>
            <p:nvPr/>
          </p:nvSpPr>
          <p:spPr>
            <a:xfrm>
              <a:off x="6726108" y="4437721"/>
              <a:ext cx="349455" cy="433238"/>
            </a:xfrm>
            <a:custGeom>
              <a:avLst/>
              <a:gdLst>
                <a:gd name="connsiteX0" fmla="*/ 317654 w 349455"/>
                <a:gd name="connsiteY0" fmla="*/ 233150 h 433238"/>
                <a:gd name="connsiteX1" fmla="*/ 220523 w 349455"/>
                <a:gd name="connsiteY1" fmla="*/ 186847 h 433238"/>
                <a:gd name="connsiteX2" fmla="*/ 179551 w 349455"/>
                <a:gd name="connsiteY2" fmla="*/ 177033 h 433238"/>
                <a:gd name="connsiteX3" fmla="*/ 136069 w 349455"/>
                <a:gd name="connsiteY3" fmla="*/ 162940 h 433238"/>
                <a:gd name="connsiteX4" fmla="*/ 105784 w 349455"/>
                <a:gd name="connsiteY4" fmla="*/ 144911 h 433238"/>
                <a:gd name="connsiteX5" fmla="*/ 94319 w 349455"/>
                <a:gd name="connsiteY5" fmla="*/ 117069 h 433238"/>
                <a:gd name="connsiteX6" fmla="*/ 115951 w 349455"/>
                <a:gd name="connsiteY6" fmla="*/ 82224 h 433238"/>
                <a:gd name="connsiteX7" fmla="*/ 172932 w 349455"/>
                <a:gd name="connsiteY7" fmla="*/ 68735 h 433238"/>
                <a:gd name="connsiteX8" fmla="*/ 237267 w 349455"/>
                <a:gd name="connsiteY8" fmla="*/ 84688 h 433238"/>
                <a:gd name="connsiteX9" fmla="*/ 277028 w 349455"/>
                <a:gd name="connsiteY9" fmla="*/ 139161 h 433238"/>
                <a:gd name="connsiteX10" fmla="*/ 344262 w 349455"/>
                <a:gd name="connsiteY10" fmla="*/ 114605 h 433238"/>
                <a:gd name="connsiteX11" fmla="*/ 309001 w 349455"/>
                <a:gd name="connsiteY11" fmla="*/ 51528 h 433238"/>
                <a:gd name="connsiteX12" fmla="*/ 249598 w 349455"/>
                <a:gd name="connsiteY12" fmla="*/ 13008 h 433238"/>
                <a:gd name="connsiteX13" fmla="*/ 172932 w 349455"/>
                <a:gd name="connsiteY13" fmla="*/ 38 h 433238"/>
                <a:gd name="connsiteX14" fmla="*/ 90728 w 349455"/>
                <a:gd name="connsiteY14" fmla="*/ 15213 h 433238"/>
                <a:gd name="connsiteX15" fmla="*/ 34958 w 349455"/>
                <a:gd name="connsiteY15" fmla="*/ 56976 h 433238"/>
                <a:gd name="connsiteX16" fmla="*/ 14883 w 349455"/>
                <a:gd name="connsiteY16" fmla="*/ 118021 h 433238"/>
                <a:gd name="connsiteX17" fmla="*/ 45169 w 349455"/>
                <a:gd name="connsiteY17" fmla="*/ 195407 h 433238"/>
                <a:gd name="connsiteX18" fmla="*/ 142732 w 349455"/>
                <a:gd name="connsiteY18" fmla="*/ 243353 h 433238"/>
                <a:gd name="connsiteX19" fmla="*/ 184527 w 349455"/>
                <a:gd name="connsiteY19" fmla="*/ 253988 h 433238"/>
                <a:gd name="connsiteX20" fmla="*/ 249728 w 349455"/>
                <a:gd name="connsiteY20" fmla="*/ 276512 h 433238"/>
                <a:gd name="connsiteX21" fmla="*/ 270625 w 349455"/>
                <a:gd name="connsiteY21" fmla="*/ 312136 h 433238"/>
                <a:gd name="connsiteX22" fmla="*/ 246007 w 349455"/>
                <a:gd name="connsiteY22" fmla="*/ 350225 h 433238"/>
                <a:gd name="connsiteX23" fmla="*/ 177994 w 349455"/>
                <a:gd name="connsiteY23" fmla="*/ 365399 h 433238"/>
                <a:gd name="connsiteX24" fmla="*/ 130402 w 349455"/>
                <a:gd name="connsiteY24" fmla="*/ 357185 h 433238"/>
                <a:gd name="connsiteX25" fmla="*/ 90641 w 349455"/>
                <a:gd name="connsiteY25" fmla="*/ 332196 h 433238"/>
                <a:gd name="connsiteX26" fmla="*/ 65634 w 349455"/>
                <a:gd name="connsiteY26" fmla="*/ 290044 h 433238"/>
                <a:gd name="connsiteX27" fmla="*/ 0 w 349455"/>
                <a:gd name="connsiteY27" fmla="*/ 318578 h 433238"/>
                <a:gd name="connsiteX28" fmla="*/ 102452 w 349455"/>
                <a:gd name="connsiteY28" fmla="*/ 420954 h 433238"/>
                <a:gd name="connsiteX29" fmla="*/ 177907 w 349455"/>
                <a:gd name="connsiteY29" fmla="*/ 433232 h 433238"/>
                <a:gd name="connsiteX30" fmla="*/ 268764 w 349455"/>
                <a:gd name="connsiteY30" fmla="*/ 417279 h 433238"/>
                <a:gd name="connsiteX31" fmla="*/ 328211 w 349455"/>
                <a:gd name="connsiteY31" fmla="*/ 373441 h 433238"/>
                <a:gd name="connsiteX32" fmla="*/ 349454 w 349455"/>
                <a:gd name="connsiteY32" fmla="*/ 309932 h 433238"/>
                <a:gd name="connsiteX33" fmla="*/ 317654 w 349455"/>
                <a:gd name="connsiteY33" fmla="*/ 233150 h 433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349455" h="433238">
                  <a:moveTo>
                    <a:pt x="317654" y="233150"/>
                  </a:moveTo>
                  <a:cubicBezTo>
                    <a:pt x="296627" y="213206"/>
                    <a:pt x="264252" y="197772"/>
                    <a:pt x="220523" y="186847"/>
                  </a:cubicBezTo>
                  <a:lnTo>
                    <a:pt x="179551" y="177033"/>
                  </a:lnTo>
                  <a:cubicBezTo>
                    <a:pt x="164811" y="173130"/>
                    <a:pt x="150295" y="168426"/>
                    <a:pt x="136069" y="162940"/>
                  </a:cubicBezTo>
                  <a:cubicBezTo>
                    <a:pt x="124942" y="158858"/>
                    <a:pt x="114675" y="152745"/>
                    <a:pt x="105784" y="144911"/>
                  </a:cubicBezTo>
                  <a:cubicBezTo>
                    <a:pt x="98096" y="137735"/>
                    <a:pt x="93912" y="127575"/>
                    <a:pt x="94319" y="117069"/>
                  </a:cubicBezTo>
                  <a:cubicBezTo>
                    <a:pt x="94319" y="102833"/>
                    <a:pt x="101531" y="91216"/>
                    <a:pt x="115951" y="82224"/>
                  </a:cubicBezTo>
                  <a:cubicBezTo>
                    <a:pt x="130371" y="73231"/>
                    <a:pt x="149365" y="68735"/>
                    <a:pt x="172932" y="68735"/>
                  </a:cubicBezTo>
                  <a:cubicBezTo>
                    <a:pt x="195403" y="68337"/>
                    <a:pt x="217590" y="73836"/>
                    <a:pt x="237267" y="84688"/>
                  </a:cubicBezTo>
                  <a:cubicBezTo>
                    <a:pt x="256131" y="95354"/>
                    <a:pt x="269383" y="113511"/>
                    <a:pt x="277028" y="139161"/>
                  </a:cubicBezTo>
                  <a:lnTo>
                    <a:pt x="344262" y="114605"/>
                  </a:lnTo>
                  <a:cubicBezTo>
                    <a:pt x="337993" y="90957"/>
                    <a:pt x="325866" y="69262"/>
                    <a:pt x="309001" y="51528"/>
                  </a:cubicBezTo>
                  <a:cubicBezTo>
                    <a:pt x="292331" y="34408"/>
                    <a:pt x="272031" y="21248"/>
                    <a:pt x="249598" y="13008"/>
                  </a:cubicBezTo>
                  <a:cubicBezTo>
                    <a:pt x="225036" y="4093"/>
                    <a:pt x="199060" y="-299"/>
                    <a:pt x="172932" y="38"/>
                  </a:cubicBezTo>
                  <a:cubicBezTo>
                    <a:pt x="144787" y="-498"/>
                    <a:pt x="116825" y="4664"/>
                    <a:pt x="90728" y="15213"/>
                  </a:cubicBezTo>
                  <a:cubicBezTo>
                    <a:pt x="68757" y="23941"/>
                    <a:pt x="49508" y="38355"/>
                    <a:pt x="34958" y="56976"/>
                  </a:cubicBezTo>
                  <a:cubicBezTo>
                    <a:pt x="21650" y="74520"/>
                    <a:pt x="14585" y="96006"/>
                    <a:pt x="14883" y="118021"/>
                  </a:cubicBezTo>
                  <a:cubicBezTo>
                    <a:pt x="14187" y="146831"/>
                    <a:pt x="25098" y="174712"/>
                    <a:pt x="45169" y="195407"/>
                  </a:cubicBezTo>
                  <a:cubicBezTo>
                    <a:pt x="65361" y="216449"/>
                    <a:pt x="97879" y="232428"/>
                    <a:pt x="142732" y="243353"/>
                  </a:cubicBezTo>
                  <a:lnTo>
                    <a:pt x="184527" y="253988"/>
                  </a:lnTo>
                  <a:cubicBezTo>
                    <a:pt x="214034" y="260529"/>
                    <a:pt x="235766" y="268039"/>
                    <a:pt x="249728" y="276512"/>
                  </a:cubicBezTo>
                  <a:cubicBezTo>
                    <a:pt x="262815" y="283546"/>
                    <a:pt x="270876" y="297290"/>
                    <a:pt x="270625" y="312136"/>
                  </a:cubicBezTo>
                  <a:cubicBezTo>
                    <a:pt x="270625" y="327441"/>
                    <a:pt x="262417" y="340138"/>
                    <a:pt x="246007" y="350225"/>
                  </a:cubicBezTo>
                  <a:cubicBezTo>
                    <a:pt x="229596" y="360311"/>
                    <a:pt x="206925" y="365369"/>
                    <a:pt x="177994" y="365399"/>
                  </a:cubicBezTo>
                  <a:cubicBezTo>
                    <a:pt x="161773" y="365447"/>
                    <a:pt x="145666" y="362667"/>
                    <a:pt x="130402" y="357185"/>
                  </a:cubicBezTo>
                  <a:cubicBezTo>
                    <a:pt x="115432" y="351958"/>
                    <a:pt x="101838" y="343415"/>
                    <a:pt x="90641" y="332196"/>
                  </a:cubicBezTo>
                  <a:cubicBezTo>
                    <a:pt x="79033" y="320359"/>
                    <a:pt x="70453" y="305902"/>
                    <a:pt x="65634" y="290044"/>
                  </a:cubicBezTo>
                  <a:lnTo>
                    <a:pt x="0" y="318578"/>
                  </a:lnTo>
                  <a:cubicBezTo>
                    <a:pt x="16099" y="366930"/>
                    <a:pt x="54064" y="404867"/>
                    <a:pt x="102452" y="420954"/>
                  </a:cubicBezTo>
                  <a:cubicBezTo>
                    <a:pt x="126729" y="429280"/>
                    <a:pt x="152242" y="433431"/>
                    <a:pt x="177907" y="433232"/>
                  </a:cubicBezTo>
                  <a:cubicBezTo>
                    <a:pt x="212865" y="433232"/>
                    <a:pt x="243151" y="427914"/>
                    <a:pt x="268764" y="417279"/>
                  </a:cubicBezTo>
                  <a:cubicBezTo>
                    <a:pt x="292188" y="408317"/>
                    <a:pt x="312735" y="393164"/>
                    <a:pt x="328211" y="373441"/>
                  </a:cubicBezTo>
                  <a:cubicBezTo>
                    <a:pt x="342121" y="355201"/>
                    <a:pt x="349592" y="332867"/>
                    <a:pt x="349454" y="309932"/>
                  </a:cubicBezTo>
                  <a:cubicBezTo>
                    <a:pt x="349454" y="278661"/>
                    <a:pt x="338854" y="253067"/>
                    <a:pt x="317654" y="233150"/>
                  </a:cubicBezTo>
                  <a:close/>
                </a:path>
              </a:pathLst>
            </a:custGeom>
            <a:solidFill>
              <a:srgbClr val="00A443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10" name="Forma libre 23">
              <a:extLst>
                <a:ext uri="{FF2B5EF4-FFF2-40B4-BE49-F238E27FC236}">
                  <a16:creationId xmlns:a16="http://schemas.microsoft.com/office/drawing/2014/main" id="{2E063AEE-ED62-57D5-0EF3-D8DC8156E2E3}"/>
                </a:ext>
              </a:extLst>
            </p:cNvPr>
            <p:cNvSpPr/>
            <p:nvPr/>
          </p:nvSpPr>
          <p:spPr>
            <a:xfrm>
              <a:off x="7130595" y="4288735"/>
              <a:ext cx="357464" cy="573528"/>
            </a:xfrm>
            <a:custGeom>
              <a:avLst/>
              <a:gdLst>
                <a:gd name="connsiteX0" fmla="*/ 282826 w 357464"/>
                <a:gd name="connsiteY0" fmla="*/ 168738 h 573528"/>
                <a:gd name="connsiteX1" fmla="*/ 203304 w 357464"/>
                <a:gd name="connsiteY1" fmla="*/ 149067 h 573528"/>
                <a:gd name="connsiteX2" fmla="*/ 123349 w 357464"/>
                <a:gd name="connsiteY2" fmla="*/ 171591 h 573528"/>
                <a:gd name="connsiteX3" fmla="*/ 80344 w 357464"/>
                <a:gd name="connsiteY3" fmla="*/ 218802 h 573528"/>
                <a:gd name="connsiteX4" fmla="*/ 80344 w 357464"/>
                <a:gd name="connsiteY4" fmla="*/ 0 h 573528"/>
                <a:gd name="connsiteX5" fmla="*/ 0 w 357464"/>
                <a:gd name="connsiteY5" fmla="*/ 0 h 573528"/>
                <a:gd name="connsiteX6" fmla="*/ 0 w 357464"/>
                <a:gd name="connsiteY6" fmla="*/ 573398 h 573528"/>
                <a:gd name="connsiteX7" fmla="*/ 80344 w 357464"/>
                <a:gd name="connsiteY7" fmla="*/ 573398 h 573528"/>
                <a:gd name="connsiteX8" fmla="*/ 80344 w 357464"/>
                <a:gd name="connsiteY8" fmla="*/ 326971 h 573528"/>
                <a:gd name="connsiteX9" fmla="*/ 109418 w 357464"/>
                <a:gd name="connsiteY9" fmla="*/ 248719 h 573528"/>
                <a:gd name="connsiteX10" fmla="*/ 184440 w 357464"/>
                <a:gd name="connsiteY10" fmla="*/ 220488 h 573528"/>
                <a:gd name="connsiteX11" fmla="*/ 250852 w 357464"/>
                <a:gd name="connsiteY11" fmla="*/ 248330 h 573528"/>
                <a:gd name="connsiteX12" fmla="*/ 276249 w 357464"/>
                <a:gd name="connsiteY12" fmla="*/ 323685 h 573528"/>
                <a:gd name="connsiteX13" fmla="*/ 276249 w 357464"/>
                <a:gd name="connsiteY13" fmla="*/ 573528 h 573528"/>
                <a:gd name="connsiteX14" fmla="*/ 357415 w 357464"/>
                <a:gd name="connsiteY14" fmla="*/ 573528 h 573528"/>
                <a:gd name="connsiteX15" fmla="*/ 357415 w 357464"/>
                <a:gd name="connsiteY15" fmla="*/ 310456 h 573528"/>
                <a:gd name="connsiteX16" fmla="*/ 337340 w 357464"/>
                <a:gd name="connsiteY16" fmla="*/ 224854 h 573528"/>
                <a:gd name="connsiteX17" fmla="*/ 282826 w 357464"/>
                <a:gd name="connsiteY17" fmla="*/ 168738 h 573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7464" h="573528">
                  <a:moveTo>
                    <a:pt x="282826" y="168738"/>
                  </a:moveTo>
                  <a:cubicBezTo>
                    <a:pt x="258515" y="155293"/>
                    <a:pt x="231084" y="148509"/>
                    <a:pt x="203304" y="149067"/>
                  </a:cubicBezTo>
                  <a:cubicBezTo>
                    <a:pt x="175077" y="149020"/>
                    <a:pt x="147392" y="156814"/>
                    <a:pt x="123349" y="171591"/>
                  </a:cubicBezTo>
                  <a:cubicBezTo>
                    <a:pt x="104936" y="183070"/>
                    <a:pt x="90053" y="199408"/>
                    <a:pt x="80344" y="218802"/>
                  </a:cubicBezTo>
                  <a:lnTo>
                    <a:pt x="80344" y="0"/>
                  </a:lnTo>
                  <a:lnTo>
                    <a:pt x="0" y="0"/>
                  </a:lnTo>
                  <a:lnTo>
                    <a:pt x="0" y="573398"/>
                  </a:lnTo>
                  <a:lnTo>
                    <a:pt x="80344" y="573398"/>
                  </a:lnTo>
                  <a:lnTo>
                    <a:pt x="80344" y="326971"/>
                  </a:lnTo>
                  <a:cubicBezTo>
                    <a:pt x="80344" y="293651"/>
                    <a:pt x="90035" y="267569"/>
                    <a:pt x="109418" y="248719"/>
                  </a:cubicBezTo>
                  <a:cubicBezTo>
                    <a:pt x="128801" y="229870"/>
                    <a:pt x="153808" y="220458"/>
                    <a:pt x="184440" y="220488"/>
                  </a:cubicBezTo>
                  <a:cubicBezTo>
                    <a:pt x="211728" y="220488"/>
                    <a:pt x="233862" y="229770"/>
                    <a:pt x="250852" y="248330"/>
                  </a:cubicBezTo>
                  <a:cubicBezTo>
                    <a:pt x="267843" y="266890"/>
                    <a:pt x="276305" y="292008"/>
                    <a:pt x="276249" y="323685"/>
                  </a:cubicBezTo>
                  <a:lnTo>
                    <a:pt x="276249" y="573528"/>
                  </a:lnTo>
                  <a:lnTo>
                    <a:pt x="357415" y="573528"/>
                  </a:lnTo>
                  <a:lnTo>
                    <a:pt x="357415" y="310456"/>
                  </a:lnTo>
                  <a:cubicBezTo>
                    <a:pt x="358125" y="280681"/>
                    <a:pt x="351215" y="251214"/>
                    <a:pt x="337340" y="224854"/>
                  </a:cubicBezTo>
                  <a:cubicBezTo>
                    <a:pt x="324776" y="201422"/>
                    <a:pt x="305890" y="181980"/>
                    <a:pt x="282826" y="168738"/>
                  </a:cubicBezTo>
                  <a:close/>
                </a:path>
              </a:pathLst>
            </a:custGeom>
            <a:solidFill>
              <a:srgbClr val="00A443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11" name="Forma libre 24">
              <a:extLst>
                <a:ext uri="{FF2B5EF4-FFF2-40B4-BE49-F238E27FC236}">
                  <a16:creationId xmlns:a16="http://schemas.microsoft.com/office/drawing/2014/main" id="{6A30C35D-7993-1D30-5298-8B36A0537F38}"/>
                </a:ext>
              </a:extLst>
            </p:cNvPr>
            <p:cNvSpPr/>
            <p:nvPr/>
          </p:nvSpPr>
          <p:spPr>
            <a:xfrm>
              <a:off x="7543680" y="4269867"/>
              <a:ext cx="110781" cy="105697"/>
            </a:xfrm>
            <a:custGeom>
              <a:avLst/>
              <a:gdLst>
                <a:gd name="connsiteX0" fmla="*/ 94331 w 110781"/>
                <a:gd name="connsiteY0" fmla="*/ 14328 h 105697"/>
                <a:gd name="connsiteX1" fmla="*/ 55003 w 110781"/>
                <a:gd name="connsiteY1" fmla="*/ 18 h 105697"/>
                <a:gd name="connsiteX2" fmla="*/ 16064 w 110781"/>
                <a:gd name="connsiteY2" fmla="*/ 14328 h 105697"/>
                <a:gd name="connsiteX3" fmla="*/ 56 w 110781"/>
                <a:gd name="connsiteY3" fmla="*/ 53238 h 105697"/>
                <a:gd name="connsiteX4" fmla="*/ 16064 w 110781"/>
                <a:gd name="connsiteY4" fmla="*/ 91369 h 105697"/>
                <a:gd name="connsiteX5" fmla="*/ 55003 w 110781"/>
                <a:gd name="connsiteY5" fmla="*/ 105679 h 105697"/>
                <a:gd name="connsiteX6" fmla="*/ 94331 w 110781"/>
                <a:gd name="connsiteY6" fmla="*/ 91369 h 105697"/>
                <a:gd name="connsiteX7" fmla="*/ 110729 w 110781"/>
                <a:gd name="connsiteY7" fmla="*/ 53238 h 105697"/>
                <a:gd name="connsiteX8" fmla="*/ 94331 w 110781"/>
                <a:gd name="connsiteY8" fmla="*/ 14328 h 105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0781" h="105697">
                  <a:moveTo>
                    <a:pt x="94331" y="14328"/>
                  </a:moveTo>
                  <a:cubicBezTo>
                    <a:pt x="83463" y="4830"/>
                    <a:pt x="69436" y="-272"/>
                    <a:pt x="55003" y="18"/>
                  </a:cubicBezTo>
                  <a:cubicBezTo>
                    <a:pt x="40674" y="-345"/>
                    <a:pt x="26747" y="4774"/>
                    <a:pt x="16064" y="14328"/>
                  </a:cubicBezTo>
                  <a:cubicBezTo>
                    <a:pt x="5218" y="24285"/>
                    <a:pt x="-645" y="38539"/>
                    <a:pt x="56" y="53238"/>
                  </a:cubicBezTo>
                  <a:cubicBezTo>
                    <a:pt x="-549" y="67695"/>
                    <a:pt x="5317" y="81672"/>
                    <a:pt x="16064" y="91369"/>
                  </a:cubicBezTo>
                  <a:cubicBezTo>
                    <a:pt x="26747" y="100924"/>
                    <a:pt x="40674" y="106043"/>
                    <a:pt x="55003" y="105679"/>
                  </a:cubicBezTo>
                  <a:cubicBezTo>
                    <a:pt x="69441" y="105991"/>
                    <a:pt x="83472" y="100885"/>
                    <a:pt x="94331" y="91369"/>
                  </a:cubicBezTo>
                  <a:cubicBezTo>
                    <a:pt x="105282" y="81789"/>
                    <a:pt x="111313" y="67773"/>
                    <a:pt x="110729" y="53238"/>
                  </a:cubicBezTo>
                  <a:cubicBezTo>
                    <a:pt x="111413" y="38461"/>
                    <a:pt x="105386" y="24164"/>
                    <a:pt x="94331" y="14328"/>
                  </a:cubicBezTo>
                  <a:close/>
                </a:path>
              </a:pathLst>
            </a:custGeom>
            <a:solidFill>
              <a:srgbClr val="00A443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12" name="Forma libre 25">
              <a:extLst>
                <a:ext uri="{FF2B5EF4-FFF2-40B4-BE49-F238E27FC236}">
                  <a16:creationId xmlns:a16="http://schemas.microsoft.com/office/drawing/2014/main" id="{103AF806-94C6-8559-98A3-0E136011E843}"/>
                </a:ext>
              </a:extLst>
            </p:cNvPr>
            <p:cNvSpPr/>
            <p:nvPr/>
          </p:nvSpPr>
          <p:spPr>
            <a:xfrm>
              <a:off x="7558316" y="4446016"/>
              <a:ext cx="80343" cy="416117"/>
            </a:xfrm>
            <a:custGeom>
              <a:avLst/>
              <a:gdLst>
                <a:gd name="connsiteX0" fmla="*/ 0 w 80343"/>
                <a:gd name="connsiteY0" fmla="*/ 0 h 416117"/>
                <a:gd name="connsiteX1" fmla="*/ 80344 w 80343"/>
                <a:gd name="connsiteY1" fmla="*/ 0 h 416117"/>
                <a:gd name="connsiteX2" fmla="*/ 80344 w 80343"/>
                <a:gd name="connsiteY2" fmla="*/ 416117 h 416117"/>
                <a:gd name="connsiteX3" fmla="*/ 0 w 80343"/>
                <a:gd name="connsiteY3" fmla="*/ 416117 h 416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0343" h="416117">
                  <a:moveTo>
                    <a:pt x="0" y="0"/>
                  </a:moveTo>
                  <a:lnTo>
                    <a:pt x="80344" y="0"/>
                  </a:lnTo>
                  <a:lnTo>
                    <a:pt x="80344" y="416117"/>
                  </a:lnTo>
                  <a:lnTo>
                    <a:pt x="0" y="416117"/>
                  </a:lnTo>
                  <a:close/>
                </a:path>
              </a:pathLst>
            </a:custGeom>
            <a:solidFill>
              <a:srgbClr val="00A443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13" name="Forma libre 26">
              <a:extLst>
                <a:ext uri="{FF2B5EF4-FFF2-40B4-BE49-F238E27FC236}">
                  <a16:creationId xmlns:a16="http://schemas.microsoft.com/office/drawing/2014/main" id="{B4281CE0-B173-3E87-4144-87690BB4032E}"/>
                </a:ext>
              </a:extLst>
            </p:cNvPr>
            <p:cNvSpPr/>
            <p:nvPr/>
          </p:nvSpPr>
          <p:spPr>
            <a:xfrm>
              <a:off x="7713336" y="4437787"/>
              <a:ext cx="217321" cy="424346"/>
            </a:xfrm>
            <a:custGeom>
              <a:avLst/>
              <a:gdLst>
                <a:gd name="connsiteX0" fmla="*/ 127503 w 217321"/>
                <a:gd name="connsiteY0" fmla="*/ 18865 h 424346"/>
                <a:gd name="connsiteX1" fmla="*/ 80344 w 217321"/>
                <a:gd name="connsiteY1" fmla="*/ 76191 h 424346"/>
                <a:gd name="connsiteX2" fmla="*/ 80344 w 217321"/>
                <a:gd name="connsiteY2" fmla="*/ 8229 h 424346"/>
                <a:gd name="connsiteX3" fmla="*/ 0 w 217321"/>
                <a:gd name="connsiteY3" fmla="*/ 8229 h 424346"/>
                <a:gd name="connsiteX4" fmla="*/ 0 w 217321"/>
                <a:gd name="connsiteY4" fmla="*/ 424346 h 424346"/>
                <a:gd name="connsiteX5" fmla="*/ 80430 w 217321"/>
                <a:gd name="connsiteY5" fmla="*/ 424346 h 424346"/>
                <a:gd name="connsiteX6" fmla="*/ 80430 w 217321"/>
                <a:gd name="connsiteY6" fmla="*/ 202345 h 424346"/>
                <a:gd name="connsiteX7" fmla="*/ 107471 w 217321"/>
                <a:gd name="connsiteY7" fmla="*/ 117176 h 424346"/>
                <a:gd name="connsiteX8" fmla="*/ 176350 w 217321"/>
                <a:gd name="connsiteY8" fmla="*/ 85227 h 424346"/>
                <a:gd name="connsiteX9" fmla="*/ 217322 w 217321"/>
                <a:gd name="connsiteY9" fmla="*/ 85227 h 424346"/>
                <a:gd name="connsiteX10" fmla="*/ 217322 w 217321"/>
                <a:gd name="connsiteY10" fmla="*/ 15 h 424346"/>
                <a:gd name="connsiteX11" fmla="*/ 193569 w 217321"/>
                <a:gd name="connsiteY11" fmla="*/ 15 h 424346"/>
                <a:gd name="connsiteX12" fmla="*/ 127503 w 217321"/>
                <a:gd name="connsiteY12" fmla="*/ 18865 h 424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7321" h="424346">
                  <a:moveTo>
                    <a:pt x="127503" y="18865"/>
                  </a:moveTo>
                  <a:cubicBezTo>
                    <a:pt x="108077" y="31458"/>
                    <a:pt x="92328" y="50567"/>
                    <a:pt x="80344" y="76191"/>
                  </a:cubicBezTo>
                  <a:lnTo>
                    <a:pt x="80344" y="8229"/>
                  </a:lnTo>
                  <a:lnTo>
                    <a:pt x="0" y="8229"/>
                  </a:lnTo>
                  <a:lnTo>
                    <a:pt x="0" y="424346"/>
                  </a:lnTo>
                  <a:lnTo>
                    <a:pt x="80430" y="424346"/>
                  </a:lnTo>
                  <a:lnTo>
                    <a:pt x="80430" y="202345"/>
                  </a:lnTo>
                  <a:cubicBezTo>
                    <a:pt x="80430" y="166864"/>
                    <a:pt x="89430" y="138477"/>
                    <a:pt x="107471" y="117176"/>
                  </a:cubicBezTo>
                  <a:cubicBezTo>
                    <a:pt x="124258" y="96459"/>
                    <a:pt x="149698" y="84665"/>
                    <a:pt x="176350" y="85227"/>
                  </a:cubicBezTo>
                  <a:lnTo>
                    <a:pt x="217322" y="85227"/>
                  </a:lnTo>
                  <a:lnTo>
                    <a:pt x="217322" y="15"/>
                  </a:lnTo>
                  <a:lnTo>
                    <a:pt x="193569" y="15"/>
                  </a:lnTo>
                  <a:cubicBezTo>
                    <a:pt x="170163" y="-357"/>
                    <a:pt x="147189" y="6202"/>
                    <a:pt x="127503" y="18865"/>
                  </a:cubicBezTo>
                  <a:close/>
                </a:path>
              </a:pathLst>
            </a:custGeom>
            <a:solidFill>
              <a:srgbClr val="00A443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14" name="Forma libre 27">
              <a:extLst>
                <a:ext uri="{FF2B5EF4-FFF2-40B4-BE49-F238E27FC236}">
                  <a16:creationId xmlns:a16="http://schemas.microsoft.com/office/drawing/2014/main" id="{4C0A66F3-0085-8358-1062-92ED98E50EE0}"/>
                </a:ext>
              </a:extLst>
            </p:cNvPr>
            <p:cNvSpPr/>
            <p:nvPr/>
          </p:nvSpPr>
          <p:spPr>
            <a:xfrm>
              <a:off x="7934006" y="4437774"/>
              <a:ext cx="392745" cy="433521"/>
            </a:xfrm>
            <a:custGeom>
              <a:avLst/>
              <a:gdLst>
                <a:gd name="connsiteX0" fmla="*/ 299249 w 392745"/>
                <a:gd name="connsiteY0" fmla="*/ 26659 h 433521"/>
                <a:gd name="connsiteX1" fmla="*/ 200042 w 392745"/>
                <a:gd name="connsiteY1" fmla="*/ 28 h 433521"/>
                <a:gd name="connsiteX2" fmla="*/ 119309 w 392745"/>
                <a:gd name="connsiteY2" fmla="*/ 15202 h 433521"/>
                <a:gd name="connsiteX3" fmla="*/ 55752 w 392745"/>
                <a:gd name="connsiteY3" fmla="*/ 59127 h 433521"/>
                <a:gd name="connsiteX4" fmla="*/ 14347 w 392745"/>
                <a:gd name="connsiteY4" fmla="*/ 127522 h 433521"/>
                <a:gd name="connsiteX5" fmla="*/ 27 w 392745"/>
                <a:gd name="connsiteY5" fmla="*/ 216408 h 433521"/>
                <a:gd name="connsiteX6" fmla="*/ 26245 w 392745"/>
                <a:gd name="connsiteY6" fmla="*/ 329895 h 433521"/>
                <a:gd name="connsiteX7" fmla="*/ 98412 w 392745"/>
                <a:gd name="connsiteY7" fmla="*/ 406071 h 433521"/>
                <a:gd name="connsiteX8" fmla="*/ 204152 w 392745"/>
                <a:gd name="connsiteY8" fmla="*/ 433481 h 433521"/>
                <a:gd name="connsiteX9" fmla="*/ 274242 w 392745"/>
                <a:gd name="connsiteY9" fmla="*/ 423278 h 433521"/>
                <a:gd name="connsiteX10" fmla="*/ 336544 w 392745"/>
                <a:gd name="connsiteY10" fmla="*/ 389686 h 433521"/>
                <a:gd name="connsiteX11" fmla="*/ 385304 w 392745"/>
                <a:gd name="connsiteY11" fmla="*/ 329463 h 433521"/>
                <a:gd name="connsiteX12" fmla="*/ 323002 w 392745"/>
                <a:gd name="connsiteY12" fmla="*/ 290985 h 433521"/>
                <a:gd name="connsiteX13" fmla="*/ 291851 w 392745"/>
                <a:gd name="connsiteY13" fmla="*/ 332316 h 433521"/>
                <a:gd name="connsiteX14" fmla="*/ 251701 w 392745"/>
                <a:gd name="connsiteY14" fmla="*/ 355273 h 433521"/>
                <a:gd name="connsiteX15" fmla="*/ 204109 w 392745"/>
                <a:gd name="connsiteY15" fmla="*/ 362233 h 433521"/>
                <a:gd name="connsiteX16" fmla="*/ 140985 w 392745"/>
                <a:gd name="connsiteY16" fmla="*/ 345848 h 433521"/>
                <a:gd name="connsiteX17" fmla="*/ 97157 w 392745"/>
                <a:gd name="connsiteY17" fmla="*/ 296908 h 433521"/>
                <a:gd name="connsiteX18" fmla="*/ 81884 w 392745"/>
                <a:gd name="connsiteY18" fmla="*/ 235042 h 433521"/>
                <a:gd name="connsiteX19" fmla="*/ 391924 w 392745"/>
                <a:gd name="connsiteY19" fmla="*/ 235042 h 433521"/>
                <a:gd name="connsiteX20" fmla="*/ 392745 w 392745"/>
                <a:gd name="connsiteY20" fmla="*/ 223585 h 433521"/>
                <a:gd name="connsiteX21" fmla="*/ 392745 w 392745"/>
                <a:gd name="connsiteY21" fmla="*/ 212907 h 433521"/>
                <a:gd name="connsiteX22" fmla="*/ 367739 w 392745"/>
                <a:gd name="connsiteY22" fmla="*/ 101106 h 433521"/>
                <a:gd name="connsiteX23" fmla="*/ 299249 w 392745"/>
                <a:gd name="connsiteY23" fmla="*/ 26659 h 433521"/>
                <a:gd name="connsiteX24" fmla="*/ 84264 w 392745"/>
                <a:gd name="connsiteY24" fmla="*/ 175337 h 433521"/>
                <a:gd name="connsiteX25" fmla="*/ 89369 w 392745"/>
                <a:gd name="connsiteY25" fmla="*/ 152813 h 433521"/>
                <a:gd name="connsiteX26" fmla="*/ 112732 w 392745"/>
                <a:gd name="connsiteY26" fmla="*/ 106121 h 433521"/>
                <a:gd name="connsiteX27" fmla="*/ 150027 w 392745"/>
                <a:gd name="connsiteY27" fmla="*/ 77458 h 433521"/>
                <a:gd name="connsiteX28" fmla="*/ 199220 w 392745"/>
                <a:gd name="connsiteY28" fmla="*/ 68033 h 433521"/>
                <a:gd name="connsiteX29" fmla="*/ 279953 w 392745"/>
                <a:gd name="connsiteY29" fmla="*/ 104046 h 433521"/>
                <a:gd name="connsiteX30" fmla="*/ 308941 w 392745"/>
                <a:gd name="connsiteY30" fmla="*/ 175337 h 433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92745" h="433521">
                  <a:moveTo>
                    <a:pt x="299249" y="26659"/>
                  </a:moveTo>
                  <a:cubicBezTo>
                    <a:pt x="269353" y="8653"/>
                    <a:pt x="234957" y="-573"/>
                    <a:pt x="200042" y="28"/>
                  </a:cubicBezTo>
                  <a:cubicBezTo>
                    <a:pt x="172396" y="-327"/>
                    <a:pt x="144922" y="4835"/>
                    <a:pt x="119309" y="15202"/>
                  </a:cubicBezTo>
                  <a:cubicBezTo>
                    <a:pt x="95210" y="25146"/>
                    <a:pt x="73578" y="40122"/>
                    <a:pt x="55752" y="59127"/>
                  </a:cubicBezTo>
                  <a:cubicBezTo>
                    <a:pt x="37365" y="78824"/>
                    <a:pt x="23260" y="102113"/>
                    <a:pt x="14347" y="127522"/>
                  </a:cubicBezTo>
                  <a:cubicBezTo>
                    <a:pt x="4439" y="156094"/>
                    <a:pt x="-406" y="186176"/>
                    <a:pt x="27" y="216408"/>
                  </a:cubicBezTo>
                  <a:cubicBezTo>
                    <a:pt x="27" y="259641"/>
                    <a:pt x="8766" y="297470"/>
                    <a:pt x="26245" y="329895"/>
                  </a:cubicBezTo>
                  <a:cubicBezTo>
                    <a:pt x="42816" y="361433"/>
                    <a:pt x="67823" y="387792"/>
                    <a:pt x="98412" y="406071"/>
                  </a:cubicBezTo>
                  <a:cubicBezTo>
                    <a:pt x="130471" y="424739"/>
                    <a:pt x="167074" y="434225"/>
                    <a:pt x="204152" y="433481"/>
                  </a:cubicBezTo>
                  <a:cubicBezTo>
                    <a:pt x="227905" y="433520"/>
                    <a:pt x="251485" y="430083"/>
                    <a:pt x="274242" y="423278"/>
                  </a:cubicBezTo>
                  <a:cubicBezTo>
                    <a:pt x="297043" y="416369"/>
                    <a:pt x="318243" y="404947"/>
                    <a:pt x="336544" y="389686"/>
                  </a:cubicBezTo>
                  <a:cubicBezTo>
                    <a:pt x="356446" y="372847"/>
                    <a:pt x="372973" y="352419"/>
                    <a:pt x="385304" y="329463"/>
                  </a:cubicBezTo>
                  <a:lnTo>
                    <a:pt x="323002" y="290985"/>
                  </a:lnTo>
                  <a:cubicBezTo>
                    <a:pt x="315258" y="306571"/>
                    <a:pt x="304701" y="320587"/>
                    <a:pt x="291851" y="332316"/>
                  </a:cubicBezTo>
                  <a:cubicBezTo>
                    <a:pt x="280256" y="342748"/>
                    <a:pt x="266584" y="350578"/>
                    <a:pt x="251701" y="355273"/>
                  </a:cubicBezTo>
                  <a:cubicBezTo>
                    <a:pt x="236298" y="360002"/>
                    <a:pt x="220247" y="362350"/>
                    <a:pt x="204109" y="362233"/>
                  </a:cubicBezTo>
                  <a:cubicBezTo>
                    <a:pt x="181957" y="362596"/>
                    <a:pt x="160152" y="356933"/>
                    <a:pt x="140985" y="345848"/>
                  </a:cubicBezTo>
                  <a:cubicBezTo>
                    <a:pt x="121818" y="334274"/>
                    <a:pt x="106546" y="317232"/>
                    <a:pt x="97157" y="296908"/>
                  </a:cubicBezTo>
                  <a:cubicBezTo>
                    <a:pt x="88115" y="277462"/>
                    <a:pt x="82923" y="256455"/>
                    <a:pt x="81884" y="235042"/>
                  </a:cubicBezTo>
                  <a:lnTo>
                    <a:pt x="391924" y="235042"/>
                  </a:lnTo>
                  <a:cubicBezTo>
                    <a:pt x="392443" y="231246"/>
                    <a:pt x="392745" y="227420"/>
                    <a:pt x="392745" y="223585"/>
                  </a:cubicBezTo>
                  <a:lnTo>
                    <a:pt x="392745" y="212907"/>
                  </a:lnTo>
                  <a:cubicBezTo>
                    <a:pt x="392745" y="170309"/>
                    <a:pt x="384396" y="133042"/>
                    <a:pt x="367739" y="101106"/>
                  </a:cubicBezTo>
                  <a:cubicBezTo>
                    <a:pt x="352206" y="70471"/>
                    <a:pt x="328497" y="44709"/>
                    <a:pt x="299249" y="26659"/>
                  </a:cubicBezTo>
                  <a:close/>
                  <a:moveTo>
                    <a:pt x="84264" y="175337"/>
                  </a:moveTo>
                  <a:cubicBezTo>
                    <a:pt x="85476" y="167728"/>
                    <a:pt x="87206" y="160206"/>
                    <a:pt x="89369" y="152813"/>
                  </a:cubicBezTo>
                  <a:cubicBezTo>
                    <a:pt x="94129" y="135909"/>
                    <a:pt x="102046" y="120064"/>
                    <a:pt x="112732" y="106121"/>
                  </a:cubicBezTo>
                  <a:cubicBezTo>
                    <a:pt x="122510" y="93540"/>
                    <a:pt x="135360" y="83675"/>
                    <a:pt x="150027" y="77458"/>
                  </a:cubicBezTo>
                  <a:cubicBezTo>
                    <a:pt x="165603" y="71020"/>
                    <a:pt x="182347" y="67813"/>
                    <a:pt x="199220" y="68033"/>
                  </a:cubicBezTo>
                  <a:cubicBezTo>
                    <a:pt x="230198" y="67225"/>
                    <a:pt x="259878" y="80462"/>
                    <a:pt x="279953" y="104046"/>
                  </a:cubicBezTo>
                  <a:cubicBezTo>
                    <a:pt x="295009" y="121339"/>
                    <a:pt x="304657" y="145104"/>
                    <a:pt x="308941" y="175337"/>
                  </a:cubicBezTo>
                  <a:close/>
                </a:path>
              </a:pathLst>
            </a:custGeom>
            <a:solidFill>
              <a:srgbClr val="00A443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15" name="Forma libre 28">
              <a:extLst>
                <a:ext uri="{FF2B5EF4-FFF2-40B4-BE49-F238E27FC236}">
                  <a16:creationId xmlns:a16="http://schemas.microsoft.com/office/drawing/2014/main" id="{FF06CAE5-C7BB-F744-2E9C-FB26B27E9A38}"/>
                </a:ext>
              </a:extLst>
            </p:cNvPr>
            <p:cNvSpPr/>
            <p:nvPr/>
          </p:nvSpPr>
          <p:spPr>
            <a:xfrm>
              <a:off x="4434431" y="4035174"/>
              <a:ext cx="545454" cy="873989"/>
            </a:xfrm>
            <a:custGeom>
              <a:avLst/>
              <a:gdLst>
                <a:gd name="connsiteX0" fmla="*/ 0 w 545454"/>
                <a:gd name="connsiteY0" fmla="*/ 623160 h 873989"/>
                <a:gd name="connsiteX1" fmla="*/ 72383 w 545454"/>
                <a:gd name="connsiteY1" fmla="*/ 799377 h 873989"/>
                <a:gd name="connsiteX2" fmla="*/ 361352 w 545454"/>
                <a:gd name="connsiteY2" fmla="*/ 846501 h 873989"/>
                <a:gd name="connsiteX3" fmla="*/ 448142 w 545454"/>
                <a:gd name="connsiteY3" fmla="*/ 0 h 873989"/>
                <a:gd name="connsiteX4" fmla="*/ 0 w 545454"/>
                <a:gd name="connsiteY4" fmla="*/ 623160 h 873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5454" h="873989">
                  <a:moveTo>
                    <a:pt x="0" y="623160"/>
                  </a:moveTo>
                  <a:cubicBezTo>
                    <a:pt x="-78" y="689142"/>
                    <a:pt x="25938" y="752478"/>
                    <a:pt x="72383" y="799377"/>
                  </a:cubicBezTo>
                  <a:cubicBezTo>
                    <a:pt x="162029" y="888956"/>
                    <a:pt x="283777" y="888783"/>
                    <a:pt x="361352" y="846501"/>
                  </a:cubicBezTo>
                  <a:cubicBezTo>
                    <a:pt x="456319" y="795010"/>
                    <a:pt x="669920" y="640582"/>
                    <a:pt x="448142" y="0"/>
                  </a:cubicBezTo>
                  <a:cubicBezTo>
                    <a:pt x="448142" y="302544"/>
                    <a:pt x="0" y="333283"/>
                    <a:pt x="0" y="623160"/>
                  </a:cubicBezTo>
                  <a:close/>
                </a:path>
              </a:pathLst>
            </a:custGeom>
            <a:solidFill>
              <a:srgbClr val="FF9C1A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16" name="Forma libre 29">
              <a:extLst>
                <a:ext uri="{FF2B5EF4-FFF2-40B4-BE49-F238E27FC236}">
                  <a16:creationId xmlns:a16="http://schemas.microsoft.com/office/drawing/2014/main" id="{08C7DE6F-F3D1-9681-7175-E3D317BC4BD5}"/>
                </a:ext>
              </a:extLst>
            </p:cNvPr>
            <p:cNvSpPr/>
            <p:nvPr/>
          </p:nvSpPr>
          <p:spPr>
            <a:xfrm>
              <a:off x="4116863" y="4035346"/>
              <a:ext cx="521650" cy="873815"/>
            </a:xfrm>
            <a:custGeom>
              <a:avLst/>
              <a:gdLst>
                <a:gd name="connsiteX0" fmla="*/ 521650 w 521650"/>
                <a:gd name="connsiteY0" fmla="*/ 264715 h 873815"/>
                <a:gd name="connsiteX1" fmla="*/ 448099 w 521650"/>
                <a:gd name="connsiteY1" fmla="*/ 0 h 873815"/>
                <a:gd name="connsiteX2" fmla="*/ 0 w 521650"/>
                <a:gd name="connsiteY2" fmla="*/ 622987 h 873815"/>
                <a:gd name="connsiteX3" fmla="*/ 72383 w 521650"/>
                <a:gd name="connsiteY3" fmla="*/ 799204 h 873815"/>
                <a:gd name="connsiteX4" fmla="*/ 361309 w 521650"/>
                <a:gd name="connsiteY4" fmla="*/ 846501 h 873815"/>
                <a:gd name="connsiteX5" fmla="*/ 521650 w 521650"/>
                <a:gd name="connsiteY5" fmla="*/ 264715 h 873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21650" h="873815">
                  <a:moveTo>
                    <a:pt x="521650" y="264715"/>
                  </a:moveTo>
                  <a:cubicBezTo>
                    <a:pt x="506940" y="185469"/>
                    <a:pt x="483360" y="104321"/>
                    <a:pt x="448099" y="0"/>
                  </a:cubicBezTo>
                  <a:cubicBezTo>
                    <a:pt x="448099" y="302371"/>
                    <a:pt x="0" y="333110"/>
                    <a:pt x="0" y="622987"/>
                  </a:cubicBezTo>
                  <a:cubicBezTo>
                    <a:pt x="-99" y="688969"/>
                    <a:pt x="25921" y="752314"/>
                    <a:pt x="72383" y="799204"/>
                  </a:cubicBezTo>
                  <a:cubicBezTo>
                    <a:pt x="161986" y="888783"/>
                    <a:pt x="284686" y="888523"/>
                    <a:pt x="361309" y="846501"/>
                  </a:cubicBezTo>
                  <a:cubicBezTo>
                    <a:pt x="182753" y="656665"/>
                    <a:pt x="245964" y="436912"/>
                    <a:pt x="521650" y="264715"/>
                  </a:cubicBezTo>
                  <a:close/>
                </a:path>
              </a:pathLst>
            </a:custGeom>
            <a:solidFill>
              <a:srgbClr val="0DA9FF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17" name="Forma libre 30">
              <a:extLst>
                <a:ext uri="{FF2B5EF4-FFF2-40B4-BE49-F238E27FC236}">
                  <a16:creationId xmlns:a16="http://schemas.microsoft.com/office/drawing/2014/main" id="{67DE6E3A-B1D0-B0E0-244E-2147353778C6}"/>
                </a:ext>
              </a:extLst>
            </p:cNvPr>
            <p:cNvSpPr/>
            <p:nvPr/>
          </p:nvSpPr>
          <p:spPr>
            <a:xfrm>
              <a:off x="3799123" y="4035346"/>
              <a:ext cx="521693" cy="1079785"/>
            </a:xfrm>
            <a:custGeom>
              <a:avLst/>
              <a:gdLst>
                <a:gd name="connsiteX0" fmla="*/ 521693 w 521693"/>
                <a:gd name="connsiteY0" fmla="*/ 264715 h 1079785"/>
                <a:gd name="connsiteX1" fmla="*/ 448142 w 521693"/>
                <a:gd name="connsiteY1" fmla="*/ 0 h 1079785"/>
                <a:gd name="connsiteX2" fmla="*/ 0 w 521693"/>
                <a:gd name="connsiteY2" fmla="*/ 622987 h 1079785"/>
                <a:gd name="connsiteX3" fmla="*/ 120537 w 521693"/>
                <a:gd name="connsiteY3" fmla="*/ 837119 h 1079785"/>
                <a:gd name="connsiteX4" fmla="*/ 109029 w 521693"/>
                <a:gd name="connsiteY4" fmla="*/ 1079786 h 1079785"/>
                <a:gd name="connsiteX5" fmla="*/ 166485 w 521693"/>
                <a:gd name="connsiteY5" fmla="*/ 1070231 h 1079785"/>
                <a:gd name="connsiteX6" fmla="*/ 157442 w 521693"/>
                <a:gd name="connsiteY6" fmla="*/ 855710 h 1079785"/>
                <a:gd name="connsiteX7" fmla="*/ 361265 w 521693"/>
                <a:gd name="connsiteY7" fmla="*/ 846587 h 1079785"/>
                <a:gd name="connsiteX8" fmla="*/ 521693 w 521693"/>
                <a:gd name="connsiteY8" fmla="*/ 264715 h 1079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21693" h="1079785">
                  <a:moveTo>
                    <a:pt x="521693" y="264715"/>
                  </a:moveTo>
                  <a:cubicBezTo>
                    <a:pt x="506983" y="185469"/>
                    <a:pt x="483403" y="104321"/>
                    <a:pt x="448142" y="0"/>
                  </a:cubicBezTo>
                  <a:cubicBezTo>
                    <a:pt x="448142" y="302371"/>
                    <a:pt x="0" y="333110"/>
                    <a:pt x="0" y="622987"/>
                  </a:cubicBezTo>
                  <a:cubicBezTo>
                    <a:pt x="0" y="771665"/>
                    <a:pt x="120537" y="837119"/>
                    <a:pt x="120537" y="837119"/>
                  </a:cubicBezTo>
                  <a:cubicBezTo>
                    <a:pt x="101821" y="916616"/>
                    <a:pt x="97922" y="998875"/>
                    <a:pt x="109029" y="1079786"/>
                  </a:cubicBezTo>
                  <a:lnTo>
                    <a:pt x="166485" y="1070231"/>
                  </a:lnTo>
                  <a:cubicBezTo>
                    <a:pt x="138406" y="972525"/>
                    <a:pt x="155625" y="866129"/>
                    <a:pt x="157442" y="855710"/>
                  </a:cubicBezTo>
                  <a:cubicBezTo>
                    <a:pt x="230994" y="885151"/>
                    <a:pt x="306838" y="876418"/>
                    <a:pt x="361265" y="846587"/>
                  </a:cubicBezTo>
                  <a:cubicBezTo>
                    <a:pt x="182969" y="656665"/>
                    <a:pt x="245834" y="436955"/>
                    <a:pt x="521693" y="264715"/>
                  </a:cubicBezTo>
                  <a:close/>
                </a:path>
              </a:pathLst>
            </a:custGeom>
            <a:solidFill>
              <a:srgbClr val="00A443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18" name="Forma libre 31">
              <a:extLst>
                <a:ext uri="{FF2B5EF4-FFF2-40B4-BE49-F238E27FC236}">
                  <a16:creationId xmlns:a16="http://schemas.microsoft.com/office/drawing/2014/main" id="{820689BC-D217-F8A4-334F-0B14ECB1B0DD}"/>
                </a:ext>
              </a:extLst>
            </p:cNvPr>
            <p:cNvSpPr/>
            <p:nvPr/>
          </p:nvSpPr>
          <p:spPr>
            <a:xfrm>
              <a:off x="5180845" y="4950447"/>
              <a:ext cx="552325" cy="590841"/>
            </a:xfrm>
            <a:custGeom>
              <a:avLst/>
              <a:gdLst>
                <a:gd name="connsiteX0" fmla="*/ 282002 w 552325"/>
                <a:gd name="connsiteY0" fmla="*/ 276096 h 590841"/>
                <a:gd name="connsiteX1" fmla="*/ 282002 w 552325"/>
                <a:gd name="connsiteY1" fmla="*/ 348987 h 590841"/>
                <a:gd name="connsiteX2" fmla="*/ 464409 w 552325"/>
                <a:gd name="connsiteY2" fmla="*/ 348987 h 590841"/>
                <a:gd name="connsiteX3" fmla="*/ 442776 w 552325"/>
                <a:gd name="connsiteY3" fmla="*/ 423521 h 590841"/>
                <a:gd name="connsiteX4" fmla="*/ 379998 w 552325"/>
                <a:gd name="connsiteY4" fmla="*/ 488932 h 590841"/>
                <a:gd name="connsiteX5" fmla="*/ 282002 w 552325"/>
                <a:gd name="connsiteY5" fmla="*/ 511889 h 590841"/>
                <a:gd name="connsiteX6" fmla="*/ 114782 w 552325"/>
                <a:gd name="connsiteY6" fmla="*/ 411545 h 590841"/>
                <a:gd name="connsiteX7" fmla="*/ 88563 w 552325"/>
                <a:gd name="connsiteY7" fmla="*/ 295594 h 590841"/>
                <a:gd name="connsiteX8" fmla="*/ 103317 w 552325"/>
                <a:gd name="connsiteY8" fmla="*/ 204805 h 590841"/>
                <a:gd name="connsiteX9" fmla="*/ 144721 w 552325"/>
                <a:gd name="connsiteY9" fmla="*/ 136800 h 590841"/>
                <a:gd name="connsiteX10" fmla="*/ 207024 w 552325"/>
                <a:gd name="connsiteY10" fmla="*/ 94216 h 590841"/>
                <a:gd name="connsiteX11" fmla="*/ 284468 w 552325"/>
                <a:gd name="connsiteY11" fmla="*/ 79473 h 590841"/>
                <a:gd name="connsiteX12" fmla="*/ 387786 w 552325"/>
                <a:gd name="connsiteY12" fmla="*/ 107315 h 590841"/>
                <a:gd name="connsiteX13" fmla="*/ 460731 w 552325"/>
                <a:gd name="connsiteY13" fmla="*/ 192527 h 590841"/>
                <a:gd name="connsiteX14" fmla="*/ 531210 w 552325"/>
                <a:gd name="connsiteY14" fmla="*/ 149943 h 590841"/>
                <a:gd name="connsiteX15" fmla="*/ 467697 w 552325"/>
                <a:gd name="connsiteY15" fmla="*/ 65552 h 590841"/>
                <a:gd name="connsiteX16" fmla="*/ 382032 w 552325"/>
                <a:gd name="connsiteY16" fmla="*/ 16396 h 590841"/>
                <a:gd name="connsiteX17" fmla="*/ 284468 w 552325"/>
                <a:gd name="connsiteY17" fmla="*/ 11 h 590841"/>
                <a:gd name="connsiteX18" fmla="*/ 171330 w 552325"/>
                <a:gd name="connsiteY18" fmla="*/ 20892 h 590841"/>
                <a:gd name="connsiteX19" fmla="*/ 80775 w 552325"/>
                <a:gd name="connsiteY19" fmla="*/ 80727 h 590841"/>
                <a:gd name="connsiteX20" fmla="*/ 21329 w 552325"/>
                <a:gd name="connsiteY20" fmla="*/ 174110 h 590841"/>
                <a:gd name="connsiteX21" fmla="*/ 21329 w 552325"/>
                <a:gd name="connsiteY21" fmla="*/ 417382 h 590841"/>
                <a:gd name="connsiteX22" fmla="*/ 81597 w 552325"/>
                <a:gd name="connsiteY22" fmla="*/ 510549 h 590841"/>
                <a:gd name="connsiteX23" fmla="*/ 171762 w 552325"/>
                <a:gd name="connsiteY23" fmla="*/ 569908 h 590841"/>
                <a:gd name="connsiteX24" fmla="*/ 282002 w 552325"/>
                <a:gd name="connsiteY24" fmla="*/ 590832 h 590841"/>
                <a:gd name="connsiteX25" fmla="*/ 421792 w 552325"/>
                <a:gd name="connsiteY25" fmla="*/ 556808 h 590841"/>
                <a:gd name="connsiteX26" fmla="*/ 517712 w 552325"/>
                <a:gd name="connsiteY26" fmla="*/ 459750 h 590841"/>
                <a:gd name="connsiteX27" fmla="*/ 552324 w 552325"/>
                <a:gd name="connsiteY27" fmla="*/ 307397 h 590841"/>
                <a:gd name="connsiteX28" fmla="*/ 552324 w 552325"/>
                <a:gd name="connsiteY28" fmla="*/ 292222 h 590841"/>
                <a:gd name="connsiteX29" fmla="*/ 551502 w 552325"/>
                <a:gd name="connsiteY29" fmla="*/ 276269 h 590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52325" h="590841">
                  <a:moveTo>
                    <a:pt x="282002" y="276096"/>
                  </a:moveTo>
                  <a:lnTo>
                    <a:pt x="282002" y="348987"/>
                  </a:lnTo>
                  <a:lnTo>
                    <a:pt x="464409" y="348987"/>
                  </a:lnTo>
                  <a:cubicBezTo>
                    <a:pt x="461757" y="374931"/>
                    <a:pt x="454427" y="400184"/>
                    <a:pt x="442776" y="423521"/>
                  </a:cubicBezTo>
                  <a:cubicBezTo>
                    <a:pt x="428793" y="451056"/>
                    <a:pt x="406944" y="473818"/>
                    <a:pt x="379998" y="488932"/>
                  </a:cubicBezTo>
                  <a:cubicBezTo>
                    <a:pt x="352914" y="504237"/>
                    <a:pt x="320249" y="511889"/>
                    <a:pt x="282002" y="511889"/>
                  </a:cubicBezTo>
                  <a:cubicBezTo>
                    <a:pt x="211687" y="512996"/>
                    <a:pt x="146846" y="474090"/>
                    <a:pt x="114782" y="411545"/>
                  </a:cubicBezTo>
                  <a:cubicBezTo>
                    <a:pt x="97303" y="379034"/>
                    <a:pt x="88563" y="340384"/>
                    <a:pt x="88563" y="295594"/>
                  </a:cubicBezTo>
                  <a:cubicBezTo>
                    <a:pt x="88083" y="264700"/>
                    <a:pt x="93076" y="233962"/>
                    <a:pt x="103317" y="204805"/>
                  </a:cubicBezTo>
                  <a:cubicBezTo>
                    <a:pt x="112246" y="179510"/>
                    <a:pt x="126347" y="156350"/>
                    <a:pt x="144721" y="136800"/>
                  </a:cubicBezTo>
                  <a:cubicBezTo>
                    <a:pt x="162266" y="118391"/>
                    <a:pt x="183496" y="103882"/>
                    <a:pt x="207024" y="94216"/>
                  </a:cubicBezTo>
                  <a:cubicBezTo>
                    <a:pt x="231611" y="84233"/>
                    <a:pt x="257934" y="79222"/>
                    <a:pt x="284468" y="79473"/>
                  </a:cubicBezTo>
                  <a:cubicBezTo>
                    <a:pt x="320846" y="78820"/>
                    <a:pt x="356670" y="88470"/>
                    <a:pt x="387786" y="107315"/>
                  </a:cubicBezTo>
                  <a:cubicBezTo>
                    <a:pt x="417812" y="125905"/>
                    <a:pt x="442127" y="154309"/>
                    <a:pt x="460731" y="192527"/>
                  </a:cubicBezTo>
                  <a:lnTo>
                    <a:pt x="531210" y="149943"/>
                  </a:lnTo>
                  <a:cubicBezTo>
                    <a:pt x="516388" y="117557"/>
                    <a:pt x="494721" y="88768"/>
                    <a:pt x="467697" y="65552"/>
                  </a:cubicBezTo>
                  <a:cubicBezTo>
                    <a:pt x="442378" y="44091"/>
                    <a:pt x="413343" y="27429"/>
                    <a:pt x="382032" y="16396"/>
                  </a:cubicBezTo>
                  <a:cubicBezTo>
                    <a:pt x="350673" y="5454"/>
                    <a:pt x="317683" y="-89"/>
                    <a:pt x="284468" y="11"/>
                  </a:cubicBezTo>
                  <a:cubicBezTo>
                    <a:pt x="245768" y="-318"/>
                    <a:pt x="207361" y="6773"/>
                    <a:pt x="171330" y="20892"/>
                  </a:cubicBezTo>
                  <a:cubicBezTo>
                    <a:pt x="137271" y="34251"/>
                    <a:pt x="106414" y="54640"/>
                    <a:pt x="80775" y="80727"/>
                  </a:cubicBezTo>
                  <a:cubicBezTo>
                    <a:pt x="54807" y="107488"/>
                    <a:pt x="34581" y="139264"/>
                    <a:pt x="21329" y="174110"/>
                  </a:cubicBezTo>
                  <a:cubicBezTo>
                    <a:pt x="-7110" y="252712"/>
                    <a:pt x="-7110" y="338780"/>
                    <a:pt x="21329" y="417382"/>
                  </a:cubicBezTo>
                  <a:cubicBezTo>
                    <a:pt x="34581" y="452357"/>
                    <a:pt x="55123" y="484116"/>
                    <a:pt x="81597" y="510549"/>
                  </a:cubicBezTo>
                  <a:cubicBezTo>
                    <a:pt x="107401" y="536134"/>
                    <a:pt x="138054" y="556315"/>
                    <a:pt x="171762" y="569908"/>
                  </a:cubicBezTo>
                  <a:cubicBezTo>
                    <a:pt x="206781" y="584032"/>
                    <a:pt x="244240" y="591139"/>
                    <a:pt x="282002" y="590832"/>
                  </a:cubicBezTo>
                  <a:cubicBezTo>
                    <a:pt x="334470" y="590832"/>
                    <a:pt x="381067" y="579492"/>
                    <a:pt x="421792" y="556808"/>
                  </a:cubicBezTo>
                  <a:cubicBezTo>
                    <a:pt x="462388" y="534279"/>
                    <a:pt x="495677" y="500596"/>
                    <a:pt x="517712" y="459750"/>
                  </a:cubicBezTo>
                  <a:cubicBezTo>
                    <a:pt x="540958" y="417697"/>
                    <a:pt x="552497" y="366916"/>
                    <a:pt x="552324" y="307397"/>
                  </a:cubicBezTo>
                  <a:lnTo>
                    <a:pt x="552324" y="292222"/>
                  </a:lnTo>
                  <a:cubicBezTo>
                    <a:pt x="552324" y="286896"/>
                    <a:pt x="552051" y="281570"/>
                    <a:pt x="551502" y="276269"/>
                  </a:cubicBezTo>
                  <a:close/>
                </a:path>
              </a:pathLst>
            </a:custGeom>
            <a:solidFill>
              <a:srgbClr val="00A443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19" name="Forma libre 32">
              <a:extLst>
                <a:ext uri="{FF2B5EF4-FFF2-40B4-BE49-F238E27FC236}">
                  <a16:creationId xmlns:a16="http://schemas.microsoft.com/office/drawing/2014/main" id="{E17760B8-2A97-78DA-9EFF-70E169732D20}"/>
                </a:ext>
              </a:extLst>
            </p:cNvPr>
            <p:cNvSpPr/>
            <p:nvPr/>
          </p:nvSpPr>
          <p:spPr>
            <a:xfrm>
              <a:off x="5763760" y="5108536"/>
              <a:ext cx="368935" cy="433456"/>
            </a:xfrm>
            <a:custGeom>
              <a:avLst/>
              <a:gdLst>
                <a:gd name="connsiteX0" fmla="*/ 311983 w 368935"/>
                <a:gd name="connsiteY0" fmla="*/ 38934 h 433456"/>
                <a:gd name="connsiteX1" fmla="*/ 252926 w 368935"/>
                <a:gd name="connsiteY1" fmla="*/ 9449 h 433456"/>
                <a:gd name="connsiteX2" fmla="*/ 182837 w 368935"/>
                <a:gd name="connsiteY2" fmla="*/ 25 h 433456"/>
                <a:gd name="connsiteX3" fmla="*/ 81206 w 368935"/>
                <a:gd name="connsiteY3" fmla="*/ 25013 h 433456"/>
                <a:gd name="connsiteX4" fmla="*/ 13842 w 368935"/>
                <a:gd name="connsiteY4" fmla="*/ 100801 h 433456"/>
                <a:gd name="connsiteX5" fmla="*/ 76966 w 368935"/>
                <a:gd name="connsiteY5" fmla="*/ 136814 h 433456"/>
                <a:gd name="connsiteX6" fmla="*/ 115905 w 368935"/>
                <a:gd name="connsiteY6" fmla="*/ 89257 h 433456"/>
                <a:gd name="connsiteX7" fmla="*/ 181063 w 368935"/>
                <a:gd name="connsiteY7" fmla="*/ 71964 h 433456"/>
                <a:gd name="connsiteX8" fmla="*/ 234798 w 368935"/>
                <a:gd name="connsiteY8" fmla="*/ 81778 h 433456"/>
                <a:gd name="connsiteX9" fmla="*/ 273737 w 368935"/>
                <a:gd name="connsiteY9" fmla="*/ 113727 h 433456"/>
                <a:gd name="connsiteX10" fmla="*/ 288490 w 368935"/>
                <a:gd name="connsiteY10" fmla="*/ 171876 h 433456"/>
                <a:gd name="connsiteX11" fmla="*/ 288490 w 368935"/>
                <a:gd name="connsiteY11" fmla="*/ 218437 h 433456"/>
                <a:gd name="connsiteX12" fmla="*/ 279448 w 368935"/>
                <a:gd name="connsiteY12" fmla="*/ 209791 h 433456"/>
                <a:gd name="connsiteX13" fmla="*/ 167953 w 368935"/>
                <a:gd name="connsiteY13" fmla="*/ 176199 h 433456"/>
                <a:gd name="connsiteX14" fmla="*/ 82721 w 368935"/>
                <a:gd name="connsiteY14" fmla="*/ 190941 h 433456"/>
                <a:gd name="connsiteX15" fmla="*/ 22149 w 368935"/>
                <a:gd name="connsiteY15" fmla="*/ 234780 h 433456"/>
                <a:gd name="connsiteX16" fmla="*/ 21717 w 368935"/>
                <a:gd name="connsiteY16" fmla="*/ 374422 h 433456"/>
                <a:gd name="connsiteX17" fmla="*/ 80731 w 368935"/>
                <a:gd name="connsiteY17" fmla="*/ 418260 h 433456"/>
                <a:gd name="connsiteX18" fmla="*/ 163973 w 368935"/>
                <a:gd name="connsiteY18" fmla="*/ 433435 h 433456"/>
                <a:gd name="connsiteX19" fmla="*/ 277891 w 368935"/>
                <a:gd name="connsiteY19" fmla="*/ 398589 h 433456"/>
                <a:gd name="connsiteX20" fmla="*/ 292644 w 368935"/>
                <a:gd name="connsiteY20" fmla="*/ 383025 h 433456"/>
                <a:gd name="connsiteX21" fmla="*/ 292644 w 368935"/>
                <a:gd name="connsiteY21" fmla="*/ 424399 h 433456"/>
                <a:gd name="connsiteX22" fmla="*/ 368877 w 368935"/>
                <a:gd name="connsiteY22" fmla="*/ 424399 h 433456"/>
                <a:gd name="connsiteX23" fmla="*/ 368877 w 368935"/>
                <a:gd name="connsiteY23" fmla="*/ 164699 h 433456"/>
                <a:gd name="connsiteX24" fmla="*/ 353345 w 368935"/>
                <a:gd name="connsiteY24" fmla="*/ 90122 h 433456"/>
                <a:gd name="connsiteX25" fmla="*/ 311983 w 368935"/>
                <a:gd name="connsiteY25" fmla="*/ 38934 h 433456"/>
                <a:gd name="connsiteX26" fmla="*/ 261536 w 368935"/>
                <a:gd name="connsiteY26" fmla="*/ 353929 h 433456"/>
                <a:gd name="connsiteX27" fmla="*/ 187985 w 368935"/>
                <a:gd name="connsiteY27" fmla="*/ 371223 h 433456"/>
                <a:gd name="connsiteX28" fmla="*/ 112963 w 368935"/>
                <a:gd name="connsiteY28" fmla="*/ 353929 h 433456"/>
                <a:gd name="connsiteX29" fmla="*/ 83067 w 368935"/>
                <a:gd name="connsiteY29" fmla="*/ 303952 h 433456"/>
                <a:gd name="connsiteX30" fmla="*/ 112963 w 368935"/>
                <a:gd name="connsiteY30" fmla="*/ 252764 h 433456"/>
                <a:gd name="connsiteX31" fmla="*/ 187985 w 368935"/>
                <a:gd name="connsiteY31" fmla="*/ 235947 h 433456"/>
                <a:gd name="connsiteX32" fmla="*/ 261536 w 368935"/>
                <a:gd name="connsiteY32" fmla="*/ 253240 h 433456"/>
                <a:gd name="connsiteX33" fmla="*/ 291043 w 368935"/>
                <a:gd name="connsiteY33" fmla="*/ 304039 h 433456"/>
                <a:gd name="connsiteX34" fmla="*/ 261536 w 368935"/>
                <a:gd name="connsiteY34" fmla="*/ 353929 h 433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368935" h="433456">
                  <a:moveTo>
                    <a:pt x="311983" y="38934"/>
                  </a:moveTo>
                  <a:cubicBezTo>
                    <a:pt x="294396" y="25376"/>
                    <a:pt x="274338" y="15364"/>
                    <a:pt x="252926" y="9449"/>
                  </a:cubicBezTo>
                  <a:cubicBezTo>
                    <a:pt x="230113" y="3077"/>
                    <a:pt x="206524" y="-92"/>
                    <a:pt x="182837" y="25"/>
                  </a:cubicBezTo>
                  <a:cubicBezTo>
                    <a:pt x="147372" y="-524"/>
                    <a:pt x="112366" y="8083"/>
                    <a:pt x="81206" y="25013"/>
                  </a:cubicBezTo>
                  <a:cubicBezTo>
                    <a:pt x="50834" y="41952"/>
                    <a:pt x="27090" y="68666"/>
                    <a:pt x="13842" y="100801"/>
                  </a:cubicBezTo>
                  <a:lnTo>
                    <a:pt x="76966" y="136814"/>
                  </a:lnTo>
                  <a:cubicBezTo>
                    <a:pt x="84620" y="117268"/>
                    <a:pt x="98248" y="100628"/>
                    <a:pt x="115905" y="89257"/>
                  </a:cubicBezTo>
                  <a:cubicBezTo>
                    <a:pt x="133644" y="77727"/>
                    <a:pt x="155363" y="71964"/>
                    <a:pt x="181063" y="71964"/>
                  </a:cubicBezTo>
                  <a:cubicBezTo>
                    <a:pt x="199442" y="71709"/>
                    <a:pt x="217695" y="75042"/>
                    <a:pt x="234798" y="81778"/>
                  </a:cubicBezTo>
                  <a:cubicBezTo>
                    <a:pt x="250733" y="88211"/>
                    <a:pt x="264322" y="99361"/>
                    <a:pt x="273737" y="113727"/>
                  </a:cubicBezTo>
                  <a:cubicBezTo>
                    <a:pt x="283545" y="128483"/>
                    <a:pt x="288460" y="147868"/>
                    <a:pt x="288490" y="171876"/>
                  </a:cubicBezTo>
                  <a:lnTo>
                    <a:pt x="288490" y="218437"/>
                  </a:lnTo>
                  <a:cubicBezTo>
                    <a:pt x="285635" y="215394"/>
                    <a:pt x="282615" y="212506"/>
                    <a:pt x="279448" y="209791"/>
                  </a:cubicBezTo>
                  <a:cubicBezTo>
                    <a:pt x="253748" y="187396"/>
                    <a:pt x="216583" y="176199"/>
                    <a:pt x="167953" y="176199"/>
                  </a:cubicBezTo>
                  <a:cubicBezTo>
                    <a:pt x="138879" y="175840"/>
                    <a:pt x="109982" y="180838"/>
                    <a:pt x="82721" y="190941"/>
                  </a:cubicBezTo>
                  <a:cubicBezTo>
                    <a:pt x="58778" y="199519"/>
                    <a:pt x="37772" y="214724"/>
                    <a:pt x="22149" y="234780"/>
                  </a:cubicBezTo>
                  <a:cubicBezTo>
                    <a:pt x="-7224" y="276651"/>
                    <a:pt x="-7397" y="332369"/>
                    <a:pt x="21717" y="374422"/>
                  </a:cubicBezTo>
                  <a:cubicBezTo>
                    <a:pt x="37002" y="394158"/>
                    <a:pt x="57415" y="409320"/>
                    <a:pt x="80731" y="418260"/>
                  </a:cubicBezTo>
                  <a:cubicBezTo>
                    <a:pt x="107226" y="428679"/>
                    <a:pt x="135500" y="433833"/>
                    <a:pt x="163973" y="433435"/>
                  </a:cubicBezTo>
                  <a:cubicBezTo>
                    <a:pt x="213006" y="433435"/>
                    <a:pt x="250979" y="421818"/>
                    <a:pt x="277891" y="398589"/>
                  </a:cubicBezTo>
                  <a:cubicBezTo>
                    <a:pt x="283307" y="393898"/>
                    <a:pt x="288252" y="388684"/>
                    <a:pt x="292644" y="383025"/>
                  </a:cubicBezTo>
                  <a:lnTo>
                    <a:pt x="292644" y="424399"/>
                  </a:lnTo>
                  <a:lnTo>
                    <a:pt x="368877" y="424399"/>
                  </a:lnTo>
                  <a:lnTo>
                    <a:pt x="368877" y="164699"/>
                  </a:lnTo>
                  <a:cubicBezTo>
                    <a:pt x="369561" y="138971"/>
                    <a:pt x="364244" y="113442"/>
                    <a:pt x="353345" y="90122"/>
                  </a:cubicBezTo>
                  <a:cubicBezTo>
                    <a:pt x="343585" y="70170"/>
                    <a:pt x="329445" y="52674"/>
                    <a:pt x="311983" y="38934"/>
                  </a:cubicBezTo>
                  <a:close/>
                  <a:moveTo>
                    <a:pt x="261536" y="353929"/>
                  </a:moveTo>
                  <a:cubicBezTo>
                    <a:pt x="241894" y="365460"/>
                    <a:pt x="217375" y="371223"/>
                    <a:pt x="187985" y="371223"/>
                  </a:cubicBezTo>
                  <a:cubicBezTo>
                    <a:pt x="157903" y="371223"/>
                    <a:pt x="132896" y="365460"/>
                    <a:pt x="112963" y="353929"/>
                  </a:cubicBezTo>
                  <a:cubicBezTo>
                    <a:pt x="93031" y="342399"/>
                    <a:pt x="83067" y="325742"/>
                    <a:pt x="83067" y="303952"/>
                  </a:cubicBezTo>
                  <a:cubicBezTo>
                    <a:pt x="82180" y="282522"/>
                    <a:pt x="93853" y="262535"/>
                    <a:pt x="112963" y="252764"/>
                  </a:cubicBezTo>
                  <a:cubicBezTo>
                    <a:pt x="132921" y="241580"/>
                    <a:pt x="157929" y="235977"/>
                    <a:pt x="187985" y="235947"/>
                  </a:cubicBezTo>
                  <a:cubicBezTo>
                    <a:pt x="217492" y="235947"/>
                    <a:pt x="242011" y="241710"/>
                    <a:pt x="261536" y="253240"/>
                  </a:cubicBezTo>
                  <a:cubicBezTo>
                    <a:pt x="280296" y="263127"/>
                    <a:pt x="291753" y="282855"/>
                    <a:pt x="291043" y="304039"/>
                  </a:cubicBezTo>
                  <a:cubicBezTo>
                    <a:pt x="291043" y="325828"/>
                    <a:pt x="281209" y="342460"/>
                    <a:pt x="261536" y="353929"/>
                  </a:cubicBezTo>
                  <a:close/>
                </a:path>
              </a:pathLst>
            </a:custGeom>
            <a:solidFill>
              <a:srgbClr val="00A443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20" name="Forma libre 33">
              <a:extLst>
                <a:ext uri="{FF2B5EF4-FFF2-40B4-BE49-F238E27FC236}">
                  <a16:creationId xmlns:a16="http://schemas.microsoft.com/office/drawing/2014/main" id="{014A0365-8F1E-1DFF-E7AE-0F25C1F89D88}"/>
                </a:ext>
              </a:extLst>
            </p:cNvPr>
            <p:cNvSpPr/>
            <p:nvPr/>
          </p:nvSpPr>
          <p:spPr>
            <a:xfrm>
              <a:off x="6173437" y="5108611"/>
              <a:ext cx="349074" cy="433415"/>
            </a:xfrm>
            <a:custGeom>
              <a:avLst/>
              <a:gdLst>
                <a:gd name="connsiteX0" fmla="*/ 317740 w 349074"/>
                <a:gd name="connsiteY0" fmla="*/ 233018 h 433415"/>
                <a:gd name="connsiteX1" fmla="*/ 220610 w 349074"/>
                <a:gd name="connsiteY1" fmla="*/ 186716 h 433415"/>
                <a:gd name="connsiteX2" fmla="*/ 179594 w 349074"/>
                <a:gd name="connsiteY2" fmla="*/ 176902 h 433415"/>
                <a:gd name="connsiteX3" fmla="*/ 136329 w 349074"/>
                <a:gd name="connsiteY3" fmla="*/ 162981 h 433415"/>
                <a:gd name="connsiteX4" fmla="*/ 106043 w 349074"/>
                <a:gd name="connsiteY4" fmla="*/ 144953 h 433415"/>
                <a:gd name="connsiteX5" fmla="*/ 94578 w 349074"/>
                <a:gd name="connsiteY5" fmla="*/ 117111 h 433415"/>
                <a:gd name="connsiteX6" fmla="*/ 116211 w 349074"/>
                <a:gd name="connsiteY6" fmla="*/ 82265 h 433415"/>
                <a:gd name="connsiteX7" fmla="*/ 173191 w 349074"/>
                <a:gd name="connsiteY7" fmla="*/ 68776 h 433415"/>
                <a:gd name="connsiteX8" fmla="*/ 237527 w 349074"/>
                <a:gd name="connsiteY8" fmla="*/ 84729 h 433415"/>
                <a:gd name="connsiteX9" fmla="*/ 277288 w 349074"/>
                <a:gd name="connsiteY9" fmla="*/ 139203 h 433415"/>
                <a:gd name="connsiteX10" fmla="*/ 344392 w 349074"/>
                <a:gd name="connsiteY10" fmla="*/ 114603 h 433415"/>
                <a:gd name="connsiteX11" fmla="*/ 309131 w 349074"/>
                <a:gd name="connsiteY11" fmla="*/ 51527 h 433415"/>
                <a:gd name="connsiteX12" fmla="*/ 249684 w 349074"/>
                <a:gd name="connsiteY12" fmla="*/ 13006 h 433415"/>
                <a:gd name="connsiteX13" fmla="*/ 173061 w 349074"/>
                <a:gd name="connsiteY13" fmla="*/ 36 h 433415"/>
                <a:gd name="connsiteX14" fmla="*/ 90857 w 349074"/>
                <a:gd name="connsiteY14" fmla="*/ 15211 h 433415"/>
                <a:gd name="connsiteX15" fmla="*/ 35131 w 349074"/>
                <a:gd name="connsiteY15" fmla="*/ 56974 h 433415"/>
                <a:gd name="connsiteX16" fmla="*/ 15056 w 349074"/>
                <a:gd name="connsiteY16" fmla="*/ 118019 h 433415"/>
                <a:gd name="connsiteX17" fmla="*/ 45342 w 349074"/>
                <a:gd name="connsiteY17" fmla="*/ 195406 h 433415"/>
                <a:gd name="connsiteX18" fmla="*/ 142905 w 349074"/>
                <a:gd name="connsiteY18" fmla="*/ 243351 h 433415"/>
                <a:gd name="connsiteX19" fmla="*/ 184700 w 349074"/>
                <a:gd name="connsiteY19" fmla="*/ 253986 h 433415"/>
                <a:gd name="connsiteX20" fmla="*/ 249857 w 349074"/>
                <a:gd name="connsiteY20" fmla="*/ 276511 h 433415"/>
                <a:gd name="connsiteX21" fmla="*/ 270798 w 349074"/>
                <a:gd name="connsiteY21" fmla="*/ 312135 h 433415"/>
                <a:gd name="connsiteX22" fmla="*/ 246180 w 349074"/>
                <a:gd name="connsiteY22" fmla="*/ 350223 h 433415"/>
                <a:gd name="connsiteX23" fmla="*/ 177950 w 349074"/>
                <a:gd name="connsiteY23" fmla="*/ 365354 h 433415"/>
                <a:gd name="connsiteX24" fmla="*/ 130358 w 349074"/>
                <a:gd name="connsiteY24" fmla="*/ 357140 h 433415"/>
                <a:gd name="connsiteX25" fmla="*/ 90554 w 349074"/>
                <a:gd name="connsiteY25" fmla="*/ 332152 h 433415"/>
                <a:gd name="connsiteX26" fmla="*/ 65590 w 349074"/>
                <a:gd name="connsiteY26" fmla="*/ 289999 h 433415"/>
                <a:gd name="connsiteX27" fmla="*/ 0 w 349074"/>
                <a:gd name="connsiteY27" fmla="*/ 318663 h 433415"/>
                <a:gd name="connsiteX28" fmla="*/ 102452 w 349074"/>
                <a:gd name="connsiteY28" fmla="*/ 421038 h 433415"/>
                <a:gd name="connsiteX29" fmla="*/ 177864 w 349074"/>
                <a:gd name="connsiteY29" fmla="*/ 433360 h 433415"/>
                <a:gd name="connsiteX30" fmla="*/ 268721 w 349074"/>
                <a:gd name="connsiteY30" fmla="*/ 417364 h 433415"/>
                <a:gd name="connsiteX31" fmla="*/ 328124 w 349074"/>
                <a:gd name="connsiteY31" fmla="*/ 373526 h 433415"/>
                <a:gd name="connsiteX32" fmla="*/ 349065 w 349074"/>
                <a:gd name="connsiteY32" fmla="*/ 309627 h 433415"/>
                <a:gd name="connsiteX33" fmla="*/ 317740 w 349074"/>
                <a:gd name="connsiteY33" fmla="*/ 233018 h 43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349074" h="433415">
                  <a:moveTo>
                    <a:pt x="317740" y="233018"/>
                  </a:moveTo>
                  <a:cubicBezTo>
                    <a:pt x="296714" y="213075"/>
                    <a:pt x="264338" y="197641"/>
                    <a:pt x="220610" y="186716"/>
                  </a:cubicBezTo>
                  <a:lnTo>
                    <a:pt x="179594" y="176902"/>
                  </a:lnTo>
                  <a:cubicBezTo>
                    <a:pt x="164932" y="173050"/>
                    <a:pt x="150485" y="168402"/>
                    <a:pt x="136329" y="162981"/>
                  </a:cubicBezTo>
                  <a:cubicBezTo>
                    <a:pt x="125197" y="158908"/>
                    <a:pt x="114926" y="152795"/>
                    <a:pt x="106043" y="144953"/>
                  </a:cubicBezTo>
                  <a:cubicBezTo>
                    <a:pt x="98355" y="137776"/>
                    <a:pt x="94171" y="127617"/>
                    <a:pt x="94578" y="117111"/>
                  </a:cubicBezTo>
                  <a:cubicBezTo>
                    <a:pt x="94578" y="102900"/>
                    <a:pt x="101790" y="91288"/>
                    <a:pt x="116211" y="82265"/>
                  </a:cubicBezTo>
                  <a:cubicBezTo>
                    <a:pt x="130661" y="73273"/>
                    <a:pt x="149698" y="68776"/>
                    <a:pt x="173191" y="68776"/>
                  </a:cubicBezTo>
                  <a:cubicBezTo>
                    <a:pt x="195663" y="68387"/>
                    <a:pt x="217845" y="73887"/>
                    <a:pt x="237527" y="84729"/>
                  </a:cubicBezTo>
                  <a:cubicBezTo>
                    <a:pt x="256390" y="95421"/>
                    <a:pt x="269642" y="113579"/>
                    <a:pt x="277288" y="139203"/>
                  </a:cubicBezTo>
                  <a:lnTo>
                    <a:pt x="344392" y="114603"/>
                  </a:lnTo>
                  <a:cubicBezTo>
                    <a:pt x="338114" y="90959"/>
                    <a:pt x="325987" y="69269"/>
                    <a:pt x="309131" y="51527"/>
                  </a:cubicBezTo>
                  <a:cubicBezTo>
                    <a:pt x="292430" y="34424"/>
                    <a:pt x="272122" y="21264"/>
                    <a:pt x="249684" y="13006"/>
                  </a:cubicBezTo>
                  <a:cubicBezTo>
                    <a:pt x="225140" y="4087"/>
                    <a:pt x="199176" y="-305"/>
                    <a:pt x="173061" y="36"/>
                  </a:cubicBezTo>
                  <a:cubicBezTo>
                    <a:pt x="144917" y="-487"/>
                    <a:pt x="116955" y="4675"/>
                    <a:pt x="90857" y="15211"/>
                  </a:cubicBezTo>
                  <a:cubicBezTo>
                    <a:pt x="68909" y="23953"/>
                    <a:pt x="49677" y="38366"/>
                    <a:pt x="35131" y="56974"/>
                  </a:cubicBezTo>
                  <a:cubicBezTo>
                    <a:pt x="21806" y="74509"/>
                    <a:pt x="14736" y="96000"/>
                    <a:pt x="15056" y="118019"/>
                  </a:cubicBezTo>
                  <a:cubicBezTo>
                    <a:pt x="14342" y="146834"/>
                    <a:pt x="25254" y="174723"/>
                    <a:pt x="45342" y="195406"/>
                  </a:cubicBezTo>
                  <a:cubicBezTo>
                    <a:pt x="65534" y="216473"/>
                    <a:pt x="98052" y="232456"/>
                    <a:pt x="142905" y="243351"/>
                  </a:cubicBezTo>
                  <a:lnTo>
                    <a:pt x="184700" y="253986"/>
                  </a:lnTo>
                  <a:cubicBezTo>
                    <a:pt x="214207" y="260558"/>
                    <a:pt x="235926" y="268067"/>
                    <a:pt x="249857" y="276511"/>
                  </a:cubicBezTo>
                  <a:cubicBezTo>
                    <a:pt x="262967" y="283527"/>
                    <a:pt x="271049" y="297276"/>
                    <a:pt x="270798" y="312135"/>
                  </a:cubicBezTo>
                  <a:cubicBezTo>
                    <a:pt x="270798" y="327439"/>
                    <a:pt x="262590" y="340137"/>
                    <a:pt x="246180" y="350223"/>
                  </a:cubicBezTo>
                  <a:cubicBezTo>
                    <a:pt x="229769" y="360309"/>
                    <a:pt x="207025" y="365354"/>
                    <a:pt x="177950" y="365354"/>
                  </a:cubicBezTo>
                  <a:cubicBezTo>
                    <a:pt x="161730" y="365406"/>
                    <a:pt x="145622" y="362626"/>
                    <a:pt x="130358" y="357140"/>
                  </a:cubicBezTo>
                  <a:cubicBezTo>
                    <a:pt x="115371" y="351918"/>
                    <a:pt x="101764" y="343375"/>
                    <a:pt x="90554" y="332152"/>
                  </a:cubicBezTo>
                  <a:cubicBezTo>
                    <a:pt x="78972" y="320301"/>
                    <a:pt x="70410" y="305844"/>
                    <a:pt x="65590" y="289999"/>
                  </a:cubicBezTo>
                  <a:lnTo>
                    <a:pt x="0" y="318663"/>
                  </a:lnTo>
                  <a:cubicBezTo>
                    <a:pt x="16099" y="367015"/>
                    <a:pt x="54064" y="404951"/>
                    <a:pt x="102452" y="421038"/>
                  </a:cubicBezTo>
                  <a:cubicBezTo>
                    <a:pt x="126711" y="429378"/>
                    <a:pt x="152212" y="433546"/>
                    <a:pt x="177864" y="433360"/>
                  </a:cubicBezTo>
                  <a:cubicBezTo>
                    <a:pt x="208907" y="434030"/>
                    <a:pt x="239776" y="428596"/>
                    <a:pt x="268721" y="417364"/>
                  </a:cubicBezTo>
                  <a:cubicBezTo>
                    <a:pt x="292136" y="408406"/>
                    <a:pt x="312670" y="393253"/>
                    <a:pt x="328124" y="373526"/>
                  </a:cubicBezTo>
                  <a:cubicBezTo>
                    <a:pt x="342008" y="355138"/>
                    <a:pt x="349376" y="332657"/>
                    <a:pt x="349065" y="309627"/>
                  </a:cubicBezTo>
                  <a:cubicBezTo>
                    <a:pt x="349238" y="278469"/>
                    <a:pt x="338798" y="252936"/>
                    <a:pt x="317740" y="233018"/>
                  </a:cubicBezTo>
                  <a:close/>
                </a:path>
              </a:pathLst>
            </a:custGeom>
            <a:solidFill>
              <a:srgbClr val="00A443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21" name="Forma libre 34">
              <a:extLst>
                <a:ext uri="{FF2B5EF4-FFF2-40B4-BE49-F238E27FC236}">
                  <a16:creationId xmlns:a16="http://schemas.microsoft.com/office/drawing/2014/main" id="{F6BA4766-5FB9-9E11-9315-1664B0BA86BB}"/>
                </a:ext>
              </a:extLst>
            </p:cNvPr>
            <p:cNvSpPr/>
            <p:nvPr/>
          </p:nvSpPr>
          <p:spPr>
            <a:xfrm>
              <a:off x="5174095" y="5851476"/>
              <a:ext cx="219484" cy="237478"/>
            </a:xfrm>
            <a:custGeom>
              <a:avLst/>
              <a:gdLst>
                <a:gd name="connsiteX0" fmla="*/ 95184 w 219484"/>
                <a:gd name="connsiteY0" fmla="*/ 0 h 237478"/>
                <a:gd name="connsiteX1" fmla="*/ 0 w 219484"/>
                <a:gd name="connsiteY1" fmla="*/ 237478 h 237478"/>
                <a:gd name="connsiteX2" fmla="*/ 31930 w 219484"/>
                <a:gd name="connsiteY2" fmla="*/ 237478 h 237478"/>
                <a:gd name="connsiteX3" fmla="*/ 59187 w 219484"/>
                <a:gd name="connsiteY3" fmla="*/ 166922 h 237478"/>
                <a:gd name="connsiteX4" fmla="*/ 159606 w 219484"/>
                <a:gd name="connsiteY4" fmla="*/ 166922 h 237478"/>
                <a:gd name="connsiteX5" fmla="*/ 186906 w 219484"/>
                <a:gd name="connsiteY5" fmla="*/ 237478 h 237478"/>
                <a:gd name="connsiteX6" fmla="*/ 219485 w 219484"/>
                <a:gd name="connsiteY6" fmla="*/ 237478 h 237478"/>
                <a:gd name="connsiteX7" fmla="*/ 124301 w 219484"/>
                <a:gd name="connsiteY7" fmla="*/ 0 h 237478"/>
                <a:gd name="connsiteX8" fmla="*/ 69700 w 219484"/>
                <a:gd name="connsiteY8" fmla="*/ 140118 h 237478"/>
                <a:gd name="connsiteX9" fmla="*/ 99640 w 219484"/>
                <a:gd name="connsiteY9" fmla="*/ 62731 h 237478"/>
                <a:gd name="connsiteX10" fmla="*/ 109461 w 219484"/>
                <a:gd name="connsiteY10" fmla="*/ 37656 h 237478"/>
                <a:gd name="connsiteX11" fmla="*/ 119326 w 219484"/>
                <a:gd name="connsiteY11" fmla="*/ 62731 h 237478"/>
                <a:gd name="connsiteX12" fmla="*/ 149222 w 219484"/>
                <a:gd name="connsiteY12" fmla="*/ 140118 h 237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9484" h="237478">
                  <a:moveTo>
                    <a:pt x="95184" y="0"/>
                  </a:moveTo>
                  <a:lnTo>
                    <a:pt x="0" y="237478"/>
                  </a:lnTo>
                  <a:lnTo>
                    <a:pt x="31930" y="237478"/>
                  </a:lnTo>
                  <a:lnTo>
                    <a:pt x="59187" y="166922"/>
                  </a:lnTo>
                  <a:lnTo>
                    <a:pt x="159606" y="166922"/>
                  </a:lnTo>
                  <a:lnTo>
                    <a:pt x="186906" y="237478"/>
                  </a:lnTo>
                  <a:lnTo>
                    <a:pt x="219485" y="237478"/>
                  </a:lnTo>
                  <a:lnTo>
                    <a:pt x="124301" y="0"/>
                  </a:lnTo>
                  <a:close/>
                  <a:moveTo>
                    <a:pt x="69700" y="140118"/>
                  </a:moveTo>
                  <a:lnTo>
                    <a:pt x="99640" y="62731"/>
                  </a:lnTo>
                  <a:lnTo>
                    <a:pt x="109461" y="37656"/>
                  </a:lnTo>
                  <a:cubicBezTo>
                    <a:pt x="113528" y="48032"/>
                    <a:pt x="116816" y="56419"/>
                    <a:pt x="119326" y="62731"/>
                  </a:cubicBezTo>
                  <a:lnTo>
                    <a:pt x="149222" y="140118"/>
                  </a:lnTo>
                  <a:close/>
                </a:path>
              </a:pathLst>
            </a:custGeom>
            <a:solidFill>
              <a:srgbClr val="00A443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22" name="Forma libre 35">
              <a:extLst>
                <a:ext uri="{FF2B5EF4-FFF2-40B4-BE49-F238E27FC236}">
                  <a16:creationId xmlns:a16="http://schemas.microsoft.com/office/drawing/2014/main" id="{27682C2D-68E4-24A9-80A8-6FD975EB9AF4}"/>
                </a:ext>
              </a:extLst>
            </p:cNvPr>
            <p:cNvSpPr/>
            <p:nvPr/>
          </p:nvSpPr>
          <p:spPr>
            <a:xfrm>
              <a:off x="5413265" y="5914542"/>
              <a:ext cx="145779" cy="174412"/>
            </a:xfrm>
            <a:custGeom>
              <a:avLst/>
              <a:gdLst>
                <a:gd name="connsiteX0" fmla="*/ 114783 w 145779"/>
                <a:gd name="connsiteY0" fmla="*/ 8181 h 174412"/>
                <a:gd name="connsiteX1" fmla="*/ 81512 w 145779"/>
                <a:gd name="connsiteY1" fmla="*/ 10 h 174412"/>
                <a:gd name="connsiteX2" fmla="*/ 48241 w 145779"/>
                <a:gd name="connsiteY2" fmla="*/ 9003 h 174412"/>
                <a:gd name="connsiteX3" fmla="*/ 29204 w 145779"/>
                <a:gd name="connsiteY3" fmla="*/ 29625 h 174412"/>
                <a:gd name="connsiteX4" fmla="*/ 29204 w 145779"/>
                <a:gd name="connsiteY4" fmla="*/ 3080 h 174412"/>
                <a:gd name="connsiteX5" fmla="*/ 0 w 145779"/>
                <a:gd name="connsiteY5" fmla="*/ 3080 h 174412"/>
                <a:gd name="connsiteX6" fmla="*/ 0 w 145779"/>
                <a:gd name="connsiteY6" fmla="*/ 174412 h 174412"/>
                <a:gd name="connsiteX7" fmla="*/ 29204 w 145779"/>
                <a:gd name="connsiteY7" fmla="*/ 174412 h 174412"/>
                <a:gd name="connsiteX8" fmla="*/ 29204 w 145779"/>
                <a:gd name="connsiteY8" fmla="*/ 72642 h 174412"/>
                <a:gd name="connsiteX9" fmla="*/ 42184 w 145779"/>
                <a:gd name="connsiteY9" fmla="*/ 38531 h 174412"/>
                <a:gd name="connsiteX10" fmla="*/ 75455 w 145779"/>
                <a:gd name="connsiteY10" fmla="*/ 26166 h 174412"/>
                <a:gd name="connsiteX11" fmla="*/ 105178 w 145779"/>
                <a:gd name="connsiteY11" fmla="*/ 38358 h 174412"/>
                <a:gd name="connsiteX12" fmla="*/ 116557 w 145779"/>
                <a:gd name="connsiteY12" fmla="*/ 71604 h 174412"/>
                <a:gd name="connsiteX13" fmla="*/ 116557 w 145779"/>
                <a:gd name="connsiteY13" fmla="*/ 174412 h 174412"/>
                <a:gd name="connsiteX14" fmla="*/ 145761 w 145779"/>
                <a:gd name="connsiteY14" fmla="*/ 174412 h 174412"/>
                <a:gd name="connsiteX15" fmla="*/ 145761 w 145779"/>
                <a:gd name="connsiteY15" fmla="*/ 67194 h 174412"/>
                <a:gd name="connsiteX16" fmla="*/ 137627 w 145779"/>
                <a:gd name="connsiteY16" fmla="*/ 31571 h 174412"/>
                <a:gd name="connsiteX17" fmla="*/ 114783 w 145779"/>
                <a:gd name="connsiteY17" fmla="*/ 8181 h 174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45779" h="174412">
                  <a:moveTo>
                    <a:pt x="114783" y="8181"/>
                  </a:moveTo>
                  <a:cubicBezTo>
                    <a:pt x="104589" y="2622"/>
                    <a:pt x="93124" y="-193"/>
                    <a:pt x="81512" y="10"/>
                  </a:cubicBezTo>
                  <a:cubicBezTo>
                    <a:pt x="69817" y="2"/>
                    <a:pt x="58335" y="3106"/>
                    <a:pt x="48241" y="9003"/>
                  </a:cubicBezTo>
                  <a:cubicBezTo>
                    <a:pt x="40033" y="13892"/>
                    <a:pt x="33418" y="21056"/>
                    <a:pt x="29204" y="29625"/>
                  </a:cubicBezTo>
                  <a:lnTo>
                    <a:pt x="29204" y="3080"/>
                  </a:lnTo>
                  <a:lnTo>
                    <a:pt x="0" y="3080"/>
                  </a:lnTo>
                  <a:lnTo>
                    <a:pt x="0" y="174412"/>
                  </a:lnTo>
                  <a:lnTo>
                    <a:pt x="29204" y="174412"/>
                  </a:lnTo>
                  <a:lnTo>
                    <a:pt x="29204" y="72642"/>
                  </a:lnTo>
                  <a:cubicBezTo>
                    <a:pt x="28520" y="59953"/>
                    <a:pt x="33236" y="47562"/>
                    <a:pt x="42184" y="38531"/>
                  </a:cubicBezTo>
                  <a:cubicBezTo>
                    <a:pt x="51174" y="30131"/>
                    <a:pt x="63154" y="25678"/>
                    <a:pt x="75455" y="26166"/>
                  </a:cubicBezTo>
                  <a:cubicBezTo>
                    <a:pt x="86656" y="25764"/>
                    <a:pt x="97490" y="30209"/>
                    <a:pt x="105178" y="38358"/>
                  </a:cubicBezTo>
                  <a:cubicBezTo>
                    <a:pt x="113130" y="47554"/>
                    <a:pt x="117210" y="59469"/>
                    <a:pt x="116557" y="71604"/>
                  </a:cubicBezTo>
                  <a:lnTo>
                    <a:pt x="116557" y="174412"/>
                  </a:lnTo>
                  <a:lnTo>
                    <a:pt x="145761" y="174412"/>
                  </a:lnTo>
                  <a:lnTo>
                    <a:pt x="145761" y="67194"/>
                  </a:lnTo>
                  <a:cubicBezTo>
                    <a:pt x="146033" y="54830"/>
                    <a:pt x="143238" y="42590"/>
                    <a:pt x="137627" y="31571"/>
                  </a:cubicBezTo>
                  <a:cubicBezTo>
                    <a:pt x="132470" y="21705"/>
                    <a:pt x="124526" y="13573"/>
                    <a:pt x="114783" y="8181"/>
                  </a:cubicBezTo>
                  <a:close/>
                </a:path>
              </a:pathLst>
            </a:custGeom>
            <a:solidFill>
              <a:srgbClr val="00A443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23" name="Forma libre 36">
              <a:extLst>
                <a:ext uri="{FF2B5EF4-FFF2-40B4-BE49-F238E27FC236}">
                  <a16:creationId xmlns:a16="http://schemas.microsoft.com/office/drawing/2014/main" id="{61844BD5-21A5-CE4B-B76C-88BD841AC4B3}"/>
                </a:ext>
              </a:extLst>
            </p:cNvPr>
            <p:cNvSpPr/>
            <p:nvPr/>
          </p:nvSpPr>
          <p:spPr>
            <a:xfrm>
              <a:off x="5656460" y="5851476"/>
              <a:ext cx="219355" cy="237478"/>
            </a:xfrm>
            <a:custGeom>
              <a:avLst/>
              <a:gdLst>
                <a:gd name="connsiteX0" fmla="*/ 95184 w 219355"/>
                <a:gd name="connsiteY0" fmla="*/ 0 h 237478"/>
                <a:gd name="connsiteX1" fmla="*/ 0 w 219355"/>
                <a:gd name="connsiteY1" fmla="*/ 237478 h 237478"/>
                <a:gd name="connsiteX2" fmla="*/ 31930 w 219355"/>
                <a:gd name="connsiteY2" fmla="*/ 237478 h 237478"/>
                <a:gd name="connsiteX3" fmla="*/ 59230 w 219355"/>
                <a:gd name="connsiteY3" fmla="*/ 166922 h 237478"/>
                <a:gd name="connsiteX4" fmla="*/ 159476 w 219355"/>
                <a:gd name="connsiteY4" fmla="*/ 166922 h 237478"/>
                <a:gd name="connsiteX5" fmla="*/ 186776 w 219355"/>
                <a:gd name="connsiteY5" fmla="*/ 237478 h 237478"/>
                <a:gd name="connsiteX6" fmla="*/ 219355 w 219355"/>
                <a:gd name="connsiteY6" fmla="*/ 237478 h 237478"/>
                <a:gd name="connsiteX7" fmla="*/ 124172 w 219355"/>
                <a:gd name="connsiteY7" fmla="*/ 0 h 237478"/>
                <a:gd name="connsiteX8" fmla="*/ 69657 w 219355"/>
                <a:gd name="connsiteY8" fmla="*/ 140118 h 237478"/>
                <a:gd name="connsiteX9" fmla="*/ 99597 w 219355"/>
                <a:gd name="connsiteY9" fmla="*/ 62731 h 237478"/>
                <a:gd name="connsiteX10" fmla="*/ 109418 w 219355"/>
                <a:gd name="connsiteY10" fmla="*/ 37656 h 237478"/>
                <a:gd name="connsiteX11" fmla="*/ 119283 w 219355"/>
                <a:gd name="connsiteY11" fmla="*/ 62731 h 237478"/>
                <a:gd name="connsiteX12" fmla="*/ 149179 w 219355"/>
                <a:gd name="connsiteY12" fmla="*/ 140118 h 237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9355" h="237478">
                  <a:moveTo>
                    <a:pt x="95184" y="0"/>
                  </a:moveTo>
                  <a:lnTo>
                    <a:pt x="0" y="237478"/>
                  </a:lnTo>
                  <a:lnTo>
                    <a:pt x="31930" y="237478"/>
                  </a:lnTo>
                  <a:lnTo>
                    <a:pt x="59230" y="166922"/>
                  </a:lnTo>
                  <a:lnTo>
                    <a:pt x="159476" y="166922"/>
                  </a:lnTo>
                  <a:lnTo>
                    <a:pt x="186776" y="237478"/>
                  </a:lnTo>
                  <a:lnTo>
                    <a:pt x="219355" y="237478"/>
                  </a:lnTo>
                  <a:lnTo>
                    <a:pt x="124172" y="0"/>
                  </a:lnTo>
                  <a:close/>
                  <a:moveTo>
                    <a:pt x="69657" y="140118"/>
                  </a:moveTo>
                  <a:lnTo>
                    <a:pt x="99597" y="62731"/>
                  </a:lnTo>
                  <a:lnTo>
                    <a:pt x="109418" y="37656"/>
                  </a:lnTo>
                  <a:cubicBezTo>
                    <a:pt x="113528" y="48032"/>
                    <a:pt x="116773" y="56419"/>
                    <a:pt x="119283" y="62731"/>
                  </a:cubicBezTo>
                  <a:lnTo>
                    <a:pt x="149179" y="140118"/>
                  </a:lnTo>
                  <a:close/>
                </a:path>
              </a:pathLst>
            </a:custGeom>
            <a:solidFill>
              <a:srgbClr val="00A443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24" name="Forma libre 37">
              <a:extLst>
                <a:ext uri="{FF2B5EF4-FFF2-40B4-BE49-F238E27FC236}">
                  <a16:creationId xmlns:a16="http://schemas.microsoft.com/office/drawing/2014/main" id="{A93BFED9-9D00-2A4B-0E9D-5CAC2A10D2CC}"/>
                </a:ext>
              </a:extLst>
            </p:cNvPr>
            <p:cNvSpPr/>
            <p:nvPr/>
          </p:nvSpPr>
          <p:spPr>
            <a:xfrm>
              <a:off x="5864739" y="5917622"/>
              <a:ext cx="165316" cy="171678"/>
            </a:xfrm>
            <a:custGeom>
              <a:avLst/>
              <a:gdLst>
                <a:gd name="connsiteX0" fmla="*/ 91593 w 165316"/>
                <a:gd name="connsiteY0" fmla="*/ 109250 h 171678"/>
                <a:gd name="connsiteX1" fmla="*/ 87872 w 165316"/>
                <a:gd name="connsiteY1" fmla="*/ 119280 h 171678"/>
                <a:gd name="connsiteX2" fmla="*/ 82767 w 165316"/>
                <a:gd name="connsiteY2" fmla="*/ 131298 h 171678"/>
                <a:gd name="connsiteX3" fmla="*/ 78440 w 165316"/>
                <a:gd name="connsiteY3" fmla="*/ 119280 h 171678"/>
                <a:gd name="connsiteX4" fmla="*/ 74373 w 165316"/>
                <a:gd name="connsiteY4" fmla="*/ 109250 h 171678"/>
                <a:gd name="connsiteX5" fmla="*/ 31584 w 165316"/>
                <a:gd name="connsiteY5" fmla="*/ 0 h 171678"/>
                <a:gd name="connsiteX6" fmla="*/ 0 w 165316"/>
                <a:gd name="connsiteY6" fmla="*/ 0 h 171678"/>
                <a:gd name="connsiteX7" fmla="*/ 69225 w 165316"/>
                <a:gd name="connsiteY7" fmla="*/ 171678 h 171678"/>
                <a:gd name="connsiteX8" fmla="*/ 96092 w 165316"/>
                <a:gd name="connsiteY8" fmla="*/ 171678 h 171678"/>
                <a:gd name="connsiteX9" fmla="*/ 165317 w 165316"/>
                <a:gd name="connsiteY9" fmla="*/ 0 h 171678"/>
                <a:gd name="connsiteX10" fmla="*/ 134079 w 165316"/>
                <a:gd name="connsiteY10" fmla="*/ 0 h 171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5316" h="171678">
                  <a:moveTo>
                    <a:pt x="91593" y="109250"/>
                  </a:moveTo>
                  <a:cubicBezTo>
                    <a:pt x="90468" y="112406"/>
                    <a:pt x="89256" y="115778"/>
                    <a:pt x="87872" y="119280"/>
                  </a:cubicBezTo>
                  <a:cubicBezTo>
                    <a:pt x="86487" y="122782"/>
                    <a:pt x="84843" y="126802"/>
                    <a:pt x="82767" y="131298"/>
                  </a:cubicBezTo>
                  <a:cubicBezTo>
                    <a:pt x="81209" y="126975"/>
                    <a:pt x="79738" y="122652"/>
                    <a:pt x="78440" y="119280"/>
                  </a:cubicBezTo>
                  <a:cubicBezTo>
                    <a:pt x="77142" y="115907"/>
                    <a:pt x="75758" y="112406"/>
                    <a:pt x="74373" y="109250"/>
                  </a:cubicBezTo>
                  <a:lnTo>
                    <a:pt x="31584" y="0"/>
                  </a:lnTo>
                  <a:lnTo>
                    <a:pt x="0" y="0"/>
                  </a:lnTo>
                  <a:lnTo>
                    <a:pt x="69225" y="171678"/>
                  </a:lnTo>
                  <a:lnTo>
                    <a:pt x="96092" y="171678"/>
                  </a:lnTo>
                  <a:lnTo>
                    <a:pt x="165317" y="0"/>
                  </a:lnTo>
                  <a:lnTo>
                    <a:pt x="134079" y="0"/>
                  </a:lnTo>
                  <a:close/>
                </a:path>
              </a:pathLst>
            </a:custGeom>
            <a:solidFill>
              <a:srgbClr val="00A443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25" name="Forma libre 38">
              <a:extLst>
                <a:ext uri="{FF2B5EF4-FFF2-40B4-BE49-F238E27FC236}">
                  <a16:creationId xmlns:a16="http://schemas.microsoft.com/office/drawing/2014/main" id="{B71AF9DB-4679-F69B-4673-67BFC6E6AD94}"/>
                </a:ext>
              </a:extLst>
            </p:cNvPr>
            <p:cNvSpPr/>
            <p:nvPr/>
          </p:nvSpPr>
          <p:spPr>
            <a:xfrm>
              <a:off x="6034795" y="5914540"/>
              <a:ext cx="150483" cy="177660"/>
            </a:xfrm>
            <a:custGeom>
              <a:avLst/>
              <a:gdLst>
                <a:gd name="connsiteX0" fmla="*/ 126788 w 150483"/>
                <a:gd name="connsiteY0" fmla="*/ 15620 h 177660"/>
                <a:gd name="connsiteX1" fmla="*/ 102689 w 150483"/>
                <a:gd name="connsiteY1" fmla="*/ 3774 h 177660"/>
                <a:gd name="connsiteX2" fmla="*/ 74653 w 150483"/>
                <a:gd name="connsiteY2" fmla="*/ 13 h 177660"/>
                <a:gd name="connsiteX3" fmla="*/ 32902 w 150483"/>
                <a:gd name="connsiteY3" fmla="*/ 10561 h 177660"/>
                <a:gd name="connsiteX4" fmla="*/ 6077 w 150483"/>
                <a:gd name="connsiteY4" fmla="*/ 41776 h 177660"/>
                <a:gd name="connsiteX5" fmla="*/ 29181 w 150483"/>
                <a:gd name="connsiteY5" fmla="*/ 54313 h 177660"/>
                <a:gd name="connsiteX6" fmla="*/ 46141 w 150483"/>
                <a:gd name="connsiteY6" fmla="*/ 33777 h 177660"/>
                <a:gd name="connsiteX7" fmla="*/ 74307 w 150483"/>
                <a:gd name="connsiteY7" fmla="*/ 26169 h 177660"/>
                <a:gd name="connsiteX8" fmla="*/ 97411 w 150483"/>
                <a:gd name="connsiteY8" fmla="*/ 30492 h 177660"/>
                <a:gd name="connsiteX9" fmla="*/ 114717 w 150483"/>
                <a:gd name="connsiteY9" fmla="*/ 44413 h 177660"/>
                <a:gd name="connsiteX10" fmla="*/ 121336 w 150483"/>
                <a:gd name="connsiteY10" fmla="*/ 70353 h 177660"/>
                <a:gd name="connsiteX11" fmla="*/ 121336 w 150483"/>
                <a:gd name="connsiteY11" fmla="*/ 91191 h 177660"/>
                <a:gd name="connsiteX12" fmla="*/ 116274 w 150483"/>
                <a:gd name="connsiteY12" fmla="*/ 86046 h 177660"/>
                <a:gd name="connsiteX13" fmla="*/ 69418 w 150483"/>
                <a:gd name="connsiteY13" fmla="*/ 72125 h 177660"/>
                <a:gd name="connsiteX14" fmla="*/ 34805 w 150483"/>
                <a:gd name="connsiteY14" fmla="*/ 78221 h 177660"/>
                <a:gd name="connsiteX15" fmla="*/ 9495 w 150483"/>
                <a:gd name="connsiteY15" fmla="*/ 96033 h 177660"/>
                <a:gd name="connsiteX16" fmla="*/ 20 w 150483"/>
                <a:gd name="connsiteY16" fmla="*/ 124740 h 177660"/>
                <a:gd name="connsiteX17" fmla="*/ 9322 w 150483"/>
                <a:gd name="connsiteY17" fmla="*/ 153576 h 177660"/>
                <a:gd name="connsiteX18" fmla="*/ 34286 w 150483"/>
                <a:gd name="connsiteY18" fmla="*/ 171561 h 177660"/>
                <a:gd name="connsiteX19" fmla="*/ 68249 w 150483"/>
                <a:gd name="connsiteY19" fmla="*/ 177657 h 177660"/>
                <a:gd name="connsiteX20" fmla="*/ 115841 w 150483"/>
                <a:gd name="connsiteY20" fmla="*/ 163390 h 177660"/>
                <a:gd name="connsiteX21" fmla="*/ 121942 w 150483"/>
                <a:gd name="connsiteY21" fmla="*/ 156991 h 177660"/>
                <a:gd name="connsiteX22" fmla="*/ 121942 w 150483"/>
                <a:gd name="connsiteY22" fmla="*/ 174284 h 177660"/>
                <a:gd name="connsiteX23" fmla="*/ 150454 w 150483"/>
                <a:gd name="connsiteY23" fmla="*/ 174284 h 177660"/>
                <a:gd name="connsiteX24" fmla="*/ 150454 w 150483"/>
                <a:gd name="connsiteY24" fmla="*/ 67067 h 177660"/>
                <a:gd name="connsiteX25" fmla="*/ 144007 w 150483"/>
                <a:gd name="connsiteY25" fmla="*/ 36372 h 177660"/>
                <a:gd name="connsiteX26" fmla="*/ 126788 w 150483"/>
                <a:gd name="connsiteY26" fmla="*/ 15620 h 177660"/>
                <a:gd name="connsiteX27" fmla="*/ 108789 w 150483"/>
                <a:gd name="connsiteY27" fmla="*/ 147134 h 177660"/>
                <a:gd name="connsiteX28" fmla="*/ 76340 w 150483"/>
                <a:gd name="connsiteY28" fmla="*/ 154743 h 177660"/>
                <a:gd name="connsiteX29" fmla="*/ 43242 w 150483"/>
                <a:gd name="connsiteY29" fmla="*/ 147307 h 177660"/>
                <a:gd name="connsiteX30" fmla="*/ 32898 w 150483"/>
                <a:gd name="connsiteY30" fmla="*/ 112682 h 177660"/>
                <a:gd name="connsiteX31" fmla="*/ 43242 w 150483"/>
                <a:gd name="connsiteY31" fmla="*/ 102345 h 177660"/>
                <a:gd name="connsiteX32" fmla="*/ 76340 w 150483"/>
                <a:gd name="connsiteY32" fmla="*/ 95039 h 177660"/>
                <a:gd name="connsiteX33" fmla="*/ 108789 w 150483"/>
                <a:gd name="connsiteY33" fmla="*/ 102648 h 177660"/>
                <a:gd name="connsiteX34" fmla="*/ 118645 w 150483"/>
                <a:gd name="connsiteY34" fmla="*/ 137286 h 177660"/>
                <a:gd name="connsiteX35" fmla="*/ 108789 w 150483"/>
                <a:gd name="connsiteY35" fmla="*/ 147134 h 177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50483" h="177660">
                  <a:moveTo>
                    <a:pt x="126788" y="15620"/>
                  </a:moveTo>
                  <a:cubicBezTo>
                    <a:pt x="119584" y="10172"/>
                    <a:pt x="111402" y="6152"/>
                    <a:pt x="102689" y="3774"/>
                  </a:cubicBezTo>
                  <a:cubicBezTo>
                    <a:pt x="93560" y="1245"/>
                    <a:pt x="84128" y="-22"/>
                    <a:pt x="74653" y="13"/>
                  </a:cubicBezTo>
                  <a:cubicBezTo>
                    <a:pt x="60046" y="-242"/>
                    <a:pt x="45635" y="3402"/>
                    <a:pt x="32902" y="10561"/>
                  </a:cubicBezTo>
                  <a:cubicBezTo>
                    <a:pt x="20653" y="17595"/>
                    <a:pt x="11183" y="28611"/>
                    <a:pt x="6077" y="41776"/>
                  </a:cubicBezTo>
                  <a:lnTo>
                    <a:pt x="29181" y="54313"/>
                  </a:lnTo>
                  <a:cubicBezTo>
                    <a:pt x="32478" y="45822"/>
                    <a:pt x="38422" y="38620"/>
                    <a:pt x="46141" y="33777"/>
                  </a:cubicBezTo>
                  <a:cubicBezTo>
                    <a:pt x="54591" y="28564"/>
                    <a:pt x="64377" y="25922"/>
                    <a:pt x="74307" y="26169"/>
                  </a:cubicBezTo>
                  <a:cubicBezTo>
                    <a:pt x="82216" y="26086"/>
                    <a:pt x="90064" y="27556"/>
                    <a:pt x="97411" y="30492"/>
                  </a:cubicBezTo>
                  <a:cubicBezTo>
                    <a:pt x="104467" y="33254"/>
                    <a:pt x="110511" y="38114"/>
                    <a:pt x="114717" y="44413"/>
                  </a:cubicBezTo>
                  <a:cubicBezTo>
                    <a:pt x="119493" y="52195"/>
                    <a:pt x="121799" y="61235"/>
                    <a:pt x="121336" y="70353"/>
                  </a:cubicBezTo>
                  <a:lnTo>
                    <a:pt x="121336" y="91191"/>
                  </a:lnTo>
                  <a:cubicBezTo>
                    <a:pt x="119792" y="89341"/>
                    <a:pt x="118100" y="87620"/>
                    <a:pt x="116274" y="86046"/>
                  </a:cubicBezTo>
                  <a:cubicBezTo>
                    <a:pt x="105427" y="76738"/>
                    <a:pt x="89809" y="72095"/>
                    <a:pt x="69418" y="72125"/>
                  </a:cubicBezTo>
                  <a:cubicBezTo>
                    <a:pt x="57602" y="71983"/>
                    <a:pt x="45864" y="74053"/>
                    <a:pt x="34805" y="78221"/>
                  </a:cubicBezTo>
                  <a:cubicBezTo>
                    <a:pt x="24950" y="81835"/>
                    <a:pt x="16219" y="87979"/>
                    <a:pt x="9495" y="96033"/>
                  </a:cubicBezTo>
                  <a:cubicBezTo>
                    <a:pt x="3062" y="104191"/>
                    <a:pt x="-291" y="114355"/>
                    <a:pt x="20" y="124740"/>
                  </a:cubicBezTo>
                  <a:cubicBezTo>
                    <a:pt x="-291" y="135133"/>
                    <a:pt x="2997" y="145319"/>
                    <a:pt x="9322" y="153576"/>
                  </a:cubicBezTo>
                  <a:cubicBezTo>
                    <a:pt x="15877" y="161700"/>
                    <a:pt x="24500" y="167912"/>
                    <a:pt x="34286" y="171561"/>
                  </a:cubicBezTo>
                  <a:cubicBezTo>
                    <a:pt x="45124" y="175698"/>
                    <a:pt x="56646" y="177765"/>
                    <a:pt x="68249" y="177657"/>
                  </a:cubicBezTo>
                  <a:cubicBezTo>
                    <a:pt x="88844" y="177657"/>
                    <a:pt x="104709" y="172901"/>
                    <a:pt x="115841" y="163390"/>
                  </a:cubicBezTo>
                  <a:cubicBezTo>
                    <a:pt x="118083" y="161462"/>
                    <a:pt x="120125" y="159322"/>
                    <a:pt x="121942" y="156991"/>
                  </a:cubicBezTo>
                  <a:lnTo>
                    <a:pt x="121942" y="174284"/>
                  </a:lnTo>
                  <a:lnTo>
                    <a:pt x="150454" y="174284"/>
                  </a:lnTo>
                  <a:lnTo>
                    <a:pt x="150454" y="67067"/>
                  </a:lnTo>
                  <a:cubicBezTo>
                    <a:pt x="150770" y="56470"/>
                    <a:pt x="148559" y="45948"/>
                    <a:pt x="144007" y="36372"/>
                  </a:cubicBezTo>
                  <a:cubicBezTo>
                    <a:pt x="139927" y="28231"/>
                    <a:pt x="134034" y="21132"/>
                    <a:pt x="126788" y="15620"/>
                  </a:cubicBezTo>
                  <a:close/>
                  <a:moveTo>
                    <a:pt x="108789" y="147134"/>
                  </a:moveTo>
                  <a:cubicBezTo>
                    <a:pt x="98843" y="152504"/>
                    <a:pt x="87641" y="155132"/>
                    <a:pt x="76340" y="154743"/>
                  </a:cubicBezTo>
                  <a:cubicBezTo>
                    <a:pt x="64853" y="155128"/>
                    <a:pt x="53462" y="152569"/>
                    <a:pt x="43242" y="147307"/>
                  </a:cubicBezTo>
                  <a:cubicBezTo>
                    <a:pt x="30816" y="140602"/>
                    <a:pt x="26183" y="125099"/>
                    <a:pt x="32898" y="112682"/>
                  </a:cubicBezTo>
                  <a:cubicBezTo>
                    <a:pt x="35264" y="108303"/>
                    <a:pt x="38860" y="104710"/>
                    <a:pt x="43242" y="102345"/>
                  </a:cubicBezTo>
                  <a:cubicBezTo>
                    <a:pt x="53487" y="97170"/>
                    <a:pt x="64871" y="94658"/>
                    <a:pt x="76340" y="95039"/>
                  </a:cubicBezTo>
                  <a:cubicBezTo>
                    <a:pt x="87641" y="94649"/>
                    <a:pt x="98843" y="97278"/>
                    <a:pt x="108789" y="102648"/>
                  </a:cubicBezTo>
                  <a:cubicBezTo>
                    <a:pt x="121085" y="109496"/>
                    <a:pt x="125494" y="125003"/>
                    <a:pt x="118645" y="137286"/>
                  </a:cubicBezTo>
                  <a:cubicBezTo>
                    <a:pt x="116339" y="141419"/>
                    <a:pt x="112925" y="144830"/>
                    <a:pt x="108789" y="147134"/>
                  </a:cubicBezTo>
                  <a:close/>
                </a:path>
              </a:pathLst>
            </a:custGeom>
            <a:solidFill>
              <a:srgbClr val="00A443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26" name="Forma libre 39">
              <a:extLst>
                <a:ext uri="{FF2B5EF4-FFF2-40B4-BE49-F238E27FC236}">
                  <a16:creationId xmlns:a16="http://schemas.microsoft.com/office/drawing/2014/main" id="{F3257177-3192-1AFC-197D-4F9E19148926}"/>
                </a:ext>
              </a:extLst>
            </p:cNvPr>
            <p:cNvSpPr/>
            <p:nvPr/>
          </p:nvSpPr>
          <p:spPr>
            <a:xfrm>
              <a:off x="6220942" y="5914542"/>
              <a:ext cx="145738" cy="174412"/>
            </a:xfrm>
            <a:custGeom>
              <a:avLst/>
              <a:gdLst>
                <a:gd name="connsiteX0" fmla="*/ 114783 w 145738"/>
                <a:gd name="connsiteY0" fmla="*/ 8182 h 174412"/>
                <a:gd name="connsiteX1" fmla="*/ 81512 w 145738"/>
                <a:gd name="connsiteY1" fmla="*/ 11 h 174412"/>
                <a:gd name="connsiteX2" fmla="*/ 48241 w 145738"/>
                <a:gd name="connsiteY2" fmla="*/ 9003 h 174412"/>
                <a:gd name="connsiteX3" fmla="*/ 29204 w 145738"/>
                <a:gd name="connsiteY3" fmla="*/ 29625 h 174412"/>
                <a:gd name="connsiteX4" fmla="*/ 29204 w 145738"/>
                <a:gd name="connsiteY4" fmla="*/ 3080 h 174412"/>
                <a:gd name="connsiteX5" fmla="*/ 0 w 145738"/>
                <a:gd name="connsiteY5" fmla="*/ 3080 h 174412"/>
                <a:gd name="connsiteX6" fmla="*/ 0 w 145738"/>
                <a:gd name="connsiteY6" fmla="*/ 174412 h 174412"/>
                <a:gd name="connsiteX7" fmla="*/ 29204 w 145738"/>
                <a:gd name="connsiteY7" fmla="*/ 174412 h 174412"/>
                <a:gd name="connsiteX8" fmla="*/ 29204 w 145738"/>
                <a:gd name="connsiteY8" fmla="*/ 72642 h 174412"/>
                <a:gd name="connsiteX9" fmla="*/ 42184 w 145738"/>
                <a:gd name="connsiteY9" fmla="*/ 38531 h 174412"/>
                <a:gd name="connsiteX10" fmla="*/ 75455 w 145738"/>
                <a:gd name="connsiteY10" fmla="*/ 26167 h 174412"/>
                <a:gd name="connsiteX11" fmla="*/ 105178 w 145738"/>
                <a:gd name="connsiteY11" fmla="*/ 38359 h 174412"/>
                <a:gd name="connsiteX12" fmla="*/ 116514 w 145738"/>
                <a:gd name="connsiteY12" fmla="*/ 71604 h 174412"/>
                <a:gd name="connsiteX13" fmla="*/ 116514 w 145738"/>
                <a:gd name="connsiteY13" fmla="*/ 174412 h 174412"/>
                <a:gd name="connsiteX14" fmla="*/ 145718 w 145738"/>
                <a:gd name="connsiteY14" fmla="*/ 174412 h 174412"/>
                <a:gd name="connsiteX15" fmla="*/ 145718 w 145738"/>
                <a:gd name="connsiteY15" fmla="*/ 67195 h 174412"/>
                <a:gd name="connsiteX16" fmla="*/ 137584 w 145738"/>
                <a:gd name="connsiteY16" fmla="*/ 31571 h 174412"/>
                <a:gd name="connsiteX17" fmla="*/ 114783 w 145738"/>
                <a:gd name="connsiteY17" fmla="*/ 8182 h 174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45738" h="174412">
                  <a:moveTo>
                    <a:pt x="114783" y="8182"/>
                  </a:moveTo>
                  <a:cubicBezTo>
                    <a:pt x="104590" y="2618"/>
                    <a:pt x="93124" y="-197"/>
                    <a:pt x="81512" y="11"/>
                  </a:cubicBezTo>
                  <a:cubicBezTo>
                    <a:pt x="69822" y="6"/>
                    <a:pt x="58335" y="3111"/>
                    <a:pt x="48241" y="9003"/>
                  </a:cubicBezTo>
                  <a:cubicBezTo>
                    <a:pt x="40042" y="13901"/>
                    <a:pt x="33431" y="21065"/>
                    <a:pt x="29204" y="29625"/>
                  </a:cubicBezTo>
                  <a:lnTo>
                    <a:pt x="29204" y="3080"/>
                  </a:lnTo>
                  <a:lnTo>
                    <a:pt x="0" y="3080"/>
                  </a:lnTo>
                  <a:lnTo>
                    <a:pt x="0" y="174412"/>
                  </a:lnTo>
                  <a:lnTo>
                    <a:pt x="29204" y="174412"/>
                  </a:lnTo>
                  <a:lnTo>
                    <a:pt x="29204" y="72642"/>
                  </a:lnTo>
                  <a:cubicBezTo>
                    <a:pt x="28521" y="59953"/>
                    <a:pt x="33236" y="47563"/>
                    <a:pt x="42184" y="38531"/>
                  </a:cubicBezTo>
                  <a:cubicBezTo>
                    <a:pt x="51170" y="30123"/>
                    <a:pt x="63155" y="25669"/>
                    <a:pt x="75455" y="26167"/>
                  </a:cubicBezTo>
                  <a:cubicBezTo>
                    <a:pt x="86656" y="25765"/>
                    <a:pt x="97490" y="30209"/>
                    <a:pt x="105178" y="38359"/>
                  </a:cubicBezTo>
                  <a:cubicBezTo>
                    <a:pt x="113113" y="47558"/>
                    <a:pt x="117175" y="59473"/>
                    <a:pt x="116514" y="71604"/>
                  </a:cubicBezTo>
                  <a:lnTo>
                    <a:pt x="116514" y="174412"/>
                  </a:lnTo>
                  <a:lnTo>
                    <a:pt x="145718" y="174412"/>
                  </a:lnTo>
                  <a:lnTo>
                    <a:pt x="145718" y="67195"/>
                  </a:lnTo>
                  <a:cubicBezTo>
                    <a:pt x="146012" y="54830"/>
                    <a:pt x="143213" y="42587"/>
                    <a:pt x="137584" y="31571"/>
                  </a:cubicBezTo>
                  <a:cubicBezTo>
                    <a:pt x="132440" y="21714"/>
                    <a:pt x="124513" y="13577"/>
                    <a:pt x="114783" y="8182"/>
                  </a:cubicBezTo>
                  <a:close/>
                </a:path>
              </a:pathLst>
            </a:custGeom>
            <a:solidFill>
              <a:srgbClr val="00A443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27" name="Forma libre 40">
              <a:extLst>
                <a:ext uri="{FF2B5EF4-FFF2-40B4-BE49-F238E27FC236}">
                  <a16:creationId xmlns:a16="http://schemas.microsoft.com/office/drawing/2014/main" id="{AE96A16F-D066-DA0F-A55F-7538385D4E06}"/>
                </a:ext>
              </a:extLst>
            </p:cNvPr>
            <p:cNvSpPr/>
            <p:nvPr/>
          </p:nvSpPr>
          <p:spPr>
            <a:xfrm>
              <a:off x="6393516" y="5914530"/>
              <a:ext cx="164456" cy="234706"/>
            </a:xfrm>
            <a:custGeom>
              <a:avLst/>
              <a:gdLst>
                <a:gd name="connsiteX0" fmla="*/ 135172 w 164456"/>
                <a:gd name="connsiteY0" fmla="*/ 34350 h 234706"/>
                <a:gd name="connsiteX1" fmla="*/ 129721 w 164456"/>
                <a:gd name="connsiteY1" fmla="*/ 25487 h 234706"/>
                <a:gd name="connsiteX2" fmla="*/ 108347 w 164456"/>
                <a:gd name="connsiteY2" fmla="*/ 6810 h 234706"/>
                <a:gd name="connsiteX3" fmla="*/ 77413 w 164456"/>
                <a:gd name="connsiteY3" fmla="*/ 23 h 234706"/>
                <a:gd name="connsiteX4" fmla="*/ 46694 w 164456"/>
                <a:gd name="connsiteY4" fmla="*/ 5989 h 234706"/>
                <a:gd name="connsiteX5" fmla="*/ 22076 w 164456"/>
                <a:gd name="connsiteY5" fmla="*/ 22936 h 234706"/>
                <a:gd name="connsiteX6" fmla="*/ 5765 w 164456"/>
                <a:gd name="connsiteY6" fmla="*/ 48876 h 234706"/>
                <a:gd name="connsiteX7" fmla="*/ 11 w 164456"/>
                <a:gd name="connsiteY7" fmla="*/ 81258 h 234706"/>
                <a:gd name="connsiteX8" fmla="*/ 10178 w 164456"/>
                <a:gd name="connsiteY8" fmla="*/ 123150 h 234706"/>
                <a:gd name="connsiteX9" fmla="*/ 77413 w 164456"/>
                <a:gd name="connsiteY9" fmla="*/ 162708 h 234706"/>
                <a:gd name="connsiteX10" fmla="*/ 108347 w 164456"/>
                <a:gd name="connsiteY10" fmla="*/ 155921 h 234706"/>
                <a:gd name="connsiteX11" fmla="*/ 129721 w 164456"/>
                <a:gd name="connsiteY11" fmla="*/ 137244 h 234706"/>
                <a:gd name="connsiteX12" fmla="*/ 135172 w 164456"/>
                <a:gd name="connsiteY12" fmla="*/ 128598 h 234706"/>
                <a:gd name="connsiteX13" fmla="*/ 135172 w 164456"/>
                <a:gd name="connsiteY13" fmla="*/ 154537 h 234706"/>
                <a:gd name="connsiteX14" fmla="*/ 127687 w 164456"/>
                <a:gd name="connsiteY14" fmla="*/ 184801 h 234706"/>
                <a:gd name="connsiteX15" fmla="*/ 107482 w 164456"/>
                <a:gd name="connsiteY15" fmla="*/ 202785 h 234706"/>
                <a:gd name="connsiteX16" fmla="*/ 79489 w 164456"/>
                <a:gd name="connsiteY16" fmla="*/ 208708 h 234706"/>
                <a:gd name="connsiteX17" fmla="*/ 48728 w 164456"/>
                <a:gd name="connsiteY17" fmla="*/ 200062 h 234706"/>
                <a:gd name="connsiteX18" fmla="*/ 26143 w 164456"/>
                <a:gd name="connsiteY18" fmla="*/ 177667 h 234706"/>
                <a:gd name="connsiteX19" fmla="*/ 5462 w 164456"/>
                <a:gd name="connsiteY19" fmla="*/ 194312 h 234706"/>
                <a:gd name="connsiteX20" fmla="*/ 24975 w 164456"/>
                <a:gd name="connsiteY20" fmla="*/ 216361 h 234706"/>
                <a:gd name="connsiteX21" fmla="*/ 50588 w 164456"/>
                <a:gd name="connsiteY21" fmla="*/ 230109 h 234706"/>
                <a:gd name="connsiteX22" fmla="*/ 79489 w 164456"/>
                <a:gd name="connsiteY22" fmla="*/ 234691 h 234706"/>
                <a:gd name="connsiteX23" fmla="*/ 123101 w 164456"/>
                <a:gd name="connsiteY23" fmla="*/ 225353 h 234706"/>
                <a:gd name="connsiteX24" fmla="*/ 153387 w 164456"/>
                <a:gd name="connsiteY24" fmla="*/ 197684 h 234706"/>
                <a:gd name="connsiteX25" fmla="*/ 164419 w 164456"/>
                <a:gd name="connsiteY25" fmla="*/ 153240 h 234706"/>
                <a:gd name="connsiteX26" fmla="*/ 164419 w 164456"/>
                <a:gd name="connsiteY26" fmla="*/ 3092 h 234706"/>
                <a:gd name="connsiteX27" fmla="*/ 135172 w 164456"/>
                <a:gd name="connsiteY27" fmla="*/ 3092 h 234706"/>
                <a:gd name="connsiteX28" fmla="*/ 128725 w 164456"/>
                <a:gd name="connsiteY28" fmla="*/ 109791 h 234706"/>
                <a:gd name="connsiteX29" fmla="*/ 110035 w 164456"/>
                <a:gd name="connsiteY29" fmla="*/ 129160 h 234706"/>
                <a:gd name="connsiteX30" fmla="*/ 82864 w 164456"/>
                <a:gd name="connsiteY30" fmla="*/ 136120 h 234706"/>
                <a:gd name="connsiteX31" fmla="*/ 55520 w 164456"/>
                <a:gd name="connsiteY31" fmla="*/ 129160 h 234706"/>
                <a:gd name="connsiteX32" fmla="*/ 36527 w 164456"/>
                <a:gd name="connsiteY32" fmla="*/ 109791 h 234706"/>
                <a:gd name="connsiteX33" fmla="*/ 29561 w 164456"/>
                <a:gd name="connsiteY33" fmla="*/ 81128 h 234706"/>
                <a:gd name="connsiteX34" fmla="*/ 36527 w 164456"/>
                <a:gd name="connsiteY34" fmla="*/ 52810 h 234706"/>
                <a:gd name="connsiteX35" fmla="*/ 55520 w 164456"/>
                <a:gd name="connsiteY35" fmla="*/ 33269 h 234706"/>
                <a:gd name="connsiteX36" fmla="*/ 82864 w 164456"/>
                <a:gd name="connsiteY36" fmla="*/ 26179 h 234706"/>
                <a:gd name="connsiteX37" fmla="*/ 110035 w 164456"/>
                <a:gd name="connsiteY37" fmla="*/ 33269 h 234706"/>
                <a:gd name="connsiteX38" fmla="*/ 128725 w 164456"/>
                <a:gd name="connsiteY38" fmla="*/ 52810 h 234706"/>
                <a:gd name="connsiteX39" fmla="*/ 135475 w 164456"/>
                <a:gd name="connsiteY39" fmla="*/ 81128 h 234706"/>
                <a:gd name="connsiteX40" fmla="*/ 128725 w 164456"/>
                <a:gd name="connsiteY40" fmla="*/ 109791 h 234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64456" h="234706">
                  <a:moveTo>
                    <a:pt x="135172" y="34350"/>
                  </a:moveTo>
                  <a:cubicBezTo>
                    <a:pt x="133558" y="31276"/>
                    <a:pt x="131737" y="28314"/>
                    <a:pt x="129721" y="25487"/>
                  </a:cubicBezTo>
                  <a:cubicBezTo>
                    <a:pt x="124161" y="17675"/>
                    <a:pt x="116836" y="11276"/>
                    <a:pt x="108347" y="6810"/>
                  </a:cubicBezTo>
                  <a:cubicBezTo>
                    <a:pt x="98738" y="2072"/>
                    <a:pt x="88121" y="-258"/>
                    <a:pt x="77413" y="23"/>
                  </a:cubicBezTo>
                  <a:cubicBezTo>
                    <a:pt x="66873" y="-85"/>
                    <a:pt x="56425" y="1942"/>
                    <a:pt x="46694" y="5989"/>
                  </a:cubicBezTo>
                  <a:cubicBezTo>
                    <a:pt x="37396" y="9863"/>
                    <a:pt x="29012" y="15634"/>
                    <a:pt x="22076" y="22936"/>
                  </a:cubicBezTo>
                  <a:cubicBezTo>
                    <a:pt x="14981" y="30424"/>
                    <a:pt x="9439" y="39240"/>
                    <a:pt x="5765" y="48876"/>
                  </a:cubicBezTo>
                  <a:cubicBezTo>
                    <a:pt x="1828" y="59213"/>
                    <a:pt x="-123" y="70199"/>
                    <a:pt x="11" y="81258"/>
                  </a:cubicBezTo>
                  <a:cubicBezTo>
                    <a:pt x="-222" y="95857"/>
                    <a:pt x="3278" y="110275"/>
                    <a:pt x="10178" y="123150"/>
                  </a:cubicBezTo>
                  <a:cubicBezTo>
                    <a:pt x="23482" y="147806"/>
                    <a:pt x="49381" y="163041"/>
                    <a:pt x="77413" y="162708"/>
                  </a:cubicBezTo>
                  <a:cubicBezTo>
                    <a:pt x="88121" y="162989"/>
                    <a:pt x="98738" y="160659"/>
                    <a:pt x="108347" y="155921"/>
                  </a:cubicBezTo>
                  <a:cubicBezTo>
                    <a:pt x="116836" y="151455"/>
                    <a:pt x="124161" y="145056"/>
                    <a:pt x="129721" y="137244"/>
                  </a:cubicBezTo>
                  <a:cubicBezTo>
                    <a:pt x="131728" y="134486"/>
                    <a:pt x="133545" y="131598"/>
                    <a:pt x="135172" y="128598"/>
                  </a:cubicBezTo>
                  <a:lnTo>
                    <a:pt x="135172" y="154537"/>
                  </a:lnTo>
                  <a:cubicBezTo>
                    <a:pt x="135583" y="165129"/>
                    <a:pt x="132987" y="175618"/>
                    <a:pt x="127687" y="184801"/>
                  </a:cubicBezTo>
                  <a:cubicBezTo>
                    <a:pt x="122885" y="192664"/>
                    <a:pt x="115854" y="198925"/>
                    <a:pt x="107482" y="202785"/>
                  </a:cubicBezTo>
                  <a:cubicBezTo>
                    <a:pt x="98708" y="206815"/>
                    <a:pt x="89146" y="208838"/>
                    <a:pt x="79489" y="208708"/>
                  </a:cubicBezTo>
                  <a:cubicBezTo>
                    <a:pt x="68621" y="208799"/>
                    <a:pt x="57956" y="205799"/>
                    <a:pt x="48728" y="200062"/>
                  </a:cubicBezTo>
                  <a:cubicBezTo>
                    <a:pt x="39577" y="194433"/>
                    <a:pt x="31846" y="186767"/>
                    <a:pt x="26143" y="177667"/>
                  </a:cubicBezTo>
                  <a:lnTo>
                    <a:pt x="5462" y="194312"/>
                  </a:lnTo>
                  <a:cubicBezTo>
                    <a:pt x="10546" y="202803"/>
                    <a:pt x="17161" y="210278"/>
                    <a:pt x="24975" y="216361"/>
                  </a:cubicBezTo>
                  <a:cubicBezTo>
                    <a:pt x="32650" y="222391"/>
                    <a:pt x="41321" y="227043"/>
                    <a:pt x="50588" y="230109"/>
                  </a:cubicBezTo>
                  <a:cubicBezTo>
                    <a:pt x="59916" y="233157"/>
                    <a:pt x="69672" y="234704"/>
                    <a:pt x="79489" y="234691"/>
                  </a:cubicBezTo>
                  <a:cubicBezTo>
                    <a:pt x="94550" y="234955"/>
                    <a:pt x="109472" y="231760"/>
                    <a:pt x="123101" y="225353"/>
                  </a:cubicBezTo>
                  <a:cubicBezTo>
                    <a:pt x="135708" y="219317"/>
                    <a:pt x="146243" y="209690"/>
                    <a:pt x="153387" y="197684"/>
                  </a:cubicBezTo>
                  <a:cubicBezTo>
                    <a:pt x="161062" y="184156"/>
                    <a:pt x="164878" y="168783"/>
                    <a:pt x="164419" y="153240"/>
                  </a:cubicBezTo>
                  <a:lnTo>
                    <a:pt x="164419" y="3092"/>
                  </a:lnTo>
                  <a:lnTo>
                    <a:pt x="135172" y="3092"/>
                  </a:lnTo>
                  <a:close/>
                  <a:moveTo>
                    <a:pt x="128725" y="109791"/>
                  </a:moveTo>
                  <a:cubicBezTo>
                    <a:pt x="124386" y="117832"/>
                    <a:pt x="117918" y="124534"/>
                    <a:pt x="110035" y="129160"/>
                  </a:cubicBezTo>
                  <a:cubicBezTo>
                    <a:pt x="101771" y="133881"/>
                    <a:pt x="92383" y="136284"/>
                    <a:pt x="82864" y="136120"/>
                  </a:cubicBezTo>
                  <a:cubicBezTo>
                    <a:pt x="73294" y="136267"/>
                    <a:pt x="63853" y="133863"/>
                    <a:pt x="55520" y="129160"/>
                  </a:cubicBezTo>
                  <a:cubicBezTo>
                    <a:pt x="47538" y="124555"/>
                    <a:pt x="40970" y="117859"/>
                    <a:pt x="36527" y="109791"/>
                  </a:cubicBezTo>
                  <a:cubicBezTo>
                    <a:pt x="31737" y="101011"/>
                    <a:pt x="29336" y="91127"/>
                    <a:pt x="29561" y="81128"/>
                  </a:cubicBezTo>
                  <a:cubicBezTo>
                    <a:pt x="29362" y="71240"/>
                    <a:pt x="31763" y="61478"/>
                    <a:pt x="36527" y="52810"/>
                  </a:cubicBezTo>
                  <a:cubicBezTo>
                    <a:pt x="40988" y="44713"/>
                    <a:pt x="47547" y="37960"/>
                    <a:pt x="55520" y="33269"/>
                  </a:cubicBezTo>
                  <a:cubicBezTo>
                    <a:pt x="63827" y="28483"/>
                    <a:pt x="73277" y="26032"/>
                    <a:pt x="82864" y="26179"/>
                  </a:cubicBezTo>
                  <a:cubicBezTo>
                    <a:pt x="92400" y="26014"/>
                    <a:pt x="101797" y="28466"/>
                    <a:pt x="110035" y="33269"/>
                  </a:cubicBezTo>
                  <a:cubicBezTo>
                    <a:pt x="117909" y="37986"/>
                    <a:pt x="124364" y="44739"/>
                    <a:pt x="128725" y="52810"/>
                  </a:cubicBezTo>
                  <a:cubicBezTo>
                    <a:pt x="133338" y="61526"/>
                    <a:pt x="135661" y="71271"/>
                    <a:pt x="135475" y="81128"/>
                  </a:cubicBezTo>
                  <a:cubicBezTo>
                    <a:pt x="135687" y="91097"/>
                    <a:pt x="133363" y="100959"/>
                    <a:pt x="128725" y="109791"/>
                  </a:cubicBezTo>
                  <a:close/>
                </a:path>
              </a:pathLst>
            </a:custGeom>
            <a:solidFill>
              <a:srgbClr val="00A443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28" name="Forma libre 41">
              <a:extLst>
                <a:ext uri="{FF2B5EF4-FFF2-40B4-BE49-F238E27FC236}">
                  <a16:creationId xmlns:a16="http://schemas.microsoft.com/office/drawing/2014/main" id="{353460CD-8914-A15B-F285-512A926FE135}"/>
                </a:ext>
              </a:extLst>
            </p:cNvPr>
            <p:cNvSpPr/>
            <p:nvPr/>
          </p:nvSpPr>
          <p:spPr>
            <a:xfrm>
              <a:off x="6595317" y="5914624"/>
              <a:ext cx="87482" cy="174330"/>
            </a:xfrm>
            <a:custGeom>
              <a:avLst/>
              <a:gdLst>
                <a:gd name="connsiteX0" fmla="*/ 48846 w 87482"/>
                <a:gd name="connsiteY0" fmla="*/ 8099 h 174330"/>
                <a:gd name="connsiteX1" fmla="*/ 28988 w 87482"/>
                <a:gd name="connsiteY1" fmla="*/ 32526 h 174330"/>
                <a:gd name="connsiteX2" fmla="*/ 28988 w 87482"/>
                <a:gd name="connsiteY2" fmla="*/ 2998 h 174330"/>
                <a:gd name="connsiteX3" fmla="*/ 0 w 87482"/>
                <a:gd name="connsiteY3" fmla="*/ 2998 h 174330"/>
                <a:gd name="connsiteX4" fmla="*/ 0 w 87482"/>
                <a:gd name="connsiteY4" fmla="*/ 174330 h 174330"/>
                <a:gd name="connsiteX5" fmla="*/ 29204 w 87482"/>
                <a:gd name="connsiteY5" fmla="*/ 174330 h 174330"/>
                <a:gd name="connsiteX6" fmla="*/ 29204 w 87482"/>
                <a:gd name="connsiteY6" fmla="*/ 82460 h 174330"/>
                <a:gd name="connsiteX7" fmla="*/ 40886 w 87482"/>
                <a:gd name="connsiteY7" fmla="*/ 44977 h 174330"/>
                <a:gd name="connsiteX8" fmla="*/ 71171 w 87482"/>
                <a:gd name="connsiteY8" fmla="*/ 30927 h 174330"/>
                <a:gd name="connsiteX9" fmla="*/ 87482 w 87482"/>
                <a:gd name="connsiteY9" fmla="*/ 30927 h 174330"/>
                <a:gd name="connsiteX10" fmla="*/ 87482 w 87482"/>
                <a:gd name="connsiteY10" fmla="*/ 15 h 174330"/>
                <a:gd name="connsiteX11" fmla="*/ 77272 w 87482"/>
                <a:gd name="connsiteY11" fmla="*/ 15 h 174330"/>
                <a:gd name="connsiteX12" fmla="*/ 48846 w 87482"/>
                <a:gd name="connsiteY12" fmla="*/ 8099 h 174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7482" h="174330">
                  <a:moveTo>
                    <a:pt x="48846" y="8099"/>
                  </a:moveTo>
                  <a:cubicBezTo>
                    <a:pt x="40033" y="14187"/>
                    <a:pt x="33146" y="22660"/>
                    <a:pt x="28988" y="32526"/>
                  </a:cubicBezTo>
                  <a:lnTo>
                    <a:pt x="28988" y="2998"/>
                  </a:lnTo>
                  <a:lnTo>
                    <a:pt x="0" y="2998"/>
                  </a:lnTo>
                  <a:lnTo>
                    <a:pt x="0" y="174330"/>
                  </a:lnTo>
                  <a:lnTo>
                    <a:pt x="29204" y="174330"/>
                  </a:lnTo>
                  <a:lnTo>
                    <a:pt x="29204" y="82460"/>
                  </a:lnTo>
                  <a:cubicBezTo>
                    <a:pt x="28520" y="68976"/>
                    <a:pt x="32661" y="55690"/>
                    <a:pt x="40886" y="44977"/>
                  </a:cubicBezTo>
                  <a:cubicBezTo>
                    <a:pt x="48206" y="35794"/>
                    <a:pt x="59425" y="30589"/>
                    <a:pt x="71171" y="30927"/>
                  </a:cubicBezTo>
                  <a:lnTo>
                    <a:pt x="87482" y="30927"/>
                  </a:lnTo>
                  <a:lnTo>
                    <a:pt x="87482" y="15"/>
                  </a:lnTo>
                  <a:lnTo>
                    <a:pt x="77272" y="15"/>
                  </a:lnTo>
                  <a:cubicBezTo>
                    <a:pt x="67195" y="-232"/>
                    <a:pt x="57283" y="2587"/>
                    <a:pt x="48846" y="8099"/>
                  </a:cubicBezTo>
                  <a:close/>
                </a:path>
              </a:pathLst>
            </a:custGeom>
            <a:solidFill>
              <a:srgbClr val="00A443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29" name="Forma libre 42">
              <a:extLst>
                <a:ext uri="{FF2B5EF4-FFF2-40B4-BE49-F238E27FC236}">
                  <a16:creationId xmlns:a16="http://schemas.microsoft.com/office/drawing/2014/main" id="{AC8C356A-95C1-B633-0579-A814FB594AD8}"/>
                </a:ext>
              </a:extLst>
            </p:cNvPr>
            <p:cNvSpPr/>
            <p:nvPr/>
          </p:nvSpPr>
          <p:spPr>
            <a:xfrm>
              <a:off x="6697923" y="5844331"/>
              <a:ext cx="41137" cy="40402"/>
            </a:xfrm>
            <a:custGeom>
              <a:avLst/>
              <a:gdLst>
                <a:gd name="connsiteX0" fmla="*/ 20397 w 41137"/>
                <a:gd name="connsiteY0" fmla="*/ 11 h 40402"/>
                <a:gd name="connsiteX1" fmla="*/ 5773 w 41137"/>
                <a:gd name="connsiteY1" fmla="*/ 5588 h 40402"/>
                <a:gd name="connsiteX2" fmla="*/ 19 w 41137"/>
                <a:gd name="connsiteY2" fmla="*/ 20028 h 40402"/>
                <a:gd name="connsiteX3" fmla="*/ 5773 w 41137"/>
                <a:gd name="connsiteY3" fmla="*/ 34771 h 40402"/>
                <a:gd name="connsiteX4" fmla="*/ 20397 w 41137"/>
                <a:gd name="connsiteY4" fmla="*/ 40391 h 40402"/>
                <a:gd name="connsiteX5" fmla="*/ 35151 w 41137"/>
                <a:gd name="connsiteY5" fmla="*/ 34771 h 40402"/>
                <a:gd name="connsiteX6" fmla="*/ 41121 w 41137"/>
                <a:gd name="connsiteY6" fmla="*/ 20028 h 40402"/>
                <a:gd name="connsiteX7" fmla="*/ 35151 w 41137"/>
                <a:gd name="connsiteY7" fmla="*/ 5588 h 40402"/>
                <a:gd name="connsiteX8" fmla="*/ 20397 w 41137"/>
                <a:gd name="connsiteY8" fmla="*/ 11 h 40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137" h="40402">
                  <a:moveTo>
                    <a:pt x="20397" y="11"/>
                  </a:moveTo>
                  <a:cubicBezTo>
                    <a:pt x="14972" y="-170"/>
                    <a:pt x="9702" y="1840"/>
                    <a:pt x="5773" y="5588"/>
                  </a:cubicBezTo>
                  <a:cubicBezTo>
                    <a:pt x="1914" y="9380"/>
                    <a:pt x="-176" y="14620"/>
                    <a:pt x="19" y="20028"/>
                  </a:cubicBezTo>
                  <a:cubicBezTo>
                    <a:pt x="-223" y="25532"/>
                    <a:pt x="1866" y="30884"/>
                    <a:pt x="5773" y="34771"/>
                  </a:cubicBezTo>
                  <a:cubicBezTo>
                    <a:pt x="9684" y="38545"/>
                    <a:pt x="14963" y="40572"/>
                    <a:pt x="20397" y="40391"/>
                  </a:cubicBezTo>
                  <a:cubicBezTo>
                    <a:pt x="25870" y="40559"/>
                    <a:pt x="31179" y="38536"/>
                    <a:pt x="35151" y="34771"/>
                  </a:cubicBezTo>
                  <a:cubicBezTo>
                    <a:pt x="39174" y="30949"/>
                    <a:pt x="41350" y="25575"/>
                    <a:pt x="41121" y="20028"/>
                  </a:cubicBezTo>
                  <a:cubicBezTo>
                    <a:pt x="41298" y="14581"/>
                    <a:pt x="39122" y="9324"/>
                    <a:pt x="35151" y="5588"/>
                  </a:cubicBezTo>
                  <a:cubicBezTo>
                    <a:pt x="31162" y="1853"/>
                    <a:pt x="25857" y="-149"/>
                    <a:pt x="20397" y="11"/>
                  </a:cubicBezTo>
                  <a:close/>
                </a:path>
              </a:pathLst>
            </a:custGeom>
            <a:solidFill>
              <a:srgbClr val="00A443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30" name="Forma libre 43">
              <a:extLst>
                <a:ext uri="{FF2B5EF4-FFF2-40B4-BE49-F238E27FC236}">
                  <a16:creationId xmlns:a16="http://schemas.microsoft.com/office/drawing/2014/main" id="{B448E1B5-CDBC-234E-FAE8-91CBDB001F00}"/>
                </a:ext>
              </a:extLst>
            </p:cNvPr>
            <p:cNvSpPr/>
            <p:nvPr/>
          </p:nvSpPr>
          <p:spPr>
            <a:xfrm>
              <a:off x="6703696" y="5917622"/>
              <a:ext cx="29204" cy="171332"/>
            </a:xfrm>
            <a:custGeom>
              <a:avLst/>
              <a:gdLst>
                <a:gd name="connsiteX0" fmla="*/ 0 w 29204"/>
                <a:gd name="connsiteY0" fmla="*/ 0 h 171332"/>
                <a:gd name="connsiteX1" fmla="*/ 29204 w 29204"/>
                <a:gd name="connsiteY1" fmla="*/ 0 h 171332"/>
                <a:gd name="connsiteX2" fmla="*/ 29204 w 29204"/>
                <a:gd name="connsiteY2" fmla="*/ 171332 h 171332"/>
                <a:gd name="connsiteX3" fmla="*/ 0 w 29204"/>
                <a:gd name="connsiteY3" fmla="*/ 171332 h 171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04" h="171332">
                  <a:moveTo>
                    <a:pt x="0" y="0"/>
                  </a:moveTo>
                  <a:lnTo>
                    <a:pt x="29204" y="0"/>
                  </a:lnTo>
                  <a:lnTo>
                    <a:pt x="29204" y="171332"/>
                  </a:lnTo>
                  <a:lnTo>
                    <a:pt x="0" y="171332"/>
                  </a:lnTo>
                  <a:close/>
                </a:path>
              </a:pathLst>
            </a:custGeom>
            <a:solidFill>
              <a:srgbClr val="00A443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31" name="Forma libre 44">
              <a:extLst>
                <a:ext uri="{FF2B5EF4-FFF2-40B4-BE49-F238E27FC236}">
                  <a16:creationId xmlns:a16="http://schemas.microsoft.com/office/drawing/2014/main" id="{2C8C4144-9ADC-7AAC-28BE-4BD25FDEDCB4}"/>
                </a:ext>
              </a:extLst>
            </p:cNvPr>
            <p:cNvSpPr/>
            <p:nvPr/>
          </p:nvSpPr>
          <p:spPr>
            <a:xfrm>
              <a:off x="6761261" y="5851476"/>
              <a:ext cx="168453" cy="240577"/>
            </a:xfrm>
            <a:custGeom>
              <a:avLst/>
              <a:gdLst>
                <a:gd name="connsiteX0" fmla="*/ 139250 w 168453"/>
                <a:gd name="connsiteY0" fmla="*/ 98830 h 240577"/>
                <a:gd name="connsiteX1" fmla="*/ 134490 w 168453"/>
                <a:gd name="connsiteY1" fmla="*/ 91092 h 240577"/>
                <a:gd name="connsiteX2" fmla="*/ 111906 w 168453"/>
                <a:gd name="connsiteY2" fmla="*/ 70729 h 240577"/>
                <a:gd name="connsiteX3" fmla="*/ 79500 w 168453"/>
                <a:gd name="connsiteY3" fmla="*/ 63077 h 240577"/>
                <a:gd name="connsiteX4" fmla="*/ 48263 w 168453"/>
                <a:gd name="connsiteY4" fmla="*/ 69389 h 240577"/>
                <a:gd name="connsiteX5" fmla="*/ 22952 w 168453"/>
                <a:gd name="connsiteY5" fmla="*/ 87503 h 240577"/>
                <a:gd name="connsiteX6" fmla="*/ 6166 w 168453"/>
                <a:gd name="connsiteY6" fmla="*/ 115691 h 240577"/>
                <a:gd name="connsiteX7" fmla="*/ 22 w 168453"/>
                <a:gd name="connsiteY7" fmla="*/ 151661 h 240577"/>
                <a:gd name="connsiteX8" fmla="*/ 10752 w 168453"/>
                <a:gd name="connsiteY8" fmla="*/ 198137 h 240577"/>
                <a:gd name="connsiteX9" fmla="*/ 39263 w 168453"/>
                <a:gd name="connsiteY9" fmla="*/ 229351 h 240577"/>
                <a:gd name="connsiteX10" fmla="*/ 79500 w 168453"/>
                <a:gd name="connsiteY10" fmla="*/ 240548 h 240577"/>
                <a:gd name="connsiteX11" fmla="*/ 134490 w 168453"/>
                <a:gd name="connsiteY11" fmla="*/ 212576 h 240577"/>
                <a:gd name="connsiteX12" fmla="*/ 139250 w 168453"/>
                <a:gd name="connsiteY12" fmla="*/ 204794 h 240577"/>
                <a:gd name="connsiteX13" fmla="*/ 139250 w 168453"/>
                <a:gd name="connsiteY13" fmla="*/ 237478 h 240577"/>
                <a:gd name="connsiteX14" fmla="*/ 168454 w 168453"/>
                <a:gd name="connsiteY14" fmla="*/ 237478 h 240577"/>
                <a:gd name="connsiteX15" fmla="*/ 168454 w 168453"/>
                <a:gd name="connsiteY15" fmla="*/ 0 h 240577"/>
                <a:gd name="connsiteX16" fmla="*/ 139250 w 168453"/>
                <a:gd name="connsiteY16" fmla="*/ 0 h 240577"/>
                <a:gd name="connsiteX17" fmla="*/ 124669 w 168453"/>
                <a:gd name="connsiteY17" fmla="*/ 197488 h 240577"/>
                <a:gd name="connsiteX18" fmla="*/ 107363 w 168453"/>
                <a:gd name="connsiteY18" fmla="*/ 209723 h 240577"/>
                <a:gd name="connsiteX19" fmla="*/ 85125 w 168453"/>
                <a:gd name="connsiteY19" fmla="*/ 214046 h 240577"/>
                <a:gd name="connsiteX20" fmla="*/ 45234 w 168453"/>
                <a:gd name="connsiteY20" fmla="*/ 197575 h 240577"/>
                <a:gd name="connsiteX21" fmla="*/ 29788 w 168453"/>
                <a:gd name="connsiteY21" fmla="*/ 151618 h 240577"/>
                <a:gd name="connsiteX22" fmla="*/ 33855 w 168453"/>
                <a:gd name="connsiteY22" fmla="*/ 125678 h 240577"/>
                <a:gd name="connsiteX23" fmla="*/ 45407 w 168453"/>
                <a:gd name="connsiteY23" fmla="*/ 106007 h 240577"/>
                <a:gd name="connsiteX24" fmla="*/ 62713 w 168453"/>
                <a:gd name="connsiteY24" fmla="*/ 93642 h 240577"/>
                <a:gd name="connsiteX25" fmla="*/ 84952 w 168453"/>
                <a:gd name="connsiteY25" fmla="*/ 89319 h 240577"/>
                <a:gd name="connsiteX26" fmla="*/ 124539 w 168453"/>
                <a:gd name="connsiteY26" fmla="*/ 105791 h 240577"/>
                <a:gd name="connsiteX27" fmla="*/ 139985 w 168453"/>
                <a:gd name="connsiteY27" fmla="*/ 151445 h 240577"/>
                <a:gd name="connsiteX28" fmla="*/ 136091 w 168453"/>
                <a:gd name="connsiteY28" fmla="*/ 177731 h 240577"/>
                <a:gd name="connsiteX29" fmla="*/ 124669 w 168453"/>
                <a:gd name="connsiteY29" fmla="*/ 197488 h 240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68453" h="240577">
                  <a:moveTo>
                    <a:pt x="139250" y="98830"/>
                  </a:moveTo>
                  <a:cubicBezTo>
                    <a:pt x="137796" y="96172"/>
                    <a:pt x="136208" y="93586"/>
                    <a:pt x="134490" y="91092"/>
                  </a:cubicBezTo>
                  <a:cubicBezTo>
                    <a:pt x="128641" y="82648"/>
                    <a:pt x="120910" y="75679"/>
                    <a:pt x="111906" y="70729"/>
                  </a:cubicBezTo>
                  <a:cubicBezTo>
                    <a:pt x="101942" y="65433"/>
                    <a:pt x="90779" y="62796"/>
                    <a:pt x="79500" y="63077"/>
                  </a:cubicBezTo>
                  <a:cubicBezTo>
                    <a:pt x="68762" y="63008"/>
                    <a:pt x="58127" y="65156"/>
                    <a:pt x="48263" y="69389"/>
                  </a:cubicBezTo>
                  <a:cubicBezTo>
                    <a:pt x="38597" y="73496"/>
                    <a:pt x="29957" y="79682"/>
                    <a:pt x="22952" y="87503"/>
                  </a:cubicBezTo>
                  <a:cubicBezTo>
                    <a:pt x="15636" y="95761"/>
                    <a:pt x="9938" y="105324"/>
                    <a:pt x="6166" y="115691"/>
                  </a:cubicBezTo>
                  <a:cubicBezTo>
                    <a:pt x="1947" y="127209"/>
                    <a:pt x="-138" y="139396"/>
                    <a:pt x="22" y="151661"/>
                  </a:cubicBezTo>
                  <a:cubicBezTo>
                    <a:pt x="-320" y="167804"/>
                    <a:pt x="3366" y="183775"/>
                    <a:pt x="10752" y="198137"/>
                  </a:cubicBezTo>
                  <a:cubicBezTo>
                    <a:pt x="17311" y="210890"/>
                    <a:pt x="27153" y="221664"/>
                    <a:pt x="39263" y="229351"/>
                  </a:cubicBezTo>
                  <a:cubicBezTo>
                    <a:pt x="51317" y="236873"/>
                    <a:pt x="65288" y="240764"/>
                    <a:pt x="79500" y="240548"/>
                  </a:cubicBezTo>
                  <a:cubicBezTo>
                    <a:pt x="101406" y="241205"/>
                    <a:pt x="122134" y="230661"/>
                    <a:pt x="134490" y="212576"/>
                  </a:cubicBezTo>
                  <a:cubicBezTo>
                    <a:pt x="136208" y="210064"/>
                    <a:pt x="137796" y="207466"/>
                    <a:pt x="139250" y="204794"/>
                  </a:cubicBezTo>
                  <a:lnTo>
                    <a:pt x="139250" y="237478"/>
                  </a:lnTo>
                  <a:lnTo>
                    <a:pt x="168454" y="237478"/>
                  </a:lnTo>
                  <a:lnTo>
                    <a:pt x="168454" y="0"/>
                  </a:lnTo>
                  <a:lnTo>
                    <a:pt x="139250" y="0"/>
                  </a:lnTo>
                  <a:close/>
                  <a:moveTo>
                    <a:pt x="124669" y="197488"/>
                  </a:moveTo>
                  <a:cubicBezTo>
                    <a:pt x="119819" y="202728"/>
                    <a:pt x="113922" y="206896"/>
                    <a:pt x="107363" y="209723"/>
                  </a:cubicBezTo>
                  <a:cubicBezTo>
                    <a:pt x="100319" y="212645"/>
                    <a:pt x="92753" y="214120"/>
                    <a:pt x="85125" y="214046"/>
                  </a:cubicBezTo>
                  <a:cubicBezTo>
                    <a:pt x="70073" y="214561"/>
                    <a:pt x="55531" y="208556"/>
                    <a:pt x="45234" y="197575"/>
                  </a:cubicBezTo>
                  <a:cubicBezTo>
                    <a:pt x="34937" y="186593"/>
                    <a:pt x="29788" y="171276"/>
                    <a:pt x="29788" y="151618"/>
                  </a:cubicBezTo>
                  <a:cubicBezTo>
                    <a:pt x="29663" y="142803"/>
                    <a:pt x="31039" y="134031"/>
                    <a:pt x="33855" y="125678"/>
                  </a:cubicBezTo>
                  <a:cubicBezTo>
                    <a:pt x="36386" y="118432"/>
                    <a:pt x="40310" y="111749"/>
                    <a:pt x="45407" y="106007"/>
                  </a:cubicBezTo>
                  <a:cubicBezTo>
                    <a:pt x="50149" y="100616"/>
                    <a:pt x="56072" y="96384"/>
                    <a:pt x="62713" y="93642"/>
                  </a:cubicBezTo>
                  <a:cubicBezTo>
                    <a:pt x="69774" y="90768"/>
                    <a:pt x="77328" y="89297"/>
                    <a:pt x="84952" y="89319"/>
                  </a:cubicBezTo>
                  <a:cubicBezTo>
                    <a:pt x="99904" y="88852"/>
                    <a:pt x="114333" y="94857"/>
                    <a:pt x="124539" y="105791"/>
                  </a:cubicBezTo>
                  <a:cubicBezTo>
                    <a:pt x="134837" y="116772"/>
                    <a:pt x="139985" y="131990"/>
                    <a:pt x="139985" y="151445"/>
                  </a:cubicBezTo>
                  <a:cubicBezTo>
                    <a:pt x="140106" y="160360"/>
                    <a:pt x="138791" y="169235"/>
                    <a:pt x="136091" y="177731"/>
                  </a:cubicBezTo>
                  <a:cubicBezTo>
                    <a:pt x="133763" y="185067"/>
                    <a:pt x="129865" y="191807"/>
                    <a:pt x="124669" y="197488"/>
                  </a:cubicBezTo>
                  <a:close/>
                </a:path>
              </a:pathLst>
            </a:custGeom>
            <a:solidFill>
              <a:srgbClr val="00A443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32" name="Forma libre 45">
              <a:extLst>
                <a:ext uri="{FF2B5EF4-FFF2-40B4-BE49-F238E27FC236}">
                  <a16:creationId xmlns:a16="http://schemas.microsoft.com/office/drawing/2014/main" id="{E2FB9899-7CF5-E69E-A2C6-911AB4399F89}"/>
                </a:ext>
              </a:extLst>
            </p:cNvPr>
            <p:cNvSpPr/>
            <p:nvPr/>
          </p:nvSpPr>
          <p:spPr>
            <a:xfrm>
              <a:off x="7038635" y="5914507"/>
              <a:ext cx="161790" cy="177526"/>
            </a:xfrm>
            <a:custGeom>
              <a:avLst/>
              <a:gdLst>
                <a:gd name="connsiteX0" fmla="*/ 45926 w 161790"/>
                <a:gd name="connsiteY0" fmla="*/ 42284 h 177526"/>
                <a:gd name="connsiteX1" fmla="*/ 63232 w 161790"/>
                <a:gd name="connsiteY1" fmla="*/ 30266 h 177526"/>
                <a:gd name="connsiteX2" fmla="*/ 83956 w 161790"/>
                <a:gd name="connsiteY2" fmla="*/ 26202 h 177526"/>
                <a:gd name="connsiteX3" fmla="*/ 115367 w 161790"/>
                <a:gd name="connsiteY3" fmla="*/ 34502 h 177526"/>
                <a:gd name="connsiteX4" fmla="*/ 136999 w 161790"/>
                <a:gd name="connsiteY4" fmla="*/ 63166 h 177526"/>
                <a:gd name="connsiteX5" fmla="*/ 161790 w 161790"/>
                <a:gd name="connsiteY5" fmla="*/ 50974 h 177526"/>
                <a:gd name="connsiteX6" fmla="*/ 142278 w 161790"/>
                <a:gd name="connsiteY6" fmla="*/ 20711 h 177526"/>
                <a:gd name="connsiteX7" fmla="*/ 114804 w 161790"/>
                <a:gd name="connsiteY7" fmla="*/ 4758 h 177526"/>
                <a:gd name="connsiteX8" fmla="*/ 83913 w 161790"/>
                <a:gd name="connsiteY8" fmla="*/ 2 h 177526"/>
                <a:gd name="connsiteX9" fmla="*/ 50988 w 161790"/>
                <a:gd name="connsiteY9" fmla="*/ 6444 h 177526"/>
                <a:gd name="connsiteX10" fmla="*/ 24163 w 161790"/>
                <a:gd name="connsiteY10" fmla="*/ 24775 h 177526"/>
                <a:gd name="connsiteX11" fmla="*/ 6338 w 161790"/>
                <a:gd name="connsiteY11" fmla="*/ 52790 h 177526"/>
                <a:gd name="connsiteX12" fmla="*/ 21 w 161790"/>
                <a:gd name="connsiteY12" fmla="*/ 88587 h 177526"/>
                <a:gd name="connsiteX13" fmla="*/ 10968 w 161790"/>
                <a:gd name="connsiteY13" fmla="*/ 134932 h 177526"/>
                <a:gd name="connsiteX14" fmla="*/ 41253 w 161790"/>
                <a:gd name="connsiteY14" fmla="*/ 166319 h 177526"/>
                <a:gd name="connsiteX15" fmla="*/ 84043 w 161790"/>
                <a:gd name="connsiteY15" fmla="*/ 177517 h 177526"/>
                <a:gd name="connsiteX16" fmla="*/ 114934 w 161790"/>
                <a:gd name="connsiteY16" fmla="*/ 172761 h 177526"/>
                <a:gd name="connsiteX17" fmla="*/ 142278 w 161790"/>
                <a:gd name="connsiteY17" fmla="*/ 156462 h 177526"/>
                <a:gd name="connsiteX18" fmla="*/ 161790 w 161790"/>
                <a:gd name="connsiteY18" fmla="*/ 126632 h 177526"/>
                <a:gd name="connsiteX19" fmla="*/ 136999 w 161790"/>
                <a:gd name="connsiteY19" fmla="*/ 114397 h 177526"/>
                <a:gd name="connsiteX20" fmla="*/ 115367 w 161790"/>
                <a:gd name="connsiteY20" fmla="*/ 142585 h 177526"/>
                <a:gd name="connsiteX21" fmla="*/ 83956 w 161790"/>
                <a:gd name="connsiteY21" fmla="*/ 151231 h 177526"/>
                <a:gd name="connsiteX22" fmla="*/ 37446 w 161790"/>
                <a:gd name="connsiteY22" fmla="*/ 123043 h 177526"/>
                <a:gd name="connsiteX23" fmla="*/ 29961 w 161790"/>
                <a:gd name="connsiteY23" fmla="*/ 88803 h 177526"/>
                <a:gd name="connsiteX24" fmla="*/ 34288 w 161790"/>
                <a:gd name="connsiteY24" fmla="*/ 62171 h 177526"/>
                <a:gd name="connsiteX25" fmla="*/ 45926 w 161790"/>
                <a:gd name="connsiteY25" fmla="*/ 42284 h 177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61790" h="177526">
                  <a:moveTo>
                    <a:pt x="45926" y="42284"/>
                  </a:moveTo>
                  <a:cubicBezTo>
                    <a:pt x="50772" y="37088"/>
                    <a:pt x="56669" y="32989"/>
                    <a:pt x="63232" y="30266"/>
                  </a:cubicBezTo>
                  <a:cubicBezTo>
                    <a:pt x="69800" y="27546"/>
                    <a:pt x="76848" y="26167"/>
                    <a:pt x="83956" y="26202"/>
                  </a:cubicBezTo>
                  <a:cubicBezTo>
                    <a:pt x="94993" y="26007"/>
                    <a:pt x="105870" y="28882"/>
                    <a:pt x="115367" y="34502"/>
                  </a:cubicBezTo>
                  <a:cubicBezTo>
                    <a:pt x="125603" y="41346"/>
                    <a:pt x="133227" y="51450"/>
                    <a:pt x="136999" y="63166"/>
                  </a:cubicBezTo>
                  <a:lnTo>
                    <a:pt x="161790" y="50974"/>
                  </a:lnTo>
                  <a:cubicBezTo>
                    <a:pt x="157814" y="39465"/>
                    <a:pt x="151121" y="29085"/>
                    <a:pt x="142278" y="20711"/>
                  </a:cubicBezTo>
                  <a:cubicBezTo>
                    <a:pt x="134378" y="13474"/>
                    <a:pt x="125006" y="8035"/>
                    <a:pt x="114804" y="4758"/>
                  </a:cubicBezTo>
                  <a:cubicBezTo>
                    <a:pt x="104814" y="1589"/>
                    <a:pt x="94396" y="-15"/>
                    <a:pt x="83913" y="2"/>
                  </a:cubicBezTo>
                  <a:cubicBezTo>
                    <a:pt x="72616" y="-84"/>
                    <a:pt x="61419" y="2108"/>
                    <a:pt x="50988" y="6444"/>
                  </a:cubicBezTo>
                  <a:cubicBezTo>
                    <a:pt x="40894" y="10672"/>
                    <a:pt x="31769" y="16911"/>
                    <a:pt x="24163" y="24775"/>
                  </a:cubicBezTo>
                  <a:cubicBezTo>
                    <a:pt x="16376" y="32803"/>
                    <a:pt x="10310" y="42336"/>
                    <a:pt x="6338" y="52790"/>
                  </a:cubicBezTo>
                  <a:cubicBezTo>
                    <a:pt x="2007" y="64221"/>
                    <a:pt x="-134" y="76365"/>
                    <a:pt x="21" y="88587"/>
                  </a:cubicBezTo>
                  <a:cubicBezTo>
                    <a:pt x="-320" y="104713"/>
                    <a:pt x="3444" y="120661"/>
                    <a:pt x="10968" y="134932"/>
                  </a:cubicBezTo>
                  <a:cubicBezTo>
                    <a:pt x="17981" y="147980"/>
                    <a:pt x="28460" y="158840"/>
                    <a:pt x="41253" y="166319"/>
                  </a:cubicBezTo>
                  <a:cubicBezTo>
                    <a:pt x="54233" y="173868"/>
                    <a:pt x="69025" y="177742"/>
                    <a:pt x="84043" y="177517"/>
                  </a:cubicBezTo>
                  <a:cubicBezTo>
                    <a:pt x="94526" y="177534"/>
                    <a:pt x="104944" y="175930"/>
                    <a:pt x="114934" y="172761"/>
                  </a:cubicBezTo>
                  <a:cubicBezTo>
                    <a:pt x="125154" y="169441"/>
                    <a:pt x="134499" y="163873"/>
                    <a:pt x="142278" y="156462"/>
                  </a:cubicBezTo>
                  <a:cubicBezTo>
                    <a:pt x="150970" y="148131"/>
                    <a:pt x="157641" y="137928"/>
                    <a:pt x="161790" y="126632"/>
                  </a:cubicBezTo>
                  <a:lnTo>
                    <a:pt x="136999" y="114397"/>
                  </a:lnTo>
                  <a:cubicBezTo>
                    <a:pt x="133067" y="125905"/>
                    <a:pt x="125469" y="135806"/>
                    <a:pt x="115367" y="142585"/>
                  </a:cubicBezTo>
                  <a:cubicBezTo>
                    <a:pt x="105918" y="148361"/>
                    <a:pt x="95032" y="151357"/>
                    <a:pt x="83956" y="151231"/>
                  </a:cubicBezTo>
                  <a:cubicBezTo>
                    <a:pt x="64331" y="151504"/>
                    <a:pt x="46272" y="140561"/>
                    <a:pt x="37446" y="123043"/>
                  </a:cubicBezTo>
                  <a:cubicBezTo>
                    <a:pt x="32150" y="112425"/>
                    <a:pt x="29580" y="100662"/>
                    <a:pt x="29961" y="88803"/>
                  </a:cubicBezTo>
                  <a:cubicBezTo>
                    <a:pt x="29849" y="79741"/>
                    <a:pt x="31315" y="70731"/>
                    <a:pt x="34288" y="62171"/>
                  </a:cubicBezTo>
                  <a:cubicBezTo>
                    <a:pt x="36749" y="54809"/>
                    <a:pt x="40713" y="48038"/>
                    <a:pt x="45926" y="42284"/>
                  </a:cubicBezTo>
                  <a:close/>
                </a:path>
              </a:pathLst>
            </a:custGeom>
            <a:solidFill>
              <a:srgbClr val="00A443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33" name="Forma libre 46">
              <a:extLst>
                <a:ext uri="{FF2B5EF4-FFF2-40B4-BE49-F238E27FC236}">
                  <a16:creationId xmlns:a16="http://schemas.microsoft.com/office/drawing/2014/main" id="{72102445-8217-1A70-99F4-2AEB7BB930B8}"/>
                </a:ext>
              </a:extLst>
            </p:cNvPr>
            <p:cNvSpPr/>
            <p:nvPr/>
          </p:nvSpPr>
          <p:spPr>
            <a:xfrm>
              <a:off x="7217537" y="5914541"/>
              <a:ext cx="172715" cy="177674"/>
            </a:xfrm>
            <a:custGeom>
              <a:avLst/>
              <a:gdLst>
                <a:gd name="connsiteX0" fmla="*/ 130596 w 172715"/>
                <a:gd name="connsiteY0" fmla="*/ 11209 h 177674"/>
                <a:gd name="connsiteX1" fmla="*/ 86249 w 172715"/>
                <a:gd name="connsiteY1" fmla="*/ 11 h 177674"/>
                <a:gd name="connsiteX2" fmla="*/ 52156 w 172715"/>
                <a:gd name="connsiteY2" fmla="*/ 6323 h 177674"/>
                <a:gd name="connsiteX3" fmla="*/ 24639 w 172715"/>
                <a:gd name="connsiteY3" fmla="*/ 24438 h 177674"/>
                <a:gd name="connsiteX4" fmla="*/ 6468 w 172715"/>
                <a:gd name="connsiteY4" fmla="*/ 52799 h 177674"/>
                <a:gd name="connsiteX5" fmla="*/ 21 w 172715"/>
                <a:gd name="connsiteY5" fmla="*/ 88596 h 177674"/>
                <a:gd name="connsiteX6" fmla="*/ 11227 w 172715"/>
                <a:gd name="connsiteY6" fmla="*/ 135244 h 177674"/>
                <a:gd name="connsiteX7" fmla="*/ 41946 w 172715"/>
                <a:gd name="connsiteY7" fmla="*/ 166631 h 177674"/>
                <a:gd name="connsiteX8" fmla="*/ 86292 w 172715"/>
                <a:gd name="connsiteY8" fmla="*/ 177655 h 177674"/>
                <a:gd name="connsiteX9" fmla="*/ 120905 w 172715"/>
                <a:gd name="connsiteY9" fmla="*/ 171214 h 177674"/>
                <a:gd name="connsiteX10" fmla="*/ 148248 w 172715"/>
                <a:gd name="connsiteY10" fmla="*/ 152883 h 177674"/>
                <a:gd name="connsiteX11" fmla="*/ 166247 w 172715"/>
                <a:gd name="connsiteY11" fmla="*/ 124738 h 177674"/>
                <a:gd name="connsiteX12" fmla="*/ 172693 w 172715"/>
                <a:gd name="connsiteY12" fmla="*/ 88422 h 177674"/>
                <a:gd name="connsiteX13" fmla="*/ 161488 w 172715"/>
                <a:gd name="connsiteY13" fmla="*/ 42077 h 177674"/>
                <a:gd name="connsiteX14" fmla="*/ 130596 w 172715"/>
                <a:gd name="connsiteY14" fmla="*/ 11209 h 177674"/>
                <a:gd name="connsiteX15" fmla="*/ 138730 w 172715"/>
                <a:gd name="connsiteY15" fmla="*/ 114968 h 177674"/>
                <a:gd name="connsiteX16" fmla="*/ 126832 w 172715"/>
                <a:gd name="connsiteY16" fmla="*/ 134812 h 177674"/>
                <a:gd name="connsiteX17" fmla="*/ 108834 w 172715"/>
                <a:gd name="connsiteY17" fmla="*/ 147219 h 177674"/>
                <a:gd name="connsiteX18" fmla="*/ 86249 w 172715"/>
                <a:gd name="connsiteY18" fmla="*/ 151543 h 177674"/>
                <a:gd name="connsiteX19" fmla="*/ 57391 w 172715"/>
                <a:gd name="connsiteY19" fmla="*/ 144063 h 177674"/>
                <a:gd name="connsiteX20" fmla="*/ 37186 w 172715"/>
                <a:gd name="connsiteY20" fmla="*/ 122447 h 177674"/>
                <a:gd name="connsiteX21" fmla="*/ 29874 w 172715"/>
                <a:gd name="connsiteY21" fmla="*/ 88682 h 177674"/>
                <a:gd name="connsiteX22" fmla="*/ 34201 w 172715"/>
                <a:gd name="connsiteY22" fmla="*/ 62742 h 177674"/>
                <a:gd name="connsiteX23" fmla="*/ 46056 w 172715"/>
                <a:gd name="connsiteY23" fmla="*/ 43071 h 177674"/>
                <a:gd name="connsiteX24" fmla="*/ 64054 w 172715"/>
                <a:gd name="connsiteY24" fmla="*/ 30879 h 177674"/>
                <a:gd name="connsiteX25" fmla="*/ 86292 w 172715"/>
                <a:gd name="connsiteY25" fmla="*/ 26556 h 177674"/>
                <a:gd name="connsiteX26" fmla="*/ 115323 w 172715"/>
                <a:gd name="connsiteY26" fmla="*/ 34036 h 177674"/>
                <a:gd name="connsiteX27" fmla="*/ 135528 w 172715"/>
                <a:gd name="connsiteY27" fmla="*/ 55652 h 177674"/>
                <a:gd name="connsiteX28" fmla="*/ 143013 w 172715"/>
                <a:gd name="connsiteY28" fmla="*/ 88898 h 177674"/>
                <a:gd name="connsiteX29" fmla="*/ 138773 w 172715"/>
                <a:gd name="connsiteY29" fmla="*/ 114881 h 177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72715" h="177674">
                  <a:moveTo>
                    <a:pt x="130596" y="11209"/>
                  </a:moveTo>
                  <a:cubicBezTo>
                    <a:pt x="117063" y="3630"/>
                    <a:pt x="101760" y="-235"/>
                    <a:pt x="86249" y="11"/>
                  </a:cubicBezTo>
                  <a:cubicBezTo>
                    <a:pt x="74585" y="-84"/>
                    <a:pt x="63011" y="2060"/>
                    <a:pt x="52156" y="6323"/>
                  </a:cubicBezTo>
                  <a:cubicBezTo>
                    <a:pt x="41803" y="10348"/>
                    <a:pt x="32423" y="16522"/>
                    <a:pt x="24639" y="24438"/>
                  </a:cubicBezTo>
                  <a:cubicBezTo>
                    <a:pt x="16700" y="32544"/>
                    <a:pt x="10513" y="42198"/>
                    <a:pt x="6468" y="52799"/>
                  </a:cubicBezTo>
                  <a:cubicBezTo>
                    <a:pt x="2098" y="64221"/>
                    <a:pt x="-91" y="76365"/>
                    <a:pt x="21" y="88596"/>
                  </a:cubicBezTo>
                  <a:cubicBezTo>
                    <a:pt x="-325" y="104851"/>
                    <a:pt x="3535" y="120916"/>
                    <a:pt x="11227" y="135244"/>
                  </a:cubicBezTo>
                  <a:cubicBezTo>
                    <a:pt x="18349" y="148356"/>
                    <a:pt x="28988" y="159225"/>
                    <a:pt x="41946" y="166631"/>
                  </a:cubicBezTo>
                  <a:cubicBezTo>
                    <a:pt x="55483" y="174179"/>
                    <a:pt x="70790" y="177984"/>
                    <a:pt x="86292" y="177655"/>
                  </a:cubicBezTo>
                  <a:cubicBezTo>
                    <a:pt x="98138" y="177789"/>
                    <a:pt x="109898" y="175602"/>
                    <a:pt x="120905" y="171214"/>
                  </a:cubicBezTo>
                  <a:cubicBezTo>
                    <a:pt x="131189" y="167054"/>
                    <a:pt x="140500" y="160816"/>
                    <a:pt x="148248" y="152883"/>
                  </a:cubicBezTo>
                  <a:cubicBezTo>
                    <a:pt x="156053" y="144785"/>
                    <a:pt x="162171" y="135218"/>
                    <a:pt x="166247" y="124738"/>
                  </a:cubicBezTo>
                  <a:cubicBezTo>
                    <a:pt x="170669" y="113147"/>
                    <a:pt x="172853" y="100826"/>
                    <a:pt x="172693" y="88422"/>
                  </a:cubicBezTo>
                  <a:cubicBezTo>
                    <a:pt x="173044" y="72266"/>
                    <a:pt x="169180" y="56292"/>
                    <a:pt x="161488" y="42077"/>
                  </a:cubicBezTo>
                  <a:cubicBezTo>
                    <a:pt x="154193" y="29167"/>
                    <a:pt x="143515" y="18497"/>
                    <a:pt x="130596" y="11209"/>
                  </a:cubicBezTo>
                  <a:close/>
                  <a:moveTo>
                    <a:pt x="138730" y="114968"/>
                  </a:moveTo>
                  <a:cubicBezTo>
                    <a:pt x="136169" y="122330"/>
                    <a:pt x="132119" y="129083"/>
                    <a:pt x="126832" y="134812"/>
                  </a:cubicBezTo>
                  <a:cubicBezTo>
                    <a:pt x="121805" y="140203"/>
                    <a:pt x="115661" y="144435"/>
                    <a:pt x="108834" y="147219"/>
                  </a:cubicBezTo>
                  <a:cubicBezTo>
                    <a:pt x="101660" y="150125"/>
                    <a:pt x="93989" y="151590"/>
                    <a:pt x="86249" y="151543"/>
                  </a:cubicBezTo>
                  <a:cubicBezTo>
                    <a:pt x="76134" y="151672"/>
                    <a:pt x="66170" y="149091"/>
                    <a:pt x="57391" y="144063"/>
                  </a:cubicBezTo>
                  <a:cubicBezTo>
                    <a:pt x="48699" y="138971"/>
                    <a:pt x="41681" y="131461"/>
                    <a:pt x="37186" y="122447"/>
                  </a:cubicBezTo>
                  <a:cubicBezTo>
                    <a:pt x="32077" y="111941"/>
                    <a:pt x="29567" y="100359"/>
                    <a:pt x="29874" y="88682"/>
                  </a:cubicBezTo>
                  <a:cubicBezTo>
                    <a:pt x="29775" y="79850"/>
                    <a:pt x="31242" y="71064"/>
                    <a:pt x="34201" y="62742"/>
                  </a:cubicBezTo>
                  <a:cubicBezTo>
                    <a:pt x="36801" y="55462"/>
                    <a:pt x="40829" y="48774"/>
                    <a:pt x="46056" y="43071"/>
                  </a:cubicBezTo>
                  <a:cubicBezTo>
                    <a:pt x="51066" y="37715"/>
                    <a:pt x="57218" y="33547"/>
                    <a:pt x="64054" y="30879"/>
                  </a:cubicBezTo>
                  <a:cubicBezTo>
                    <a:pt x="71128" y="28043"/>
                    <a:pt x="78673" y="26578"/>
                    <a:pt x="86292" y="26556"/>
                  </a:cubicBezTo>
                  <a:cubicBezTo>
                    <a:pt x="96468" y="26379"/>
                    <a:pt x="106502" y="28964"/>
                    <a:pt x="115323" y="34036"/>
                  </a:cubicBezTo>
                  <a:cubicBezTo>
                    <a:pt x="123972" y="39180"/>
                    <a:pt x="130981" y="46677"/>
                    <a:pt x="135528" y="55652"/>
                  </a:cubicBezTo>
                  <a:cubicBezTo>
                    <a:pt x="140750" y="65941"/>
                    <a:pt x="143325" y="77368"/>
                    <a:pt x="143013" y="88898"/>
                  </a:cubicBezTo>
                  <a:cubicBezTo>
                    <a:pt x="143100" y="97739"/>
                    <a:pt x="141663" y="106528"/>
                    <a:pt x="138773" y="114881"/>
                  </a:cubicBezTo>
                  <a:close/>
                </a:path>
              </a:pathLst>
            </a:custGeom>
            <a:solidFill>
              <a:srgbClr val="00A443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34" name="Forma libre 47">
              <a:extLst>
                <a:ext uri="{FF2B5EF4-FFF2-40B4-BE49-F238E27FC236}">
                  <a16:creationId xmlns:a16="http://schemas.microsoft.com/office/drawing/2014/main" id="{5858A7F2-8646-D9EA-6DAC-365A05A88E49}"/>
                </a:ext>
              </a:extLst>
            </p:cNvPr>
            <p:cNvSpPr/>
            <p:nvPr/>
          </p:nvSpPr>
          <p:spPr>
            <a:xfrm>
              <a:off x="7418396" y="5914449"/>
              <a:ext cx="240657" cy="174505"/>
            </a:xfrm>
            <a:custGeom>
              <a:avLst/>
              <a:gdLst>
                <a:gd name="connsiteX0" fmla="*/ 211394 w 240657"/>
                <a:gd name="connsiteY0" fmla="*/ 8275 h 174505"/>
                <a:gd name="connsiteX1" fmla="*/ 180157 w 240657"/>
                <a:gd name="connsiteY1" fmla="*/ 104 h 174505"/>
                <a:gd name="connsiteX2" fmla="*/ 146713 w 240657"/>
                <a:gd name="connsiteY2" fmla="*/ 9961 h 174505"/>
                <a:gd name="connsiteX3" fmla="*/ 128411 w 240657"/>
                <a:gd name="connsiteY3" fmla="*/ 32528 h 174505"/>
                <a:gd name="connsiteX4" fmla="*/ 51793 w 240657"/>
                <a:gd name="connsiteY4" fmla="*/ 5676 h 174505"/>
                <a:gd name="connsiteX5" fmla="*/ 46207 w 240657"/>
                <a:gd name="connsiteY5" fmla="*/ 8750 h 174505"/>
                <a:gd name="connsiteX6" fmla="*/ 29204 w 240657"/>
                <a:gd name="connsiteY6" fmla="*/ 27989 h 174505"/>
                <a:gd name="connsiteX7" fmla="*/ 29204 w 240657"/>
                <a:gd name="connsiteY7" fmla="*/ 3173 h 174505"/>
                <a:gd name="connsiteX8" fmla="*/ 0 w 240657"/>
                <a:gd name="connsiteY8" fmla="*/ 3173 h 174505"/>
                <a:gd name="connsiteX9" fmla="*/ 0 w 240657"/>
                <a:gd name="connsiteY9" fmla="*/ 174505 h 174505"/>
                <a:gd name="connsiteX10" fmla="*/ 29247 w 240657"/>
                <a:gd name="connsiteY10" fmla="*/ 174505 h 174505"/>
                <a:gd name="connsiteX11" fmla="*/ 29247 w 240657"/>
                <a:gd name="connsiteY11" fmla="*/ 70357 h 174505"/>
                <a:gd name="connsiteX12" fmla="*/ 34526 w 240657"/>
                <a:gd name="connsiteY12" fmla="*/ 46622 h 174505"/>
                <a:gd name="connsiteX13" fmla="*/ 48760 w 240657"/>
                <a:gd name="connsiteY13" fmla="*/ 31491 h 174505"/>
                <a:gd name="connsiteX14" fmla="*/ 69657 w 240657"/>
                <a:gd name="connsiteY14" fmla="*/ 26260 h 174505"/>
                <a:gd name="connsiteX15" fmla="*/ 95617 w 240657"/>
                <a:gd name="connsiteY15" fmla="*/ 37630 h 174505"/>
                <a:gd name="connsiteX16" fmla="*/ 105654 w 240657"/>
                <a:gd name="connsiteY16" fmla="*/ 70011 h 174505"/>
                <a:gd name="connsiteX17" fmla="*/ 105654 w 240657"/>
                <a:gd name="connsiteY17" fmla="*/ 174505 h 174505"/>
                <a:gd name="connsiteX18" fmla="*/ 134858 w 240657"/>
                <a:gd name="connsiteY18" fmla="*/ 174505 h 174505"/>
                <a:gd name="connsiteX19" fmla="*/ 134858 w 240657"/>
                <a:gd name="connsiteY19" fmla="*/ 70357 h 174505"/>
                <a:gd name="connsiteX20" fmla="*/ 146237 w 240657"/>
                <a:gd name="connsiteY20" fmla="*/ 37760 h 174505"/>
                <a:gd name="connsiteX21" fmla="*/ 175268 w 240657"/>
                <a:gd name="connsiteY21" fmla="*/ 26260 h 174505"/>
                <a:gd name="connsiteX22" fmla="*/ 201227 w 240657"/>
                <a:gd name="connsiteY22" fmla="*/ 37630 h 174505"/>
                <a:gd name="connsiteX23" fmla="*/ 211438 w 240657"/>
                <a:gd name="connsiteY23" fmla="*/ 70011 h 174505"/>
                <a:gd name="connsiteX24" fmla="*/ 211438 w 240657"/>
                <a:gd name="connsiteY24" fmla="*/ 174505 h 174505"/>
                <a:gd name="connsiteX25" fmla="*/ 240642 w 240657"/>
                <a:gd name="connsiteY25" fmla="*/ 174505 h 174505"/>
                <a:gd name="connsiteX26" fmla="*/ 240642 w 240657"/>
                <a:gd name="connsiteY26" fmla="*/ 64910 h 174505"/>
                <a:gd name="connsiteX27" fmla="*/ 232594 w 240657"/>
                <a:gd name="connsiteY27" fmla="*/ 30756 h 174505"/>
                <a:gd name="connsiteX28" fmla="*/ 211394 w 240657"/>
                <a:gd name="connsiteY28" fmla="*/ 8275 h 174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40657" h="174505">
                  <a:moveTo>
                    <a:pt x="211394" y="8275"/>
                  </a:moveTo>
                  <a:cubicBezTo>
                    <a:pt x="201937" y="2719"/>
                    <a:pt x="191124" y="-108"/>
                    <a:pt x="180157" y="104"/>
                  </a:cubicBezTo>
                  <a:cubicBezTo>
                    <a:pt x="168293" y="130"/>
                    <a:pt x="156690" y="3549"/>
                    <a:pt x="146713" y="9961"/>
                  </a:cubicBezTo>
                  <a:cubicBezTo>
                    <a:pt x="138371" y="15352"/>
                    <a:pt x="131959" y="23255"/>
                    <a:pt x="128411" y="32528"/>
                  </a:cubicBezTo>
                  <a:cubicBezTo>
                    <a:pt x="114675" y="3973"/>
                    <a:pt x="80374" y="-8050"/>
                    <a:pt x="51793" y="5676"/>
                  </a:cubicBezTo>
                  <a:cubicBezTo>
                    <a:pt x="49876" y="6597"/>
                    <a:pt x="48011" y="7622"/>
                    <a:pt x="46207" y="8750"/>
                  </a:cubicBezTo>
                  <a:cubicBezTo>
                    <a:pt x="38895" y="13501"/>
                    <a:pt x="33016" y="20151"/>
                    <a:pt x="29204" y="27989"/>
                  </a:cubicBezTo>
                  <a:lnTo>
                    <a:pt x="29204" y="3173"/>
                  </a:lnTo>
                  <a:lnTo>
                    <a:pt x="0" y="3173"/>
                  </a:lnTo>
                  <a:lnTo>
                    <a:pt x="0" y="174505"/>
                  </a:lnTo>
                  <a:lnTo>
                    <a:pt x="29247" y="174505"/>
                  </a:lnTo>
                  <a:lnTo>
                    <a:pt x="29247" y="70357"/>
                  </a:lnTo>
                  <a:cubicBezTo>
                    <a:pt x="29009" y="62130"/>
                    <a:pt x="30822" y="53976"/>
                    <a:pt x="34526" y="46622"/>
                  </a:cubicBezTo>
                  <a:cubicBezTo>
                    <a:pt x="37753" y="40345"/>
                    <a:pt x="42690" y="35101"/>
                    <a:pt x="48760" y="31491"/>
                  </a:cubicBezTo>
                  <a:cubicBezTo>
                    <a:pt x="55129" y="27903"/>
                    <a:pt x="62350" y="26095"/>
                    <a:pt x="69657" y="26260"/>
                  </a:cubicBezTo>
                  <a:cubicBezTo>
                    <a:pt x="79587" y="25931"/>
                    <a:pt x="89131" y="30112"/>
                    <a:pt x="95617" y="37630"/>
                  </a:cubicBezTo>
                  <a:cubicBezTo>
                    <a:pt x="102310" y="45209"/>
                    <a:pt x="105654" y="56004"/>
                    <a:pt x="105654" y="70011"/>
                  </a:cubicBezTo>
                  <a:lnTo>
                    <a:pt x="105654" y="174505"/>
                  </a:lnTo>
                  <a:lnTo>
                    <a:pt x="134858" y="174505"/>
                  </a:lnTo>
                  <a:lnTo>
                    <a:pt x="134858" y="70357"/>
                  </a:lnTo>
                  <a:cubicBezTo>
                    <a:pt x="134858" y="56350"/>
                    <a:pt x="138665" y="45455"/>
                    <a:pt x="146237" y="37760"/>
                  </a:cubicBezTo>
                  <a:cubicBezTo>
                    <a:pt x="153886" y="30047"/>
                    <a:pt x="164408" y="25879"/>
                    <a:pt x="175268" y="26260"/>
                  </a:cubicBezTo>
                  <a:cubicBezTo>
                    <a:pt x="185193" y="25948"/>
                    <a:pt x="194729" y="30125"/>
                    <a:pt x="201227" y="37630"/>
                  </a:cubicBezTo>
                  <a:cubicBezTo>
                    <a:pt x="208007" y="45209"/>
                    <a:pt x="211407" y="56004"/>
                    <a:pt x="211438" y="70011"/>
                  </a:cubicBezTo>
                  <a:lnTo>
                    <a:pt x="211438" y="174505"/>
                  </a:lnTo>
                  <a:lnTo>
                    <a:pt x="240642" y="174505"/>
                  </a:lnTo>
                  <a:lnTo>
                    <a:pt x="240642" y="64910"/>
                  </a:lnTo>
                  <a:cubicBezTo>
                    <a:pt x="240897" y="53029"/>
                    <a:pt x="238128" y="41274"/>
                    <a:pt x="232594" y="30756"/>
                  </a:cubicBezTo>
                  <a:cubicBezTo>
                    <a:pt x="227714" y="21469"/>
                    <a:pt x="220381" y="13696"/>
                    <a:pt x="211394" y="8275"/>
                  </a:cubicBezTo>
                  <a:close/>
                </a:path>
              </a:pathLst>
            </a:custGeom>
            <a:solidFill>
              <a:srgbClr val="00A443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35" name="Forma libre 48">
              <a:extLst>
                <a:ext uri="{FF2B5EF4-FFF2-40B4-BE49-F238E27FC236}">
                  <a16:creationId xmlns:a16="http://schemas.microsoft.com/office/drawing/2014/main" id="{9E7A2C52-8037-BBAA-9221-E67DD6D88108}"/>
                </a:ext>
              </a:extLst>
            </p:cNvPr>
            <p:cNvSpPr/>
            <p:nvPr/>
          </p:nvSpPr>
          <p:spPr>
            <a:xfrm>
              <a:off x="7695121" y="5914531"/>
              <a:ext cx="168670" cy="230409"/>
            </a:xfrm>
            <a:custGeom>
              <a:avLst/>
              <a:gdLst>
                <a:gd name="connsiteX0" fmla="*/ 129709 w 168670"/>
                <a:gd name="connsiteY0" fmla="*/ 11218 h 230409"/>
                <a:gd name="connsiteX1" fmla="*/ 88953 w 168670"/>
                <a:gd name="connsiteY1" fmla="*/ 21 h 230409"/>
                <a:gd name="connsiteX2" fmla="*/ 56548 w 168670"/>
                <a:gd name="connsiteY2" fmla="*/ 7673 h 230409"/>
                <a:gd name="connsiteX3" fmla="*/ 33963 w 168670"/>
                <a:gd name="connsiteY3" fmla="*/ 28036 h 230409"/>
                <a:gd name="connsiteX4" fmla="*/ 29204 w 168670"/>
                <a:gd name="connsiteY4" fmla="*/ 35818 h 230409"/>
                <a:gd name="connsiteX5" fmla="*/ 29204 w 168670"/>
                <a:gd name="connsiteY5" fmla="*/ 3091 h 230409"/>
                <a:gd name="connsiteX6" fmla="*/ 0 w 168670"/>
                <a:gd name="connsiteY6" fmla="*/ 3091 h 230409"/>
                <a:gd name="connsiteX7" fmla="*/ 0 w 168670"/>
                <a:gd name="connsiteY7" fmla="*/ 230409 h 230409"/>
                <a:gd name="connsiteX8" fmla="*/ 29420 w 168670"/>
                <a:gd name="connsiteY8" fmla="*/ 230409 h 230409"/>
                <a:gd name="connsiteX9" fmla="*/ 29420 w 168670"/>
                <a:gd name="connsiteY9" fmla="*/ 141566 h 230409"/>
                <a:gd name="connsiteX10" fmla="*/ 34353 w 168670"/>
                <a:gd name="connsiteY10" fmla="*/ 149521 h 230409"/>
                <a:gd name="connsiteX11" fmla="*/ 56894 w 168670"/>
                <a:gd name="connsiteY11" fmla="*/ 169840 h 230409"/>
                <a:gd name="connsiteX12" fmla="*/ 89170 w 168670"/>
                <a:gd name="connsiteY12" fmla="*/ 177492 h 230409"/>
                <a:gd name="connsiteX13" fmla="*/ 145891 w 168670"/>
                <a:gd name="connsiteY13" fmla="*/ 152720 h 230409"/>
                <a:gd name="connsiteX14" fmla="*/ 162677 w 168670"/>
                <a:gd name="connsiteY14" fmla="*/ 124575 h 230409"/>
                <a:gd name="connsiteX15" fmla="*/ 168648 w 168670"/>
                <a:gd name="connsiteY15" fmla="*/ 88605 h 230409"/>
                <a:gd name="connsiteX16" fmla="*/ 158265 w 168670"/>
                <a:gd name="connsiteY16" fmla="*/ 42432 h 230409"/>
                <a:gd name="connsiteX17" fmla="*/ 129709 w 168670"/>
                <a:gd name="connsiteY17" fmla="*/ 11218 h 230409"/>
                <a:gd name="connsiteX18" fmla="*/ 134988 w 168670"/>
                <a:gd name="connsiteY18" fmla="*/ 114977 h 230409"/>
                <a:gd name="connsiteX19" fmla="*/ 123609 w 168670"/>
                <a:gd name="connsiteY19" fmla="*/ 134648 h 230409"/>
                <a:gd name="connsiteX20" fmla="*/ 105913 w 168670"/>
                <a:gd name="connsiteY20" fmla="*/ 146883 h 230409"/>
                <a:gd name="connsiteX21" fmla="*/ 83848 w 168670"/>
                <a:gd name="connsiteY21" fmla="*/ 150947 h 230409"/>
                <a:gd name="connsiteX22" fmla="*/ 43957 w 168670"/>
                <a:gd name="connsiteY22" fmla="*/ 134476 h 230409"/>
                <a:gd name="connsiteX23" fmla="*/ 28512 w 168670"/>
                <a:gd name="connsiteY23" fmla="*/ 88865 h 230409"/>
                <a:gd name="connsiteX24" fmla="*/ 32579 w 168670"/>
                <a:gd name="connsiteY24" fmla="*/ 62709 h 230409"/>
                <a:gd name="connsiteX25" fmla="*/ 44131 w 168670"/>
                <a:gd name="connsiteY25" fmla="*/ 43038 h 230409"/>
                <a:gd name="connsiteX26" fmla="*/ 61437 w 168670"/>
                <a:gd name="connsiteY26" fmla="*/ 30673 h 230409"/>
                <a:gd name="connsiteX27" fmla="*/ 83675 w 168670"/>
                <a:gd name="connsiteY27" fmla="*/ 26350 h 230409"/>
                <a:gd name="connsiteX28" fmla="*/ 123263 w 168670"/>
                <a:gd name="connsiteY28" fmla="*/ 42994 h 230409"/>
                <a:gd name="connsiteX29" fmla="*/ 138709 w 168670"/>
                <a:gd name="connsiteY29" fmla="*/ 88822 h 230409"/>
                <a:gd name="connsiteX30" fmla="*/ 134988 w 168670"/>
                <a:gd name="connsiteY30" fmla="*/ 115064 h 230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68670" h="230409">
                  <a:moveTo>
                    <a:pt x="129709" y="11218"/>
                  </a:moveTo>
                  <a:cubicBezTo>
                    <a:pt x="117465" y="3700"/>
                    <a:pt x="103318" y="-182"/>
                    <a:pt x="88953" y="21"/>
                  </a:cubicBezTo>
                  <a:cubicBezTo>
                    <a:pt x="77661" y="-264"/>
                    <a:pt x="66507" y="2369"/>
                    <a:pt x="56548" y="7673"/>
                  </a:cubicBezTo>
                  <a:cubicBezTo>
                    <a:pt x="47544" y="12624"/>
                    <a:pt x="39813" y="19593"/>
                    <a:pt x="33963" y="28036"/>
                  </a:cubicBezTo>
                  <a:cubicBezTo>
                    <a:pt x="32246" y="30548"/>
                    <a:pt x="30658" y="33146"/>
                    <a:pt x="29204" y="35818"/>
                  </a:cubicBezTo>
                  <a:lnTo>
                    <a:pt x="29204" y="3091"/>
                  </a:lnTo>
                  <a:lnTo>
                    <a:pt x="0" y="3091"/>
                  </a:lnTo>
                  <a:lnTo>
                    <a:pt x="0" y="230409"/>
                  </a:lnTo>
                  <a:lnTo>
                    <a:pt x="29420" y="230409"/>
                  </a:lnTo>
                  <a:lnTo>
                    <a:pt x="29420" y="141566"/>
                  </a:lnTo>
                  <a:cubicBezTo>
                    <a:pt x="30913" y="144307"/>
                    <a:pt x="32561" y="146961"/>
                    <a:pt x="34353" y="149521"/>
                  </a:cubicBezTo>
                  <a:cubicBezTo>
                    <a:pt x="40232" y="157912"/>
                    <a:pt x="47938" y="164860"/>
                    <a:pt x="56894" y="169840"/>
                  </a:cubicBezTo>
                  <a:cubicBezTo>
                    <a:pt x="66806" y="175140"/>
                    <a:pt x="77921" y="177778"/>
                    <a:pt x="89170" y="177492"/>
                  </a:cubicBezTo>
                  <a:cubicBezTo>
                    <a:pt x="110759" y="177765"/>
                    <a:pt x="131440" y="168742"/>
                    <a:pt x="145891" y="152720"/>
                  </a:cubicBezTo>
                  <a:cubicBezTo>
                    <a:pt x="153289" y="144540"/>
                    <a:pt x="159000" y="134973"/>
                    <a:pt x="162677" y="124575"/>
                  </a:cubicBezTo>
                  <a:cubicBezTo>
                    <a:pt x="166788" y="113032"/>
                    <a:pt x="168778" y="100853"/>
                    <a:pt x="168648" y="88605"/>
                  </a:cubicBezTo>
                  <a:cubicBezTo>
                    <a:pt x="168994" y="72601"/>
                    <a:pt x="165403" y="56760"/>
                    <a:pt x="158265" y="42432"/>
                  </a:cubicBezTo>
                  <a:cubicBezTo>
                    <a:pt x="151775" y="29610"/>
                    <a:pt x="141910" y="18810"/>
                    <a:pt x="129709" y="11218"/>
                  </a:cubicBezTo>
                  <a:close/>
                  <a:moveTo>
                    <a:pt x="134988" y="114977"/>
                  </a:moveTo>
                  <a:cubicBezTo>
                    <a:pt x="132608" y="122258"/>
                    <a:pt x="128714" y="128955"/>
                    <a:pt x="123609" y="134648"/>
                  </a:cubicBezTo>
                  <a:cubicBezTo>
                    <a:pt x="118720" y="140009"/>
                    <a:pt x="112663" y="144194"/>
                    <a:pt x="105913" y="146883"/>
                  </a:cubicBezTo>
                  <a:cubicBezTo>
                    <a:pt x="98861" y="149620"/>
                    <a:pt x="91376" y="151003"/>
                    <a:pt x="83848" y="150947"/>
                  </a:cubicBezTo>
                  <a:cubicBezTo>
                    <a:pt x="68796" y="151462"/>
                    <a:pt x="54255" y="145457"/>
                    <a:pt x="43957" y="134476"/>
                  </a:cubicBezTo>
                  <a:cubicBezTo>
                    <a:pt x="33660" y="123494"/>
                    <a:pt x="28512" y="108289"/>
                    <a:pt x="28512" y="88865"/>
                  </a:cubicBezTo>
                  <a:cubicBezTo>
                    <a:pt x="28369" y="79981"/>
                    <a:pt x="29745" y="71135"/>
                    <a:pt x="32579" y="62709"/>
                  </a:cubicBezTo>
                  <a:cubicBezTo>
                    <a:pt x="35062" y="55441"/>
                    <a:pt x="38991" y="48749"/>
                    <a:pt x="44131" y="43038"/>
                  </a:cubicBezTo>
                  <a:cubicBezTo>
                    <a:pt x="48933" y="37711"/>
                    <a:pt x="54839" y="33492"/>
                    <a:pt x="61437" y="30673"/>
                  </a:cubicBezTo>
                  <a:cubicBezTo>
                    <a:pt x="68480" y="27742"/>
                    <a:pt x="76060" y="26268"/>
                    <a:pt x="83675" y="26350"/>
                  </a:cubicBezTo>
                  <a:cubicBezTo>
                    <a:pt x="98645" y="25896"/>
                    <a:pt x="113096" y="31970"/>
                    <a:pt x="123263" y="42994"/>
                  </a:cubicBezTo>
                  <a:cubicBezTo>
                    <a:pt x="133560" y="54062"/>
                    <a:pt x="138709" y="69336"/>
                    <a:pt x="138709" y="88822"/>
                  </a:cubicBezTo>
                  <a:cubicBezTo>
                    <a:pt x="138925" y="97715"/>
                    <a:pt x="137670" y="106577"/>
                    <a:pt x="134988" y="115064"/>
                  </a:cubicBezTo>
                  <a:close/>
                </a:path>
              </a:pathLst>
            </a:custGeom>
            <a:solidFill>
              <a:srgbClr val="00A443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36" name="Forma libre 49">
              <a:extLst>
                <a:ext uri="{FF2B5EF4-FFF2-40B4-BE49-F238E27FC236}">
                  <a16:creationId xmlns:a16="http://schemas.microsoft.com/office/drawing/2014/main" id="{6660D465-28AB-3A79-4BEF-C37DB840EE32}"/>
                </a:ext>
              </a:extLst>
            </p:cNvPr>
            <p:cNvSpPr/>
            <p:nvPr/>
          </p:nvSpPr>
          <p:spPr>
            <a:xfrm>
              <a:off x="7882138" y="5914540"/>
              <a:ext cx="150523" cy="177661"/>
            </a:xfrm>
            <a:custGeom>
              <a:avLst/>
              <a:gdLst>
                <a:gd name="connsiteX0" fmla="*/ 126873 w 150523"/>
                <a:gd name="connsiteY0" fmla="*/ 15620 h 177661"/>
                <a:gd name="connsiteX1" fmla="*/ 102774 w 150523"/>
                <a:gd name="connsiteY1" fmla="*/ 3774 h 177661"/>
                <a:gd name="connsiteX2" fmla="*/ 74738 w 150523"/>
                <a:gd name="connsiteY2" fmla="*/ 13 h 177661"/>
                <a:gd name="connsiteX3" fmla="*/ 32987 w 150523"/>
                <a:gd name="connsiteY3" fmla="*/ 10561 h 177661"/>
                <a:gd name="connsiteX4" fmla="*/ 6163 w 150523"/>
                <a:gd name="connsiteY4" fmla="*/ 41776 h 177661"/>
                <a:gd name="connsiteX5" fmla="*/ 29223 w 150523"/>
                <a:gd name="connsiteY5" fmla="*/ 54313 h 177661"/>
                <a:gd name="connsiteX6" fmla="*/ 46226 w 150523"/>
                <a:gd name="connsiteY6" fmla="*/ 33777 h 177661"/>
                <a:gd name="connsiteX7" fmla="*/ 74392 w 150523"/>
                <a:gd name="connsiteY7" fmla="*/ 26169 h 177661"/>
                <a:gd name="connsiteX8" fmla="*/ 97496 w 150523"/>
                <a:gd name="connsiteY8" fmla="*/ 30492 h 177661"/>
                <a:gd name="connsiteX9" fmla="*/ 114802 w 150523"/>
                <a:gd name="connsiteY9" fmla="*/ 44413 h 177661"/>
                <a:gd name="connsiteX10" fmla="*/ 121421 w 150523"/>
                <a:gd name="connsiteY10" fmla="*/ 70353 h 177661"/>
                <a:gd name="connsiteX11" fmla="*/ 121421 w 150523"/>
                <a:gd name="connsiteY11" fmla="*/ 91191 h 177661"/>
                <a:gd name="connsiteX12" fmla="*/ 116359 w 150523"/>
                <a:gd name="connsiteY12" fmla="*/ 86046 h 177661"/>
                <a:gd name="connsiteX13" fmla="*/ 69460 w 150523"/>
                <a:gd name="connsiteY13" fmla="*/ 72125 h 177661"/>
                <a:gd name="connsiteX14" fmla="*/ 34847 w 150523"/>
                <a:gd name="connsiteY14" fmla="*/ 78221 h 177661"/>
                <a:gd name="connsiteX15" fmla="*/ 9537 w 150523"/>
                <a:gd name="connsiteY15" fmla="*/ 96033 h 177661"/>
                <a:gd name="connsiteX16" fmla="*/ 19 w 150523"/>
                <a:gd name="connsiteY16" fmla="*/ 124740 h 177661"/>
                <a:gd name="connsiteX17" fmla="*/ 9364 w 150523"/>
                <a:gd name="connsiteY17" fmla="*/ 153576 h 177661"/>
                <a:gd name="connsiteX18" fmla="*/ 34328 w 150523"/>
                <a:gd name="connsiteY18" fmla="*/ 171561 h 177661"/>
                <a:gd name="connsiteX19" fmla="*/ 68291 w 150523"/>
                <a:gd name="connsiteY19" fmla="*/ 177657 h 177661"/>
                <a:gd name="connsiteX20" fmla="*/ 115883 w 150523"/>
                <a:gd name="connsiteY20" fmla="*/ 163390 h 177661"/>
                <a:gd name="connsiteX21" fmla="*/ 121984 w 150523"/>
                <a:gd name="connsiteY21" fmla="*/ 156991 h 177661"/>
                <a:gd name="connsiteX22" fmla="*/ 121984 w 150523"/>
                <a:gd name="connsiteY22" fmla="*/ 174284 h 177661"/>
                <a:gd name="connsiteX23" fmla="*/ 150496 w 150523"/>
                <a:gd name="connsiteY23" fmla="*/ 174284 h 177661"/>
                <a:gd name="connsiteX24" fmla="*/ 150496 w 150523"/>
                <a:gd name="connsiteY24" fmla="*/ 67067 h 177661"/>
                <a:gd name="connsiteX25" fmla="*/ 144049 w 150523"/>
                <a:gd name="connsiteY25" fmla="*/ 36372 h 177661"/>
                <a:gd name="connsiteX26" fmla="*/ 126873 w 150523"/>
                <a:gd name="connsiteY26" fmla="*/ 15620 h 177661"/>
                <a:gd name="connsiteX27" fmla="*/ 108874 w 150523"/>
                <a:gd name="connsiteY27" fmla="*/ 147134 h 177661"/>
                <a:gd name="connsiteX28" fmla="*/ 76425 w 150523"/>
                <a:gd name="connsiteY28" fmla="*/ 154743 h 177661"/>
                <a:gd name="connsiteX29" fmla="*/ 43327 w 150523"/>
                <a:gd name="connsiteY29" fmla="*/ 147307 h 177661"/>
                <a:gd name="connsiteX30" fmla="*/ 32987 w 150523"/>
                <a:gd name="connsiteY30" fmla="*/ 112682 h 177661"/>
                <a:gd name="connsiteX31" fmla="*/ 43327 w 150523"/>
                <a:gd name="connsiteY31" fmla="*/ 102345 h 177661"/>
                <a:gd name="connsiteX32" fmla="*/ 76425 w 150523"/>
                <a:gd name="connsiteY32" fmla="*/ 95039 h 177661"/>
                <a:gd name="connsiteX33" fmla="*/ 108874 w 150523"/>
                <a:gd name="connsiteY33" fmla="*/ 102648 h 177661"/>
                <a:gd name="connsiteX34" fmla="*/ 118739 w 150523"/>
                <a:gd name="connsiteY34" fmla="*/ 137286 h 177661"/>
                <a:gd name="connsiteX35" fmla="*/ 108874 w 150523"/>
                <a:gd name="connsiteY35" fmla="*/ 147134 h 177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50523" h="177661">
                  <a:moveTo>
                    <a:pt x="126873" y="15620"/>
                  </a:moveTo>
                  <a:cubicBezTo>
                    <a:pt x="119647" y="10172"/>
                    <a:pt x="111470" y="6152"/>
                    <a:pt x="102774" y="3774"/>
                  </a:cubicBezTo>
                  <a:cubicBezTo>
                    <a:pt x="93645" y="1245"/>
                    <a:pt x="84213" y="-22"/>
                    <a:pt x="74738" y="13"/>
                  </a:cubicBezTo>
                  <a:cubicBezTo>
                    <a:pt x="60114" y="-242"/>
                    <a:pt x="45707" y="3402"/>
                    <a:pt x="32987" y="10561"/>
                  </a:cubicBezTo>
                  <a:cubicBezTo>
                    <a:pt x="20743" y="17582"/>
                    <a:pt x="11268" y="28603"/>
                    <a:pt x="6163" y="41776"/>
                  </a:cubicBezTo>
                  <a:lnTo>
                    <a:pt x="29223" y="54313"/>
                  </a:lnTo>
                  <a:cubicBezTo>
                    <a:pt x="32554" y="45827"/>
                    <a:pt x="38525" y="38633"/>
                    <a:pt x="46226" y="33777"/>
                  </a:cubicBezTo>
                  <a:cubicBezTo>
                    <a:pt x="54663" y="28564"/>
                    <a:pt x="64484" y="25922"/>
                    <a:pt x="74392" y="26169"/>
                  </a:cubicBezTo>
                  <a:cubicBezTo>
                    <a:pt x="82309" y="26086"/>
                    <a:pt x="90141" y="27556"/>
                    <a:pt x="97496" y="30492"/>
                  </a:cubicBezTo>
                  <a:cubicBezTo>
                    <a:pt x="104548" y="33254"/>
                    <a:pt x="110605" y="38114"/>
                    <a:pt x="114802" y="44413"/>
                  </a:cubicBezTo>
                  <a:cubicBezTo>
                    <a:pt x="119561" y="52195"/>
                    <a:pt x="121897" y="61235"/>
                    <a:pt x="121421" y="70353"/>
                  </a:cubicBezTo>
                  <a:lnTo>
                    <a:pt x="121421" y="91191"/>
                  </a:lnTo>
                  <a:cubicBezTo>
                    <a:pt x="119864" y="89349"/>
                    <a:pt x="118177" y="87629"/>
                    <a:pt x="116359" y="86046"/>
                  </a:cubicBezTo>
                  <a:cubicBezTo>
                    <a:pt x="105457" y="76738"/>
                    <a:pt x="89838" y="72095"/>
                    <a:pt x="69460" y="72125"/>
                  </a:cubicBezTo>
                  <a:cubicBezTo>
                    <a:pt x="57648" y="71983"/>
                    <a:pt x="45924" y="74049"/>
                    <a:pt x="34847" y="78221"/>
                  </a:cubicBezTo>
                  <a:cubicBezTo>
                    <a:pt x="24983" y="81835"/>
                    <a:pt x="16244" y="87979"/>
                    <a:pt x="9537" y="96033"/>
                  </a:cubicBezTo>
                  <a:cubicBezTo>
                    <a:pt x="3091" y="104187"/>
                    <a:pt x="-284" y="114351"/>
                    <a:pt x="19" y="124740"/>
                  </a:cubicBezTo>
                  <a:cubicBezTo>
                    <a:pt x="-284" y="135142"/>
                    <a:pt x="3004" y="145323"/>
                    <a:pt x="9364" y="153576"/>
                  </a:cubicBezTo>
                  <a:cubicBezTo>
                    <a:pt x="15897" y="161708"/>
                    <a:pt x="24550" y="167921"/>
                    <a:pt x="34328" y="171561"/>
                  </a:cubicBezTo>
                  <a:cubicBezTo>
                    <a:pt x="45188" y="175703"/>
                    <a:pt x="56697" y="177769"/>
                    <a:pt x="68291" y="177657"/>
                  </a:cubicBezTo>
                  <a:cubicBezTo>
                    <a:pt x="88886" y="177657"/>
                    <a:pt x="104764" y="172901"/>
                    <a:pt x="115883" y="163390"/>
                  </a:cubicBezTo>
                  <a:cubicBezTo>
                    <a:pt x="118133" y="161462"/>
                    <a:pt x="120167" y="159322"/>
                    <a:pt x="121984" y="156991"/>
                  </a:cubicBezTo>
                  <a:lnTo>
                    <a:pt x="121984" y="174284"/>
                  </a:lnTo>
                  <a:lnTo>
                    <a:pt x="150496" y="174284"/>
                  </a:lnTo>
                  <a:lnTo>
                    <a:pt x="150496" y="67067"/>
                  </a:lnTo>
                  <a:cubicBezTo>
                    <a:pt x="150799" y="56470"/>
                    <a:pt x="148592" y="45956"/>
                    <a:pt x="144049" y="36372"/>
                  </a:cubicBezTo>
                  <a:cubicBezTo>
                    <a:pt x="139982" y="28235"/>
                    <a:pt x="134098" y="21141"/>
                    <a:pt x="126873" y="15620"/>
                  </a:cubicBezTo>
                  <a:close/>
                  <a:moveTo>
                    <a:pt x="108874" y="147134"/>
                  </a:moveTo>
                  <a:cubicBezTo>
                    <a:pt x="98924" y="152504"/>
                    <a:pt x="87718" y="155128"/>
                    <a:pt x="76425" y="154743"/>
                  </a:cubicBezTo>
                  <a:cubicBezTo>
                    <a:pt x="64917" y="155128"/>
                    <a:pt x="53538" y="152569"/>
                    <a:pt x="43327" y="147307"/>
                  </a:cubicBezTo>
                  <a:cubicBezTo>
                    <a:pt x="30910" y="140602"/>
                    <a:pt x="26281" y="125099"/>
                    <a:pt x="32987" y="112682"/>
                  </a:cubicBezTo>
                  <a:cubicBezTo>
                    <a:pt x="35367" y="108303"/>
                    <a:pt x="38958" y="104710"/>
                    <a:pt x="43327" y="102345"/>
                  </a:cubicBezTo>
                  <a:cubicBezTo>
                    <a:pt x="53582" y="97170"/>
                    <a:pt x="64960" y="94658"/>
                    <a:pt x="76425" y="95039"/>
                  </a:cubicBezTo>
                  <a:cubicBezTo>
                    <a:pt x="87718" y="94654"/>
                    <a:pt x="98924" y="97278"/>
                    <a:pt x="108874" y="102648"/>
                  </a:cubicBezTo>
                  <a:cubicBezTo>
                    <a:pt x="121162" y="109496"/>
                    <a:pt x="125575" y="125003"/>
                    <a:pt x="118739" y="137286"/>
                  </a:cubicBezTo>
                  <a:cubicBezTo>
                    <a:pt x="116403" y="141419"/>
                    <a:pt x="113028" y="144830"/>
                    <a:pt x="108874" y="147134"/>
                  </a:cubicBezTo>
                  <a:close/>
                </a:path>
              </a:pathLst>
            </a:custGeom>
            <a:solidFill>
              <a:srgbClr val="00A443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37" name="Forma libre 50">
              <a:extLst>
                <a:ext uri="{FF2B5EF4-FFF2-40B4-BE49-F238E27FC236}">
                  <a16:creationId xmlns:a16="http://schemas.microsoft.com/office/drawing/2014/main" id="{17D44A64-2C49-EC3E-CCD6-0224E5F342E2}"/>
                </a:ext>
              </a:extLst>
            </p:cNvPr>
            <p:cNvSpPr/>
            <p:nvPr/>
          </p:nvSpPr>
          <p:spPr>
            <a:xfrm>
              <a:off x="8068371" y="5914542"/>
              <a:ext cx="145777" cy="174412"/>
            </a:xfrm>
            <a:custGeom>
              <a:avLst/>
              <a:gdLst>
                <a:gd name="connsiteX0" fmla="*/ 114783 w 145777"/>
                <a:gd name="connsiteY0" fmla="*/ 8182 h 174412"/>
                <a:gd name="connsiteX1" fmla="*/ 81512 w 145777"/>
                <a:gd name="connsiteY1" fmla="*/ 11 h 174412"/>
                <a:gd name="connsiteX2" fmla="*/ 48241 w 145777"/>
                <a:gd name="connsiteY2" fmla="*/ 9003 h 174412"/>
                <a:gd name="connsiteX3" fmla="*/ 29204 w 145777"/>
                <a:gd name="connsiteY3" fmla="*/ 29625 h 174412"/>
                <a:gd name="connsiteX4" fmla="*/ 29204 w 145777"/>
                <a:gd name="connsiteY4" fmla="*/ 3080 h 174412"/>
                <a:gd name="connsiteX5" fmla="*/ 0 w 145777"/>
                <a:gd name="connsiteY5" fmla="*/ 3080 h 174412"/>
                <a:gd name="connsiteX6" fmla="*/ 0 w 145777"/>
                <a:gd name="connsiteY6" fmla="*/ 174412 h 174412"/>
                <a:gd name="connsiteX7" fmla="*/ 29204 w 145777"/>
                <a:gd name="connsiteY7" fmla="*/ 174412 h 174412"/>
                <a:gd name="connsiteX8" fmla="*/ 29204 w 145777"/>
                <a:gd name="connsiteY8" fmla="*/ 72642 h 174412"/>
                <a:gd name="connsiteX9" fmla="*/ 42184 w 145777"/>
                <a:gd name="connsiteY9" fmla="*/ 38531 h 174412"/>
                <a:gd name="connsiteX10" fmla="*/ 75498 w 145777"/>
                <a:gd name="connsiteY10" fmla="*/ 26167 h 174412"/>
                <a:gd name="connsiteX11" fmla="*/ 105178 w 145777"/>
                <a:gd name="connsiteY11" fmla="*/ 38359 h 174412"/>
                <a:gd name="connsiteX12" fmla="*/ 116557 w 145777"/>
                <a:gd name="connsiteY12" fmla="*/ 71604 h 174412"/>
                <a:gd name="connsiteX13" fmla="*/ 116557 w 145777"/>
                <a:gd name="connsiteY13" fmla="*/ 174412 h 174412"/>
                <a:gd name="connsiteX14" fmla="*/ 145761 w 145777"/>
                <a:gd name="connsiteY14" fmla="*/ 174412 h 174412"/>
                <a:gd name="connsiteX15" fmla="*/ 145761 w 145777"/>
                <a:gd name="connsiteY15" fmla="*/ 67195 h 174412"/>
                <a:gd name="connsiteX16" fmla="*/ 137627 w 145777"/>
                <a:gd name="connsiteY16" fmla="*/ 31571 h 174412"/>
                <a:gd name="connsiteX17" fmla="*/ 114783 w 145777"/>
                <a:gd name="connsiteY17" fmla="*/ 8182 h 174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45777" h="174412">
                  <a:moveTo>
                    <a:pt x="114783" y="8182"/>
                  </a:moveTo>
                  <a:cubicBezTo>
                    <a:pt x="104572" y="2618"/>
                    <a:pt x="93107" y="-197"/>
                    <a:pt x="81512" y="11"/>
                  </a:cubicBezTo>
                  <a:cubicBezTo>
                    <a:pt x="69830" y="2"/>
                    <a:pt x="58322" y="3106"/>
                    <a:pt x="48241" y="9003"/>
                  </a:cubicBezTo>
                  <a:cubicBezTo>
                    <a:pt x="40020" y="13901"/>
                    <a:pt x="33444" y="21065"/>
                    <a:pt x="29204" y="29625"/>
                  </a:cubicBezTo>
                  <a:lnTo>
                    <a:pt x="29204" y="3080"/>
                  </a:lnTo>
                  <a:lnTo>
                    <a:pt x="0" y="3080"/>
                  </a:lnTo>
                  <a:lnTo>
                    <a:pt x="0" y="174412"/>
                  </a:lnTo>
                  <a:lnTo>
                    <a:pt x="29204" y="174412"/>
                  </a:lnTo>
                  <a:lnTo>
                    <a:pt x="29204" y="72642"/>
                  </a:lnTo>
                  <a:cubicBezTo>
                    <a:pt x="28555" y="59953"/>
                    <a:pt x="33271" y="47571"/>
                    <a:pt x="42184" y="38531"/>
                  </a:cubicBezTo>
                  <a:cubicBezTo>
                    <a:pt x="51183" y="30127"/>
                    <a:pt x="63167" y="25674"/>
                    <a:pt x="75498" y="26167"/>
                  </a:cubicBezTo>
                  <a:cubicBezTo>
                    <a:pt x="86704" y="25743"/>
                    <a:pt x="97520" y="30192"/>
                    <a:pt x="105178" y="38359"/>
                  </a:cubicBezTo>
                  <a:cubicBezTo>
                    <a:pt x="113139" y="47546"/>
                    <a:pt x="117206" y="59465"/>
                    <a:pt x="116557" y="71604"/>
                  </a:cubicBezTo>
                  <a:lnTo>
                    <a:pt x="116557" y="174412"/>
                  </a:lnTo>
                  <a:lnTo>
                    <a:pt x="145761" y="174412"/>
                  </a:lnTo>
                  <a:lnTo>
                    <a:pt x="145761" y="67195"/>
                  </a:lnTo>
                  <a:cubicBezTo>
                    <a:pt x="146020" y="54830"/>
                    <a:pt x="143251" y="42591"/>
                    <a:pt x="137627" y="31571"/>
                  </a:cubicBezTo>
                  <a:cubicBezTo>
                    <a:pt x="132478" y="21705"/>
                    <a:pt x="124518" y="13573"/>
                    <a:pt x="114783" y="8182"/>
                  </a:cubicBezTo>
                  <a:close/>
                </a:path>
              </a:pathLst>
            </a:custGeom>
            <a:solidFill>
              <a:srgbClr val="00A443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38" name="Forma libre 51">
              <a:extLst>
                <a:ext uri="{FF2B5EF4-FFF2-40B4-BE49-F238E27FC236}">
                  <a16:creationId xmlns:a16="http://schemas.microsoft.com/office/drawing/2014/main" id="{B031E0C7-67BB-B45A-B81B-10357F323796}"/>
                </a:ext>
              </a:extLst>
            </p:cNvPr>
            <p:cNvSpPr/>
            <p:nvPr/>
          </p:nvSpPr>
          <p:spPr>
            <a:xfrm>
              <a:off x="8223693" y="5917622"/>
              <a:ext cx="168648" cy="227318"/>
            </a:xfrm>
            <a:custGeom>
              <a:avLst/>
              <a:gdLst>
                <a:gd name="connsiteX0" fmla="*/ 136848 w 168648"/>
                <a:gd name="connsiteY0" fmla="*/ 0 h 227318"/>
                <a:gd name="connsiteX1" fmla="*/ 94751 w 168648"/>
                <a:gd name="connsiteY1" fmla="*/ 85169 h 227318"/>
                <a:gd name="connsiteX2" fmla="*/ 84887 w 168648"/>
                <a:gd name="connsiteY2" fmla="*/ 105877 h 227318"/>
                <a:gd name="connsiteX3" fmla="*/ 75065 w 168648"/>
                <a:gd name="connsiteY3" fmla="*/ 85169 h 227318"/>
                <a:gd name="connsiteX4" fmla="*/ 33271 w 168648"/>
                <a:gd name="connsiteY4" fmla="*/ 0 h 227318"/>
                <a:gd name="connsiteX5" fmla="*/ 0 w 168648"/>
                <a:gd name="connsiteY5" fmla="*/ 0 h 227318"/>
                <a:gd name="connsiteX6" fmla="*/ 69614 w 168648"/>
                <a:gd name="connsiteY6" fmla="*/ 138086 h 227318"/>
                <a:gd name="connsiteX7" fmla="*/ 26348 w 168648"/>
                <a:gd name="connsiteY7" fmla="*/ 227319 h 227318"/>
                <a:gd name="connsiteX8" fmla="*/ 58278 w 168648"/>
                <a:gd name="connsiteY8" fmla="*/ 227319 h 227318"/>
                <a:gd name="connsiteX9" fmla="*/ 168648 w 168648"/>
                <a:gd name="connsiteY9" fmla="*/ 0 h 227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8648" h="227318">
                  <a:moveTo>
                    <a:pt x="136848" y="0"/>
                  </a:moveTo>
                  <a:lnTo>
                    <a:pt x="94751" y="85169"/>
                  </a:lnTo>
                  <a:cubicBezTo>
                    <a:pt x="92241" y="90357"/>
                    <a:pt x="88954" y="97261"/>
                    <a:pt x="84887" y="105877"/>
                  </a:cubicBezTo>
                  <a:lnTo>
                    <a:pt x="75065" y="85169"/>
                  </a:lnTo>
                  <a:lnTo>
                    <a:pt x="33271" y="0"/>
                  </a:lnTo>
                  <a:lnTo>
                    <a:pt x="0" y="0"/>
                  </a:lnTo>
                  <a:lnTo>
                    <a:pt x="69614" y="138086"/>
                  </a:lnTo>
                  <a:lnTo>
                    <a:pt x="26348" y="227319"/>
                  </a:lnTo>
                  <a:lnTo>
                    <a:pt x="58278" y="227319"/>
                  </a:lnTo>
                  <a:lnTo>
                    <a:pt x="168648" y="0"/>
                  </a:lnTo>
                  <a:close/>
                </a:path>
              </a:pathLst>
            </a:custGeom>
            <a:solidFill>
              <a:srgbClr val="00A443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8DBD4825-0BC0-C96D-F0F8-7E424A3CB9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519" y="1095189"/>
            <a:ext cx="7460058" cy="4806666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6CB5A33D-9F7C-BB24-C0F8-ACEC8E0FCA93}"/>
              </a:ext>
            </a:extLst>
          </p:cNvPr>
          <p:cNvSpPr txBox="1"/>
          <p:nvPr/>
        </p:nvSpPr>
        <p:spPr>
          <a:xfrm>
            <a:off x="1235710" y="6578856"/>
            <a:ext cx="755039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Source: NTSB Accident Report: </a:t>
            </a:r>
            <a:r>
              <a:rPr lang="en-US" sz="800" i="1" dirty="0" err="1"/>
              <a:t>Overpressurization</a:t>
            </a:r>
            <a:r>
              <a:rPr lang="en-US" sz="800" i="1" dirty="0"/>
              <a:t> of Natural Gas Distribution System, Explosions, and Fires in Merrimack Valley, Massachusetts September 13, 2018.</a:t>
            </a:r>
          </a:p>
        </p:txBody>
      </p:sp>
    </p:spTree>
    <p:extLst>
      <p:ext uri="{BB962C8B-B14F-4D97-AF65-F5344CB8AC3E}">
        <p14:creationId xmlns:p14="http://schemas.microsoft.com/office/powerpoint/2010/main" val="23365146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52">
            <a:extLst>
              <a:ext uri="{FF2B5EF4-FFF2-40B4-BE49-F238E27FC236}">
                <a16:creationId xmlns:a16="http://schemas.microsoft.com/office/drawing/2014/main" id="{A553C998-8812-E15B-68F4-9F9F2A1C5BD6}"/>
              </a:ext>
            </a:extLst>
          </p:cNvPr>
          <p:cNvGrpSpPr/>
          <p:nvPr/>
        </p:nvGrpSpPr>
        <p:grpSpPr>
          <a:xfrm>
            <a:off x="7182035" y="313075"/>
            <a:ext cx="1408980" cy="648493"/>
            <a:chOff x="3799123" y="4035174"/>
            <a:chExt cx="4593218" cy="2114062"/>
          </a:xfrm>
        </p:grpSpPr>
        <p:sp>
          <p:nvSpPr>
            <p:cNvPr id="5" name="Forma libre 18">
              <a:extLst>
                <a:ext uri="{FF2B5EF4-FFF2-40B4-BE49-F238E27FC236}">
                  <a16:creationId xmlns:a16="http://schemas.microsoft.com/office/drawing/2014/main" id="{F2D57F76-446C-2B19-4046-F8E3095D0EC6}"/>
                </a:ext>
              </a:extLst>
            </p:cNvPr>
            <p:cNvSpPr/>
            <p:nvPr/>
          </p:nvSpPr>
          <p:spPr>
            <a:xfrm>
              <a:off x="5207063" y="4288735"/>
              <a:ext cx="441110" cy="573398"/>
            </a:xfrm>
            <a:custGeom>
              <a:avLst/>
              <a:gdLst>
                <a:gd name="connsiteX0" fmla="*/ 372212 w 441110"/>
                <a:gd name="connsiteY0" fmla="*/ 287499 h 573398"/>
                <a:gd name="connsiteX1" fmla="*/ 328557 w 441110"/>
                <a:gd name="connsiteY1" fmla="*/ 269384 h 573398"/>
                <a:gd name="connsiteX2" fmla="*/ 376149 w 441110"/>
                <a:gd name="connsiteY2" fmla="*/ 239597 h 573398"/>
                <a:gd name="connsiteX3" fmla="*/ 412232 w 441110"/>
                <a:gd name="connsiteY3" fmla="*/ 152353 h 573398"/>
                <a:gd name="connsiteX4" fmla="*/ 388479 w 441110"/>
                <a:gd name="connsiteY4" fmla="*/ 66319 h 573398"/>
                <a:gd name="connsiteX5" fmla="*/ 321245 w 441110"/>
                <a:gd name="connsiteY5" fmla="*/ 16385 h 573398"/>
                <a:gd name="connsiteX6" fmla="*/ 217971 w 441110"/>
                <a:gd name="connsiteY6" fmla="*/ 0 h 573398"/>
                <a:gd name="connsiteX7" fmla="*/ 0 w 441110"/>
                <a:gd name="connsiteY7" fmla="*/ 0 h 573398"/>
                <a:gd name="connsiteX8" fmla="*/ 0 w 441110"/>
                <a:gd name="connsiteY8" fmla="*/ 573398 h 573398"/>
                <a:gd name="connsiteX9" fmla="*/ 236099 w 441110"/>
                <a:gd name="connsiteY9" fmla="*/ 573398 h 573398"/>
                <a:gd name="connsiteX10" fmla="*/ 345127 w 441110"/>
                <a:gd name="connsiteY10" fmla="*/ 555370 h 573398"/>
                <a:gd name="connsiteX11" fmla="*/ 416039 w 441110"/>
                <a:gd name="connsiteY11" fmla="*/ 501329 h 573398"/>
                <a:gd name="connsiteX12" fmla="*/ 441047 w 441110"/>
                <a:gd name="connsiteY12" fmla="*/ 410540 h 573398"/>
                <a:gd name="connsiteX13" fmla="*/ 372212 w 441110"/>
                <a:gd name="connsiteY13" fmla="*/ 287672 h 573398"/>
                <a:gd name="connsiteX14" fmla="*/ 84454 w 441110"/>
                <a:gd name="connsiteY14" fmla="*/ 74534 h 573398"/>
                <a:gd name="connsiteX15" fmla="*/ 213168 w 441110"/>
                <a:gd name="connsiteY15" fmla="*/ 74534 h 573398"/>
                <a:gd name="connsiteX16" fmla="*/ 293079 w 441110"/>
                <a:gd name="connsiteY16" fmla="*/ 92129 h 573398"/>
                <a:gd name="connsiteX17" fmla="*/ 323927 w 441110"/>
                <a:gd name="connsiteY17" fmla="*/ 157281 h 573398"/>
                <a:gd name="connsiteX18" fmla="*/ 309996 w 441110"/>
                <a:gd name="connsiteY18" fmla="*/ 207215 h 573398"/>
                <a:gd name="connsiteX19" fmla="*/ 271057 w 441110"/>
                <a:gd name="connsiteY19" fmla="*/ 232636 h 573398"/>
                <a:gd name="connsiteX20" fmla="*/ 213255 w 441110"/>
                <a:gd name="connsiteY20" fmla="*/ 239986 h 573398"/>
                <a:gd name="connsiteX21" fmla="*/ 84454 w 441110"/>
                <a:gd name="connsiteY21" fmla="*/ 239986 h 573398"/>
                <a:gd name="connsiteX22" fmla="*/ 320985 w 441110"/>
                <a:gd name="connsiteY22" fmla="*/ 477983 h 573398"/>
                <a:gd name="connsiteX23" fmla="*/ 234455 w 441110"/>
                <a:gd name="connsiteY23" fmla="*/ 498865 h 573398"/>
                <a:gd name="connsiteX24" fmla="*/ 84454 w 441110"/>
                <a:gd name="connsiteY24" fmla="*/ 498865 h 573398"/>
                <a:gd name="connsiteX25" fmla="*/ 84454 w 441110"/>
                <a:gd name="connsiteY25" fmla="*/ 311277 h 573398"/>
                <a:gd name="connsiteX26" fmla="*/ 234498 w 441110"/>
                <a:gd name="connsiteY26" fmla="*/ 311277 h 573398"/>
                <a:gd name="connsiteX27" fmla="*/ 297189 w 441110"/>
                <a:gd name="connsiteY27" fmla="*/ 320270 h 573398"/>
                <a:gd name="connsiteX28" fmla="*/ 338594 w 441110"/>
                <a:gd name="connsiteY28" fmla="*/ 349754 h 573398"/>
                <a:gd name="connsiteX29" fmla="*/ 353348 w 441110"/>
                <a:gd name="connsiteY29" fmla="*/ 405482 h 573398"/>
                <a:gd name="connsiteX30" fmla="*/ 320985 w 441110"/>
                <a:gd name="connsiteY30" fmla="*/ 477983 h 573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441110" h="573398">
                  <a:moveTo>
                    <a:pt x="372212" y="287499"/>
                  </a:moveTo>
                  <a:cubicBezTo>
                    <a:pt x="358566" y="279479"/>
                    <a:pt x="343873" y="273383"/>
                    <a:pt x="328557" y="269384"/>
                  </a:cubicBezTo>
                  <a:cubicBezTo>
                    <a:pt x="346218" y="262657"/>
                    <a:pt x="362386" y="252537"/>
                    <a:pt x="376149" y="239597"/>
                  </a:cubicBezTo>
                  <a:cubicBezTo>
                    <a:pt x="400204" y="216943"/>
                    <a:pt x="412232" y="187860"/>
                    <a:pt x="412232" y="152353"/>
                  </a:cubicBezTo>
                  <a:cubicBezTo>
                    <a:pt x="412232" y="117421"/>
                    <a:pt x="404314" y="88744"/>
                    <a:pt x="388479" y="66319"/>
                  </a:cubicBezTo>
                  <a:cubicBezTo>
                    <a:pt x="371662" y="43237"/>
                    <a:pt x="348212" y="25819"/>
                    <a:pt x="321245" y="16385"/>
                  </a:cubicBezTo>
                  <a:cubicBezTo>
                    <a:pt x="292257" y="5460"/>
                    <a:pt x="257831" y="0"/>
                    <a:pt x="217971" y="0"/>
                  </a:cubicBezTo>
                  <a:lnTo>
                    <a:pt x="0" y="0"/>
                  </a:lnTo>
                  <a:lnTo>
                    <a:pt x="0" y="573398"/>
                  </a:lnTo>
                  <a:lnTo>
                    <a:pt x="236099" y="573398"/>
                  </a:lnTo>
                  <a:cubicBezTo>
                    <a:pt x="278209" y="573398"/>
                    <a:pt x="314552" y="567389"/>
                    <a:pt x="345127" y="555370"/>
                  </a:cubicBezTo>
                  <a:cubicBezTo>
                    <a:pt x="373704" y="544960"/>
                    <a:pt x="398435" y="526110"/>
                    <a:pt x="416039" y="501329"/>
                  </a:cubicBezTo>
                  <a:cubicBezTo>
                    <a:pt x="432740" y="477292"/>
                    <a:pt x="441077" y="447029"/>
                    <a:pt x="441047" y="410540"/>
                  </a:cubicBezTo>
                  <a:cubicBezTo>
                    <a:pt x="442591" y="360018"/>
                    <a:pt x="416117" y="312769"/>
                    <a:pt x="372212" y="287672"/>
                  </a:cubicBezTo>
                  <a:close/>
                  <a:moveTo>
                    <a:pt x="84454" y="74534"/>
                  </a:moveTo>
                  <a:lnTo>
                    <a:pt x="213168" y="74534"/>
                  </a:lnTo>
                  <a:cubicBezTo>
                    <a:pt x="245963" y="74534"/>
                    <a:pt x="272602" y="80400"/>
                    <a:pt x="293079" y="92129"/>
                  </a:cubicBezTo>
                  <a:cubicBezTo>
                    <a:pt x="313557" y="103858"/>
                    <a:pt x="323841" y="125579"/>
                    <a:pt x="323927" y="157281"/>
                  </a:cubicBezTo>
                  <a:cubicBezTo>
                    <a:pt x="323927" y="178552"/>
                    <a:pt x="319255" y="195240"/>
                    <a:pt x="309996" y="207215"/>
                  </a:cubicBezTo>
                  <a:cubicBezTo>
                    <a:pt x="300080" y="219641"/>
                    <a:pt x="286429" y="228555"/>
                    <a:pt x="271057" y="232636"/>
                  </a:cubicBezTo>
                  <a:cubicBezTo>
                    <a:pt x="252237" y="237807"/>
                    <a:pt x="232772" y="240284"/>
                    <a:pt x="213255" y="239986"/>
                  </a:cubicBezTo>
                  <a:lnTo>
                    <a:pt x="84454" y="239986"/>
                  </a:lnTo>
                  <a:close/>
                  <a:moveTo>
                    <a:pt x="320985" y="477983"/>
                  </a:moveTo>
                  <a:cubicBezTo>
                    <a:pt x="299353" y="491904"/>
                    <a:pt x="270508" y="498865"/>
                    <a:pt x="234455" y="498865"/>
                  </a:cubicBezTo>
                  <a:lnTo>
                    <a:pt x="84454" y="498865"/>
                  </a:lnTo>
                  <a:lnTo>
                    <a:pt x="84454" y="311277"/>
                  </a:lnTo>
                  <a:lnTo>
                    <a:pt x="234498" y="311277"/>
                  </a:lnTo>
                  <a:cubicBezTo>
                    <a:pt x="255746" y="310858"/>
                    <a:pt x="276920" y="313897"/>
                    <a:pt x="297189" y="320270"/>
                  </a:cubicBezTo>
                  <a:cubicBezTo>
                    <a:pt x="313777" y="325453"/>
                    <a:pt x="328280" y="335782"/>
                    <a:pt x="338594" y="349754"/>
                  </a:cubicBezTo>
                  <a:cubicBezTo>
                    <a:pt x="348429" y="363416"/>
                    <a:pt x="353348" y="381993"/>
                    <a:pt x="353348" y="405482"/>
                  </a:cubicBezTo>
                  <a:cubicBezTo>
                    <a:pt x="353348" y="439895"/>
                    <a:pt x="342562" y="464062"/>
                    <a:pt x="320985" y="477983"/>
                  </a:cubicBezTo>
                  <a:close/>
                </a:path>
              </a:pathLst>
            </a:custGeom>
            <a:solidFill>
              <a:srgbClr val="00A443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6" name="Forma libre 19">
              <a:extLst>
                <a:ext uri="{FF2B5EF4-FFF2-40B4-BE49-F238E27FC236}">
                  <a16:creationId xmlns:a16="http://schemas.microsoft.com/office/drawing/2014/main" id="{23645812-527A-971A-908F-B098AF36152A}"/>
                </a:ext>
              </a:extLst>
            </p:cNvPr>
            <p:cNvSpPr/>
            <p:nvPr/>
          </p:nvSpPr>
          <p:spPr>
            <a:xfrm>
              <a:off x="5686460" y="4437774"/>
              <a:ext cx="392701" cy="433521"/>
            </a:xfrm>
            <a:custGeom>
              <a:avLst/>
              <a:gdLst>
                <a:gd name="connsiteX0" fmla="*/ 299248 w 392701"/>
                <a:gd name="connsiteY0" fmla="*/ 26659 h 433521"/>
                <a:gd name="connsiteX1" fmla="*/ 200041 w 392701"/>
                <a:gd name="connsiteY1" fmla="*/ 28 h 433521"/>
                <a:gd name="connsiteX2" fmla="*/ 119308 w 392701"/>
                <a:gd name="connsiteY2" fmla="*/ 15202 h 433521"/>
                <a:gd name="connsiteX3" fmla="*/ 55751 w 392701"/>
                <a:gd name="connsiteY3" fmla="*/ 59127 h 433521"/>
                <a:gd name="connsiteX4" fmla="*/ 14346 w 392701"/>
                <a:gd name="connsiteY4" fmla="*/ 127522 h 433521"/>
                <a:gd name="connsiteX5" fmla="*/ 26 w 392701"/>
                <a:gd name="connsiteY5" fmla="*/ 216408 h 433521"/>
                <a:gd name="connsiteX6" fmla="*/ 26244 w 392701"/>
                <a:gd name="connsiteY6" fmla="*/ 329895 h 433521"/>
                <a:gd name="connsiteX7" fmla="*/ 98411 w 392701"/>
                <a:gd name="connsiteY7" fmla="*/ 406071 h 433521"/>
                <a:gd name="connsiteX8" fmla="*/ 204151 w 392701"/>
                <a:gd name="connsiteY8" fmla="*/ 433481 h 433521"/>
                <a:gd name="connsiteX9" fmla="*/ 274241 w 392701"/>
                <a:gd name="connsiteY9" fmla="*/ 423278 h 433521"/>
                <a:gd name="connsiteX10" fmla="*/ 336543 w 392701"/>
                <a:gd name="connsiteY10" fmla="*/ 389686 h 433521"/>
                <a:gd name="connsiteX11" fmla="*/ 385347 w 392701"/>
                <a:gd name="connsiteY11" fmla="*/ 329333 h 433521"/>
                <a:gd name="connsiteX12" fmla="*/ 323044 w 392701"/>
                <a:gd name="connsiteY12" fmla="*/ 290856 h 433521"/>
                <a:gd name="connsiteX13" fmla="*/ 291894 w 392701"/>
                <a:gd name="connsiteY13" fmla="*/ 332186 h 433521"/>
                <a:gd name="connsiteX14" fmla="*/ 251743 w 392701"/>
                <a:gd name="connsiteY14" fmla="*/ 355143 h 433521"/>
                <a:gd name="connsiteX15" fmla="*/ 204151 w 392701"/>
                <a:gd name="connsiteY15" fmla="*/ 362103 h 433521"/>
                <a:gd name="connsiteX16" fmla="*/ 141027 w 392701"/>
                <a:gd name="connsiteY16" fmla="*/ 345718 h 433521"/>
                <a:gd name="connsiteX17" fmla="*/ 97156 w 392701"/>
                <a:gd name="connsiteY17" fmla="*/ 296908 h 433521"/>
                <a:gd name="connsiteX18" fmla="*/ 81884 w 392701"/>
                <a:gd name="connsiteY18" fmla="*/ 235042 h 433521"/>
                <a:gd name="connsiteX19" fmla="*/ 391880 w 392701"/>
                <a:gd name="connsiteY19" fmla="*/ 235042 h 433521"/>
                <a:gd name="connsiteX20" fmla="*/ 392702 w 392701"/>
                <a:gd name="connsiteY20" fmla="*/ 223585 h 433521"/>
                <a:gd name="connsiteX21" fmla="*/ 392702 w 392701"/>
                <a:gd name="connsiteY21" fmla="*/ 212907 h 433521"/>
                <a:gd name="connsiteX22" fmla="*/ 367694 w 392701"/>
                <a:gd name="connsiteY22" fmla="*/ 101106 h 433521"/>
                <a:gd name="connsiteX23" fmla="*/ 299248 w 392701"/>
                <a:gd name="connsiteY23" fmla="*/ 26659 h 433521"/>
                <a:gd name="connsiteX24" fmla="*/ 84263 w 392701"/>
                <a:gd name="connsiteY24" fmla="*/ 175337 h 433521"/>
                <a:gd name="connsiteX25" fmla="*/ 89369 w 392701"/>
                <a:gd name="connsiteY25" fmla="*/ 152813 h 433521"/>
                <a:gd name="connsiteX26" fmla="*/ 112732 w 392701"/>
                <a:gd name="connsiteY26" fmla="*/ 106121 h 433521"/>
                <a:gd name="connsiteX27" fmla="*/ 150026 w 392701"/>
                <a:gd name="connsiteY27" fmla="*/ 77458 h 433521"/>
                <a:gd name="connsiteX28" fmla="*/ 199306 w 392701"/>
                <a:gd name="connsiteY28" fmla="*/ 68033 h 433521"/>
                <a:gd name="connsiteX29" fmla="*/ 280082 w 392701"/>
                <a:gd name="connsiteY29" fmla="*/ 104046 h 433521"/>
                <a:gd name="connsiteX30" fmla="*/ 309026 w 392701"/>
                <a:gd name="connsiteY30" fmla="*/ 175337 h 433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92701" h="433521">
                  <a:moveTo>
                    <a:pt x="299248" y="26659"/>
                  </a:moveTo>
                  <a:cubicBezTo>
                    <a:pt x="269335" y="8653"/>
                    <a:pt x="234956" y="-573"/>
                    <a:pt x="200041" y="28"/>
                  </a:cubicBezTo>
                  <a:cubicBezTo>
                    <a:pt x="172390" y="-327"/>
                    <a:pt x="144943" y="4835"/>
                    <a:pt x="119308" y="15202"/>
                  </a:cubicBezTo>
                  <a:cubicBezTo>
                    <a:pt x="95231" y="25146"/>
                    <a:pt x="73559" y="40122"/>
                    <a:pt x="55751" y="59127"/>
                  </a:cubicBezTo>
                  <a:cubicBezTo>
                    <a:pt x="37389" y="78837"/>
                    <a:pt x="23294" y="102118"/>
                    <a:pt x="14346" y="127522"/>
                  </a:cubicBezTo>
                  <a:cubicBezTo>
                    <a:pt x="4447" y="156094"/>
                    <a:pt x="-398" y="186176"/>
                    <a:pt x="26" y="216408"/>
                  </a:cubicBezTo>
                  <a:cubicBezTo>
                    <a:pt x="26" y="259641"/>
                    <a:pt x="8765" y="297470"/>
                    <a:pt x="26244" y="329895"/>
                  </a:cubicBezTo>
                  <a:cubicBezTo>
                    <a:pt x="42832" y="361433"/>
                    <a:pt x="67801" y="387792"/>
                    <a:pt x="98411" y="406071"/>
                  </a:cubicBezTo>
                  <a:cubicBezTo>
                    <a:pt x="130471" y="424739"/>
                    <a:pt x="167056" y="434225"/>
                    <a:pt x="204151" y="433481"/>
                  </a:cubicBezTo>
                  <a:cubicBezTo>
                    <a:pt x="227887" y="433520"/>
                    <a:pt x="251501" y="430083"/>
                    <a:pt x="274241" y="423278"/>
                  </a:cubicBezTo>
                  <a:cubicBezTo>
                    <a:pt x="297055" y="416369"/>
                    <a:pt x="318242" y="404947"/>
                    <a:pt x="336543" y="389686"/>
                  </a:cubicBezTo>
                  <a:cubicBezTo>
                    <a:pt x="356462" y="372812"/>
                    <a:pt x="373020" y="352337"/>
                    <a:pt x="385347" y="329333"/>
                  </a:cubicBezTo>
                  <a:lnTo>
                    <a:pt x="323044" y="290856"/>
                  </a:lnTo>
                  <a:cubicBezTo>
                    <a:pt x="315313" y="306441"/>
                    <a:pt x="304747" y="320457"/>
                    <a:pt x="291894" y="332186"/>
                  </a:cubicBezTo>
                  <a:cubicBezTo>
                    <a:pt x="280307" y="342618"/>
                    <a:pt x="266614" y="350448"/>
                    <a:pt x="251743" y="355143"/>
                  </a:cubicBezTo>
                  <a:cubicBezTo>
                    <a:pt x="236328" y="359873"/>
                    <a:pt x="220276" y="362220"/>
                    <a:pt x="204151" y="362103"/>
                  </a:cubicBezTo>
                  <a:cubicBezTo>
                    <a:pt x="182012" y="362467"/>
                    <a:pt x="160189" y="356803"/>
                    <a:pt x="141027" y="345718"/>
                  </a:cubicBezTo>
                  <a:cubicBezTo>
                    <a:pt x="121869" y="334171"/>
                    <a:pt x="106597" y="317176"/>
                    <a:pt x="97156" y="296908"/>
                  </a:cubicBezTo>
                  <a:cubicBezTo>
                    <a:pt x="88127" y="277462"/>
                    <a:pt x="82943" y="256455"/>
                    <a:pt x="81884" y="235042"/>
                  </a:cubicBezTo>
                  <a:lnTo>
                    <a:pt x="391880" y="235042"/>
                  </a:lnTo>
                  <a:cubicBezTo>
                    <a:pt x="392412" y="231246"/>
                    <a:pt x="392684" y="227420"/>
                    <a:pt x="392702" y="223585"/>
                  </a:cubicBezTo>
                  <a:lnTo>
                    <a:pt x="392702" y="212907"/>
                  </a:lnTo>
                  <a:cubicBezTo>
                    <a:pt x="392702" y="170309"/>
                    <a:pt x="384364" y="133042"/>
                    <a:pt x="367694" y="101106"/>
                  </a:cubicBezTo>
                  <a:cubicBezTo>
                    <a:pt x="352175" y="70467"/>
                    <a:pt x="328487" y="44705"/>
                    <a:pt x="299248" y="26659"/>
                  </a:cubicBezTo>
                  <a:close/>
                  <a:moveTo>
                    <a:pt x="84263" y="175337"/>
                  </a:moveTo>
                  <a:cubicBezTo>
                    <a:pt x="85479" y="167728"/>
                    <a:pt x="87184" y="160206"/>
                    <a:pt x="89369" y="152813"/>
                  </a:cubicBezTo>
                  <a:cubicBezTo>
                    <a:pt x="94119" y="135909"/>
                    <a:pt x="102050" y="120064"/>
                    <a:pt x="112732" y="106121"/>
                  </a:cubicBezTo>
                  <a:cubicBezTo>
                    <a:pt x="122510" y="93540"/>
                    <a:pt x="135351" y="83675"/>
                    <a:pt x="150026" y="77458"/>
                  </a:cubicBezTo>
                  <a:cubicBezTo>
                    <a:pt x="165641" y="71007"/>
                    <a:pt x="182410" y="67800"/>
                    <a:pt x="199306" y="68033"/>
                  </a:cubicBezTo>
                  <a:cubicBezTo>
                    <a:pt x="230292" y="67238"/>
                    <a:pt x="259977" y="80471"/>
                    <a:pt x="280082" y="104046"/>
                  </a:cubicBezTo>
                  <a:cubicBezTo>
                    <a:pt x="295108" y="121339"/>
                    <a:pt x="304756" y="145104"/>
                    <a:pt x="309026" y="175337"/>
                  </a:cubicBezTo>
                  <a:close/>
                </a:path>
              </a:pathLst>
            </a:custGeom>
            <a:solidFill>
              <a:srgbClr val="00A443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7" name="Forma libre 20">
              <a:extLst>
                <a:ext uri="{FF2B5EF4-FFF2-40B4-BE49-F238E27FC236}">
                  <a16:creationId xmlns:a16="http://schemas.microsoft.com/office/drawing/2014/main" id="{6808A4D9-3B6C-909A-3059-3E4B939615DF}"/>
                </a:ext>
              </a:extLst>
            </p:cNvPr>
            <p:cNvSpPr/>
            <p:nvPr/>
          </p:nvSpPr>
          <p:spPr>
            <a:xfrm>
              <a:off x="6132984" y="4437788"/>
              <a:ext cx="217278" cy="424345"/>
            </a:xfrm>
            <a:custGeom>
              <a:avLst/>
              <a:gdLst>
                <a:gd name="connsiteX0" fmla="*/ 127503 w 217278"/>
                <a:gd name="connsiteY0" fmla="*/ 18864 h 424345"/>
                <a:gd name="connsiteX1" fmla="*/ 80344 w 217278"/>
                <a:gd name="connsiteY1" fmla="*/ 76190 h 424345"/>
                <a:gd name="connsiteX2" fmla="*/ 80344 w 217278"/>
                <a:gd name="connsiteY2" fmla="*/ 8228 h 424345"/>
                <a:gd name="connsiteX3" fmla="*/ 0 w 217278"/>
                <a:gd name="connsiteY3" fmla="*/ 8228 h 424345"/>
                <a:gd name="connsiteX4" fmla="*/ 0 w 217278"/>
                <a:gd name="connsiteY4" fmla="*/ 424345 h 424345"/>
                <a:gd name="connsiteX5" fmla="*/ 80344 w 217278"/>
                <a:gd name="connsiteY5" fmla="*/ 424345 h 424345"/>
                <a:gd name="connsiteX6" fmla="*/ 80344 w 217278"/>
                <a:gd name="connsiteY6" fmla="*/ 202344 h 424345"/>
                <a:gd name="connsiteX7" fmla="*/ 107428 w 217278"/>
                <a:gd name="connsiteY7" fmla="*/ 117175 h 424345"/>
                <a:gd name="connsiteX8" fmla="*/ 176263 w 217278"/>
                <a:gd name="connsiteY8" fmla="*/ 85053 h 424345"/>
                <a:gd name="connsiteX9" fmla="*/ 217278 w 217278"/>
                <a:gd name="connsiteY9" fmla="*/ 85053 h 424345"/>
                <a:gd name="connsiteX10" fmla="*/ 217278 w 217278"/>
                <a:gd name="connsiteY10" fmla="*/ 14 h 424345"/>
                <a:gd name="connsiteX11" fmla="*/ 193482 w 217278"/>
                <a:gd name="connsiteY11" fmla="*/ 14 h 424345"/>
                <a:gd name="connsiteX12" fmla="*/ 127503 w 217278"/>
                <a:gd name="connsiteY12" fmla="*/ 18864 h 424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7278" h="424345">
                  <a:moveTo>
                    <a:pt x="127503" y="18864"/>
                  </a:moveTo>
                  <a:cubicBezTo>
                    <a:pt x="108064" y="31457"/>
                    <a:pt x="92341" y="50566"/>
                    <a:pt x="80344" y="76190"/>
                  </a:cubicBezTo>
                  <a:lnTo>
                    <a:pt x="80344" y="8228"/>
                  </a:lnTo>
                  <a:lnTo>
                    <a:pt x="0" y="8228"/>
                  </a:lnTo>
                  <a:lnTo>
                    <a:pt x="0" y="424345"/>
                  </a:lnTo>
                  <a:lnTo>
                    <a:pt x="80344" y="424345"/>
                  </a:lnTo>
                  <a:lnTo>
                    <a:pt x="80344" y="202344"/>
                  </a:lnTo>
                  <a:cubicBezTo>
                    <a:pt x="80344" y="166863"/>
                    <a:pt x="89373" y="138476"/>
                    <a:pt x="107428" y="117175"/>
                  </a:cubicBezTo>
                  <a:cubicBezTo>
                    <a:pt x="124150" y="96385"/>
                    <a:pt x="149577" y="84517"/>
                    <a:pt x="176263" y="85053"/>
                  </a:cubicBezTo>
                  <a:lnTo>
                    <a:pt x="217278" y="85053"/>
                  </a:lnTo>
                  <a:lnTo>
                    <a:pt x="217278" y="14"/>
                  </a:lnTo>
                  <a:lnTo>
                    <a:pt x="193482" y="14"/>
                  </a:lnTo>
                  <a:cubicBezTo>
                    <a:pt x="170111" y="-345"/>
                    <a:pt x="147154" y="6214"/>
                    <a:pt x="127503" y="18864"/>
                  </a:cubicBezTo>
                  <a:close/>
                </a:path>
              </a:pathLst>
            </a:custGeom>
            <a:solidFill>
              <a:srgbClr val="00A443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8" name="Forma libre 21">
              <a:extLst>
                <a:ext uri="{FF2B5EF4-FFF2-40B4-BE49-F238E27FC236}">
                  <a16:creationId xmlns:a16="http://schemas.microsoft.com/office/drawing/2014/main" id="{1841CE5B-1948-6EF2-2888-F3864B3E6FC3}"/>
                </a:ext>
              </a:extLst>
            </p:cNvPr>
            <p:cNvSpPr/>
            <p:nvPr/>
          </p:nvSpPr>
          <p:spPr>
            <a:xfrm>
              <a:off x="6387773" y="4288735"/>
              <a:ext cx="356635" cy="573398"/>
            </a:xfrm>
            <a:custGeom>
              <a:avLst/>
              <a:gdLst>
                <a:gd name="connsiteX0" fmla="*/ 350060 w 356635"/>
                <a:gd name="connsiteY0" fmla="*/ 157238 h 573398"/>
                <a:gd name="connsiteX1" fmla="*/ 250852 w 356635"/>
                <a:gd name="connsiteY1" fmla="*/ 157238 h 573398"/>
                <a:gd name="connsiteX2" fmla="*/ 81166 w 356635"/>
                <a:gd name="connsiteY2" fmla="*/ 344739 h 573398"/>
                <a:gd name="connsiteX3" fmla="*/ 81166 w 356635"/>
                <a:gd name="connsiteY3" fmla="*/ 0 h 573398"/>
                <a:gd name="connsiteX4" fmla="*/ 0 w 356635"/>
                <a:gd name="connsiteY4" fmla="*/ 0 h 573398"/>
                <a:gd name="connsiteX5" fmla="*/ 0 w 356635"/>
                <a:gd name="connsiteY5" fmla="*/ 573398 h 573398"/>
                <a:gd name="connsiteX6" fmla="*/ 81166 w 356635"/>
                <a:gd name="connsiteY6" fmla="*/ 573398 h 573398"/>
                <a:gd name="connsiteX7" fmla="*/ 81166 w 356635"/>
                <a:gd name="connsiteY7" fmla="*/ 365318 h 573398"/>
                <a:gd name="connsiteX8" fmla="*/ 257429 w 356635"/>
                <a:gd name="connsiteY8" fmla="*/ 573398 h 573398"/>
                <a:gd name="connsiteX9" fmla="*/ 356636 w 356635"/>
                <a:gd name="connsiteY9" fmla="*/ 573398 h 573398"/>
                <a:gd name="connsiteX10" fmla="*/ 166874 w 356635"/>
                <a:gd name="connsiteY10" fmla="*/ 353256 h 573398"/>
                <a:gd name="connsiteX11" fmla="*/ 350060 w 356635"/>
                <a:gd name="connsiteY11" fmla="*/ 157238 h 573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6635" h="573398">
                  <a:moveTo>
                    <a:pt x="350060" y="157238"/>
                  </a:moveTo>
                  <a:lnTo>
                    <a:pt x="250852" y="157238"/>
                  </a:lnTo>
                  <a:lnTo>
                    <a:pt x="81166" y="344739"/>
                  </a:lnTo>
                  <a:lnTo>
                    <a:pt x="81166" y="0"/>
                  </a:lnTo>
                  <a:lnTo>
                    <a:pt x="0" y="0"/>
                  </a:lnTo>
                  <a:lnTo>
                    <a:pt x="0" y="573398"/>
                  </a:lnTo>
                  <a:lnTo>
                    <a:pt x="81166" y="573398"/>
                  </a:lnTo>
                  <a:lnTo>
                    <a:pt x="81166" y="365318"/>
                  </a:lnTo>
                  <a:lnTo>
                    <a:pt x="257429" y="573398"/>
                  </a:lnTo>
                  <a:lnTo>
                    <a:pt x="356636" y="573398"/>
                  </a:lnTo>
                  <a:lnTo>
                    <a:pt x="166874" y="353256"/>
                  </a:lnTo>
                  <a:lnTo>
                    <a:pt x="350060" y="157238"/>
                  </a:lnTo>
                  <a:close/>
                </a:path>
              </a:pathLst>
            </a:custGeom>
            <a:solidFill>
              <a:srgbClr val="00A443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9" name="Forma libre 22">
              <a:extLst>
                <a:ext uri="{FF2B5EF4-FFF2-40B4-BE49-F238E27FC236}">
                  <a16:creationId xmlns:a16="http://schemas.microsoft.com/office/drawing/2014/main" id="{6CA6868E-8E03-4A37-982F-79B923A75867}"/>
                </a:ext>
              </a:extLst>
            </p:cNvPr>
            <p:cNvSpPr/>
            <p:nvPr/>
          </p:nvSpPr>
          <p:spPr>
            <a:xfrm>
              <a:off x="6726108" y="4437721"/>
              <a:ext cx="349455" cy="433238"/>
            </a:xfrm>
            <a:custGeom>
              <a:avLst/>
              <a:gdLst>
                <a:gd name="connsiteX0" fmla="*/ 317654 w 349455"/>
                <a:gd name="connsiteY0" fmla="*/ 233150 h 433238"/>
                <a:gd name="connsiteX1" fmla="*/ 220523 w 349455"/>
                <a:gd name="connsiteY1" fmla="*/ 186847 h 433238"/>
                <a:gd name="connsiteX2" fmla="*/ 179551 w 349455"/>
                <a:gd name="connsiteY2" fmla="*/ 177033 h 433238"/>
                <a:gd name="connsiteX3" fmla="*/ 136069 w 349455"/>
                <a:gd name="connsiteY3" fmla="*/ 162940 h 433238"/>
                <a:gd name="connsiteX4" fmla="*/ 105784 w 349455"/>
                <a:gd name="connsiteY4" fmla="*/ 144911 h 433238"/>
                <a:gd name="connsiteX5" fmla="*/ 94319 w 349455"/>
                <a:gd name="connsiteY5" fmla="*/ 117069 h 433238"/>
                <a:gd name="connsiteX6" fmla="*/ 115951 w 349455"/>
                <a:gd name="connsiteY6" fmla="*/ 82224 h 433238"/>
                <a:gd name="connsiteX7" fmla="*/ 172932 w 349455"/>
                <a:gd name="connsiteY7" fmla="*/ 68735 h 433238"/>
                <a:gd name="connsiteX8" fmla="*/ 237267 w 349455"/>
                <a:gd name="connsiteY8" fmla="*/ 84688 h 433238"/>
                <a:gd name="connsiteX9" fmla="*/ 277028 w 349455"/>
                <a:gd name="connsiteY9" fmla="*/ 139161 h 433238"/>
                <a:gd name="connsiteX10" fmla="*/ 344262 w 349455"/>
                <a:gd name="connsiteY10" fmla="*/ 114605 h 433238"/>
                <a:gd name="connsiteX11" fmla="*/ 309001 w 349455"/>
                <a:gd name="connsiteY11" fmla="*/ 51528 h 433238"/>
                <a:gd name="connsiteX12" fmla="*/ 249598 w 349455"/>
                <a:gd name="connsiteY12" fmla="*/ 13008 h 433238"/>
                <a:gd name="connsiteX13" fmla="*/ 172932 w 349455"/>
                <a:gd name="connsiteY13" fmla="*/ 38 h 433238"/>
                <a:gd name="connsiteX14" fmla="*/ 90728 w 349455"/>
                <a:gd name="connsiteY14" fmla="*/ 15213 h 433238"/>
                <a:gd name="connsiteX15" fmla="*/ 34958 w 349455"/>
                <a:gd name="connsiteY15" fmla="*/ 56976 h 433238"/>
                <a:gd name="connsiteX16" fmla="*/ 14883 w 349455"/>
                <a:gd name="connsiteY16" fmla="*/ 118021 h 433238"/>
                <a:gd name="connsiteX17" fmla="*/ 45169 w 349455"/>
                <a:gd name="connsiteY17" fmla="*/ 195407 h 433238"/>
                <a:gd name="connsiteX18" fmla="*/ 142732 w 349455"/>
                <a:gd name="connsiteY18" fmla="*/ 243353 h 433238"/>
                <a:gd name="connsiteX19" fmla="*/ 184527 w 349455"/>
                <a:gd name="connsiteY19" fmla="*/ 253988 h 433238"/>
                <a:gd name="connsiteX20" fmla="*/ 249728 w 349455"/>
                <a:gd name="connsiteY20" fmla="*/ 276512 h 433238"/>
                <a:gd name="connsiteX21" fmla="*/ 270625 w 349455"/>
                <a:gd name="connsiteY21" fmla="*/ 312136 h 433238"/>
                <a:gd name="connsiteX22" fmla="*/ 246007 w 349455"/>
                <a:gd name="connsiteY22" fmla="*/ 350225 h 433238"/>
                <a:gd name="connsiteX23" fmla="*/ 177994 w 349455"/>
                <a:gd name="connsiteY23" fmla="*/ 365399 h 433238"/>
                <a:gd name="connsiteX24" fmla="*/ 130402 w 349455"/>
                <a:gd name="connsiteY24" fmla="*/ 357185 h 433238"/>
                <a:gd name="connsiteX25" fmla="*/ 90641 w 349455"/>
                <a:gd name="connsiteY25" fmla="*/ 332196 h 433238"/>
                <a:gd name="connsiteX26" fmla="*/ 65634 w 349455"/>
                <a:gd name="connsiteY26" fmla="*/ 290044 h 433238"/>
                <a:gd name="connsiteX27" fmla="*/ 0 w 349455"/>
                <a:gd name="connsiteY27" fmla="*/ 318578 h 433238"/>
                <a:gd name="connsiteX28" fmla="*/ 102452 w 349455"/>
                <a:gd name="connsiteY28" fmla="*/ 420954 h 433238"/>
                <a:gd name="connsiteX29" fmla="*/ 177907 w 349455"/>
                <a:gd name="connsiteY29" fmla="*/ 433232 h 433238"/>
                <a:gd name="connsiteX30" fmla="*/ 268764 w 349455"/>
                <a:gd name="connsiteY30" fmla="*/ 417279 h 433238"/>
                <a:gd name="connsiteX31" fmla="*/ 328211 w 349455"/>
                <a:gd name="connsiteY31" fmla="*/ 373441 h 433238"/>
                <a:gd name="connsiteX32" fmla="*/ 349454 w 349455"/>
                <a:gd name="connsiteY32" fmla="*/ 309932 h 433238"/>
                <a:gd name="connsiteX33" fmla="*/ 317654 w 349455"/>
                <a:gd name="connsiteY33" fmla="*/ 233150 h 433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349455" h="433238">
                  <a:moveTo>
                    <a:pt x="317654" y="233150"/>
                  </a:moveTo>
                  <a:cubicBezTo>
                    <a:pt x="296627" y="213206"/>
                    <a:pt x="264252" y="197772"/>
                    <a:pt x="220523" y="186847"/>
                  </a:cubicBezTo>
                  <a:lnTo>
                    <a:pt x="179551" y="177033"/>
                  </a:lnTo>
                  <a:cubicBezTo>
                    <a:pt x="164811" y="173130"/>
                    <a:pt x="150295" y="168426"/>
                    <a:pt x="136069" y="162940"/>
                  </a:cubicBezTo>
                  <a:cubicBezTo>
                    <a:pt x="124942" y="158858"/>
                    <a:pt x="114675" y="152745"/>
                    <a:pt x="105784" y="144911"/>
                  </a:cubicBezTo>
                  <a:cubicBezTo>
                    <a:pt x="98096" y="137735"/>
                    <a:pt x="93912" y="127575"/>
                    <a:pt x="94319" y="117069"/>
                  </a:cubicBezTo>
                  <a:cubicBezTo>
                    <a:pt x="94319" y="102833"/>
                    <a:pt x="101531" y="91216"/>
                    <a:pt x="115951" y="82224"/>
                  </a:cubicBezTo>
                  <a:cubicBezTo>
                    <a:pt x="130371" y="73231"/>
                    <a:pt x="149365" y="68735"/>
                    <a:pt x="172932" y="68735"/>
                  </a:cubicBezTo>
                  <a:cubicBezTo>
                    <a:pt x="195403" y="68337"/>
                    <a:pt x="217590" y="73836"/>
                    <a:pt x="237267" y="84688"/>
                  </a:cubicBezTo>
                  <a:cubicBezTo>
                    <a:pt x="256131" y="95354"/>
                    <a:pt x="269383" y="113511"/>
                    <a:pt x="277028" y="139161"/>
                  </a:cubicBezTo>
                  <a:lnTo>
                    <a:pt x="344262" y="114605"/>
                  </a:lnTo>
                  <a:cubicBezTo>
                    <a:pt x="337993" y="90957"/>
                    <a:pt x="325866" y="69262"/>
                    <a:pt x="309001" y="51528"/>
                  </a:cubicBezTo>
                  <a:cubicBezTo>
                    <a:pt x="292331" y="34408"/>
                    <a:pt x="272031" y="21248"/>
                    <a:pt x="249598" y="13008"/>
                  </a:cubicBezTo>
                  <a:cubicBezTo>
                    <a:pt x="225036" y="4093"/>
                    <a:pt x="199060" y="-299"/>
                    <a:pt x="172932" y="38"/>
                  </a:cubicBezTo>
                  <a:cubicBezTo>
                    <a:pt x="144787" y="-498"/>
                    <a:pt x="116825" y="4664"/>
                    <a:pt x="90728" y="15213"/>
                  </a:cubicBezTo>
                  <a:cubicBezTo>
                    <a:pt x="68757" y="23941"/>
                    <a:pt x="49508" y="38355"/>
                    <a:pt x="34958" y="56976"/>
                  </a:cubicBezTo>
                  <a:cubicBezTo>
                    <a:pt x="21650" y="74520"/>
                    <a:pt x="14585" y="96006"/>
                    <a:pt x="14883" y="118021"/>
                  </a:cubicBezTo>
                  <a:cubicBezTo>
                    <a:pt x="14187" y="146831"/>
                    <a:pt x="25098" y="174712"/>
                    <a:pt x="45169" y="195407"/>
                  </a:cubicBezTo>
                  <a:cubicBezTo>
                    <a:pt x="65361" y="216449"/>
                    <a:pt x="97879" y="232428"/>
                    <a:pt x="142732" y="243353"/>
                  </a:cubicBezTo>
                  <a:lnTo>
                    <a:pt x="184527" y="253988"/>
                  </a:lnTo>
                  <a:cubicBezTo>
                    <a:pt x="214034" y="260529"/>
                    <a:pt x="235766" y="268039"/>
                    <a:pt x="249728" y="276512"/>
                  </a:cubicBezTo>
                  <a:cubicBezTo>
                    <a:pt x="262815" y="283546"/>
                    <a:pt x="270876" y="297290"/>
                    <a:pt x="270625" y="312136"/>
                  </a:cubicBezTo>
                  <a:cubicBezTo>
                    <a:pt x="270625" y="327441"/>
                    <a:pt x="262417" y="340138"/>
                    <a:pt x="246007" y="350225"/>
                  </a:cubicBezTo>
                  <a:cubicBezTo>
                    <a:pt x="229596" y="360311"/>
                    <a:pt x="206925" y="365369"/>
                    <a:pt x="177994" y="365399"/>
                  </a:cubicBezTo>
                  <a:cubicBezTo>
                    <a:pt x="161773" y="365447"/>
                    <a:pt x="145666" y="362667"/>
                    <a:pt x="130402" y="357185"/>
                  </a:cubicBezTo>
                  <a:cubicBezTo>
                    <a:pt x="115432" y="351958"/>
                    <a:pt x="101838" y="343415"/>
                    <a:pt x="90641" y="332196"/>
                  </a:cubicBezTo>
                  <a:cubicBezTo>
                    <a:pt x="79033" y="320359"/>
                    <a:pt x="70453" y="305902"/>
                    <a:pt x="65634" y="290044"/>
                  </a:cubicBezTo>
                  <a:lnTo>
                    <a:pt x="0" y="318578"/>
                  </a:lnTo>
                  <a:cubicBezTo>
                    <a:pt x="16099" y="366930"/>
                    <a:pt x="54064" y="404867"/>
                    <a:pt x="102452" y="420954"/>
                  </a:cubicBezTo>
                  <a:cubicBezTo>
                    <a:pt x="126729" y="429280"/>
                    <a:pt x="152242" y="433431"/>
                    <a:pt x="177907" y="433232"/>
                  </a:cubicBezTo>
                  <a:cubicBezTo>
                    <a:pt x="212865" y="433232"/>
                    <a:pt x="243151" y="427914"/>
                    <a:pt x="268764" y="417279"/>
                  </a:cubicBezTo>
                  <a:cubicBezTo>
                    <a:pt x="292188" y="408317"/>
                    <a:pt x="312735" y="393164"/>
                    <a:pt x="328211" y="373441"/>
                  </a:cubicBezTo>
                  <a:cubicBezTo>
                    <a:pt x="342121" y="355201"/>
                    <a:pt x="349592" y="332867"/>
                    <a:pt x="349454" y="309932"/>
                  </a:cubicBezTo>
                  <a:cubicBezTo>
                    <a:pt x="349454" y="278661"/>
                    <a:pt x="338854" y="253067"/>
                    <a:pt x="317654" y="233150"/>
                  </a:cubicBezTo>
                  <a:close/>
                </a:path>
              </a:pathLst>
            </a:custGeom>
            <a:solidFill>
              <a:srgbClr val="00A443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10" name="Forma libre 23">
              <a:extLst>
                <a:ext uri="{FF2B5EF4-FFF2-40B4-BE49-F238E27FC236}">
                  <a16:creationId xmlns:a16="http://schemas.microsoft.com/office/drawing/2014/main" id="{2E063AEE-ED62-57D5-0EF3-D8DC8156E2E3}"/>
                </a:ext>
              </a:extLst>
            </p:cNvPr>
            <p:cNvSpPr/>
            <p:nvPr/>
          </p:nvSpPr>
          <p:spPr>
            <a:xfrm>
              <a:off x="7130595" y="4288735"/>
              <a:ext cx="357464" cy="573528"/>
            </a:xfrm>
            <a:custGeom>
              <a:avLst/>
              <a:gdLst>
                <a:gd name="connsiteX0" fmla="*/ 282826 w 357464"/>
                <a:gd name="connsiteY0" fmla="*/ 168738 h 573528"/>
                <a:gd name="connsiteX1" fmla="*/ 203304 w 357464"/>
                <a:gd name="connsiteY1" fmla="*/ 149067 h 573528"/>
                <a:gd name="connsiteX2" fmla="*/ 123349 w 357464"/>
                <a:gd name="connsiteY2" fmla="*/ 171591 h 573528"/>
                <a:gd name="connsiteX3" fmla="*/ 80344 w 357464"/>
                <a:gd name="connsiteY3" fmla="*/ 218802 h 573528"/>
                <a:gd name="connsiteX4" fmla="*/ 80344 w 357464"/>
                <a:gd name="connsiteY4" fmla="*/ 0 h 573528"/>
                <a:gd name="connsiteX5" fmla="*/ 0 w 357464"/>
                <a:gd name="connsiteY5" fmla="*/ 0 h 573528"/>
                <a:gd name="connsiteX6" fmla="*/ 0 w 357464"/>
                <a:gd name="connsiteY6" fmla="*/ 573398 h 573528"/>
                <a:gd name="connsiteX7" fmla="*/ 80344 w 357464"/>
                <a:gd name="connsiteY7" fmla="*/ 573398 h 573528"/>
                <a:gd name="connsiteX8" fmla="*/ 80344 w 357464"/>
                <a:gd name="connsiteY8" fmla="*/ 326971 h 573528"/>
                <a:gd name="connsiteX9" fmla="*/ 109418 w 357464"/>
                <a:gd name="connsiteY9" fmla="*/ 248719 h 573528"/>
                <a:gd name="connsiteX10" fmla="*/ 184440 w 357464"/>
                <a:gd name="connsiteY10" fmla="*/ 220488 h 573528"/>
                <a:gd name="connsiteX11" fmla="*/ 250852 w 357464"/>
                <a:gd name="connsiteY11" fmla="*/ 248330 h 573528"/>
                <a:gd name="connsiteX12" fmla="*/ 276249 w 357464"/>
                <a:gd name="connsiteY12" fmla="*/ 323685 h 573528"/>
                <a:gd name="connsiteX13" fmla="*/ 276249 w 357464"/>
                <a:gd name="connsiteY13" fmla="*/ 573528 h 573528"/>
                <a:gd name="connsiteX14" fmla="*/ 357415 w 357464"/>
                <a:gd name="connsiteY14" fmla="*/ 573528 h 573528"/>
                <a:gd name="connsiteX15" fmla="*/ 357415 w 357464"/>
                <a:gd name="connsiteY15" fmla="*/ 310456 h 573528"/>
                <a:gd name="connsiteX16" fmla="*/ 337340 w 357464"/>
                <a:gd name="connsiteY16" fmla="*/ 224854 h 573528"/>
                <a:gd name="connsiteX17" fmla="*/ 282826 w 357464"/>
                <a:gd name="connsiteY17" fmla="*/ 168738 h 573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7464" h="573528">
                  <a:moveTo>
                    <a:pt x="282826" y="168738"/>
                  </a:moveTo>
                  <a:cubicBezTo>
                    <a:pt x="258515" y="155293"/>
                    <a:pt x="231084" y="148509"/>
                    <a:pt x="203304" y="149067"/>
                  </a:cubicBezTo>
                  <a:cubicBezTo>
                    <a:pt x="175077" y="149020"/>
                    <a:pt x="147392" y="156814"/>
                    <a:pt x="123349" y="171591"/>
                  </a:cubicBezTo>
                  <a:cubicBezTo>
                    <a:pt x="104936" y="183070"/>
                    <a:pt x="90053" y="199408"/>
                    <a:pt x="80344" y="218802"/>
                  </a:cubicBezTo>
                  <a:lnTo>
                    <a:pt x="80344" y="0"/>
                  </a:lnTo>
                  <a:lnTo>
                    <a:pt x="0" y="0"/>
                  </a:lnTo>
                  <a:lnTo>
                    <a:pt x="0" y="573398"/>
                  </a:lnTo>
                  <a:lnTo>
                    <a:pt x="80344" y="573398"/>
                  </a:lnTo>
                  <a:lnTo>
                    <a:pt x="80344" y="326971"/>
                  </a:lnTo>
                  <a:cubicBezTo>
                    <a:pt x="80344" y="293651"/>
                    <a:pt x="90035" y="267569"/>
                    <a:pt x="109418" y="248719"/>
                  </a:cubicBezTo>
                  <a:cubicBezTo>
                    <a:pt x="128801" y="229870"/>
                    <a:pt x="153808" y="220458"/>
                    <a:pt x="184440" y="220488"/>
                  </a:cubicBezTo>
                  <a:cubicBezTo>
                    <a:pt x="211728" y="220488"/>
                    <a:pt x="233862" y="229770"/>
                    <a:pt x="250852" y="248330"/>
                  </a:cubicBezTo>
                  <a:cubicBezTo>
                    <a:pt x="267843" y="266890"/>
                    <a:pt x="276305" y="292008"/>
                    <a:pt x="276249" y="323685"/>
                  </a:cubicBezTo>
                  <a:lnTo>
                    <a:pt x="276249" y="573528"/>
                  </a:lnTo>
                  <a:lnTo>
                    <a:pt x="357415" y="573528"/>
                  </a:lnTo>
                  <a:lnTo>
                    <a:pt x="357415" y="310456"/>
                  </a:lnTo>
                  <a:cubicBezTo>
                    <a:pt x="358125" y="280681"/>
                    <a:pt x="351215" y="251214"/>
                    <a:pt x="337340" y="224854"/>
                  </a:cubicBezTo>
                  <a:cubicBezTo>
                    <a:pt x="324776" y="201422"/>
                    <a:pt x="305890" y="181980"/>
                    <a:pt x="282826" y="168738"/>
                  </a:cubicBezTo>
                  <a:close/>
                </a:path>
              </a:pathLst>
            </a:custGeom>
            <a:solidFill>
              <a:srgbClr val="00A443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11" name="Forma libre 24">
              <a:extLst>
                <a:ext uri="{FF2B5EF4-FFF2-40B4-BE49-F238E27FC236}">
                  <a16:creationId xmlns:a16="http://schemas.microsoft.com/office/drawing/2014/main" id="{6A30C35D-7993-1D30-5298-8B36A0537F38}"/>
                </a:ext>
              </a:extLst>
            </p:cNvPr>
            <p:cNvSpPr/>
            <p:nvPr/>
          </p:nvSpPr>
          <p:spPr>
            <a:xfrm>
              <a:off x="7543680" y="4269867"/>
              <a:ext cx="110781" cy="105697"/>
            </a:xfrm>
            <a:custGeom>
              <a:avLst/>
              <a:gdLst>
                <a:gd name="connsiteX0" fmla="*/ 94331 w 110781"/>
                <a:gd name="connsiteY0" fmla="*/ 14328 h 105697"/>
                <a:gd name="connsiteX1" fmla="*/ 55003 w 110781"/>
                <a:gd name="connsiteY1" fmla="*/ 18 h 105697"/>
                <a:gd name="connsiteX2" fmla="*/ 16064 w 110781"/>
                <a:gd name="connsiteY2" fmla="*/ 14328 h 105697"/>
                <a:gd name="connsiteX3" fmla="*/ 56 w 110781"/>
                <a:gd name="connsiteY3" fmla="*/ 53238 h 105697"/>
                <a:gd name="connsiteX4" fmla="*/ 16064 w 110781"/>
                <a:gd name="connsiteY4" fmla="*/ 91369 h 105697"/>
                <a:gd name="connsiteX5" fmla="*/ 55003 w 110781"/>
                <a:gd name="connsiteY5" fmla="*/ 105679 h 105697"/>
                <a:gd name="connsiteX6" fmla="*/ 94331 w 110781"/>
                <a:gd name="connsiteY6" fmla="*/ 91369 h 105697"/>
                <a:gd name="connsiteX7" fmla="*/ 110729 w 110781"/>
                <a:gd name="connsiteY7" fmla="*/ 53238 h 105697"/>
                <a:gd name="connsiteX8" fmla="*/ 94331 w 110781"/>
                <a:gd name="connsiteY8" fmla="*/ 14328 h 105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0781" h="105697">
                  <a:moveTo>
                    <a:pt x="94331" y="14328"/>
                  </a:moveTo>
                  <a:cubicBezTo>
                    <a:pt x="83463" y="4830"/>
                    <a:pt x="69436" y="-272"/>
                    <a:pt x="55003" y="18"/>
                  </a:cubicBezTo>
                  <a:cubicBezTo>
                    <a:pt x="40674" y="-345"/>
                    <a:pt x="26747" y="4774"/>
                    <a:pt x="16064" y="14328"/>
                  </a:cubicBezTo>
                  <a:cubicBezTo>
                    <a:pt x="5218" y="24285"/>
                    <a:pt x="-645" y="38539"/>
                    <a:pt x="56" y="53238"/>
                  </a:cubicBezTo>
                  <a:cubicBezTo>
                    <a:pt x="-549" y="67695"/>
                    <a:pt x="5317" y="81672"/>
                    <a:pt x="16064" y="91369"/>
                  </a:cubicBezTo>
                  <a:cubicBezTo>
                    <a:pt x="26747" y="100924"/>
                    <a:pt x="40674" y="106043"/>
                    <a:pt x="55003" y="105679"/>
                  </a:cubicBezTo>
                  <a:cubicBezTo>
                    <a:pt x="69441" y="105991"/>
                    <a:pt x="83472" y="100885"/>
                    <a:pt x="94331" y="91369"/>
                  </a:cubicBezTo>
                  <a:cubicBezTo>
                    <a:pt x="105282" y="81789"/>
                    <a:pt x="111313" y="67773"/>
                    <a:pt x="110729" y="53238"/>
                  </a:cubicBezTo>
                  <a:cubicBezTo>
                    <a:pt x="111413" y="38461"/>
                    <a:pt x="105386" y="24164"/>
                    <a:pt x="94331" y="14328"/>
                  </a:cubicBezTo>
                  <a:close/>
                </a:path>
              </a:pathLst>
            </a:custGeom>
            <a:solidFill>
              <a:srgbClr val="00A443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12" name="Forma libre 25">
              <a:extLst>
                <a:ext uri="{FF2B5EF4-FFF2-40B4-BE49-F238E27FC236}">
                  <a16:creationId xmlns:a16="http://schemas.microsoft.com/office/drawing/2014/main" id="{103AF806-94C6-8559-98A3-0E136011E843}"/>
                </a:ext>
              </a:extLst>
            </p:cNvPr>
            <p:cNvSpPr/>
            <p:nvPr/>
          </p:nvSpPr>
          <p:spPr>
            <a:xfrm>
              <a:off x="7558316" y="4446016"/>
              <a:ext cx="80343" cy="416117"/>
            </a:xfrm>
            <a:custGeom>
              <a:avLst/>
              <a:gdLst>
                <a:gd name="connsiteX0" fmla="*/ 0 w 80343"/>
                <a:gd name="connsiteY0" fmla="*/ 0 h 416117"/>
                <a:gd name="connsiteX1" fmla="*/ 80344 w 80343"/>
                <a:gd name="connsiteY1" fmla="*/ 0 h 416117"/>
                <a:gd name="connsiteX2" fmla="*/ 80344 w 80343"/>
                <a:gd name="connsiteY2" fmla="*/ 416117 h 416117"/>
                <a:gd name="connsiteX3" fmla="*/ 0 w 80343"/>
                <a:gd name="connsiteY3" fmla="*/ 416117 h 416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0343" h="416117">
                  <a:moveTo>
                    <a:pt x="0" y="0"/>
                  </a:moveTo>
                  <a:lnTo>
                    <a:pt x="80344" y="0"/>
                  </a:lnTo>
                  <a:lnTo>
                    <a:pt x="80344" y="416117"/>
                  </a:lnTo>
                  <a:lnTo>
                    <a:pt x="0" y="416117"/>
                  </a:lnTo>
                  <a:close/>
                </a:path>
              </a:pathLst>
            </a:custGeom>
            <a:solidFill>
              <a:srgbClr val="00A443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13" name="Forma libre 26">
              <a:extLst>
                <a:ext uri="{FF2B5EF4-FFF2-40B4-BE49-F238E27FC236}">
                  <a16:creationId xmlns:a16="http://schemas.microsoft.com/office/drawing/2014/main" id="{B4281CE0-B173-3E87-4144-87690BB4032E}"/>
                </a:ext>
              </a:extLst>
            </p:cNvPr>
            <p:cNvSpPr/>
            <p:nvPr/>
          </p:nvSpPr>
          <p:spPr>
            <a:xfrm>
              <a:off x="7713336" y="4437787"/>
              <a:ext cx="217321" cy="424346"/>
            </a:xfrm>
            <a:custGeom>
              <a:avLst/>
              <a:gdLst>
                <a:gd name="connsiteX0" fmla="*/ 127503 w 217321"/>
                <a:gd name="connsiteY0" fmla="*/ 18865 h 424346"/>
                <a:gd name="connsiteX1" fmla="*/ 80344 w 217321"/>
                <a:gd name="connsiteY1" fmla="*/ 76191 h 424346"/>
                <a:gd name="connsiteX2" fmla="*/ 80344 w 217321"/>
                <a:gd name="connsiteY2" fmla="*/ 8229 h 424346"/>
                <a:gd name="connsiteX3" fmla="*/ 0 w 217321"/>
                <a:gd name="connsiteY3" fmla="*/ 8229 h 424346"/>
                <a:gd name="connsiteX4" fmla="*/ 0 w 217321"/>
                <a:gd name="connsiteY4" fmla="*/ 424346 h 424346"/>
                <a:gd name="connsiteX5" fmla="*/ 80430 w 217321"/>
                <a:gd name="connsiteY5" fmla="*/ 424346 h 424346"/>
                <a:gd name="connsiteX6" fmla="*/ 80430 w 217321"/>
                <a:gd name="connsiteY6" fmla="*/ 202345 h 424346"/>
                <a:gd name="connsiteX7" fmla="*/ 107471 w 217321"/>
                <a:gd name="connsiteY7" fmla="*/ 117176 h 424346"/>
                <a:gd name="connsiteX8" fmla="*/ 176350 w 217321"/>
                <a:gd name="connsiteY8" fmla="*/ 85227 h 424346"/>
                <a:gd name="connsiteX9" fmla="*/ 217322 w 217321"/>
                <a:gd name="connsiteY9" fmla="*/ 85227 h 424346"/>
                <a:gd name="connsiteX10" fmla="*/ 217322 w 217321"/>
                <a:gd name="connsiteY10" fmla="*/ 15 h 424346"/>
                <a:gd name="connsiteX11" fmla="*/ 193569 w 217321"/>
                <a:gd name="connsiteY11" fmla="*/ 15 h 424346"/>
                <a:gd name="connsiteX12" fmla="*/ 127503 w 217321"/>
                <a:gd name="connsiteY12" fmla="*/ 18865 h 424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7321" h="424346">
                  <a:moveTo>
                    <a:pt x="127503" y="18865"/>
                  </a:moveTo>
                  <a:cubicBezTo>
                    <a:pt x="108077" y="31458"/>
                    <a:pt x="92328" y="50567"/>
                    <a:pt x="80344" y="76191"/>
                  </a:cubicBezTo>
                  <a:lnTo>
                    <a:pt x="80344" y="8229"/>
                  </a:lnTo>
                  <a:lnTo>
                    <a:pt x="0" y="8229"/>
                  </a:lnTo>
                  <a:lnTo>
                    <a:pt x="0" y="424346"/>
                  </a:lnTo>
                  <a:lnTo>
                    <a:pt x="80430" y="424346"/>
                  </a:lnTo>
                  <a:lnTo>
                    <a:pt x="80430" y="202345"/>
                  </a:lnTo>
                  <a:cubicBezTo>
                    <a:pt x="80430" y="166864"/>
                    <a:pt x="89430" y="138477"/>
                    <a:pt x="107471" y="117176"/>
                  </a:cubicBezTo>
                  <a:cubicBezTo>
                    <a:pt x="124258" y="96459"/>
                    <a:pt x="149698" y="84665"/>
                    <a:pt x="176350" y="85227"/>
                  </a:cubicBezTo>
                  <a:lnTo>
                    <a:pt x="217322" y="85227"/>
                  </a:lnTo>
                  <a:lnTo>
                    <a:pt x="217322" y="15"/>
                  </a:lnTo>
                  <a:lnTo>
                    <a:pt x="193569" y="15"/>
                  </a:lnTo>
                  <a:cubicBezTo>
                    <a:pt x="170163" y="-357"/>
                    <a:pt x="147189" y="6202"/>
                    <a:pt x="127503" y="18865"/>
                  </a:cubicBezTo>
                  <a:close/>
                </a:path>
              </a:pathLst>
            </a:custGeom>
            <a:solidFill>
              <a:srgbClr val="00A443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14" name="Forma libre 27">
              <a:extLst>
                <a:ext uri="{FF2B5EF4-FFF2-40B4-BE49-F238E27FC236}">
                  <a16:creationId xmlns:a16="http://schemas.microsoft.com/office/drawing/2014/main" id="{4C0A66F3-0085-8358-1062-92ED98E50EE0}"/>
                </a:ext>
              </a:extLst>
            </p:cNvPr>
            <p:cNvSpPr/>
            <p:nvPr/>
          </p:nvSpPr>
          <p:spPr>
            <a:xfrm>
              <a:off x="7934006" y="4437774"/>
              <a:ext cx="392745" cy="433521"/>
            </a:xfrm>
            <a:custGeom>
              <a:avLst/>
              <a:gdLst>
                <a:gd name="connsiteX0" fmla="*/ 299249 w 392745"/>
                <a:gd name="connsiteY0" fmla="*/ 26659 h 433521"/>
                <a:gd name="connsiteX1" fmla="*/ 200042 w 392745"/>
                <a:gd name="connsiteY1" fmla="*/ 28 h 433521"/>
                <a:gd name="connsiteX2" fmla="*/ 119309 w 392745"/>
                <a:gd name="connsiteY2" fmla="*/ 15202 h 433521"/>
                <a:gd name="connsiteX3" fmla="*/ 55752 w 392745"/>
                <a:gd name="connsiteY3" fmla="*/ 59127 h 433521"/>
                <a:gd name="connsiteX4" fmla="*/ 14347 w 392745"/>
                <a:gd name="connsiteY4" fmla="*/ 127522 h 433521"/>
                <a:gd name="connsiteX5" fmla="*/ 27 w 392745"/>
                <a:gd name="connsiteY5" fmla="*/ 216408 h 433521"/>
                <a:gd name="connsiteX6" fmla="*/ 26245 w 392745"/>
                <a:gd name="connsiteY6" fmla="*/ 329895 h 433521"/>
                <a:gd name="connsiteX7" fmla="*/ 98412 w 392745"/>
                <a:gd name="connsiteY7" fmla="*/ 406071 h 433521"/>
                <a:gd name="connsiteX8" fmla="*/ 204152 w 392745"/>
                <a:gd name="connsiteY8" fmla="*/ 433481 h 433521"/>
                <a:gd name="connsiteX9" fmla="*/ 274242 w 392745"/>
                <a:gd name="connsiteY9" fmla="*/ 423278 h 433521"/>
                <a:gd name="connsiteX10" fmla="*/ 336544 w 392745"/>
                <a:gd name="connsiteY10" fmla="*/ 389686 h 433521"/>
                <a:gd name="connsiteX11" fmla="*/ 385304 w 392745"/>
                <a:gd name="connsiteY11" fmla="*/ 329463 h 433521"/>
                <a:gd name="connsiteX12" fmla="*/ 323002 w 392745"/>
                <a:gd name="connsiteY12" fmla="*/ 290985 h 433521"/>
                <a:gd name="connsiteX13" fmla="*/ 291851 w 392745"/>
                <a:gd name="connsiteY13" fmla="*/ 332316 h 433521"/>
                <a:gd name="connsiteX14" fmla="*/ 251701 w 392745"/>
                <a:gd name="connsiteY14" fmla="*/ 355273 h 433521"/>
                <a:gd name="connsiteX15" fmla="*/ 204109 w 392745"/>
                <a:gd name="connsiteY15" fmla="*/ 362233 h 433521"/>
                <a:gd name="connsiteX16" fmla="*/ 140985 w 392745"/>
                <a:gd name="connsiteY16" fmla="*/ 345848 h 433521"/>
                <a:gd name="connsiteX17" fmla="*/ 97157 w 392745"/>
                <a:gd name="connsiteY17" fmla="*/ 296908 h 433521"/>
                <a:gd name="connsiteX18" fmla="*/ 81884 w 392745"/>
                <a:gd name="connsiteY18" fmla="*/ 235042 h 433521"/>
                <a:gd name="connsiteX19" fmla="*/ 391924 w 392745"/>
                <a:gd name="connsiteY19" fmla="*/ 235042 h 433521"/>
                <a:gd name="connsiteX20" fmla="*/ 392745 w 392745"/>
                <a:gd name="connsiteY20" fmla="*/ 223585 h 433521"/>
                <a:gd name="connsiteX21" fmla="*/ 392745 w 392745"/>
                <a:gd name="connsiteY21" fmla="*/ 212907 h 433521"/>
                <a:gd name="connsiteX22" fmla="*/ 367739 w 392745"/>
                <a:gd name="connsiteY22" fmla="*/ 101106 h 433521"/>
                <a:gd name="connsiteX23" fmla="*/ 299249 w 392745"/>
                <a:gd name="connsiteY23" fmla="*/ 26659 h 433521"/>
                <a:gd name="connsiteX24" fmla="*/ 84264 w 392745"/>
                <a:gd name="connsiteY24" fmla="*/ 175337 h 433521"/>
                <a:gd name="connsiteX25" fmla="*/ 89369 w 392745"/>
                <a:gd name="connsiteY25" fmla="*/ 152813 h 433521"/>
                <a:gd name="connsiteX26" fmla="*/ 112732 w 392745"/>
                <a:gd name="connsiteY26" fmla="*/ 106121 h 433521"/>
                <a:gd name="connsiteX27" fmla="*/ 150027 w 392745"/>
                <a:gd name="connsiteY27" fmla="*/ 77458 h 433521"/>
                <a:gd name="connsiteX28" fmla="*/ 199220 w 392745"/>
                <a:gd name="connsiteY28" fmla="*/ 68033 h 433521"/>
                <a:gd name="connsiteX29" fmla="*/ 279953 w 392745"/>
                <a:gd name="connsiteY29" fmla="*/ 104046 h 433521"/>
                <a:gd name="connsiteX30" fmla="*/ 308941 w 392745"/>
                <a:gd name="connsiteY30" fmla="*/ 175337 h 433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92745" h="433521">
                  <a:moveTo>
                    <a:pt x="299249" y="26659"/>
                  </a:moveTo>
                  <a:cubicBezTo>
                    <a:pt x="269353" y="8653"/>
                    <a:pt x="234957" y="-573"/>
                    <a:pt x="200042" y="28"/>
                  </a:cubicBezTo>
                  <a:cubicBezTo>
                    <a:pt x="172396" y="-327"/>
                    <a:pt x="144922" y="4835"/>
                    <a:pt x="119309" y="15202"/>
                  </a:cubicBezTo>
                  <a:cubicBezTo>
                    <a:pt x="95210" y="25146"/>
                    <a:pt x="73578" y="40122"/>
                    <a:pt x="55752" y="59127"/>
                  </a:cubicBezTo>
                  <a:cubicBezTo>
                    <a:pt x="37365" y="78824"/>
                    <a:pt x="23260" y="102113"/>
                    <a:pt x="14347" y="127522"/>
                  </a:cubicBezTo>
                  <a:cubicBezTo>
                    <a:pt x="4439" y="156094"/>
                    <a:pt x="-406" y="186176"/>
                    <a:pt x="27" y="216408"/>
                  </a:cubicBezTo>
                  <a:cubicBezTo>
                    <a:pt x="27" y="259641"/>
                    <a:pt x="8766" y="297470"/>
                    <a:pt x="26245" y="329895"/>
                  </a:cubicBezTo>
                  <a:cubicBezTo>
                    <a:pt x="42816" y="361433"/>
                    <a:pt x="67823" y="387792"/>
                    <a:pt x="98412" y="406071"/>
                  </a:cubicBezTo>
                  <a:cubicBezTo>
                    <a:pt x="130471" y="424739"/>
                    <a:pt x="167074" y="434225"/>
                    <a:pt x="204152" y="433481"/>
                  </a:cubicBezTo>
                  <a:cubicBezTo>
                    <a:pt x="227905" y="433520"/>
                    <a:pt x="251485" y="430083"/>
                    <a:pt x="274242" y="423278"/>
                  </a:cubicBezTo>
                  <a:cubicBezTo>
                    <a:pt x="297043" y="416369"/>
                    <a:pt x="318243" y="404947"/>
                    <a:pt x="336544" y="389686"/>
                  </a:cubicBezTo>
                  <a:cubicBezTo>
                    <a:pt x="356446" y="372847"/>
                    <a:pt x="372973" y="352419"/>
                    <a:pt x="385304" y="329463"/>
                  </a:cubicBezTo>
                  <a:lnTo>
                    <a:pt x="323002" y="290985"/>
                  </a:lnTo>
                  <a:cubicBezTo>
                    <a:pt x="315258" y="306571"/>
                    <a:pt x="304701" y="320587"/>
                    <a:pt x="291851" y="332316"/>
                  </a:cubicBezTo>
                  <a:cubicBezTo>
                    <a:pt x="280256" y="342748"/>
                    <a:pt x="266584" y="350578"/>
                    <a:pt x="251701" y="355273"/>
                  </a:cubicBezTo>
                  <a:cubicBezTo>
                    <a:pt x="236298" y="360002"/>
                    <a:pt x="220247" y="362350"/>
                    <a:pt x="204109" y="362233"/>
                  </a:cubicBezTo>
                  <a:cubicBezTo>
                    <a:pt x="181957" y="362596"/>
                    <a:pt x="160152" y="356933"/>
                    <a:pt x="140985" y="345848"/>
                  </a:cubicBezTo>
                  <a:cubicBezTo>
                    <a:pt x="121818" y="334274"/>
                    <a:pt x="106546" y="317232"/>
                    <a:pt x="97157" y="296908"/>
                  </a:cubicBezTo>
                  <a:cubicBezTo>
                    <a:pt x="88115" y="277462"/>
                    <a:pt x="82923" y="256455"/>
                    <a:pt x="81884" y="235042"/>
                  </a:cubicBezTo>
                  <a:lnTo>
                    <a:pt x="391924" y="235042"/>
                  </a:lnTo>
                  <a:cubicBezTo>
                    <a:pt x="392443" y="231246"/>
                    <a:pt x="392745" y="227420"/>
                    <a:pt x="392745" y="223585"/>
                  </a:cubicBezTo>
                  <a:lnTo>
                    <a:pt x="392745" y="212907"/>
                  </a:lnTo>
                  <a:cubicBezTo>
                    <a:pt x="392745" y="170309"/>
                    <a:pt x="384396" y="133042"/>
                    <a:pt x="367739" y="101106"/>
                  </a:cubicBezTo>
                  <a:cubicBezTo>
                    <a:pt x="352206" y="70471"/>
                    <a:pt x="328497" y="44709"/>
                    <a:pt x="299249" y="26659"/>
                  </a:cubicBezTo>
                  <a:close/>
                  <a:moveTo>
                    <a:pt x="84264" y="175337"/>
                  </a:moveTo>
                  <a:cubicBezTo>
                    <a:pt x="85476" y="167728"/>
                    <a:pt x="87206" y="160206"/>
                    <a:pt x="89369" y="152813"/>
                  </a:cubicBezTo>
                  <a:cubicBezTo>
                    <a:pt x="94129" y="135909"/>
                    <a:pt x="102046" y="120064"/>
                    <a:pt x="112732" y="106121"/>
                  </a:cubicBezTo>
                  <a:cubicBezTo>
                    <a:pt x="122510" y="93540"/>
                    <a:pt x="135360" y="83675"/>
                    <a:pt x="150027" y="77458"/>
                  </a:cubicBezTo>
                  <a:cubicBezTo>
                    <a:pt x="165603" y="71020"/>
                    <a:pt x="182347" y="67813"/>
                    <a:pt x="199220" y="68033"/>
                  </a:cubicBezTo>
                  <a:cubicBezTo>
                    <a:pt x="230198" y="67225"/>
                    <a:pt x="259878" y="80462"/>
                    <a:pt x="279953" y="104046"/>
                  </a:cubicBezTo>
                  <a:cubicBezTo>
                    <a:pt x="295009" y="121339"/>
                    <a:pt x="304657" y="145104"/>
                    <a:pt x="308941" y="175337"/>
                  </a:cubicBezTo>
                  <a:close/>
                </a:path>
              </a:pathLst>
            </a:custGeom>
            <a:solidFill>
              <a:srgbClr val="00A443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15" name="Forma libre 28">
              <a:extLst>
                <a:ext uri="{FF2B5EF4-FFF2-40B4-BE49-F238E27FC236}">
                  <a16:creationId xmlns:a16="http://schemas.microsoft.com/office/drawing/2014/main" id="{FF06CAE5-C7BB-F744-2E9C-FB26B27E9A38}"/>
                </a:ext>
              </a:extLst>
            </p:cNvPr>
            <p:cNvSpPr/>
            <p:nvPr/>
          </p:nvSpPr>
          <p:spPr>
            <a:xfrm>
              <a:off x="4434431" y="4035174"/>
              <a:ext cx="545454" cy="873989"/>
            </a:xfrm>
            <a:custGeom>
              <a:avLst/>
              <a:gdLst>
                <a:gd name="connsiteX0" fmla="*/ 0 w 545454"/>
                <a:gd name="connsiteY0" fmla="*/ 623160 h 873989"/>
                <a:gd name="connsiteX1" fmla="*/ 72383 w 545454"/>
                <a:gd name="connsiteY1" fmla="*/ 799377 h 873989"/>
                <a:gd name="connsiteX2" fmla="*/ 361352 w 545454"/>
                <a:gd name="connsiteY2" fmla="*/ 846501 h 873989"/>
                <a:gd name="connsiteX3" fmla="*/ 448142 w 545454"/>
                <a:gd name="connsiteY3" fmla="*/ 0 h 873989"/>
                <a:gd name="connsiteX4" fmla="*/ 0 w 545454"/>
                <a:gd name="connsiteY4" fmla="*/ 623160 h 873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5454" h="873989">
                  <a:moveTo>
                    <a:pt x="0" y="623160"/>
                  </a:moveTo>
                  <a:cubicBezTo>
                    <a:pt x="-78" y="689142"/>
                    <a:pt x="25938" y="752478"/>
                    <a:pt x="72383" y="799377"/>
                  </a:cubicBezTo>
                  <a:cubicBezTo>
                    <a:pt x="162029" y="888956"/>
                    <a:pt x="283777" y="888783"/>
                    <a:pt x="361352" y="846501"/>
                  </a:cubicBezTo>
                  <a:cubicBezTo>
                    <a:pt x="456319" y="795010"/>
                    <a:pt x="669920" y="640582"/>
                    <a:pt x="448142" y="0"/>
                  </a:cubicBezTo>
                  <a:cubicBezTo>
                    <a:pt x="448142" y="302544"/>
                    <a:pt x="0" y="333283"/>
                    <a:pt x="0" y="623160"/>
                  </a:cubicBezTo>
                  <a:close/>
                </a:path>
              </a:pathLst>
            </a:custGeom>
            <a:solidFill>
              <a:srgbClr val="FF9C1A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16" name="Forma libre 29">
              <a:extLst>
                <a:ext uri="{FF2B5EF4-FFF2-40B4-BE49-F238E27FC236}">
                  <a16:creationId xmlns:a16="http://schemas.microsoft.com/office/drawing/2014/main" id="{08C7DE6F-F3D1-9681-7175-E3D317BC4BD5}"/>
                </a:ext>
              </a:extLst>
            </p:cNvPr>
            <p:cNvSpPr/>
            <p:nvPr/>
          </p:nvSpPr>
          <p:spPr>
            <a:xfrm>
              <a:off x="4116863" y="4035346"/>
              <a:ext cx="521650" cy="873815"/>
            </a:xfrm>
            <a:custGeom>
              <a:avLst/>
              <a:gdLst>
                <a:gd name="connsiteX0" fmla="*/ 521650 w 521650"/>
                <a:gd name="connsiteY0" fmla="*/ 264715 h 873815"/>
                <a:gd name="connsiteX1" fmla="*/ 448099 w 521650"/>
                <a:gd name="connsiteY1" fmla="*/ 0 h 873815"/>
                <a:gd name="connsiteX2" fmla="*/ 0 w 521650"/>
                <a:gd name="connsiteY2" fmla="*/ 622987 h 873815"/>
                <a:gd name="connsiteX3" fmla="*/ 72383 w 521650"/>
                <a:gd name="connsiteY3" fmla="*/ 799204 h 873815"/>
                <a:gd name="connsiteX4" fmla="*/ 361309 w 521650"/>
                <a:gd name="connsiteY4" fmla="*/ 846501 h 873815"/>
                <a:gd name="connsiteX5" fmla="*/ 521650 w 521650"/>
                <a:gd name="connsiteY5" fmla="*/ 264715 h 873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21650" h="873815">
                  <a:moveTo>
                    <a:pt x="521650" y="264715"/>
                  </a:moveTo>
                  <a:cubicBezTo>
                    <a:pt x="506940" y="185469"/>
                    <a:pt x="483360" y="104321"/>
                    <a:pt x="448099" y="0"/>
                  </a:cubicBezTo>
                  <a:cubicBezTo>
                    <a:pt x="448099" y="302371"/>
                    <a:pt x="0" y="333110"/>
                    <a:pt x="0" y="622987"/>
                  </a:cubicBezTo>
                  <a:cubicBezTo>
                    <a:pt x="-99" y="688969"/>
                    <a:pt x="25921" y="752314"/>
                    <a:pt x="72383" y="799204"/>
                  </a:cubicBezTo>
                  <a:cubicBezTo>
                    <a:pt x="161986" y="888783"/>
                    <a:pt x="284686" y="888523"/>
                    <a:pt x="361309" y="846501"/>
                  </a:cubicBezTo>
                  <a:cubicBezTo>
                    <a:pt x="182753" y="656665"/>
                    <a:pt x="245964" y="436912"/>
                    <a:pt x="521650" y="264715"/>
                  </a:cubicBezTo>
                  <a:close/>
                </a:path>
              </a:pathLst>
            </a:custGeom>
            <a:solidFill>
              <a:srgbClr val="0DA9FF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17" name="Forma libre 30">
              <a:extLst>
                <a:ext uri="{FF2B5EF4-FFF2-40B4-BE49-F238E27FC236}">
                  <a16:creationId xmlns:a16="http://schemas.microsoft.com/office/drawing/2014/main" id="{67DE6E3A-B1D0-B0E0-244E-2147353778C6}"/>
                </a:ext>
              </a:extLst>
            </p:cNvPr>
            <p:cNvSpPr/>
            <p:nvPr/>
          </p:nvSpPr>
          <p:spPr>
            <a:xfrm>
              <a:off x="3799123" y="4035346"/>
              <a:ext cx="521693" cy="1079785"/>
            </a:xfrm>
            <a:custGeom>
              <a:avLst/>
              <a:gdLst>
                <a:gd name="connsiteX0" fmla="*/ 521693 w 521693"/>
                <a:gd name="connsiteY0" fmla="*/ 264715 h 1079785"/>
                <a:gd name="connsiteX1" fmla="*/ 448142 w 521693"/>
                <a:gd name="connsiteY1" fmla="*/ 0 h 1079785"/>
                <a:gd name="connsiteX2" fmla="*/ 0 w 521693"/>
                <a:gd name="connsiteY2" fmla="*/ 622987 h 1079785"/>
                <a:gd name="connsiteX3" fmla="*/ 120537 w 521693"/>
                <a:gd name="connsiteY3" fmla="*/ 837119 h 1079785"/>
                <a:gd name="connsiteX4" fmla="*/ 109029 w 521693"/>
                <a:gd name="connsiteY4" fmla="*/ 1079786 h 1079785"/>
                <a:gd name="connsiteX5" fmla="*/ 166485 w 521693"/>
                <a:gd name="connsiteY5" fmla="*/ 1070231 h 1079785"/>
                <a:gd name="connsiteX6" fmla="*/ 157442 w 521693"/>
                <a:gd name="connsiteY6" fmla="*/ 855710 h 1079785"/>
                <a:gd name="connsiteX7" fmla="*/ 361265 w 521693"/>
                <a:gd name="connsiteY7" fmla="*/ 846587 h 1079785"/>
                <a:gd name="connsiteX8" fmla="*/ 521693 w 521693"/>
                <a:gd name="connsiteY8" fmla="*/ 264715 h 1079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21693" h="1079785">
                  <a:moveTo>
                    <a:pt x="521693" y="264715"/>
                  </a:moveTo>
                  <a:cubicBezTo>
                    <a:pt x="506983" y="185469"/>
                    <a:pt x="483403" y="104321"/>
                    <a:pt x="448142" y="0"/>
                  </a:cubicBezTo>
                  <a:cubicBezTo>
                    <a:pt x="448142" y="302371"/>
                    <a:pt x="0" y="333110"/>
                    <a:pt x="0" y="622987"/>
                  </a:cubicBezTo>
                  <a:cubicBezTo>
                    <a:pt x="0" y="771665"/>
                    <a:pt x="120537" y="837119"/>
                    <a:pt x="120537" y="837119"/>
                  </a:cubicBezTo>
                  <a:cubicBezTo>
                    <a:pt x="101821" y="916616"/>
                    <a:pt x="97922" y="998875"/>
                    <a:pt x="109029" y="1079786"/>
                  </a:cubicBezTo>
                  <a:lnTo>
                    <a:pt x="166485" y="1070231"/>
                  </a:lnTo>
                  <a:cubicBezTo>
                    <a:pt x="138406" y="972525"/>
                    <a:pt x="155625" y="866129"/>
                    <a:pt x="157442" y="855710"/>
                  </a:cubicBezTo>
                  <a:cubicBezTo>
                    <a:pt x="230994" y="885151"/>
                    <a:pt x="306838" y="876418"/>
                    <a:pt x="361265" y="846587"/>
                  </a:cubicBezTo>
                  <a:cubicBezTo>
                    <a:pt x="182969" y="656665"/>
                    <a:pt x="245834" y="436955"/>
                    <a:pt x="521693" y="264715"/>
                  </a:cubicBezTo>
                  <a:close/>
                </a:path>
              </a:pathLst>
            </a:custGeom>
            <a:solidFill>
              <a:srgbClr val="00A443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18" name="Forma libre 31">
              <a:extLst>
                <a:ext uri="{FF2B5EF4-FFF2-40B4-BE49-F238E27FC236}">
                  <a16:creationId xmlns:a16="http://schemas.microsoft.com/office/drawing/2014/main" id="{820689BC-D217-F8A4-334F-0B14ECB1B0DD}"/>
                </a:ext>
              </a:extLst>
            </p:cNvPr>
            <p:cNvSpPr/>
            <p:nvPr/>
          </p:nvSpPr>
          <p:spPr>
            <a:xfrm>
              <a:off x="5180845" y="4950447"/>
              <a:ext cx="552325" cy="590841"/>
            </a:xfrm>
            <a:custGeom>
              <a:avLst/>
              <a:gdLst>
                <a:gd name="connsiteX0" fmla="*/ 282002 w 552325"/>
                <a:gd name="connsiteY0" fmla="*/ 276096 h 590841"/>
                <a:gd name="connsiteX1" fmla="*/ 282002 w 552325"/>
                <a:gd name="connsiteY1" fmla="*/ 348987 h 590841"/>
                <a:gd name="connsiteX2" fmla="*/ 464409 w 552325"/>
                <a:gd name="connsiteY2" fmla="*/ 348987 h 590841"/>
                <a:gd name="connsiteX3" fmla="*/ 442776 w 552325"/>
                <a:gd name="connsiteY3" fmla="*/ 423521 h 590841"/>
                <a:gd name="connsiteX4" fmla="*/ 379998 w 552325"/>
                <a:gd name="connsiteY4" fmla="*/ 488932 h 590841"/>
                <a:gd name="connsiteX5" fmla="*/ 282002 w 552325"/>
                <a:gd name="connsiteY5" fmla="*/ 511889 h 590841"/>
                <a:gd name="connsiteX6" fmla="*/ 114782 w 552325"/>
                <a:gd name="connsiteY6" fmla="*/ 411545 h 590841"/>
                <a:gd name="connsiteX7" fmla="*/ 88563 w 552325"/>
                <a:gd name="connsiteY7" fmla="*/ 295594 h 590841"/>
                <a:gd name="connsiteX8" fmla="*/ 103317 w 552325"/>
                <a:gd name="connsiteY8" fmla="*/ 204805 h 590841"/>
                <a:gd name="connsiteX9" fmla="*/ 144721 w 552325"/>
                <a:gd name="connsiteY9" fmla="*/ 136800 h 590841"/>
                <a:gd name="connsiteX10" fmla="*/ 207024 w 552325"/>
                <a:gd name="connsiteY10" fmla="*/ 94216 h 590841"/>
                <a:gd name="connsiteX11" fmla="*/ 284468 w 552325"/>
                <a:gd name="connsiteY11" fmla="*/ 79473 h 590841"/>
                <a:gd name="connsiteX12" fmla="*/ 387786 w 552325"/>
                <a:gd name="connsiteY12" fmla="*/ 107315 h 590841"/>
                <a:gd name="connsiteX13" fmla="*/ 460731 w 552325"/>
                <a:gd name="connsiteY13" fmla="*/ 192527 h 590841"/>
                <a:gd name="connsiteX14" fmla="*/ 531210 w 552325"/>
                <a:gd name="connsiteY14" fmla="*/ 149943 h 590841"/>
                <a:gd name="connsiteX15" fmla="*/ 467697 w 552325"/>
                <a:gd name="connsiteY15" fmla="*/ 65552 h 590841"/>
                <a:gd name="connsiteX16" fmla="*/ 382032 w 552325"/>
                <a:gd name="connsiteY16" fmla="*/ 16396 h 590841"/>
                <a:gd name="connsiteX17" fmla="*/ 284468 w 552325"/>
                <a:gd name="connsiteY17" fmla="*/ 11 h 590841"/>
                <a:gd name="connsiteX18" fmla="*/ 171330 w 552325"/>
                <a:gd name="connsiteY18" fmla="*/ 20892 h 590841"/>
                <a:gd name="connsiteX19" fmla="*/ 80775 w 552325"/>
                <a:gd name="connsiteY19" fmla="*/ 80727 h 590841"/>
                <a:gd name="connsiteX20" fmla="*/ 21329 w 552325"/>
                <a:gd name="connsiteY20" fmla="*/ 174110 h 590841"/>
                <a:gd name="connsiteX21" fmla="*/ 21329 w 552325"/>
                <a:gd name="connsiteY21" fmla="*/ 417382 h 590841"/>
                <a:gd name="connsiteX22" fmla="*/ 81597 w 552325"/>
                <a:gd name="connsiteY22" fmla="*/ 510549 h 590841"/>
                <a:gd name="connsiteX23" fmla="*/ 171762 w 552325"/>
                <a:gd name="connsiteY23" fmla="*/ 569908 h 590841"/>
                <a:gd name="connsiteX24" fmla="*/ 282002 w 552325"/>
                <a:gd name="connsiteY24" fmla="*/ 590832 h 590841"/>
                <a:gd name="connsiteX25" fmla="*/ 421792 w 552325"/>
                <a:gd name="connsiteY25" fmla="*/ 556808 h 590841"/>
                <a:gd name="connsiteX26" fmla="*/ 517712 w 552325"/>
                <a:gd name="connsiteY26" fmla="*/ 459750 h 590841"/>
                <a:gd name="connsiteX27" fmla="*/ 552324 w 552325"/>
                <a:gd name="connsiteY27" fmla="*/ 307397 h 590841"/>
                <a:gd name="connsiteX28" fmla="*/ 552324 w 552325"/>
                <a:gd name="connsiteY28" fmla="*/ 292222 h 590841"/>
                <a:gd name="connsiteX29" fmla="*/ 551502 w 552325"/>
                <a:gd name="connsiteY29" fmla="*/ 276269 h 590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52325" h="590841">
                  <a:moveTo>
                    <a:pt x="282002" y="276096"/>
                  </a:moveTo>
                  <a:lnTo>
                    <a:pt x="282002" y="348987"/>
                  </a:lnTo>
                  <a:lnTo>
                    <a:pt x="464409" y="348987"/>
                  </a:lnTo>
                  <a:cubicBezTo>
                    <a:pt x="461757" y="374931"/>
                    <a:pt x="454427" y="400184"/>
                    <a:pt x="442776" y="423521"/>
                  </a:cubicBezTo>
                  <a:cubicBezTo>
                    <a:pt x="428793" y="451056"/>
                    <a:pt x="406944" y="473818"/>
                    <a:pt x="379998" y="488932"/>
                  </a:cubicBezTo>
                  <a:cubicBezTo>
                    <a:pt x="352914" y="504237"/>
                    <a:pt x="320249" y="511889"/>
                    <a:pt x="282002" y="511889"/>
                  </a:cubicBezTo>
                  <a:cubicBezTo>
                    <a:pt x="211687" y="512996"/>
                    <a:pt x="146846" y="474090"/>
                    <a:pt x="114782" y="411545"/>
                  </a:cubicBezTo>
                  <a:cubicBezTo>
                    <a:pt x="97303" y="379034"/>
                    <a:pt x="88563" y="340384"/>
                    <a:pt x="88563" y="295594"/>
                  </a:cubicBezTo>
                  <a:cubicBezTo>
                    <a:pt x="88083" y="264700"/>
                    <a:pt x="93076" y="233962"/>
                    <a:pt x="103317" y="204805"/>
                  </a:cubicBezTo>
                  <a:cubicBezTo>
                    <a:pt x="112246" y="179510"/>
                    <a:pt x="126347" y="156350"/>
                    <a:pt x="144721" y="136800"/>
                  </a:cubicBezTo>
                  <a:cubicBezTo>
                    <a:pt x="162266" y="118391"/>
                    <a:pt x="183496" y="103882"/>
                    <a:pt x="207024" y="94216"/>
                  </a:cubicBezTo>
                  <a:cubicBezTo>
                    <a:pt x="231611" y="84233"/>
                    <a:pt x="257934" y="79222"/>
                    <a:pt x="284468" y="79473"/>
                  </a:cubicBezTo>
                  <a:cubicBezTo>
                    <a:pt x="320846" y="78820"/>
                    <a:pt x="356670" y="88470"/>
                    <a:pt x="387786" y="107315"/>
                  </a:cubicBezTo>
                  <a:cubicBezTo>
                    <a:pt x="417812" y="125905"/>
                    <a:pt x="442127" y="154309"/>
                    <a:pt x="460731" y="192527"/>
                  </a:cubicBezTo>
                  <a:lnTo>
                    <a:pt x="531210" y="149943"/>
                  </a:lnTo>
                  <a:cubicBezTo>
                    <a:pt x="516388" y="117557"/>
                    <a:pt x="494721" y="88768"/>
                    <a:pt x="467697" y="65552"/>
                  </a:cubicBezTo>
                  <a:cubicBezTo>
                    <a:pt x="442378" y="44091"/>
                    <a:pt x="413343" y="27429"/>
                    <a:pt x="382032" y="16396"/>
                  </a:cubicBezTo>
                  <a:cubicBezTo>
                    <a:pt x="350673" y="5454"/>
                    <a:pt x="317683" y="-89"/>
                    <a:pt x="284468" y="11"/>
                  </a:cubicBezTo>
                  <a:cubicBezTo>
                    <a:pt x="245768" y="-318"/>
                    <a:pt x="207361" y="6773"/>
                    <a:pt x="171330" y="20892"/>
                  </a:cubicBezTo>
                  <a:cubicBezTo>
                    <a:pt x="137271" y="34251"/>
                    <a:pt x="106414" y="54640"/>
                    <a:pt x="80775" y="80727"/>
                  </a:cubicBezTo>
                  <a:cubicBezTo>
                    <a:pt x="54807" y="107488"/>
                    <a:pt x="34581" y="139264"/>
                    <a:pt x="21329" y="174110"/>
                  </a:cubicBezTo>
                  <a:cubicBezTo>
                    <a:pt x="-7110" y="252712"/>
                    <a:pt x="-7110" y="338780"/>
                    <a:pt x="21329" y="417382"/>
                  </a:cubicBezTo>
                  <a:cubicBezTo>
                    <a:pt x="34581" y="452357"/>
                    <a:pt x="55123" y="484116"/>
                    <a:pt x="81597" y="510549"/>
                  </a:cubicBezTo>
                  <a:cubicBezTo>
                    <a:pt x="107401" y="536134"/>
                    <a:pt x="138054" y="556315"/>
                    <a:pt x="171762" y="569908"/>
                  </a:cubicBezTo>
                  <a:cubicBezTo>
                    <a:pt x="206781" y="584032"/>
                    <a:pt x="244240" y="591139"/>
                    <a:pt x="282002" y="590832"/>
                  </a:cubicBezTo>
                  <a:cubicBezTo>
                    <a:pt x="334470" y="590832"/>
                    <a:pt x="381067" y="579492"/>
                    <a:pt x="421792" y="556808"/>
                  </a:cubicBezTo>
                  <a:cubicBezTo>
                    <a:pt x="462388" y="534279"/>
                    <a:pt x="495677" y="500596"/>
                    <a:pt x="517712" y="459750"/>
                  </a:cubicBezTo>
                  <a:cubicBezTo>
                    <a:pt x="540958" y="417697"/>
                    <a:pt x="552497" y="366916"/>
                    <a:pt x="552324" y="307397"/>
                  </a:cubicBezTo>
                  <a:lnTo>
                    <a:pt x="552324" y="292222"/>
                  </a:lnTo>
                  <a:cubicBezTo>
                    <a:pt x="552324" y="286896"/>
                    <a:pt x="552051" y="281570"/>
                    <a:pt x="551502" y="276269"/>
                  </a:cubicBezTo>
                  <a:close/>
                </a:path>
              </a:pathLst>
            </a:custGeom>
            <a:solidFill>
              <a:srgbClr val="00A443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19" name="Forma libre 32">
              <a:extLst>
                <a:ext uri="{FF2B5EF4-FFF2-40B4-BE49-F238E27FC236}">
                  <a16:creationId xmlns:a16="http://schemas.microsoft.com/office/drawing/2014/main" id="{E17760B8-2A97-78DA-9EFF-70E169732D20}"/>
                </a:ext>
              </a:extLst>
            </p:cNvPr>
            <p:cNvSpPr/>
            <p:nvPr/>
          </p:nvSpPr>
          <p:spPr>
            <a:xfrm>
              <a:off x="5763760" y="5108536"/>
              <a:ext cx="368935" cy="433456"/>
            </a:xfrm>
            <a:custGeom>
              <a:avLst/>
              <a:gdLst>
                <a:gd name="connsiteX0" fmla="*/ 311983 w 368935"/>
                <a:gd name="connsiteY0" fmla="*/ 38934 h 433456"/>
                <a:gd name="connsiteX1" fmla="*/ 252926 w 368935"/>
                <a:gd name="connsiteY1" fmla="*/ 9449 h 433456"/>
                <a:gd name="connsiteX2" fmla="*/ 182837 w 368935"/>
                <a:gd name="connsiteY2" fmla="*/ 25 h 433456"/>
                <a:gd name="connsiteX3" fmla="*/ 81206 w 368935"/>
                <a:gd name="connsiteY3" fmla="*/ 25013 h 433456"/>
                <a:gd name="connsiteX4" fmla="*/ 13842 w 368935"/>
                <a:gd name="connsiteY4" fmla="*/ 100801 h 433456"/>
                <a:gd name="connsiteX5" fmla="*/ 76966 w 368935"/>
                <a:gd name="connsiteY5" fmla="*/ 136814 h 433456"/>
                <a:gd name="connsiteX6" fmla="*/ 115905 w 368935"/>
                <a:gd name="connsiteY6" fmla="*/ 89257 h 433456"/>
                <a:gd name="connsiteX7" fmla="*/ 181063 w 368935"/>
                <a:gd name="connsiteY7" fmla="*/ 71964 h 433456"/>
                <a:gd name="connsiteX8" fmla="*/ 234798 w 368935"/>
                <a:gd name="connsiteY8" fmla="*/ 81778 h 433456"/>
                <a:gd name="connsiteX9" fmla="*/ 273737 w 368935"/>
                <a:gd name="connsiteY9" fmla="*/ 113727 h 433456"/>
                <a:gd name="connsiteX10" fmla="*/ 288490 w 368935"/>
                <a:gd name="connsiteY10" fmla="*/ 171876 h 433456"/>
                <a:gd name="connsiteX11" fmla="*/ 288490 w 368935"/>
                <a:gd name="connsiteY11" fmla="*/ 218437 h 433456"/>
                <a:gd name="connsiteX12" fmla="*/ 279448 w 368935"/>
                <a:gd name="connsiteY12" fmla="*/ 209791 h 433456"/>
                <a:gd name="connsiteX13" fmla="*/ 167953 w 368935"/>
                <a:gd name="connsiteY13" fmla="*/ 176199 h 433456"/>
                <a:gd name="connsiteX14" fmla="*/ 82721 w 368935"/>
                <a:gd name="connsiteY14" fmla="*/ 190941 h 433456"/>
                <a:gd name="connsiteX15" fmla="*/ 22149 w 368935"/>
                <a:gd name="connsiteY15" fmla="*/ 234780 h 433456"/>
                <a:gd name="connsiteX16" fmla="*/ 21717 w 368935"/>
                <a:gd name="connsiteY16" fmla="*/ 374422 h 433456"/>
                <a:gd name="connsiteX17" fmla="*/ 80731 w 368935"/>
                <a:gd name="connsiteY17" fmla="*/ 418260 h 433456"/>
                <a:gd name="connsiteX18" fmla="*/ 163973 w 368935"/>
                <a:gd name="connsiteY18" fmla="*/ 433435 h 433456"/>
                <a:gd name="connsiteX19" fmla="*/ 277891 w 368935"/>
                <a:gd name="connsiteY19" fmla="*/ 398589 h 433456"/>
                <a:gd name="connsiteX20" fmla="*/ 292644 w 368935"/>
                <a:gd name="connsiteY20" fmla="*/ 383025 h 433456"/>
                <a:gd name="connsiteX21" fmla="*/ 292644 w 368935"/>
                <a:gd name="connsiteY21" fmla="*/ 424399 h 433456"/>
                <a:gd name="connsiteX22" fmla="*/ 368877 w 368935"/>
                <a:gd name="connsiteY22" fmla="*/ 424399 h 433456"/>
                <a:gd name="connsiteX23" fmla="*/ 368877 w 368935"/>
                <a:gd name="connsiteY23" fmla="*/ 164699 h 433456"/>
                <a:gd name="connsiteX24" fmla="*/ 353345 w 368935"/>
                <a:gd name="connsiteY24" fmla="*/ 90122 h 433456"/>
                <a:gd name="connsiteX25" fmla="*/ 311983 w 368935"/>
                <a:gd name="connsiteY25" fmla="*/ 38934 h 433456"/>
                <a:gd name="connsiteX26" fmla="*/ 261536 w 368935"/>
                <a:gd name="connsiteY26" fmla="*/ 353929 h 433456"/>
                <a:gd name="connsiteX27" fmla="*/ 187985 w 368935"/>
                <a:gd name="connsiteY27" fmla="*/ 371223 h 433456"/>
                <a:gd name="connsiteX28" fmla="*/ 112963 w 368935"/>
                <a:gd name="connsiteY28" fmla="*/ 353929 h 433456"/>
                <a:gd name="connsiteX29" fmla="*/ 83067 w 368935"/>
                <a:gd name="connsiteY29" fmla="*/ 303952 h 433456"/>
                <a:gd name="connsiteX30" fmla="*/ 112963 w 368935"/>
                <a:gd name="connsiteY30" fmla="*/ 252764 h 433456"/>
                <a:gd name="connsiteX31" fmla="*/ 187985 w 368935"/>
                <a:gd name="connsiteY31" fmla="*/ 235947 h 433456"/>
                <a:gd name="connsiteX32" fmla="*/ 261536 w 368935"/>
                <a:gd name="connsiteY32" fmla="*/ 253240 h 433456"/>
                <a:gd name="connsiteX33" fmla="*/ 291043 w 368935"/>
                <a:gd name="connsiteY33" fmla="*/ 304039 h 433456"/>
                <a:gd name="connsiteX34" fmla="*/ 261536 w 368935"/>
                <a:gd name="connsiteY34" fmla="*/ 353929 h 433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368935" h="433456">
                  <a:moveTo>
                    <a:pt x="311983" y="38934"/>
                  </a:moveTo>
                  <a:cubicBezTo>
                    <a:pt x="294396" y="25376"/>
                    <a:pt x="274338" y="15364"/>
                    <a:pt x="252926" y="9449"/>
                  </a:cubicBezTo>
                  <a:cubicBezTo>
                    <a:pt x="230113" y="3077"/>
                    <a:pt x="206524" y="-92"/>
                    <a:pt x="182837" y="25"/>
                  </a:cubicBezTo>
                  <a:cubicBezTo>
                    <a:pt x="147372" y="-524"/>
                    <a:pt x="112366" y="8083"/>
                    <a:pt x="81206" y="25013"/>
                  </a:cubicBezTo>
                  <a:cubicBezTo>
                    <a:pt x="50834" y="41952"/>
                    <a:pt x="27090" y="68666"/>
                    <a:pt x="13842" y="100801"/>
                  </a:cubicBezTo>
                  <a:lnTo>
                    <a:pt x="76966" y="136814"/>
                  </a:lnTo>
                  <a:cubicBezTo>
                    <a:pt x="84620" y="117268"/>
                    <a:pt x="98248" y="100628"/>
                    <a:pt x="115905" y="89257"/>
                  </a:cubicBezTo>
                  <a:cubicBezTo>
                    <a:pt x="133644" y="77727"/>
                    <a:pt x="155363" y="71964"/>
                    <a:pt x="181063" y="71964"/>
                  </a:cubicBezTo>
                  <a:cubicBezTo>
                    <a:pt x="199442" y="71709"/>
                    <a:pt x="217695" y="75042"/>
                    <a:pt x="234798" y="81778"/>
                  </a:cubicBezTo>
                  <a:cubicBezTo>
                    <a:pt x="250733" y="88211"/>
                    <a:pt x="264322" y="99361"/>
                    <a:pt x="273737" y="113727"/>
                  </a:cubicBezTo>
                  <a:cubicBezTo>
                    <a:pt x="283545" y="128483"/>
                    <a:pt x="288460" y="147868"/>
                    <a:pt x="288490" y="171876"/>
                  </a:cubicBezTo>
                  <a:lnTo>
                    <a:pt x="288490" y="218437"/>
                  </a:lnTo>
                  <a:cubicBezTo>
                    <a:pt x="285635" y="215394"/>
                    <a:pt x="282615" y="212506"/>
                    <a:pt x="279448" y="209791"/>
                  </a:cubicBezTo>
                  <a:cubicBezTo>
                    <a:pt x="253748" y="187396"/>
                    <a:pt x="216583" y="176199"/>
                    <a:pt x="167953" y="176199"/>
                  </a:cubicBezTo>
                  <a:cubicBezTo>
                    <a:pt x="138879" y="175840"/>
                    <a:pt x="109982" y="180838"/>
                    <a:pt x="82721" y="190941"/>
                  </a:cubicBezTo>
                  <a:cubicBezTo>
                    <a:pt x="58778" y="199519"/>
                    <a:pt x="37772" y="214724"/>
                    <a:pt x="22149" y="234780"/>
                  </a:cubicBezTo>
                  <a:cubicBezTo>
                    <a:pt x="-7224" y="276651"/>
                    <a:pt x="-7397" y="332369"/>
                    <a:pt x="21717" y="374422"/>
                  </a:cubicBezTo>
                  <a:cubicBezTo>
                    <a:pt x="37002" y="394158"/>
                    <a:pt x="57415" y="409320"/>
                    <a:pt x="80731" y="418260"/>
                  </a:cubicBezTo>
                  <a:cubicBezTo>
                    <a:pt x="107226" y="428679"/>
                    <a:pt x="135500" y="433833"/>
                    <a:pt x="163973" y="433435"/>
                  </a:cubicBezTo>
                  <a:cubicBezTo>
                    <a:pt x="213006" y="433435"/>
                    <a:pt x="250979" y="421818"/>
                    <a:pt x="277891" y="398589"/>
                  </a:cubicBezTo>
                  <a:cubicBezTo>
                    <a:pt x="283307" y="393898"/>
                    <a:pt x="288252" y="388684"/>
                    <a:pt x="292644" y="383025"/>
                  </a:cubicBezTo>
                  <a:lnTo>
                    <a:pt x="292644" y="424399"/>
                  </a:lnTo>
                  <a:lnTo>
                    <a:pt x="368877" y="424399"/>
                  </a:lnTo>
                  <a:lnTo>
                    <a:pt x="368877" y="164699"/>
                  </a:lnTo>
                  <a:cubicBezTo>
                    <a:pt x="369561" y="138971"/>
                    <a:pt x="364244" y="113442"/>
                    <a:pt x="353345" y="90122"/>
                  </a:cubicBezTo>
                  <a:cubicBezTo>
                    <a:pt x="343585" y="70170"/>
                    <a:pt x="329445" y="52674"/>
                    <a:pt x="311983" y="38934"/>
                  </a:cubicBezTo>
                  <a:close/>
                  <a:moveTo>
                    <a:pt x="261536" y="353929"/>
                  </a:moveTo>
                  <a:cubicBezTo>
                    <a:pt x="241894" y="365460"/>
                    <a:pt x="217375" y="371223"/>
                    <a:pt x="187985" y="371223"/>
                  </a:cubicBezTo>
                  <a:cubicBezTo>
                    <a:pt x="157903" y="371223"/>
                    <a:pt x="132896" y="365460"/>
                    <a:pt x="112963" y="353929"/>
                  </a:cubicBezTo>
                  <a:cubicBezTo>
                    <a:pt x="93031" y="342399"/>
                    <a:pt x="83067" y="325742"/>
                    <a:pt x="83067" y="303952"/>
                  </a:cubicBezTo>
                  <a:cubicBezTo>
                    <a:pt x="82180" y="282522"/>
                    <a:pt x="93853" y="262535"/>
                    <a:pt x="112963" y="252764"/>
                  </a:cubicBezTo>
                  <a:cubicBezTo>
                    <a:pt x="132921" y="241580"/>
                    <a:pt x="157929" y="235977"/>
                    <a:pt x="187985" y="235947"/>
                  </a:cubicBezTo>
                  <a:cubicBezTo>
                    <a:pt x="217492" y="235947"/>
                    <a:pt x="242011" y="241710"/>
                    <a:pt x="261536" y="253240"/>
                  </a:cubicBezTo>
                  <a:cubicBezTo>
                    <a:pt x="280296" y="263127"/>
                    <a:pt x="291753" y="282855"/>
                    <a:pt x="291043" y="304039"/>
                  </a:cubicBezTo>
                  <a:cubicBezTo>
                    <a:pt x="291043" y="325828"/>
                    <a:pt x="281209" y="342460"/>
                    <a:pt x="261536" y="353929"/>
                  </a:cubicBezTo>
                  <a:close/>
                </a:path>
              </a:pathLst>
            </a:custGeom>
            <a:solidFill>
              <a:srgbClr val="00A443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20" name="Forma libre 33">
              <a:extLst>
                <a:ext uri="{FF2B5EF4-FFF2-40B4-BE49-F238E27FC236}">
                  <a16:creationId xmlns:a16="http://schemas.microsoft.com/office/drawing/2014/main" id="{014A0365-8F1E-1DFF-E7AE-0F25C1F89D88}"/>
                </a:ext>
              </a:extLst>
            </p:cNvPr>
            <p:cNvSpPr/>
            <p:nvPr/>
          </p:nvSpPr>
          <p:spPr>
            <a:xfrm>
              <a:off x="6173437" y="5108611"/>
              <a:ext cx="349074" cy="433415"/>
            </a:xfrm>
            <a:custGeom>
              <a:avLst/>
              <a:gdLst>
                <a:gd name="connsiteX0" fmla="*/ 317740 w 349074"/>
                <a:gd name="connsiteY0" fmla="*/ 233018 h 433415"/>
                <a:gd name="connsiteX1" fmla="*/ 220610 w 349074"/>
                <a:gd name="connsiteY1" fmla="*/ 186716 h 433415"/>
                <a:gd name="connsiteX2" fmla="*/ 179594 w 349074"/>
                <a:gd name="connsiteY2" fmla="*/ 176902 h 433415"/>
                <a:gd name="connsiteX3" fmla="*/ 136329 w 349074"/>
                <a:gd name="connsiteY3" fmla="*/ 162981 h 433415"/>
                <a:gd name="connsiteX4" fmla="*/ 106043 w 349074"/>
                <a:gd name="connsiteY4" fmla="*/ 144953 h 433415"/>
                <a:gd name="connsiteX5" fmla="*/ 94578 w 349074"/>
                <a:gd name="connsiteY5" fmla="*/ 117111 h 433415"/>
                <a:gd name="connsiteX6" fmla="*/ 116211 w 349074"/>
                <a:gd name="connsiteY6" fmla="*/ 82265 h 433415"/>
                <a:gd name="connsiteX7" fmla="*/ 173191 w 349074"/>
                <a:gd name="connsiteY7" fmla="*/ 68776 h 433415"/>
                <a:gd name="connsiteX8" fmla="*/ 237527 w 349074"/>
                <a:gd name="connsiteY8" fmla="*/ 84729 h 433415"/>
                <a:gd name="connsiteX9" fmla="*/ 277288 w 349074"/>
                <a:gd name="connsiteY9" fmla="*/ 139203 h 433415"/>
                <a:gd name="connsiteX10" fmla="*/ 344392 w 349074"/>
                <a:gd name="connsiteY10" fmla="*/ 114603 h 433415"/>
                <a:gd name="connsiteX11" fmla="*/ 309131 w 349074"/>
                <a:gd name="connsiteY11" fmla="*/ 51527 h 433415"/>
                <a:gd name="connsiteX12" fmla="*/ 249684 w 349074"/>
                <a:gd name="connsiteY12" fmla="*/ 13006 h 433415"/>
                <a:gd name="connsiteX13" fmla="*/ 173061 w 349074"/>
                <a:gd name="connsiteY13" fmla="*/ 36 h 433415"/>
                <a:gd name="connsiteX14" fmla="*/ 90857 w 349074"/>
                <a:gd name="connsiteY14" fmla="*/ 15211 h 433415"/>
                <a:gd name="connsiteX15" fmla="*/ 35131 w 349074"/>
                <a:gd name="connsiteY15" fmla="*/ 56974 h 433415"/>
                <a:gd name="connsiteX16" fmla="*/ 15056 w 349074"/>
                <a:gd name="connsiteY16" fmla="*/ 118019 h 433415"/>
                <a:gd name="connsiteX17" fmla="*/ 45342 w 349074"/>
                <a:gd name="connsiteY17" fmla="*/ 195406 h 433415"/>
                <a:gd name="connsiteX18" fmla="*/ 142905 w 349074"/>
                <a:gd name="connsiteY18" fmla="*/ 243351 h 433415"/>
                <a:gd name="connsiteX19" fmla="*/ 184700 w 349074"/>
                <a:gd name="connsiteY19" fmla="*/ 253986 h 433415"/>
                <a:gd name="connsiteX20" fmla="*/ 249857 w 349074"/>
                <a:gd name="connsiteY20" fmla="*/ 276511 h 433415"/>
                <a:gd name="connsiteX21" fmla="*/ 270798 w 349074"/>
                <a:gd name="connsiteY21" fmla="*/ 312135 h 433415"/>
                <a:gd name="connsiteX22" fmla="*/ 246180 w 349074"/>
                <a:gd name="connsiteY22" fmla="*/ 350223 h 433415"/>
                <a:gd name="connsiteX23" fmla="*/ 177950 w 349074"/>
                <a:gd name="connsiteY23" fmla="*/ 365354 h 433415"/>
                <a:gd name="connsiteX24" fmla="*/ 130358 w 349074"/>
                <a:gd name="connsiteY24" fmla="*/ 357140 h 433415"/>
                <a:gd name="connsiteX25" fmla="*/ 90554 w 349074"/>
                <a:gd name="connsiteY25" fmla="*/ 332152 h 433415"/>
                <a:gd name="connsiteX26" fmla="*/ 65590 w 349074"/>
                <a:gd name="connsiteY26" fmla="*/ 289999 h 433415"/>
                <a:gd name="connsiteX27" fmla="*/ 0 w 349074"/>
                <a:gd name="connsiteY27" fmla="*/ 318663 h 433415"/>
                <a:gd name="connsiteX28" fmla="*/ 102452 w 349074"/>
                <a:gd name="connsiteY28" fmla="*/ 421038 h 433415"/>
                <a:gd name="connsiteX29" fmla="*/ 177864 w 349074"/>
                <a:gd name="connsiteY29" fmla="*/ 433360 h 433415"/>
                <a:gd name="connsiteX30" fmla="*/ 268721 w 349074"/>
                <a:gd name="connsiteY30" fmla="*/ 417364 h 433415"/>
                <a:gd name="connsiteX31" fmla="*/ 328124 w 349074"/>
                <a:gd name="connsiteY31" fmla="*/ 373526 h 433415"/>
                <a:gd name="connsiteX32" fmla="*/ 349065 w 349074"/>
                <a:gd name="connsiteY32" fmla="*/ 309627 h 433415"/>
                <a:gd name="connsiteX33" fmla="*/ 317740 w 349074"/>
                <a:gd name="connsiteY33" fmla="*/ 233018 h 43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349074" h="433415">
                  <a:moveTo>
                    <a:pt x="317740" y="233018"/>
                  </a:moveTo>
                  <a:cubicBezTo>
                    <a:pt x="296714" y="213075"/>
                    <a:pt x="264338" y="197641"/>
                    <a:pt x="220610" y="186716"/>
                  </a:cubicBezTo>
                  <a:lnTo>
                    <a:pt x="179594" y="176902"/>
                  </a:lnTo>
                  <a:cubicBezTo>
                    <a:pt x="164932" y="173050"/>
                    <a:pt x="150485" y="168402"/>
                    <a:pt x="136329" y="162981"/>
                  </a:cubicBezTo>
                  <a:cubicBezTo>
                    <a:pt x="125197" y="158908"/>
                    <a:pt x="114926" y="152795"/>
                    <a:pt x="106043" y="144953"/>
                  </a:cubicBezTo>
                  <a:cubicBezTo>
                    <a:pt x="98355" y="137776"/>
                    <a:pt x="94171" y="127617"/>
                    <a:pt x="94578" y="117111"/>
                  </a:cubicBezTo>
                  <a:cubicBezTo>
                    <a:pt x="94578" y="102900"/>
                    <a:pt x="101790" y="91288"/>
                    <a:pt x="116211" y="82265"/>
                  </a:cubicBezTo>
                  <a:cubicBezTo>
                    <a:pt x="130661" y="73273"/>
                    <a:pt x="149698" y="68776"/>
                    <a:pt x="173191" y="68776"/>
                  </a:cubicBezTo>
                  <a:cubicBezTo>
                    <a:pt x="195663" y="68387"/>
                    <a:pt x="217845" y="73887"/>
                    <a:pt x="237527" y="84729"/>
                  </a:cubicBezTo>
                  <a:cubicBezTo>
                    <a:pt x="256390" y="95421"/>
                    <a:pt x="269642" y="113579"/>
                    <a:pt x="277288" y="139203"/>
                  </a:cubicBezTo>
                  <a:lnTo>
                    <a:pt x="344392" y="114603"/>
                  </a:lnTo>
                  <a:cubicBezTo>
                    <a:pt x="338114" y="90959"/>
                    <a:pt x="325987" y="69269"/>
                    <a:pt x="309131" y="51527"/>
                  </a:cubicBezTo>
                  <a:cubicBezTo>
                    <a:pt x="292430" y="34424"/>
                    <a:pt x="272122" y="21264"/>
                    <a:pt x="249684" y="13006"/>
                  </a:cubicBezTo>
                  <a:cubicBezTo>
                    <a:pt x="225140" y="4087"/>
                    <a:pt x="199176" y="-305"/>
                    <a:pt x="173061" y="36"/>
                  </a:cubicBezTo>
                  <a:cubicBezTo>
                    <a:pt x="144917" y="-487"/>
                    <a:pt x="116955" y="4675"/>
                    <a:pt x="90857" y="15211"/>
                  </a:cubicBezTo>
                  <a:cubicBezTo>
                    <a:pt x="68909" y="23953"/>
                    <a:pt x="49677" y="38366"/>
                    <a:pt x="35131" y="56974"/>
                  </a:cubicBezTo>
                  <a:cubicBezTo>
                    <a:pt x="21806" y="74509"/>
                    <a:pt x="14736" y="96000"/>
                    <a:pt x="15056" y="118019"/>
                  </a:cubicBezTo>
                  <a:cubicBezTo>
                    <a:pt x="14342" y="146834"/>
                    <a:pt x="25254" y="174723"/>
                    <a:pt x="45342" y="195406"/>
                  </a:cubicBezTo>
                  <a:cubicBezTo>
                    <a:pt x="65534" y="216473"/>
                    <a:pt x="98052" y="232456"/>
                    <a:pt x="142905" y="243351"/>
                  </a:cubicBezTo>
                  <a:lnTo>
                    <a:pt x="184700" y="253986"/>
                  </a:lnTo>
                  <a:cubicBezTo>
                    <a:pt x="214207" y="260558"/>
                    <a:pt x="235926" y="268067"/>
                    <a:pt x="249857" y="276511"/>
                  </a:cubicBezTo>
                  <a:cubicBezTo>
                    <a:pt x="262967" y="283527"/>
                    <a:pt x="271049" y="297276"/>
                    <a:pt x="270798" y="312135"/>
                  </a:cubicBezTo>
                  <a:cubicBezTo>
                    <a:pt x="270798" y="327439"/>
                    <a:pt x="262590" y="340137"/>
                    <a:pt x="246180" y="350223"/>
                  </a:cubicBezTo>
                  <a:cubicBezTo>
                    <a:pt x="229769" y="360309"/>
                    <a:pt x="207025" y="365354"/>
                    <a:pt x="177950" y="365354"/>
                  </a:cubicBezTo>
                  <a:cubicBezTo>
                    <a:pt x="161730" y="365406"/>
                    <a:pt x="145622" y="362626"/>
                    <a:pt x="130358" y="357140"/>
                  </a:cubicBezTo>
                  <a:cubicBezTo>
                    <a:pt x="115371" y="351918"/>
                    <a:pt x="101764" y="343375"/>
                    <a:pt x="90554" y="332152"/>
                  </a:cubicBezTo>
                  <a:cubicBezTo>
                    <a:pt x="78972" y="320301"/>
                    <a:pt x="70410" y="305844"/>
                    <a:pt x="65590" y="289999"/>
                  </a:cubicBezTo>
                  <a:lnTo>
                    <a:pt x="0" y="318663"/>
                  </a:lnTo>
                  <a:cubicBezTo>
                    <a:pt x="16099" y="367015"/>
                    <a:pt x="54064" y="404951"/>
                    <a:pt x="102452" y="421038"/>
                  </a:cubicBezTo>
                  <a:cubicBezTo>
                    <a:pt x="126711" y="429378"/>
                    <a:pt x="152212" y="433546"/>
                    <a:pt x="177864" y="433360"/>
                  </a:cubicBezTo>
                  <a:cubicBezTo>
                    <a:pt x="208907" y="434030"/>
                    <a:pt x="239776" y="428596"/>
                    <a:pt x="268721" y="417364"/>
                  </a:cubicBezTo>
                  <a:cubicBezTo>
                    <a:pt x="292136" y="408406"/>
                    <a:pt x="312670" y="393253"/>
                    <a:pt x="328124" y="373526"/>
                  </a:cubicBezTo>
                  <a:cubicBezTo>
                    <a:pt x="342008" y="355138"/>
                    <a:pt x="349376" y="332657"/>
                    <a:pt x="349065" y="309627"/>
                  </a:cubicBezTo>
                  <a:cubicBezTo>
                    <a:pt x="349238" y="278469"/>
                    <a:pt x="338798" y="252936"/>
                    <a:pt x="317740" y="233018"/>
                  </a:cubicBezTo>
                  <a:close/>
                </a:path>
              </a:pathLst>
            </a:custGeom>
            <a:solidFill>
              <a:srgbClr val="00A443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21" name="Forma libre 34">
              <a:extLst>
                <a:ext uri="{FF2B5EF4-FFF2-40B4-BE49-F238E27FC236}">
                  <a16:creationId xmlns:a16="http://schemas.microsoft.com/office/drawing/2014/main" id="{F6BA4766-5FB9-9E11-9315-1664B0BA86BB}"/>
                </a:ext>
              </a:extLst>
            </p:cNvPr>
            <p:cNvSpPr/>
            <p:nvPr/>
          </p:nvSpPr>
          <p:spPr>
            <a:xfrm>
              <a:off x="5174095" y="5851476"/>
              <a:ext cx="219484" cy="237478"/>
            </a:xfrm>
            <a:custGeom>
              <a:avLst/>
              <a:gdLst>
                <a:gd name="connsiteX0" fmla="*/ 95184 w 219484"/>
                <a:gd name="connsiteY0" fmla="*/ 0 h 237478"/>
                <a:gd name="connsiteX1" fmla="*/ 0 w 219484"/>
                <a:gd name="connsiteY1" fmla="*/ 237478 h 237478"/>
                <a:gd name="connsiteX2" fmla="*/ 31930 w 219484"/>
                <a:gd name="connsiteY2" fmla="*/ 237478 h 237478"/>
                <a:gd name="connsiteX3" fmla="*/ 59187 w 219484"/>
                <a:gd name="connsiteY3" fmla="*/ 166922 h 237478"/>
                <a:gd name="connsiteX4" fmla="*/ 159606 w 219484"/>
                <a:gd name="connsiteY4" fmla="*/ 166922 h 237478"/>
                <a:gd name="connsiteX5" fmla="*/ 186906 w 219484"/>
                <a:gd name="connsiteY5" fmla="*/ 237478 h 237478"/>
                <a:gd name="connsiteX6" fmla="*/ 219485 w 219484"/>
                <a:gd name="connsiteY6" fmla="*/ 237478 h 237478"/>
                <a:gd name="connsiteX7" fmla="*/ 124301 w 219484"/>
                <a:gd name="connsiteY7" fmla="*/ 0 h 237478"/>
                <a:gd name="connsiteX8" fmla="*/ 69700 w 219484"/>
                <a:gd name="connsiteY8" fmla="*/ 140118 h 237478"/>
                <a:gd name="connsiteX9" fmla="*/ 99640 w 219484"/>
                <a:gd name="connsiteY9" fmla="*/ 62731 h 237478"/>
                <a:gd name="connsiteX10" fmla="*/ 109461 w 219484"/>
                <a:gd name="connsiteY10" fmla="*/ 37656 h 237478"/>
                <a:gd name="connsiteX11" fmla="*/ 119326 w 219484"/>
                <a:gd name="connsiteY11" fmla="*/ 62731 h 237478"/>
                <a:gd name="connsiteX12" fmla="*/ 149222 w 219484"/>
                <a:gd name="connsiteY12" fmla="*/ 140118 h 237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9484" h="237478">
                  <a:moveTo>
                    <a:pt x="95184" y="0"/>
                  </a:moveTo>
                  <a:lnTo>
                    <a:pt x="0" y="237478"/>
                  </a:lnTo>
                  <a:lnTo>
                    <a:pt x="31930" y="237478"/>
                  </a:lnTo>
                  <a:lnTo>
                    <a:pt x="59187" y="166922"/>
                  </a:lnTo>
                  <a:lnTo>
                    <a:pt x="159606" y="166922"/>
                  </a:lnTo>
                  <a:lnTo>
                    <a:pt x="186906" y="237478"/>
                  </a:lnTo>
                  <a:lnTo>
                    <a:pt x="219485" y="237478"/>
                  </a:lnTo>
                  <a:lnTo>
                    <a:pt x="124301" y="0"/>
                  </a:lnTo>
                  <a:close/>
                  <a:moveTo>
                    <a:pt x="69700" y="140118"/>
                  </a:moveTo>
                  <a:lnTo>
                    <a:pt x="99640" y="62731"/>
                  </a:lnTo>
                  <a:lnTo>
                    <a:pt x="109461" y="37656"/>
                  </a:lnTo>
                  <a:cubicBezTo>
                    <a:pt x="113528" y="48032"/>
                    <a:pt x="116816" y="56419"/>
                    <a:pt x="119326" y="62731"/>
                  </a:cubicBezTo>
                  <a:lnTo>
                    <a:pt x="149222" y="140118"/>
                  </a:lnTo>
                  <a:close/>
                </a:path>
              </a:pathLst>
            </a:custGeom>
            <a:solidFill>
              <a:srgbClr val="00A443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22" name="Forma libre 35">
              <a:extLst>
                <a:ext uri="{FF2B5EF4-FFF2-40B4-BE49-F238E27FC236}">
                  <a16:creationId xmlns:a16="http://schemas.microsoft.com/office/drawing/2014/main" id="{27682C2D-68E4-24A9-80A8-6FD975EB9AF4}"/>
                </a:ext>
              </a:extLst>
            </p:cNvPr>
            <p:cNvSpPr/>
            <p:nvPr/>
          </p:nvSpPr>
          <p:spPr>
            <a:xfrm>
              <a:off x="5413265" y="5914542"/>
              <a:ext cx="145779" cy="174412"/>
            </a:xfrm>
            <a:custGeom>
              <a:avLst/>
              <a:gdLst>
                <a:gd name="connsiteX0" fmla="*/ 114783 w 145779"/>
                <a:gd name="connsiteY0" fmla="*/ 8181 h 174412"/>
                <a:gd name="connsiteX1" fmla="*/ 81512 w 145779"/>
                <a:gd name="connsiteY1" fmla="*/ 10 h 174412"/>
                <a:gd name="connsiteX2" fmla="*/ 48241 w 145779"/>
                <a:gd name="connsiteY2" fmla="*/ 9003 h 174412"/>
                <a:gd name="connsiteX3" fmla="*/ 29204 w 145779"/>
                <a:gd name="connsiteY3" fmla="*/ 29625 h 174412"/>
                <a:gd name="connsiteX4" fmla="*/ 29204 w 145779"/>
                <a:gd name="connsiteY4" fmla="*/ 3080 h 174412"/>
                <a:gd name="connsiteX5" fmla="*/ 0 w 145779"/>
                <a:gd name="connsiteY5" fmla="*/ 3080 h 174412"/>
                <a:gd name="connsiteX6" fmla="*/ 0 w 145779"/>
                <a:gd name="connsiteY6" fmla="*/ 174412 h 174412"/>
                <a:gd name="connsiteX7" fmla="*/ 29204 w 145779"/>
                <a:gd name="connsiteY7" fmla="*/ 174412 h 174412"/>
                <a:gd name="connsiteX8" fmla="*/ 29204 w 145779"/>
                <a:gd name="connsiteY8" fmla="*/ 72642 h 174412"/>
                <a:gd name="connsiteX9" fmla="*/ 42184 w 145779"/>
                <a:gd name="connsiteY9" fmla="*/ 38531 h 174412"/>
                <a:gd name="connsiteX10" fmla="*/ 75455 w 145779"/>
                <a:gd name="connsiteY10" fmla="*/ 26166 h 174412"/>
                <a:gd name="connsiteX11" fmla="*/ 105178 w 145779"/>
                <a:gd name="connsiteY11" fmla="*/ 38358 h 174412"/>
                <a:gd name="connsiteX12" fmla="*/ 116557 w 145779"/>
                <a:gd name="connsiteY12" fmla="*/ 71604 h 174412"/>
                <a:gd name="connsiteX13" fmla="*/ 116557 w 145779"/>
                <a:gd name="connsiteY13" fmla="*/ 174412 h 174412"/>
                <a:gd name="connsiteX14" fmla="*/ 145761 w 145779"/>
                <a:gd name="connsiteY14" fmla="*/ 174412 h 174412"/>
                <a:gd name="connsiteX15" fmla="*/ 145761 w 145779"/>
                <a:gd name="connsiteY15" fmla="*/ 67194 h 174412"/>
                <a:gd name="connsiteX16" fmla="*/ 137627 w 145779"/>
                <a:gd name="connsiteY16" fmla="*/ 31571 h 174412"/>
                <a:gd name="connsiteX17" fmla="*/ 114783 w 145779"/>
                <a:gd name="connsiteY17" fmla="*/ 8181 h 174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45779" h="174412">
                  <a:moveTo>
                    <a:pt x="114783" y="8181"/>
                  </a:moveTo>
                  <a:cubicBezTo>
                    <a:pt x="104589" y="2622"/>
                    <a:pt x="93124" y="-193"/>
                    <a:pt x="81512" y="10"/>
                  </a:cubicBezTo>
                  <a:cubicBezTo>
                    <a:pt x="69817" y="2"/>
                    <a:pt x="58335" y="3106"/>
                    <a:pt x="48241" y="9003"/>
                  </a:cubicBezTo>
                  <a:cubicBezTo>
                    <a:pt x="40033" y="13892"/>
                    <a:pt x="33418" y="21056"/>
                    <a:pt x="29204" y="29625"/>
                  </a:cubicBezTo>
                  <a:lnTo>
                    <a:pt x="29204" y="3080"/>
                  </a:lnTo>
                  <a:lnTo>
                    <a:pt x="0" y="3080"/>
                  </a:lnTo>
                  <a:lnTo>
                    <a:pt x="0" y="174412"/>
                  </a:lnTo>
                  <a:lnTo>
                    <a:pt x="29204" y="174412"/>
                  </a:lnTo>
                  <a:lnTo>
                    <a:pt x="29204" y="72642"/>
                  </a:lnTo>
                  <a:cubicBezTo>
                    <a:pt x="28520" y="59953"/>
                    <a:pt x="33236" y="47562"/>
                    <a:pt x="42184" y="38531"/>
                  </a:cubicBezTo>
                  <a:cubicBezTo>
                    <a:pt x="51174" y="30131"/>
                    <a:pt x="63154" y="25678"/>
                    <a:pt x="75455" y="26166"/>
                  </a:cubicBezTo>
                  <a:cubicBezTo>
                    <a:pt x="86656" y="25764"/>
                    <a:pt x="97490" y="30209"/>
                    <a:pt x="105178" y="38358"/>
                  </a:cubicBezTo>
                  <a:cubicBezTo>
                    <a:pt x="113130" y="47554"/>
                    <a:pt x="117210" y="59469"/>
                    <a:pt x="116557" y="71604"/>
                  </a:cubicBezTo>
                  <a:lnTo>
                    <a:pt x="116557" y="174412"/>
                  </a:lnTo>
                  <a:lnTo>
                    <a:pt x="145761" y="174412"/>
                  </a:lnTo>
                  <a:lnTo>
                    <a:pt x="145761" y="67194"/>
                  </a:lnTo>
                  <a:cubicBezTo>
                    <a:pt x="146033" y="54830"/>
                    <a:pt x="143238" y="42590"/>
                    <a:pt x="137627" y="31571"/>
                  </a:cubicBezTo>
                  <a:cubicBezTo>
                    <a:pt x="132470" y="21705"/>
                    <a:pt x="124526" y="13573"/>
                    <a:pt x="114783" y="8181"/>
                  </a:cubicBezTo>
                  <a:close/>
                </a:path>
              </a:pathLst>
            </a:custGeom>
            <a:solidFill>
              <a:srgbClr val="00A443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23" name="Forma libre 36">
              <a:extLst>
                <a:ext uri="{FF2B5EF4-FFF2-40B4-BE49-F238E27FC236}">
                  <a16:creationId xmlns:a16="http://schemas.microsoft.com/office/drawing/2014/main" id="{61844BD5-21A5-CE4B-B76C-88BD841AC4B3}"/>
                </a:ext>
              </a:extLst>
            </p:cNvPr>
            <p:cNvSpPr/>
            <p:nvPr/>
          </p:nvSpPr>
          <p:spPr>
            <a:xfrm>
              <a:off x="5656460" y="5851476"/>
              <a:ext cx="219355" cy="237478"/>
            </a:xfrm>
            <a:custGeom>
              <a:avLst/>
              <a:gdLst>
                <a:gd name="connsiteX0" fmla="*/ 95184 w 219355"/>
                <a:gd name="connsiteY0" fmla="*/ 0 h 237478"/>
                <a:gd name="connsiteX1" fmla="*/ 0 w 219355"/>
                <a:gd name="connsiteY1" fmla="*/ 237478 h 237478"/>
                <a:gd name="connsiteX2" fmla="*/ 31930 w 219355"/>
                <a:gd name="connsiteY2" fmla="*/ 237478 h 237478"/>
                <a:gd name="connsiteX3" fmla="*/ 59230 w 219355"/>
                <a:gd name="connsiteY3" fmla="*/ 166922 h 237478"/>
                <a:gd name="connsiteX4" fmla="*/ 159476 w 219355"/>
                <a:gd name="connsiteY4" fmla="*/ 166922 h 237478"/>
                <a:gd name="connsiteX5" fmla="*/ 186776 w 219355"/>
                <a:gd name="connsiteY5" fmla="*/ 237478 h 237478"/>
                <a:gd name="connsiteX6" fmla="*/ 219355 w 219355"/>
                <a:gd name="connsiteY6" fmla="*/ 237478 h 237478"/>
                <a:gd name="connsiteX7" fmla="*/ 124172 w 219355"/>
                <a:gd name="connsiteY7" fmla="*/ 0 h 237478"/>
                <a:gd name="connsiteX8" fmla="*/ 69657 w 219355"/>
                <a:gd name="connsiteY8" fmla="*/ 140118 h 237478"/>
                <a:gd name="connsiteX9" fmla="*/ 99597 w 219355"/>
                <a:gd name="connsiteY9" fmla="*/ 62731 h 237478"/>
                <a:gd name="connsiteX10" fmla="*/ 109418 w 219355"/>
                <a:gd name="connsiteY10" fmla="*/ 37656 h 237478"/>
                <a:gd name="connsiteX11" fmla="*/ 119283 w 219355"/>
                <a:gd name="connsiteY11" fmla="*/ 62731 h 237478"/>
                <a:gd name="connsiteX12" fmla="*/ 149179 w 219355"/>
                <a:gd name="connsiteY12" fmla="*/ 140118 h 237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9355" h="237478">
                  <a:moveTo>
                    <a:pt x="95184" y="0"/>
                  </a:moveTo>
                  <a:lnTo>
                    <a:pt x="0" y="237478"/>
                  </a:lnTo>
                  <a:lnTo>
                    <a:pt x="31930" y="237478"/>
                  </a:lnTo>
                  <a:lnTo>
                    <a:pt x="59230" y="166922"/>
                  </a:lnTo>
                  <a:lnTo>
                    <a:pt x="159476" y="166922"/>
                  </a:lnTo>
                  <a:lnTo>
                    <a:pt x="186776" y="237478"/>
                  </a:lnTo>
                  <a:lnTo>
                    <a:pt x="219355" y="237478"/>
                  </a:lnTo>
                  <a:lnTo>
                    <a:pt x="124172" y="0"/>
                  </a:lnTo>
                  <a:close/>
                  <a:moveTo>
                    <a:pt x="69657" y="140118"/>
                  </a:moveTo>
                  <a:lnTo>
                    <a:pt x="99597" y="62731"/>
                  </a:lnTo>
                  <a:lnTo>
                    <a:pt x="109418" y="37656"/>
                  </a:lnTo>
                  <a:cubicBezTo>
                    <a:pt x="113528" y="48032"/>
                    <a:pt x="116773" y="56419"/>
                    <a:pt x="119283" y="62731"/>
                  </a:cubicBezTo>
                  <a:lnTo>
                    <a:pt x="149179" y="140118"/>
                  </a:lnTo>
                  <a:close/>
                </a:path>
              </a:pathLst>
            </a:custGeom>
            <a:solidFill>
              <a:srgbClr val="00A443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24" name="Forma libre 37">
              <a:extLst>
                <a:ext uri="{FF2B5EF4-FFF2-40B4-BE49-F238E27FC236}">
                  <a16:creationId xmlns:a16="http://schemas.microsoft.com/office/drawing/2014/main" id="{A93BFED9-9D00-2A4B-0E9D-5CAC2A10D2CC}"/>
                </a:ext>
              </a:extLst>
            </p:cNvPr>
            <p:cNvSpPr/>
            <p:nvPr/>
          </p:nvSpPr>
          <p:spPr>
            <a:xfrm>
              <a:off x="5864739" y="5917622"/>
              <a:ext cx="165316" cy="171678"/>
            </a:xfrm>
            <a:custGeom>
              <a:avLst/>
              <a:gdLst>
                <a:gd name="connsiteX0" fmla="*/ 91593 w 165316"/>
                <a:gd name="connsiteY0" fmla="*/ 109250 h 171678"/>
                <a:gd name="connsiteX1" fmla="*/ 87872 w 165316"/>
                <a:gd name="connsiteY1" fmla="*/ 119280 h 171678"/>
                <a:gd name="connsiteX2" fmla="*/ 82767 w 165316"/>
                <a:gd name="connsiteY2" fmla="*/ 131298 h 171678"/>
                <a:gd name="connsiteX3" fmla="*/ 78440 w 165316"/>
                <a:gd name="connsiteY3" fmla="*/ 119280 h 171678"/>
                <a:gd name="connsiteX4" fmla="*/ 74373 w 165316"/>
                <a:gd name="connsiteY4" fmla="*/ 109250 h 171678"/>
                <a:gd name="connsiteX5" fmla="*/ 31584 w 165316"/>
                <a:gd name="connsiteY5" fmla="*/ 0 h 171678"/>
                <a:gd name="connsiteX6" fmla="*/ 0 w 165316"/>
                <a:gd name="connsiteY6" fmla="*/ 0 h 171678"/>
                <a:gd name="connsiteX7" fmla="*/ 69225 w 165316"/>
                <a:gd name="connsiteY7" fmla="*/ 171678 h 171678"/>
                <a:gd name="connsiteX8" fmla="*/ 96092 w 165316"/>
                <a:gd name="connsiteY8" fmla="*/ 171678 h 171678"/>
                <a:gd name="connsiteX9" fmla="*/ 165317 w 165316"/>
                <a:gd name="connsiteY9" fmla="*/ 0 h 171678"/>
                <a:gd name="connsiteX10" fmla="*/ 134079 w 165316"/>
                <a:gd name="connsiteY10" fmla="*/ 0 h 171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5316" h="171678">
                  <a:moveTo>
                    <a:pt x="91593" y="109250"/>
                  </a:moveTo>
                  <a:cubicBezTo>
                    <a:pt x="90468" y="112406"/>
                    <a:pt x="89256" y="115778"/>
                    <a:pt x="87872" y="119280"/>
                  </a:cubicBezTo>
                  <a:cubicBezTo>
                    <a:pt x="86487" y="122782"/>
                    <a:pt x="84843" y="126802"/>
                    <a:pt x="82767" y="131298"/>
                  </a:cubicBezTo>
                  <a:cubicBezTo>
                    <a:pt x="81209" y="126975"/>
                    <a:pt x="79738" y="122652"/>
                    <a:pt x="78440" y="119280"/>
                  </a:cubicBezTo>
                  <a:cubicBezTo>
                    <a:pt x="77142" y="115907"/>
                    <a:pt x="75758" y="112406"/>
                    <a:pt x="74373" y="109250"/>
                  </a:cubicBezTo>
                  <a:lnTo>
                    <a:pt x="31584" y="0"/>
                  </a:lnTo>
                  <a:lnTo>
                    <a:pt x="0" y="0"/>
                  </a:lnTo>
                  <a:lnTo>
                    <a:pt x="69225" y="171678"/>
                  </a:lnTo>
                  <a:lnTo>
                    <a:pt x="96092" y="171678"/>
                  </a:lnTo>
                  <a:lnTo>
                    <a:pt x="165317" y="0"/>
                  </a:lnTo>
                  <a:lnTo>
                    <a:pt x="134079" y="0"/>
                  </a:lnTo>
                  <a:close/>
                </a:path>
              </a:pathLst>
            </a:custGeom>
            <a:solidFill>
              <a:srgbClr val="00A443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25" name="Forma libre 38">
              <a:extLst>
                <a:ext uri="{FF2B5EF4-FFF2-40B4-BE49-F238E27FC236}">
                  <a16:creationId xmlns:a16="http://schemas.microsoft.com/office/drawing/2014/main" id="{B71AF9DB-4679-F69B-4673-67BFC6E6AD94}"/>
                </a:ext>
              </a:extLst>
            </p:cNvPr>
            <p:cNvSpPr/>
            <p:nvPr/>
          </p:nvSpPr>
          <p:spPr>
            <a:xfrm>
              <a:off x="6034795" y="5914540"/>
              <a:ext cx="150483" cy="177660"/>
            </a:xfrm>
            <a:custGeom>
              <a:avLst/>
              <a:gdLst>
                <a:gd name="connsiteX0" fmla="*/ 126788 w 150483"/>
                <a:gd name="connsiteY0" fmla="*/ 15620 h 177660"/>
                <a:gd name="connsiteX1" fmla="*/ 102689 w 150483"/>
                <a:gd name="connsiteY1" fmla="*/ 3774 h 177660"/>
                <a:gd name="connsiteX2" fmla="*/ 74653 w 150483"/>
                <a:gd name="connsiteY2" fmla="*/ 13 h 177660"/>
                <a:gd name="connsiteX3" fmla="*/ 32902 w 150483"/>
                <a:gd name="connsiteY3" fmla="*/ 10561 h 177660"/>
                <a:gd name="connsiteX4" fmla="*/ 6077 w 150483"/>
                <a:gd name="connsiteY4" fmla="*/ 41776 h 177660"/>
                <a:gd name="connsiteX5" fmla="*/ 29181 w 150483"/>
                <a:gd name="connsiteY5" fmla="*/ 54313 h 177660"/>
                <a:gd name="connsiteX6" fmla="*/ 46141 w 150483"/>
                <a:gd name="connsiteY6" fmla="*/ 33777 h 177660"/>
                <a:gd name="connsiteX7" fmla="*/ 74307 w 150483"/>
                <a:gd name="connsiteY7" fmla="*/ 26169 h 177660"/>
                <a:gd name="connsiteX8" fmla="*/ 97411 w 150483"/>
                <a:gd name="connsiteY8" fmla="*/ 30492 h 177660"/>
                <a:gd name="connsiteX9" fmla="*/ 114717 w 150483"/>
                <a:gd name="connsiteY9" fmla="*/ 44413 h 177660"/>
                <a:gd name="connsiteX10" fmla="*/ 121336 w 150483"/>
                <a:gd name="connsiteY10" fmla="*/ 70353 h 177660"/>
                <a:gd name="connsiteX11" fmla="*/ 121336 w 150483"/>
                <a:gd name="connsiteY11" fmla="*/ 91191 h 177660"/>
                <a:gd name="connsiteX12" fmla="*/ 116274 w 150483"/>
                <a:gd name="connsiteY12" fmla="*/ 86046 h 177660"/>
                <a:gd name="connsiteX13" fmla="*/ 69418 w 150483"/>
                <a:gd name="connsiteY13" fmla="*/ 72125 h 177660"/>
                <a:gd name="connsiteX14" fmla="*/ 34805 w 150483"/>
                <a:gd name="connsiteY14" fmla="*/ 78221 h 177660"/>
                <a:gd name="connsiteX15" fmla="*/ 9495 w 150483"/>
                <a:gd name="connsiteY15" fmla="*/ 96033 h 177660"/>
                <a:gd name="connsiteX16" fmla="*/ 20 w 150483"/>
                <a:gd name="connsiteY16" fmla="*/ 124740 h 177660"/>
                <a:gd name="connsiteX17" fmla="*/ 9322 w 150483"/>
                <a:gd name="connsiteY17" fmla="*/ 153576 h 177660"/>
                <a:gd name="connsiteX18" fmla="*/ 34286 w 150483"/>
                <a:gd name="connsiteY18" fmla="*/ 171561 h 177660"/>
                <a:gd name="connsiteX19" fmla="*/ 68249 w 150483"/>
                <a:gd name="connsiteY19" fmla="*/ 177657 h 177660"/>
                <a:gd name="connsiteX20" fmla="*/ 115841 w 150483"/>
                <a:gd name="connsiteY20" fmla="*/ 163390 h 177660"/>
                <a:gd name="connsiteX21" fmla="*/ 121942 w 150483"/>
                <a:gd name="connsiteY21" fmla="*/ 156991 h 177660"/>
                <a:gd name="connsiteX22" fmla="*/ 121942 w 150483"/>
                <a:gd name="connsiteY22" fmla="*/ 174284 h 177660"/>
                <a:gd name="connsiteX23" fmla="*/ 150454 w 150483"/>
                <a:gd name="connsiteY23" fmla="*/ 174284 h 177660"/>
                <a:gd name="connsiteX24" fmla="*/ 150454 w 150483"/>
                <a:gd name="connsiteY24" fmla="*/ 67067 h 177660"/>
                <a:gd name="connsiteX25" fmla="*/ 144007 w 150483"/>
                <a:gd name="connsiteY25" fmla="*/ 36372 h 177660"/>
                <a:gd name="connsiteX26" fmla="*/ 126788 w 150483"/>
                <a:gd name="connsiteY26" fmla="*/ 15620 h 177660"/>
                <a:gd name="connsiteX27" fmla="*/ 108789 w 150483"/>
                <a:gd name="connsiteY27" fmla="*/ 147134 h 177660"/>
                <a:gd name="connsiteX28" fmla="*/ 76340 w 150483"/>
                <a:gd name="connsiteY28" fmla="*/ 154743 h 177660"/>
                <a:gd name="connsiteX29" fmla="*/ 43242 w 150483"/>
                <a:gd name="connsiteY29" fmla="*/ 147307 h 177660"/>
                <a:gd name="connsiteX30" fmla="*/ 32898 w 150483"/>
                <a:gd name="connsiteY30" fmla="*/ 112682 h 177660"/>
                <a:gd name="connsiteX31" fmla="*/ 43242 w 150483"/>
                <a:gd name="connsiteY31" fmla="*/ 102345 h 177660"/>
                <a:gd name="connsiteX32" fmla="*/ 76340 w 150483"/>
                <a:gd name="connsiteY32" fmla="*/ 95039 h 177660"/>
                <a:gd name="connsiteX33" fmla="*/ 108789 w 150483"/>
                <a:gd name="connsiteY33" fmla="*/ 102648 h 177660"/>
                <a:gd name="connsiteX34" fmla="*/ 118645 w 150483"/>
                <a:gd name="connsiteY34" fmla="*/ 137286 h 177660"/>
                <a:gd name="connsiteX35" fmla="*/ 108789 w 150483"/>
                <a:gd name="connsiteY35" fmla="*/ 147134 h 177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50483" h="177660">
                  <a:moveTo>
                    <a:pt x="126788" y="15620"/>
                  </a:moveTo>
                  <a:cubicBezTo>
                    <a:pt x="119584" y="10172"/>
                    <a:pt x="111402" y="6152"/>
                    <a:pt x="102689" y="3774"/>
                  </a:cubicBezTo>
                  <a:cubicBezTo>
                    <a:pt x="93560" y="1245"/>
                    <a:pt x="84128" y="-22"/>
                    <a:pt x="74653" y="13"/>
                  </a:cubicBezTo>
                  <a:cubicBezTo>
                    <a:pt x="60046" y="-242"/>
                    <a:pt x="45635" y="3402"/>
                    <a:pt x="32902" y="10561"/>
                  </a:cubicBezTo>
                  <a:cubicBezTo>
                    <a:pt x="20653" y="17595"/>
                    <a:pt x="11183" y="28611"/>
                    <a:pt x="6077" y="41776"/>
                  </a:cubicBezTo>
                  <a:lnTo>
                    <a:pt x="29181" y="54313"/>
                  </a:lnTo>
                  <a:cubicBezTo>
                    <a:pt x="32478" y="45822"/>
                    <a:pt x="38422" y="38620"/>
                    <a:pt x="46141" y="33777"/>
                  </a:cubicBezTo>
                  <a:cubicBezTo>
                    <a:pt x="54591" y="28564"/>
                    <a:pt x="64377" y="25922"/>
                    <a:pt x="74307" y="26169"/>
                  </a:cubicBezTo>
                  <a:cubicBezTo>
                    <a:pt x="82216" y="26086"/>
                    <a:pt x="90064" y="27556"/>
                    <a:pt x="97411" y="30492"/>
                  </a:cubicBezTo>
                  <a:cubicBezTo>
                    <a:pt x="104467" y="33254"/>
                    <a:pt x="110511" y="38114"/>
                    <a:pt x="114717" y="44413"/>
                  </a:cubicBezTo>
                  <a:cubicBezTo>
                    <a:pt x="119493" y="52195"/>
                    <a:pt x="121799" y="61235"/>
                    <a:pt x="121336" y="70353"/>
                  </a:cubicBezTo>
                  <a:lnTo>
                    <a:pt x="121336" y="91191"/>
                  </a:lnTo>
                  <a:cubicBezTo>
                    <a:pt x="119792" y="89341"/>
                    <a:pt x="118100" y="87620"/>
                    <a:pt x="116274" y="86046"/>
                  </a:cubicBezTo>
                  <a:cubicBezTo>
                    <a:pt x="105427" y="76738"/>
                    <a:pt x="89809" y="72095"/>
                    <a:pt x="69418" y="72125"/>
                  </a:cubicBezTo>
                  <a:cubicBezTo>
                    <a:pt x="57602" y="71983"/>
                    <a:pt x="45864" y="74053"/>
                    <a:pt x="34805" y="78221"/>
                  </a:cubicBezTo>
                  <a:cubicBezTo>
                    <a:pt x="24950" y="81835"/>
                    <a:pt x="16219" y="87979"/>
                    <a:pt x="9495" y="96033"/>
                  </a:cubicBezTo>
                  <a:cubicBezTo>
                    <a:pt x="3062" y="104191"/>
                    <a:pt x="-291" y="114355"/>
                    <a:pt x="20" y="124740"/>
                  </a:cubicBezTo>
                  <a:cubicBezTo>
                    <a:pt x="-291" y="135133"/>
                    <a:pt x="2997" y="145319"/>
                    <a:pt x="9322" y="153576"/>
                  </a:cubicBezTo>
                  <a:cubicBezTo>
                    <a:pt x="15877" y="161700"/>
                    <a:pt x="24500" y="167912"/>
                    <a:pt x="34286" y="171561"/>
                  </a:cubicBezTo>
                  <a:cubicBezTo>
                    <a:pt x="45124" y="175698"/>
                    <a:pt x="56646" y="177765"/>
                    <a:pt x="68249" y="177657"/>
                  </a:cubicBezTo>
                  <a:cubicBezTo>
                    <a:pt x="88844" y="177657"/>
                    <a:pt x="104709" y="172901"/>
                    <a:pt x="115841" y="163390"/>
                  </a:cubicBezTo>
                  <a:cubicBezTo>
                    <a:pt x="118083" y="161462"/>
                    <a:pt x="120125" y="159322"/>
                    <a:pt x="121942" y="156991"/>
                  </a:cubicBezTo>
                  <a:lnTo>
                    <a:pt x="121942" y="174284"/>
                  </a:lnTo>
                  <a:lnTo>
                    <a:pt x="150454" y="174284"/>
                  </a:lnTo>
                  <a:lnTo>
                    <a:pt x="150454" y="67067"/>
                  </a:lnTo>
                  <a:cubicBezTo>
                    <a:pt x="150770" y="56470"/>
                    <a:pt x="148559" y="45948"/>
                    <a:pt x="144007" y="36372"/>
                  </a:cubicBezTo>
                  <a:cubicBezTo>
                    <a:pt x="139927" y="28231"/>
                    <a:pt x="134034" y="21132"/>
                    <a:pt x="126788" y="15620"/>
                  </a:cubicBezTo>
                  <a:close/>
                  <a:moveTo>
                    <a:pt x="108789" y="147134"/>
                  </a:moveTo>
                  <a:cubicBezTo>
                    <a:pt x="98843" y="152504"/>
                    <a:pt x="87641" y="155132"/>
                    <a:pt x="76340" y="154743"/>
                  </a:cubicBezTo>
                  <a:cubicBezTo>
                    <a:pt x="64853" y="155128"/>
                    <a:pt x="53462" y="152569"/>
                    <a:pt x="43242" y="147307"/>
                  </a:cubicBezTo>
                  <a:cubicBezTo>
                    <a:pt x="30816" y="140602"/>
                    <a:pt x="26183" y="125099"/>
                    <a:pt x="32898" y="112682"/>
                  </a:cubicBezTo>
                  <a:cubicBezTo>
                    <a:pt x="35264" y="108303"/>
                    <a:pt x="38860" y="104710"/>
                    <a:pt x="43242" y="102345"/>
                  </a:cubicBezTo>
                  <a:cubicBezTo>
                    <a:pt x="53487" y="97170"/>
                    <a:pt x="64871" y="94658"/>
                    <a:pt x="76340" y="95039"/>
                  </a:cubicBezTo>
                  <a:cubicBezTo>
                    <a:pt x="87641" y="94649"/>
                    <a:pt x="98843" y="97278"/>
                    <a:pt x="108789" y="102648"/>
                  </a:cubicBezTo>
                  <a:cubicBezTo>
                    <a:pt x="121085" y="109496"/>
                    <a:pt x="125494" y="125003"/>
                    <a:pt x="118645" y="137286"/>
                  </a:cubicBezTo>
                  <a:cubicBezTo>
                    <a:pt x="116339" y="141419"/>
                    <a:pt x="112925" y="144830"/>
                    <a:pt x="108789" y="147134"/>
                  </a:cubicBezTo>
                  <a:close/>
                </a:path>
              </a:pathLst>
            </a:custGeom>
            <a:solidFill>
              <a:srgbClr val="00A443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26" name="Forma libre 39">
              <a:extLst>
                <a:ext uri="{FF2B5EF4-FFF2-40B4-BE49-F238E27FC236}">
                  <a16:creationId xmlns:a16="http://schemas.microsoft.com/office/drawing/2014/main" id="{F3257177-3192-1AFC-197D-4F9E19148926}"/>
                </a:ext>
              </a:extLst>
            </p:cNvPr>
            <p:cNvSpPr/>
            <p:nvPr/>
          </p:nvSpPr>
          <p:spPr>
            <a:xfrm>
              <a:off x="6220942" y="5914542"/>
              <a:ext cx="145738" cy="174412"/>
            </a:xfrm>
            <a:custGeom>
              <a:avLst/>
              <a:gdLst>
                <a:gd name="connsiteX0" fmla="*/ 114783 w 145738"/>
                <a:gd name="connsiteY0" fmla="*/ 8182 h 174412"/>
                <a:gd name="connsiteX1" fmla="*/ 81512 w 145738"/>
                <a:gd name="connsiteY1" fmla="*/ 11 h 174412"/>
                <a:gd name="connsiteX2" fmla="*/ 48241 w 145738"/>
                <a:gd name="connsiteY2" fmla="*/ 9003 h 174412"/>
                <a:gd name="connsiteX3" fmla="*/ 29204 w 145738"/>
                <a:gd name="connsiteY3" fmla="*/ 29625 h 174412"/>
                <a:gd name="connsiteX4" fmla="*/ 29204 w 145738"/>
                <a:gd name="connsiteY4" fmla="*/ 3080 h 174412"/>
                <a:gd name="connsiteX5" fmla="*/ 0 w 145738"/>
                <a:gd name="connsiteY5" fmla="*/ 3080 h 174412"/>
                <a:gd name="connsiteX6" fmla="*/ 0 w 145738"/>
                <a:gd name="connsiteY6" fmla="*/ 174412 h 174412"/>
                <a:gd name="connsiteX7" fmla="*/ 29204 w 145738"/>
                <a:gd name="connsiteY7" fmla="*/ 174412 h 174412"/>
                <a:gd name="connsiteX8" fmla="*/ 29204 w 145738"/>
                <a:gd name="connsiteY8" fmla="*/ 72642 h 174412"/>
                <a:gd name="connsiteX9" fmla="*/ 42184 w 145738"/>
                <a:gd name="connsiteY9" fmla="*/ 38531 h 174412"/>
                <a:gd name="connsiteX10" fmla="*/ 75455 w 145738"/>
                <a:gd name="connsiteY10" fmla="*/ 26167 h 174412"/>
                <a:gd name="connsiteX11" fmla="*/ 105178 w 145738"/>
                <a:gd name="connsiteY11" fmla="*/ 38359 h 174412"/>
                <a:gd name="connsiteX12" fmla="*/ 116514 w 145738"/>
                <a:gd name="connsiteY12" fmla="*/ 71604 h 174412"/>
                <a:gd name="connsiteX13" fmla="*/ 116514 w 145738"/>
                <a:gd name="connsiteY13" fmla="*/ 174412 h 174412"/>
                <a:gd name="connsiteX14" fmla="*/ 145718 w 145738"/>
                <a:gd name="connsiteY14" fmla="*/ 174412 h 174412"/>
                <a:gd name="connsiteX15" fmla="*/ 145718 w 145738"/>
                <a:gd name="connsiteY15" fmla="*/ 67195 h 174412"/>
                <a:gd name="connsiteX16" fmla="*/ 137584 w 145738"/>
                <a:gd name="connsiteY16" fmla="*/ 31571 h 174412"/>
                <a:gd name="connsiteX17" fmla="*/ 114783 w 145738"/>
                <a:gd name="connsiteY17" fmla="*/ 8182 h 174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45738" h="174412">
                  <a:moveTo>
                    <a:pt x="114783" y="8182"/>
                  </a:moveTo>
                  <a:cubicBezTo>
                    <a:pt x="104590" y="2618"/>
                    <a:pt x="93124" y="-197"/>
                    <a:pt x="81512" y="11"/>
                  </a:cubicBezTo>
                  <a:cubicBezTo>
                    <a:pt x="69822" y="6"/>
                    <a:pt x="58335" y="3111"/>
                    <a:pt x="48241" y="9003"/>
                  </a:cubicBezTo>
                  <a:cubicBezTo>
                    <a:pt x="40042" y="13901"/>
                    <a:pt x="33431" y="21065"/>
                    <a:pt x="29204" y="29625"/>
                  </a:cubicBezTo>
                  <a:lnTo>
                    <a:pt x="29204" y="3080"/>
                  </a:lnTo>
                  <a:lnTo>
                    <a:pt x="0" y="3080"/>
                  </a:lnTo>
                  <a:lnTo>
                    <a:pt x="0" y="174412"/>
                  </a:lnTo>
                  <a:lnTo>
                    <a:pt x="29204" y="174412"/>
                  </a:lnTo>
                  <a:lnTo>
                    <a:pt x="29204" y="72642"/>
                  </a:lnTo>
                  <a:cubicBezTo>
                    <a:pt x="28521" y="59953"/>
                    <a:pt x="33236" y="47563"/>
                    <a:pt x="42184" y="38531"/>
                  </a:cubicBezTo>
                  <a:cubicBezTo>
                    <a:pt x="51170" y="30123"/>
                    <a:pt x="63155" y="25669"/>
                    <a:pt x="75455" y="26167"/>
                  </a:cubicBezTo>
                  <a:cubicBezTo>
                    <a:pt x="86656" y="25765"/>
                    <a:pt x="97490" y="30209"/>
                    <a:pt x="105178" y="38359"/>
                  </a:cubicBezTo>
                  <a:cubicBezTo>
                    <a:pt x="113113" y="47558"/>
                    <a:pt x="117175" y="59473"/>
                    <a:pt x="116514" y="71604"/>
                  </a:cubicBezTo>
                  <a:lnTo>
                    <a:pt x="116514" y="174412"/>
                  </a:lnTo>
                  <a:lnTo>
                    <a:pt x="145718" y="174412"/>
                  </a:lnTo>
                  <a:lnTo>
                    <a:pt x="145718" y="67195"/>
                  </a:lnTo>
                  <a:cubicBezTo>
                    <a:pt x="146012" y="54830"/>
                    <a:pt x="143213" y="42587"/>
                    <a:pt x="137584" y="31571"/>
                  </a:cubicBezTo>
                  <a:cubicBezTo>
                    <a:pt x="132440" y="21714"/>
                    <a:pt x="124513" y="13577"/>
                    <a:pt x="114783" y="8182"/>
                  </a:cubicBezTo>
                  <a:close/>
                </a:path>
              </a:pathLst>
            </a:custGeom>
            <a:solidFill>
              <a:srgbClr val="00A443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27" name="Forma libre 40">
              <a:extLst>
                <a:ext uri="{FF2B5EF4-FFF2-40B4-BE49-F238E27FC236}">
                  <a16:creationId xmlns:a16="http://schemas.microsoft.com/office/drawing/2014/main" id="{AE96A16F-D066-DA0F-A55F-7538385D4E06}"/>
                </a:ext>
              </a:extLst>
            </p:cNvPr>
            <p:cNvSpPr/>
            <p:nvPr/>
          </p:nvSpPr>
          <p:spPr>
            <a:xfrm>
              <a:off x="6393516" y="5914530"/>
              <a:ext cx="164456" cy="234706"/>
            </a:xfrm>
            <a:custGeom>
              <a:avLst/>
              <a:gdLst>
                <a:gd name="connsiteX0" fmla="*/ 135172 w 164456"/>
                <a:gd name="connsiteY0" fmla="*/ 34350 h 234706"/>
                <a:gd name="connsiteX1" fmla="*/ 129721 w 164456"/>
                <a:gd name="connsiteY1" fmla="*/ 25487 h 234706"/>
                <a:gd name="connsiteX2" fmla="*/ 108347 w 164456"/>
                <a:gd name="connsiteY2" fmla="*/ 6810 h 234706"/>
                <a:gd name="connsiteX3" fmla="*/ 77413 w 164456"/>
                <a:gd name="connsiteY3" fmla="*/ 23 h 234706"/>
                <a:gd name="connsiteX4" fmla="*/ 46694 w 164456"/>
                <a:gd name="connsiteY4" fmla="*/ 5989 h 234706"/>
                <a:gd name="connsiteX5" fmla="*/ 22076 w 164456"/>
                <a:gd name="connsiteY5" fmla="*/ 22936 h 234706"/>
                <a:gd name="connsiteX6" fmla="*/ 5765 w 164456"/>
                <a:gd name="connsiteY6" fmla="*/ 48876 h 234706"/>
                <a:gd name="connsiteX7" fmla="*/ 11 w 164456"/>
                <a:gd name="connsiteY7" fmla="*/ 81258 h 234706"/>
                <a:gd name="connsiteX8" fmla="*/ 10178 w 164456"/>
                <a:gd name="connsiteY8" fmla="*/ 123150 h 234706"/>
                <a:gd name="connsiteX9" fmla="*/ 77413 w 164456"/>
                <a:gd name="connsiteY9" fmla="*/ 162708 h 234706"/>
                <a:gd name="connsiteX10" fmla="*/ 108347 w 164456"/>
                <a:gd name="connsiteY10" fmla="*/ 155921 h 234706"/>
                <a:gd name="connsiteX11" fmla="*/ 129721 w 164456"/>
                <a:gd name="connsiteY11" fmla="*/ 137244 h 234706"/>
                <a:gd name="connsiteX12" fmla="*/ 135172 w 164456"/>
                <a:gd name="connsiteY12" fmla="*/ 128598 h 234706"/>
                <a:gd name="connsiteX13" fmla="*/ 135172 w 164456"/>
                <a:gd name="connsiteY13" fmla="*/ 154537 h 234706"/>
                <a:gd name="connsiteX14" fmla="*/ 127687 w 164456"/>
                <a:gd name="connsiteY14" fmla="*/ 184801 h 234706"/>
                <a:gd name="connsiteX15" fmla="*/ 107482 w 164456"/>
                <a:gd name="connsiteY15" fmla="*/ 202785 h 234706"/>
                <a:gd name="connsiteX16" fmla="*/ 79489 w 164456"/>
                <a:gd name="connsiteY16" fmla="*/ 208708 h 234706"/>
                <a:gd name="connsiteX17" fmla="*/ 48728 w 164456"/>
                <a:gd name="connsiteY17" fmla="*/ 200062 h 234706"/>
                <a:gd name="connsiteX18" fmla="*/ 26143 w 164456"/>
                <a:gd name="connsiteY18" fmla="*/ 177667 h 234706"/>
                <a:gd name="connsiteX19" fmla="*/ 5462 w 164456"/>
                <a:gd name="connsiteY19" fmla="*/ 194312 h 234706"/>
                <a:gd name="connsiteX20" fmla="*/ 24975 w 164456"/>
                <a:gd name="connsiteY20" fmla="*/ 216361 h 234706"/>
                <a:gd name="connsiteX21" fmla="*/ 50588 w 164456"/>
                <a:gd name="connsiteY21" fmla="*/ 230109 h 234706"/>
                <a:gd name="connsiteX22" fmla="*/ 79489 w 164456"/>
                <a:gd name="connsiteY22" fmla="*/ 234691 h 234706"/>
                <a:gd name="connsiteX23" fmla="*/ 123101 w 164456"/>
                <a:gd name="connsiteY23" fmla="*/ 225353 h 234706"/>
                <a:gd name="connsiteX24" fmla="*/ 153387 w 164456"/>
                <a:gd name="connsiteY24" fmla="*/ 197684 h 234706"/>
                <a:gd name="connsiteX25" fmla="*/ 164419 w 164456"/>
                <a:gd name="connsiteY25" fmla="*/ 153240 h 234706"/>
                <a:gd name="connsiteX26" fmla="*/ 164419 w 164456"/>
                <a:gd name="connsiteY26" fmla="*/ 3092 h 234706"/>
                <a:gd name="connsiteX27" fmla="*/ 135172 w 164456"/>
                <a:gd name="connsiteY27" fmla="*/ 3092 h 234706"/>
                <a:gd name="connsiteX28" fmla="*/ 128725 w 164456"/>
                <a:gd name="connsiteY28" fmla="*/ 109791 h 234706"/>
                <a:gd name="connsiteX29" fmla="*/ 110035 w 164456"/>
                <a:gd name="connsiteY29" fmla="*/ 129160 h 234706"/>
                <a:gd name="connsiteX30" fmla="*/ 82864 w 164456"/>
                <a:gd name="connsiteY30" fmla="*/ 136120 h 234706"/>
                <a:gd name="connsiteX31" fmla="*/ 55520 w 164456"/>
                <a:gd name="connsiteY31" fmla="*/ 129160 h 234706"/>
                <a:gd name="connsiteX32" fmla="*/ 36527 w 164456"/>
                <a:gd name="connsiteY32" fmla="*/ 109791 h 234706"/>
                <a:gd name="connsiteX33" fmla="*/ 29561 w 164456"/>
                <a:gd name="connsiteY33" fmla="*/ 81128 h 234706"/>
                <a:gd name="connsiteX34" fmla="*/ 36527 w 164456"/>
                <a:gd name="connsiteY34" fmla="*/ 52810 h 234706"/>
                <a:gd name="connsiteX35" fmla="*/ 55520 w 164456"/>
                <a:gd name="connsiteY35" fmla="*/ 33269 h 234706"/>
                <a:gd name="connsiteX36" fmla="*/ 82864 w 164456"/>
                <a:gd name="connsiteY36" fmla="*/ 26179 h 234706"/>
                <a:gd name="connsiteX37" fmla="*/ 110035 w 164456"/>
                <a:gd name="connsiteY37" fmla="*/ 33269 h 234706"/>
                <a:gd name="connsiteX38" fmla="*/ 128725 w 164456"/>
                <a:gd name="connsiteY38" fmla="*/ 52810 h 234706"/>
                <a:gd name="connsiteX39" fmla="*/ 135475 w 164456"/>
                <a:gd name="connsiteY39" fmla="*/ 81128 h 234706"/>
                <a:gd name="connsiteX40" fmla="*/ 128725 w 164456"/>
                <a:gd name="connsiteY40" fmla="*/ 109791 h 234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64456" h="234706">
                  <a:moveTo>
                    <a:pt x="135172" y="34350"/>
                  </a:moveTo>
                  <a:cubicBezTo>
                    <a:pt x="133558" y="31276"/>
                    <a:pt x="131737" y="28314"/>
                    <a:pt x="129721" y="25487"/>
                  </a:cubicBezTo>
                  <a:cubicBezTo>
                    <a:pt x="124161" y="17675"/>
                    <a:pt x="116836" y="11276"/>
                    <a:pt x="108347" y="6810"/>
                  </a:cubicBezTo>
                  <a:cubicBezTo>
                    <a:pt x="98738" y="2072"/>
                    <a:pt x="88121" y="-258"/>
                    <a:pt x="77413" y="23"/>
                  </a:cubicBezTo>
                  <a:cubicBezTo>
                    <a:pt x="66873" y="-85"/>
                    <a:pt x="56425" y="1942"/>
                    <a:pt x="46694" y="5989"/>
                  </a:cubicBezTo>
                  <a:cubicBezTo>
                    <a:pt x="37396" y="9863"/>
                    <a:pt x="29012" y="15634"/>
                    <a:pt x="22076" y="22936"/>
                  </a:cubicBezTo>
                  <a:cubicBezTo>
                    <a:pt x="14981" y="30424"/>
                    <a:pt x="9439" y="39240"/>
                    <a:pt x="5765" y="48876"/>
                  </a:cubicBezTo>
                  <a:cubicBezTo>
                    <a:pt x="1828" y="59213"/>
                    <a:pt x="-123" y="70199"/>
                    <a:pt x="11" y="81258"/>
                  </a:cubicBezTo>
                  <a:cubicBezTo>
                    <a:pt x="-222" y="95857"/>
                    <a:pt x="3278" y="110275"/>
                    <a:pt x="10178" y="123150"/>
                  </a:cubicBezTo>
                  <a:cubicBezTo>
                    <a:pt x="23482" y="147806"/>
                    <a:pt x="49381" y="163041"/>
                    <a:pt x="77413" y="162708"/>
                  </a:cubicBezTo>
                  <a:cubicBezTo>
                    <a:pt x="88121" y="162989"/>
                    <a:pt x="98738" y="160659"/>
                    <a:pt x="108347" y="155921"/>
                  </a:cubicBezTo>
                  <a:cubicBezTo>
                    <a:pt x="116836" y="151455"/>
                    <a:pt x="124161" y="145056"/>
                    <a:pt x="129721" y="137244"/>
                  </a:cubicBezTo>
                  <a:cubicBezTo>
                    <a:pt x="131728" y="134486"/>
                    <a:pt x="133545" y="131598"/>
                    <a:pt x="135172" y="128598"/>
                  </a:cubicBezTo>
                  <a:lnTo>
                    <a:pt x="135172" y="154537"/>
                  </a:lnTo>
                  <a:cubicBezTo>
                    <a:pt x="135583" y="165129"/>
                    <a:pt x="132987" y="175618"/>
                    <a:pt x="127687" y="184801"/>
                  </a:cubicBezTo>
                  <a:cubicBezTo>
                    <a:pt x="122885" y="192664"/>
                    <a:pt x="115854" y="198925"/>
                    <a:pt x="107482" y="202785"/>
                  </a:cubicBezTo>
                  <a:cubicBezTo>
                    <a:pt x="98708" y="206815"/>
                    <a:pt x="89146" y="208838"/>
                    <a:pt x="79489" y="208708"/>
                  </a:cubicBezTo>
                  <a:cubicBezTo>
                    <a:pt x="68621" y="208799"/>
                    <a:pt x="57956" y="205799"/>
                    <a:pt x="48728" y="200062"/>
                  </a:cubicBezTo>
                  <a:cubicBezTo>
                    <a:pt x="39577" y="194433"/>
                    <a:pt x="31846" y="186767"/>
                    <a:pt x="26143" y="177667"/>
                  </a:cubicBezTo>
                  <a:lnTo>
                    <a:pt x="5462" y="194312"/>
                  </a:lnTo>
                  <a:cubicBezTo>
                    <a:pt x="10546" y="202803"/>
                    <a:pt x="17161" y="210278"/>
                    <a:pt x="24975" y="216361"/>
                  </a:cubicBezTo>
                  <a:cubicBezTo>
                    <a:pt x="32650" y="222391"/>
                    <a:pt x="41321" y="227043"/>
                    <a:pt x="50588" y="230109"/>
                  </a:cubicBezTo>
                  <a:cubicBezTo>
                    <a:pt x="59916" y="233157"/>
                    <a:pt x="69672" y="234704"/>
                    <a:pt x="79489" y="234691"/>
                  </a:cubicBezTo>
                  <a:cubicBezTo>
                    <a:pt x="94550" y="234955"/>
                    <a:pt x="109472" y="231760"/>
                    <a:pt x="123101" y="225353"/>
                  </a:cubicBezTo>
                  <a:cubicBezTo>
                    <a:pt x="135708" y="219317"/>
                    <a:pt x="146243" y="209690"/>
                    <a:pt x="153387" y="197684"/>
                  </a:cubicBezTo>
                  <a:cubicBezTo>
                    <a:pt x="161062" y="184156"/>
                    <a:pt x="164878" y="168783"/>
                    <a:pt x="164419" y="153240"/>
                  </a:cubicBezTo>
                  <a:lnTo>
                    <a:pt x="164419" y="3092"/>
                  </a:lnTo>
                  <a:lnTo>
                    <a:pt x="135172" y="3092"/>
                  </a:lnTo>
                  <a:close/>
                  <a:moveTo>
                    <a:pt x="128725" y="109791"/>
                  </a:moveTo>
                  <a:cubicBezTo>
                    <a:pt x="124386" y="117832"/>
                    <a:pt x="117918" y="124534"/>
                    <a:pt x="110035" y="129160"/>
                  </a:cubicBezTo>
                  <a:cubicBezTo>
                    <a:pt x="101771" y="133881"/>
                    <a:pt x="92383" y="136284"/>
                    <a:pt x="82864" y="136120"/>
                  </a:cubicBezTo>
                  <a:cubicBezTo>
                    <a:pt x="73294" y="136267"/>
                    <a:pt x="63853" y="133863"/>
                    <a:pt x="55520" y="129160"/>
                  </a:cubicBezTo>
                  <a:cubicBezTo>
                    <a:pt x="47538" y="124555"/>
                    <a:pt x="40970" y="117859"/>
                    <a:pt x="36527" y="109791"/>
                  </a:cubicBezTo>
                  <a:cubicBezTo>
                    <a:pt x="31737" y="101011"/>
                    <a:pt x="29336" y="91127"/>
                    <a:pt x="29561" y="81128"/>
                  </a:cubicBezTo>
                  <a:cubicBezTo>
                    <a:pt x="29362" y="71240"/>
                    <a:pt x="31763" y="61478"/>
                    <a:pt x="36527" y="52810"/>
                  </a:cubicBezTo>
                  <a:cubicBezTo>
                    <a:pt x="40988" y="44713"/>
                    <a:pt x="47547" y="37960"/>
                    <a:pt x="55520" y="33269"/>
                  </a:cubicBezTo>
                  <a:cubicBezTo>
                    <a:pt x="63827" y="28483"/>
                    <a:pt x="73277" y="26032"/>
                    <a:pt x="82864" y="26179"/>
                  </a:cubicBezTo>
                  <a:cubicBezTo>
                    <a:pt x="92400" y="26014"/>
                    <a:pt x="101797" y="28466"/>
                    <a:pt x="110035" y="33269"/>
                  </a:cubicBezTo>
                  <a:cubicBezTo>
                    <a:pt x="117909" y="37986"/>
                    <a:pt x="124364" y="44739"/>
                    <a:pt x="128725" y="52810"/>
                  </a:cubicBezTo>
                  <a:cubicBezTo>
                    <a:pt x="133338" y="61526"/>
                    <a:pt x="135661" y="71271"/>
                    <a:pt x="135475" y="81128"/>
                  </a:cubicBezTo>
                  <a:cubicBezTo>
                    <a:pt x="135687" y="91097"/>
                    <a:pt x="133363" y="100959"/>
                    <a:pt x="128725" y="109791"/>
                  </a:cubicBezTo>
                  <a:close/>
                </a:path>
              </a:pathLst>
            </a:custGeom>
            <a:solidFill>
              <a:srgbClr val="00A443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28" name="Forma libre 41">
              <a:extLst>
                <a:ext uri="{FF2B5EF4-FFF2-40B4-BE49-F238E27FC236}">
                  <a16:creationId xmlns:a16="http://schemas.microsoft.com/office/drawing/2014/main" id="{353460CD-8914-A15B-F285-512A926FE135}"/>
                </a:ext>
              </a:extLst>
            </p:cNvPr>
            <p:cNvSpPr/>
            <p:nvPr/>
          </p:nvSpPr>
          <p:spPr>
            <a:xfrm>
              <a:off x="6595317" y="5914624"/>
              <a:ext cx="87482" cy="174330"/>
            </a:xfrm>
            <a:custGeom>
              <a:avLst/>
              <a:gdLst>
                <a:gd name="connsiteX0" fmla="*/ 48846 w 87482"/>
                <a:gd name="connsiteY0" fmla="*/ 8099 h 174330"/>
                <a:gd name="connsiteX1" fmla="*/ 28988 w 87482"/>
                <a:gd name="connsiteY1" fmla="*/ 32526 h 174330"/>
                <a:gd name="connsiteX2" fmla="*/ 28988 w 87482"/>
                <a:gd name="connsiteY2" fmla="*/ 2998 h 174330"/>
                <a:gd name="connsiteX3" fmla="*/ 0 w 87482"/>
                <a:gd name="connsiteY3" fmla="*/ 2998 h 174330"/>
                <a:gd name="connsiteX4" fmla="*/ 0 w 87482"/>
                <a:gd name="connsiteY4" fmla="*/ 174330 h 174330"/>
                <a:gd name="connsiteX5" fmla="*/ 29204 w 87482"/>
                <a:gd name="connsiteY5" fmla="*/ 174330 h 174330"/>
                <a:gd name="connsiteX6" fmla="*/ 29204 w 87482"/>
                <a:gd name="connsiteY6" fmla="*/ 82460 h 174330"/>
                <a:gd name="connsiteX7" fmla="*/ 40886 w 87482"/>
                <a:gd name="connsiteY7" fmla="*/ 44977 h 174330"/>
                <a:gd name="connsiteX8" fmla="*/ 71171 w 87482"/>
                <a:gd name="connsiteY8" fmla="*/ 30927 h 174330"/>
                <a:gd name="connsiteX9" fmla="*/ 87482 w 87482"/>
                <a:gd name="connsiteY9" fmla="*/ 30927 h 174330"/>
                <a:gd name="connsiteX10" fmla="*/ 87482 w 87482"/>
                <a:gd name="connsiteY10" fmla="*/ 15 h 174330"/>
                <a:gd name="connsiteX11" fmla="*/ 77272 w 87482"/>
                <a:gd name="connsiteY11" fmla="*/ 15 h 174330"/>
                <a:gd name="connsiteX12" fmla="*/ 48846 w 87482"/>
                <a:gd name="connsiteY12" fmla="*/ 8099 h 174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7482" h="174330">
                  <a:moveTo>
                    <a:pt x="48846" y="8099"/>
                  </a:moveTo>
                  <a:cubicBezTo>
                    <a:pt x="40033" y="14187"/>
                    <a:pt x="33146" y="22660"/>
                    <a:pt x="28988" y="32526"/>
                  </a:cubicBezTo>
                  <a:lnTo>
                    <a:pt x="28988" y="2998"/>
                  </a:lnTo>
                  <a:lnTo>
                    <a:pt x="0" y="2998"/>
                  </a:lnTo>
                  <a:lnTo>
                    <a:pt x="0" y="174330"/>
                  </a:lnTo>
                  <a:lnTo>
                    <a:pt x="29204" y="174330"/>
                  </a:lnTo>
                  <a:lnTo>
                    <a:pt x="29204" y="82460"/>
                  </a:lnTo>
                  <a:cubicBezTo>
                    <a:pt x="28520" y="68976"/>
                    <a:pt x="32661" y="55690"/>
                    <a:pt x="40886" y="44977"/>
                  </a:cubicBezTo>
                  <a:cubicBezTo>
                    <a:pt x="48206" y="35794"/>
                    <a:pt x="59425" y="30589"/>
                    <a:pt x="71171" y="30927"/>
                  </a:cubicBezTo>
                  <a:lnTo>
                    <a:pt x="87482" y="30927"/>
                  </a:lnTo>
                  <a:lnTo>
                    <a:pt x="87482" y="15"/>
                  </a:lnTo>
                  <a:lnTo>
                    <a:pt x="77272" y="15"/>
                  </a:lnTo>
                  <a:cubicBezTo>
                    <a:pt x="67195" y="-232"/>
                    <a:pt x="57283" y="2587"/>
                    <a:pt x="48846" y="8099"/>
                  </a:cubicBezTo>
                  <a:close/>
                </a:path>
              </a:pathLst>
            </a:custGeom>
            <a:solidFill>
              <a:srgbClr val="00A443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29" name="Forma libre 42">
              <a:extLst>
                <a:ext uri="{FF2B5EF4-FFF2-40B4-BE49-F238E27FC236}">
                  <a16:creationId xmlns:a16="http://schemas.microsoft.com/office/drawing/2014/main" id="{AC8C356A-95C1-B633-0579-A814FB594AD8}"/>
                </a:ext>
              </a:extLst>
            </p:cNvPr>
            <p:cNvSpPr/>
            <p:nvPr/>
          </p:nvSpPr>
          <p:spPr>
            <a:xfrm>
              <a:off x="6697923" y="5844331"/>
              <a:ext cx="41137" cy="40402"/>
            </a:xfrm>
            <a:custGeom>
              <a:avLst/>
              <a:gdLst>
                <a:gd name="connsiteX0" fmla="*/ 20397 w 41137"/>
                <a:gd name="connsiteY0" fmla="*/ 11 h 40402"/>
                <a:gd name="connsiteX1" fmla="*/ 5773 w 41137"/>
                <a:gd name="connsiteY1" fmla="*/ 5588 h 40402"/>
                <a:gd name="connsiteX2" fmla="*/ 19 w 41137"/>
                <a:gd name="connsiteY2" fmla="*/ 20028 h 40402"/>
                <a:gd name="connsiteX3" fmla="*/ 5773 w 41137"/>
                <a:gd name="connsiteY3" fmla="*/ 34771 h 40402"/>
                <a:gd name="connsiteX4" fmla="*/ 20397 w 41137"/>
                <a:gd name="connsiteY4" fmla="*/ 40391 h 40402"/>
                <a:gd name="connsiteX5" fmla="*/ 35151 w 41137"/>
                <a:gd name="connsiteY5" fmla="*/ 34771 h 40402"/>
                <a:gd name="connsiteX6" fmla="*/ 41121 w 41137"/>
                <a:gd name="connsiteY6" fmla="*/ 20028 h 40402"/>
                <a:gd name="connsiteX7" fmla="*/ 35151 w 41137"/>
                <a:gd name="connsiteY7" fmla="*/ 5588 h 40402"/>
                <a:gd name="connsiteX8" fmla="*/ 20397 w 41137"/>
                <a:gd name="connsiteY8" fmla="*/ 11 h 40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137" h="40402">
                  <a:moveTo>
                    <a:pt x="20397" y="11"/>
                  </a:moveTo>
                  <a:cubicBezTo>
                    <a:pt x="14972" y="-170"/>
                    <a:pt x="9702" y="1840"/>
                    <a:pt x="5773" y="5588"/>
                  </a:cubicBezTo>
                  <a:cubicBezTo>
                    <a:pt x="1914" y="9380"/>
                    <a:pt x="-176" y="14620"/>
                    <a:pt x="19" y="20028"/>
                  </a:cubicBezTo>
                  <a:cubicBezTo>
                    <a:pt x="-223" y="25532"/>
                    <a:pt x="1866" y="30884"/>
                    <a:pt x="5773" y="34771"/>
                  </a:cubicBezTo>
                  <a:cubicBezTo>
                    <a:pt x="9684" y="38545"/>
                    <a:pt x="14963" y="40572"/>
                    <a:pt x="20397" y="40391"/>
                  </a:cubicBezTo>
                  <a:cubicBezTo>
                    <a:pt x="25870" y="40559"/>
                    <a:pt x="31179" y="38536"/>
                    <a:pt x="35151" y="34771"/>
                  </a:cubicBezTo>
                  <a:cubicBezTo>
                    <a:pt x="39174" y="30949"/>
                    <a:pt x="41350" y="25575"/>
                    <a:pt x="41121" y="20028"/>
                  </a:cubicBezTo>
                  <a:cubicBezTo>
                    <a:pt x="41298" y="14581"/>
                    <a:pt x="39122" y="9324"/>
                    <a:pt x="35151" y="5588"/>
                  </a:cubicBezTo>
                  <a:cubicBezTo>
                    <a:pt x="31162" y="1853"/>
                    <a:pt x="25857" y="-149"/>
                    <a:pt x="20397" y="11"/>
                  </a:cubicBezTo>
                  <a:close/>
                </a:path>
              </a:pathLst>
            </a:custGeom>
            <a:solidFill>
              <a:srgbClr val="00A443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30" name="Forma libre 43">
              <a:extLst>
                <a:ext uri="{FF2B5EF4-FFF2-40B4-BE49-F238E27FC236}">
                  <a16:creationId xmlns:a16="http://schemas.microsoft.com/office/drawing/2014/main" id="{B448E1B5-CDBC-234E-FAE8-91CBDB001F00}"/>
                </a:ext>
              </a:extLst>
            </p:cNvPr>
            <p:cNvSpPr/>
            <p:nvPr/>
          </p:nvSpPr>
          <p:spPr>
            <a:xfrm>
              <a:off x="6703696" y="5917622"/>
              <a:ext cx="29204" cy="171332"/>
            </a:xfrm>
            <a:custGeom>
              <a:avLst/>
              <a:gdLst>
                <a:gd name="connsiteX0" fmla="*/ 0 w 29204"/>
                <a:gd name="connsiteY0" fmla="*/ 0 h 171332"/>
                <a:gd name="connsiteX1" fmla="*/ 29204 w 29204"/>
                <a:gd name="connsiteY1" fmla="*/ 0 h 171332"/>
                <a:gd name="connsiteX2" fmla="*/ 29204 w 29204"/>
                <a:gd name="connsiteY2" fmla="*/ 171332 h 171332"/>
                <a:gd name="connsiteX3" fmla="*/ 0 w 29204"/>
                <a:gd name="connsiteY3" fmla="*/ 171332 h 171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04" h="171332">
                  <a:moveTo>
                    <a:pt x="0" y="0"/>
                  </a:moveTo>
                  <a:lnTo>
                    <a:pt x="29204" y="0"/>
                  </a:lnTo>
                  <a:lnTo>
                    <a:pt x="29204" y="171332"/>
                  </a:lnTo>
                  <a:lnTo>
                    <a:pt x="0" y="171332"/>
                  </a:lnTo>
                  <a:close/>
                </a:path>
              </a:pathLst>
            </a:custGeom>
            <a:solidFill>
              <a:srgbClr val="00A443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31" name="Forma libre 44">
              <a:extLst>
                <a:ext uri="{FF2B5EF4-FFF2-40B4-BE49-F238E27FC236}">
                  <a16:creationId xmlns:a16="http://schemas.microsoft.com/office/drawing/2014/main" id="{2C8C4144-9ADC-7AAC-28BE-4BD25FDEDCB4}"/>
                </a:ext>
              </a:extLst>
            </p:cNvPr>
            <p:cNvSpPr/>
            <p:nvPr/>
          </p:nvSpPr>
          <p:spPr>
            <a:xfrm>
              <a:off x="6761261" y="5851476"/>
              <a:ext cx="168453" cy="240577"/>
            </a:xfrm>
            <a:custGeom>
              <a:avLst/>
              <a:gdLst>
                <a:gd name="connsiteX0" fmla="*/ 139250 w 168453"/>
                <a:gd name="connsiteY0" fmla="*/ 98830 h 240577"/>
                <a:gd name="connsiteX1" fmla="*/ 134490 w 168453"/>
                <a:gd name="connsiteY1" fmla="*/ 91092 h 240577"/>
                <a:gd name="connsiteX2" fmla="*/ 111906 w 168453"/>
                <a:gd name="connsiteY2" fmla="*/ 70729 h 240577"/>
                <a:gd name="connsiteX3" fmla="*/ 79500 w 168453"/>
                <a:gd name="connsiteY3" fmla="*/ 63077 h 240577"/>
                <a:gd name="connsiteX4" fmla="*/ 48263 w 168453"/>
                <a:gd name="connsiteY4" fmla="*/ 69389 h 240577"/>
                <a:gd name="connsiteX5" fmla="*/ 22952 w 168453"/>
                <a:gd name="connsiteY5" fmla="*/ 87503 h 240577"/>
                <a:gd name="connsiteX6" fmla="*/ 6166 w 168453"/>
                <a:gd name="connsiteY6" fmla="*/ 115691 h 240577"/>
                <a:gd name="connsiteX7" fmla="*/ 22 w 168453"/>
                <a:gd name="connsiteY7" fmla="*/ 151661 h 240577"/>
                <a:gd name="connsiteX8" fmla="*/ 10752 w 168453"/>
                <a:gd name="connsiteY8" fmla="*/ 198137 h 240577"/>
                <a:gd name="connsiteX9" fmla="*/ 39263 w 168453"/>
                <a:gd name="connsiteY9" fmla="*/ 229351 h 240577"/>
                <a:gd name="connsiteX10" fmla="*/ 79500 w 168453"/>
                <a:gd name="connsiteY10" fmla="*/ 240548 h 240577"/>
                <a:gd name="connsiteX11" fmla="*/ 134490 w 168453"/>
                <a:gd name="connsiteY11" fmla="*/ 212576 h 240577"/>
                <a:gd name="connsiteX12" fmla="*/ 139250 w 168453"/>
                <a:gd name="connsiteY12" fmla="*/ 204794 h 240577"/>
                <a:gd name="connsiteX13" fmla="*/ 139250 w 168453"/>
                <a:gd name="connsiteY13" fmla="*/ 237478 h 240577"/>
                <a:gd name="connsiteX14" fmla="*/ 168454 w 168453"/>
                <a:gd name="connsiteY14" fmla="*/ 237478 h 240577"/>
                <a:gd name="connsiteX15" fmla="*/ 168454 w 168453"/>
                <a:gd name="connsiteY15" fmla="*/ 0 h 240577"/>
                <a:gd name="connsiteX16" fmla="*/ 139250 w 168453"/>
                <a:gd name="connsiteY16" fmla="*/ 0 h 240577"/>
                <a:gd name="connsiteX17" fmla="*/ 124669 w 168453"/>
                <a:gd name="connsiteY17" fmla="*/ 197488 h 240577"/>
                <a:gd name="connsiteX18" fmla="*/ 107363 w 168453"/>
                <a:gd name="connsiteY18" fmla="*/ 209723 h 240577"/>
                <a:gd name="connsiteX19" fmla="*/ 85125 w 168453"/>
                <a:gd name="connsiteY19" fmla="*/ 214046 h 240577"/>
                <a:gd name="connsiteX20" fmla="*/ 45234 w 168453"/>
                <a:gd name="connsiteY20" fmla="*/ 197575 h 240577"/>
                <a:gd name="connsiteX21" fmla="*/ 29788 w 168453"/>
                <a:gd name="connsiteY21" fmla="*/ 151618 h 240577"/>
                <a:gd name="connsiteX22" fmla="*/ 33855 w 168453"/>
                <a:gd name="connsiteY22" fmla="*/ 125678 h 240577"/>
                <a:gd name="connsiteX23" fmla="*/ 45407 w 168453"/>
                <a:gd name="connsiteY23" fmla="*/ 106007 h 240577"/>
                <a:gd name="connsiteX24" fmla="*/ 62713 w 168453"/>
                <a:gd name="connsiteY24" fmla="*/ 93642 h 240577"/>
                <a:gd name="connsiteX25" fmla="*/ 84952 w 168453"/>
                <a:gd name="connsiteY25" fmla="*/ 89319 h 240577"/>
                <a:gd name="connsiteX26" fmla="*/ 124539 w 168453"/>
                <a:gd name="connsiteY26" fmla="*/ 105791 h 240577"/>
                <a:gd name="connsiteX27" fmla="*/ 139985 w 168453"/>
                <a:gd name="connsiteY27" fmla="*/ 151445 h 240577"/>
                <a:gd name="connsiteX28" fmla="*/ 136091 w 168453"/>
                <a:gd name="connsiteY28" fmla="*/ 177731 h 240577"/>
                <a:gd name="connsiteX29" fmla="*/ 124669 w 168453"/>
                <a:gd name="connsiteY29" fmla="*/ 197488 h 240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68453" h="240577">
                  <a:moveTo>
                    <a:pt x="139250" y="98830"/>
                  </a:moveTo>
                  <a:cubicBezTo>
                    <a:pt x="137796" y="96172"/>
                    <a:pt x="136208" y="93586"/>
                    <a:pt x="134490" y="91092"/>
                  </a:cubicBezTo>
                  <a:cubicBezTo>
                    <a:pt x="128641" y="82648"/>
                    <a:pt x="120910" y="75679"/>
                    <a:pt x="111906" y="70729"/>
                  </a:cubicBezTo>
                  <a:cubicBezTo>
                    <a:pt x="101942" y="65433"/>
                    <a:pt x="90779" y="62796"/>
                    <a:pt x="79500" y="63077"/>
                  </a:cubicBezTo>
                  <a:cubicBezTo>
                    <a:pt x="68762" y="63008"/>
                    <a:pt x="58127" y="65156"/>
                    <a:pt x="48263" y="69389"/>
                  </a:cubicBezTo>
                  <a:cubicBezTo>
                    <a:pt x="38597" y="73496"/>
                    <a:pt x="29957" y="79682"/>
                    <a:pt x="22952" y="87503"/>
                  </a:cubicBezTo>
                  <a:cubicBezTo>
                    <a:pt x="15636" y="95761"/>
                    <a:pt x="9938" y="105324"/>
                    <a:pt x="6166" y="115691"/>
                  </a:cubicBezTo>
                  <a:cubicBezTo>
                    <a:pt x="1947" y="127209"/>
                    <a:pt x="-138" y="139396"/>
                    <a:pt x="22" y="151661"/>
                  </a:cubicBezTo>
                  <a:cubicBezTo>
                    <a:pt x="-320" y="167804"/>
                    <a:pt x="3366" y="183775"/>
                    <a:pt x="10752" y="198137"/>
                  </a:cubicBezTo>
                  <a:cubicBezTo>
                    <a:pt x="17311" y="210890"/>
                    <a:pt x="27153" y="221664"/>
                    <a:pt x="39263" y="229351"/>
                  </a:cubicBezTo>
                  <a:cubicBezTo>
                    <a:pt x="51317" y="236873"/>
                    <a:pt x="65288" y="240764"/>
                    <a:pt x="79500" y="240548"/>
                  </a:cubicBezTo>
                  <a:cubicBezTo>
                    <a:pt x="101406" y="241205"/>
                    <a:pt x="122134" y="230661"/>
                    <a:pt x="134490" y="212576"/>
                  </a:cubicBezTo>
                  <a:cubicBezTo>
                    <a:pt x="136208" y="210064"/>
                    <a:pt x="137796" y="207466"/>
                    <a:pt x="139250" y="204794"/>
                  </a:cubicBezTo>
                  <a:lnTo>
                    <a:pt x="139250" y="237478"/>
                  </a:lnTo>
                  <a:lnTo>
                    <a:pt x="168454" y="237478"/>
                  </a:lnTo>
                  <a:lnTo>
                    <a:pt x="168454" y="0"/>
                  </a:lnTo>
                  <a:lnTo>
                    <a:pt x="139250" y="0"/>
                  </a:lnTo>
                  <a:close/>
                  <a:moveTo>
                    <a:pt x="124669" y="197488"/>
                  </a:moveTo>
                  <a:cubicBezTo>
                    <a:pt x="119819" y="202728"/>
                    <a:pt x="113922" y="206896"/>
                    <a:pt x="107363" y="209723"/>
                  </a:cubicBezTo>
                  <a:cubicBezTo>
                    <a:pt x="100319" y="212645"/>
                    <a:pt x="92753" y="214120"/>
                    <a:pt x="85125" y="214046"/>
                  </a:cubicBezTo>
                  <a:cubicBezTo>
                    <a:pt x="70073" y="214561"/>
                    <a:pt x="55531" y="208556"/>
                    <a:pt x="45234" y="197575"/>
                  </a:cubicBezTo>
                  <a:cubicBezTo>
                    <a:pt x="34937" y="186593"/>
                    <a:pt x="29788" y="171276"/>
                    <a:pt x="29788" y="151618"/>
                  </a:cubicBezTo>
                  <a:cubicBezTo>
                    <a:pt x="29663" y="142803"/>
                    <a:pt x="31039" y="134031"/>
                    <a:pt x="33855" y="125678"/>
                  </a:cubicBezTo>
                  <a:cubicBezTo>
                    <a:pt x="36386" y="118432"/>
                    <a:pt x="40310" y="111749"/>
                    <a:pt x="45407" y="106007"/>
                  </a:cubicBezTo>
                  <a:cubicBezTo>
                    <a:pt x="50149" y="100616"/>
                    <a:pt x="56072" y="96384"/>
                    <a:pt x="62713" y="93642"/>
                  </a:cubicBezTo>
                  <a:cubicBezTo>
                    <a:pt x="69774" y="90768"/>
                    <a:pt x="77328" y="89297"/>
                    <a:pt x="84952" y="89319"/>
                  </a:cubicBezTo>
                  <a:cubicBezTo>
                    <a:pt x="99904" y="88852"/>
                    <a:pt x="114333" y="94857"/>
                    <a:pt x="124539" y="105791"/>
                  </a:cubicBezTo>
                  <a:cubicBezTo>
                    <a:pt x="134837" y="116772"/>
                    <a:pt x="139985" y="131990"/>
                    <a:pt x="139985" y="151445"/>
                  </a:cubicBezTo>
                  <a:cubicBezTo>
                    <a:pt x="140106" y="160360"/>
                    <a:pt x="138791" y="169235"/>
                    <a:pt x="136091" y="177731"/>
                  </a:cubicBezTo>
                  <a:cubicBezTo>
                    <a:pt x="133763" y="185067"/>
                    <a:pt x="129865" y="191807"/>
                    <a:pt x="124669" y="197488"/>
                  </a:cubicBezTo>
                  <a:close/>
                </a:path>
              </a:pathLst>
            </a:custGeom>
            <a:solidFill>
              <a:srgbClr val="00A443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32" name="Forma libre 45">
              <a:extLst>
                <a:ext uri="{FF2B5EF4-FFF2-40B4-BE49-F238E27FC236}">
                  <a16:creationId xmlns:a16="http://schemas.microsoft.com/office/drawing/2014/main" id="{E2FB9899-7CF5-E69E-A2C6-911AB4399F89}"/>
                </a:ext>
              </a:extLst>
            </p:cNvPr>
            <p:cNvSpPr/>
            <p:nvPr/>
          </p:nvSpPr>
          <p:spPr>
            <a:xfrm>
              <a:off x="7038635" y="5914507"/>
              <a:ext cx="161790" cy="177526"/>
            </a:xfrm>
            <a:custGeom>
              <a:avLst/>
              <a:gdLst>
                <a:gd name="connsiteX0" fmla="*/ 45926 w 161790"/>
                <a:gd name="connsiteY0" fmla="*/ 42284 h 177526"/>
                <a:gd name="connsiteX1" fmla="*/ 63232 w 161790"/>
                <a:gd name="connsiteY1" fmla="*/ 30266 h 177526"/>
                <a:gd name="connsiteX2" fmla="*/ 83956 w 161790"/>
                <a:gd name="connsiteY2" fmla="*/ 26202 h 177526"/>
                <a:gd name="connsiteX3" fmla="*/ 115367 w 161790"/>
                <a:gd name="connsiteY3" fmla="*/ 34502 h 177526"/>
                <a:gd name="connsiteX4" fmla="*/ 136999 w 161790"/>
                <a:gd name="connsiteY4" fmla="*/ 63166 h 177526"/>
                <a:gd name="connsiteX5" fmla="*/ 161790 w 161790"/>
                <a:gd name="connsiteY5" fmla="*/ 50974 h 177526"/>
                <a:gd name="connsiteX6" fmla="*/ 142278 w 161790"/>
                <a:gd name="connsiteY6" fmla="*/ 20711 h 177526"/>
                <a:gd name="connsiteX7" fmla="*/ 114804 w 161790"/>
                <a:gd name="connsiteY7" fmla="*/ 4758 h 177526"/>
                <a:gd name="connsiteX8" fmla="*/ 83913 w 161790"/>
                <a:gd name="connsiteY8" fmla="*/ 2 h 177526"/>
                <a:gd name="connsiteX9" fmla="*/ 50988 w 161790"/>
                <a:gd name="connsiteY9" fmla="*/ 6444 h 177526"/>
                <a:gd name="connsiteX10" fmla="*/ 24163 w 161790"/>
                <a:gd name="connsiteY10" fmla="*/ 24775 h 177526"/>
                <a:gd name="connsiteX11" fmla="*/ 6338 w 161790"/>
                <a:gd name="connsiteY11" fmla="*/ 52790 h 177526"/>
                <a:gd name="connsiteX12" fmla="*/ 21 w 161790"/>
                <a:gd name="connsiteY12" fmla="*/ 88587 h 177526"/>
                <a:gd name="connsiteX13" fmla="*/ 10968 w 161790"/>
                <a:gd name="connsiteY13" fmla="*/ 134932 h 177526"/>
                <a:gd name="connsiteX14" fmla="*/ 41253 w 161790"/>
                <a:gd name="connsiteY14" fmla="*/ 166319 h 177526"/>
                <a:gd name="connsiteX15" fmla="*/ 84043 w 161790"/>
                <a:gd name="connsiteY15" fmla="*/ 177517 h 177526"/>
                <a:gd name="connsiteX16" fmla="*/ 114934 w 161790"/>
                <a:gd name="connsiteY16" fmla="*/ 172761 h 177526"/>
                <a:gd name="connsiteX17" fmla="*/ 142278 w 161790"/>
                <a:gd name="connsiteY17" fmla="*/ 156462 h 177526"/>
                <a:gd name="connsiteX18" fmla="*/ 161790 w 161790"/>
                <a:gd name="connsiteY18" fmla="*/ 126632 h 177526"/>
                <a:gd name="connsiteX19" fmla="*/ 136999 w 161790"/>
                <a:gd name="connsiteY19" fmla="*/ 114397 h 177526"/>
                <a:gd name="connsiteX20" fmla="*/ 115367 w 161790"/>
                <a:gd name="connsiteY20" fmla="*/ 142585 h 177526"/>
                <a:gd name="connsiteX21" fmla="*/ 83956 w 161790"/>
                <a:gd name="connsiteY21" fmla="*/ 151231 h 177526"/>
                <a:gd name="connsiteX22" fmla="*/ 37446 w 161790"/>
                <a:gd name="connsiteY22" fmla="*/ 123043 h 177526"/>
                <a:gd name="connsiteX23" fmla="*/ 29961 w 161790"/>
                <a:gd name="connsiteY23" fmla="*/ 88803 h 177526"/>
                <a:gd name="connsiteX24" fmla="*/ 34288 w 161790"/>
                <a:gd name="connsiteY24" fmla="*/ 62171 h 177526"/>
                <a:gd name="connsiteX25" fmla="*/ 45926 w 161790"/>
                <a:gd name="connsiteY25" fmla="*/ 42284 h 177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61790" h="177526">
                  <a:moveTo>
                    <a:pt x="45926" y="42284"/>
                  </a:moveTo>
                  <a:cubicBezTo>
                    <a:pt x="50772" y="37088"/>
                    <a:pt x="56669" y="32989"/>
                    <a:pt x="63232" y="30266"/>
                  </a:cubicBezTo>
                  <a:cubicBezTo>
                    <a:pt x="69800" y="27546"/>
                    <a:pt x="76848" y="26167"/>
                    <a:pt x="83956" y="26202"/>
                  </a:cubicBezTo>
                  <a:cubicBezTo>
                    <a:pt x="94993" y="26007"/>
                    <a:pt x="105870" y="28882"/>
                    <a:pt x="115367" y="34502"/>
                  </a:cubicBezTo>
                  <a:cubicBezTo>
                    <a:pt x="125603" y="41346"/>
                    <a:pt x="133227" y="51450"/>
                    <a:pt x="136999" y="63166"/>
                  </a:cubicBezTo>
                  <a:lnTo>
                    <a:pt x="161790" y="50974"/>
                  </a:lnTo>
                  <a:cubicBezTo>
                    <a:pt x="157814" y="39465"/>
                    <a:pt x="151121" y="29085"/>
                    <a:pt x="142278" y="20711"/>
                  </a:cubicBezTo>
                  <a:cubicBezTo>
                    <a:pt x="134378" y="13474"/>
                    <a:pt x="125006" y="8035"/>
                    <a:pt x="114804" y="4758"/>
                  </a:cubicBezTo>
                  <a:cubicBezTo>
                    <a:pt x="104814" y="1589"/>
                    <a:pt x="94396" y="-15"/>
                    <a:pt x="83913" y="2"/>
                  </a:cubicBezTo>
                  <a:cubicBezTo>
                    <a:pt x="72616" y="-84"/>
                    <a:pt x="61419" y="2108"/>
                    <a:pt x="50988" y="6444"/>
                  </a:cubicBezTo>
                  <a:cubicBezTo>
                    <a:pt x="40894" y="10672"/>
                    <a:pt x="31769" y="16911"/>
                    <a:pt x="24163" y="24775"/>
                  </a:cubicBezTo>
                  <a:cubicBezTo>
                    <a:pt x="16376" y="32803"/>
                    <a:pt x="10310" y="42336"/>
                    <a:pt x="6338" y="52790"/>
                  </a:cubicBezTo>
                  <a:cubicBezTo>
                    <a:pt x="2007" y="64221"/>
                    <a:pt x="-134" y="76365"/>
                    <a:pt x="21" y="88587"/>
                  </a:cubicBezTo>
                  <a:cubicBezTo>
                    <a:pt x="-320" y="104713"/>
                    <a:pt x="3444" y="120661"/>
                    <a:pt x="10968" y="134932"/>
                  </a:cubicBezTo>
                  <a:cubicBezTo>
                    <a:pt x="17981" y="147980"/>
                    <a:pt x="28460" y="158840"/>
                    <a:pt x="41253" y="166319"/>
                  </a:cubicBezTo>
                  <a:cubicBezTo>
                    <a:pt x="54233" y="173868"/>
                    <a:pt x="69025" y="177742"/>
                    <a:pt x="84043" y="177517"/>
                  </a:cubicBezTo>
                  <a:cubicBezTo>
                    <a:pt x="94526" y="177534"/>
                    <a:pt x="104944" y="175930"/>
                    <a:pt x="114934" y="172761"/>
                  </a:cubicBezTo>
                  <a:cubicBezTo>
                    <a:pt x="125154" y="169441"/>
                    <a:pt x="134499" y="163873"/>
                    <a:pt x="142278" y="156462"/>
                  </a:cubicBezTo>
                  <a:cubicBezTo>
                    <a:pt x="150970" y="148131"/>
                    <a:pt x="157641" y="137928"/>
                    <a:pt x="161790" y="126632"/>
                  </a:cubicBezTo>
                  <a:lnTo>
                    <a:pt x="136999" y="114397"/>
                  </a:lnTo>
                  <a:cubicBezTo>
                    <a:pt x="133067" y="125905"/>
                    <a:pt x="125469" y="135806"/>
                    <a:pt x="115367" y="142585"/>
                  </a:cubicBezTo>
                  <a:cubicBezTo>
                    <a:pt x="105918" y="148361"/>
                    <a:pt x="95032" y="151357"/>
                    <a:pt x="83956" y="151231"/>
                  </a:cubicBezTo>
                  <a:cubicBezTo>
                    <a:pt x="64331" y="151504"/>
                    <a:pt x="46272" y="140561"/>
                    <a:pt x="37446" y="123043"/>
                  </a:cubicBezTo>
                  <a:cubicBezTo>
                    <a:pt x="32150" y="112425"/>
                    <a:pt x="29580" y="100662"/>
                    <a:pt x="29961" y="88803"/>
                  </a:cubicBezTo>
                  <a:cubicBezTo>
                    <a:pt x="29849" y="79741"/>
                    <a:pt x="31315" y="70731"/>
                    <a:pt x="34288" y="62171"/>
                  </a:cubicBezTo>
                  <a:cubicBezTo>
                    <a:pt x="36749" y="54809"/>
                    <a:pt x="40713" y="48038"/>
                    <a:pt x="45926" y="42284"/>
                  </a:cubicBezTo>
                  <a:close/>
                </a:path>
              </a:pathLst>
            </a:custGeom>
            <a:solidFill>
              <a:srgbClr val="00A443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33" name="Forma libre 46">
              <a:extLst>
                <a:ext uri="{FF2B5EF4-FFF2-40B4-BE49-F238E27FC236}">
                  <a16:creationId xmlns:a16="http://schemas.microsoft.com/office/drawing/2014/main" id="{72102445-8217-1A70-99F4-2AEB7BB930B8}"/>
                </a:ext>
              </a:extLst>
            </p:cNvPr>
            <p:cNvSpPr/>
            <p:nvPr/>
          </p:nvSpPr>
          <p:spPr>
            <a:xfrm>
              <a:off x="7217537" y="5914541"/>
              <a:ext cx="172715" cy="177674"/>
            </a:xfrm>
            <a:custGeom>
              <a:avLst/>
              <a:gdLst>
                <a:gd name="connsiteX0" fmla="*/ 130596 w 172715"/>
                <a:gd name="connsiteY0" fmla="*/ 11209 h 177674"/>
                <a:gd name="connsiteX1" fmla="*/ 86249 w 172715"/>
                <a:gd name="connsiteY1" fmla="*/ 11 h 177674"/>
                <a:gd name="connsiteX2" fmla="*/ 52156 w 172715"/>
                <a:gd name="connsiteY2" fmla="*/ 6323 h 177674"/>
                <a:gd name="connsiteX3" fmla="*/ 24639 w 172715"/>
                <a:gd name="connsiteY3" fmla="*/ 24438 h 177674"/>
                <a:gd name="connsiteX4" fmla="*/ 6468 w 172715"/>
                <a:gd name="connsiteY4" fmla="*/ 52799 h 177674"/>
                <a:gd name="connsiteX5" fmla="*/ 21 w 172715"/>
                <a:gd name="connsiteY5" fmla="*/ 88596 h 177674"/>
                <a:gd name="connsiteX6" fmla="*/ 11227 w 172715"/>
                <a:gd name="connsiteY6" fmla="*/ 135244 h 177674"/>
                <a:gd name="connsiteX7" fmla="*/ 41946 w 172715"/>
                <a:gd name="connsiteY7" fmla="*/ 166631 h 177674"/>
                <a:gd name="connsiteX8" fmla="*/ 86292 w 172715"/>
                <a:gd name="connsiteY8" fmla="*/ 177655 h 177674"/>
                <a:gd name="connsiteX9" fmla="*/ 120905 w 172715"/>
                <a:gd name="connsiteY9" fmla="*/ 171214 h 177674"/>
                <a:gd name="connsiteX10" fmla="*/ 148248 w 172715"/>
                <a:gd name="connsiteY10" fmla="*/ 152883 h 177674"/>
                <a:gd name="connsiteX11" fmla="*/ 166247 w 172715"/>
                <a:gd name="connsiteY11" fmla="*/ 124738 h 177674"/>
                <a:gd name="connsiteX12" fmla="*/ 172693 w 172715"/>
                <a:gd name="connsiteY12" fmla="*/ 88422 h 177674"/>
                <a:gd name="connsiteX13" fmla="*/ 161488 w 172715"/>
                <a:gd name="connsiteY13" fmla="*/ 42077 h 177674"/>
                <a:gd name="connsiteX14" fmla="*/ 130596 w 172715"/>
                <a:gd name="connsiteY14" fmla="*/ 11209 h 177674"/>
                <a:gd name="connsiteX15" fmla="*/ 138730 w 172715"/>
                <a:gd name="connsiteY15" fmla="*/ 114968 h 177674"/>
                <a:gd name="connsiteX16" fmla="*/ 126832 w 172715"/>
                <a:gd name="connsiteY16" fmla="*/ 134812 h 177674"/>
                <a:gd name="connsiteX17" fmla="*/ 108834 w 172715"/>
                <a:gd name="connsiteY17" fmla="*/ 147219 h 177674"/>
                <a:gd name="connsiteX18" fmla="*/ 86249 w 172715"/>
                <a:gd name="connsiteY18" fmla="*/ 151543 h 177674"/>
                <a:gd name="connsiteX19" fmla="*/ 57391 w 172715"/>
                <a:gd name="connsiteY19" fmla="*/ 144063 h 177674"/>
                <a:gd name="connsiteX20" fmla="*/ 37186 w 172715"/>
                <a:gd name="connsiteY20" fmla="*/ 122447 h 177674"/>
                <a:gd name="connsiteX21" fmla="*/ 29874 w 172715"/>
                <a:gd name="connsiteY21" fmla="*/ 88682 h 177674"/>
                <a:gd name="connsiteX22" fmla="*/ 34201 w 172715"/>
                <a:gd name="connsiteY22" fmla="*/ 62742 h 177674"/>
                <a:gd name="connsiteX23" fmla="*/ 46056 w 172715"/>
                <a:gd name="connsiteY23" fmla="*/ 43071 h 177674"/>
                <a:gd name="connsiteX24" fmla="*/ 64054 w 172715"/>
                <a:gd name="connsiteY24" fmla="*/ 30879 h 177674"/>
                <a:gd name="connsiteX25" fmla="*/ 86292 w 172715"/>
                <a:gd name="connsiteY25" fmla="*/ 26556 h 177674"/>
                <a:gd name="connsiteX26" fmla="*/ 115323 w 172715"/>
                <a:gd name="connsiteY26" fmla="*/ 34036 h 177674"/>
                <a:gd name="connsiteX27" fmla="*/ 135528 w 172715"/>
                <a:gd name="connsiteY27" fmla="*/ 55652 h 177674"/>
                <a:gd name="connsiteX28" fmla="*/ 143013 w 172715"/>
                <a:gd name="connsiteY28" fmla="*/ 88898 h 177674"/>
                <a:gd name="connsiteX29" fmla="*/ 138773 w 172715"/>
                <a:gd name="connsiteY29" fmla="*/ 114881 h 177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72715" h="177674">
                  <a:moveTo>
                    <a:pt x="130596" y="11209"/>
                  </a:moveTo>
                  <a:cubicBezTo>
                    <a:pt x="117063" y="3630"/>
                    <a:pt x="101760" y="-235"/>
                    <a:pt x="86249" y="11"/>
                  </a:cubicBezTo>
                  <a:cubicBezTo>
                    <a:pt x="74585" y="-84"/>
                    <a:pt x="63011" y="2060"/>
                    <a:pt x="52156" y="6323"/>
                  </a:cubicBezTo>
                  <a:cubicBezTo>
                    <a:pt x="41803" y="10348"/>
                    <a:pt x="32423" y="16522"/>
                    <a:pt x="24639" y="24438"/>
                  </a:cubicBezTo>
                  <a:cubicBezTo>
                    <a:pt x="16700" y="32544"/>
                    <a:pt x="10513" y="42198"/>
                    <a:pt x="6468" y="52799"/>
                  </a:cubicBezTo>
                  <a:cubicBezTo>
                    <a:pt x="2098" y="64221"/>
                    <a:pt x="-91" y="76365"/>
                    <a:pt x="21" y="88596"/>
                  </a:cubicBezTo>
                  <a:cubicBezTo>
                    <a:pt x="-325" y="104851"/>
                    <a:pt x="3535" y="120916"/>
                    <a:pt x="11227" y="135244"/>
                  </a:cubicBezTo>
                  <a:cubicBezTo>
                    <a:pt x="18349" y="148356"/>
                    <a:pt x="28988" y="159225"/>
                    <a:pt x="41946" y="166631"/>
                  </a:cubicBezTo>
                  <a:cubicBezTo>
                    <a:pt x="55483" y="174179"/>
                    <a:pt x="70790" y="177984"/>
                    <a:pt x="86292" y="177655"/>
                  </a:cubicBezTo>
                  <a:cubicBezTo>
                    <a:pt x="98138" y="177789"/>
                    <a:pt x="109898" y="175602"/>
                    <a:pt x="120905" y="171214"/>
                  </a:cubicBezTo>
                  <a:cubicBezTo>
                    <a:pt x="131189" y="167054"/>
                    <a:pt x="140500" y="160816"/>
                    <a:pt x="148248" y="152883"/>
                  </a:cubicBezTo>
                  <a:cubicBezTo>
                    <a:pt x="156053" y="144785"/>
                    <a:pt x="162171" y="135218"/>
                    <a:pt x="166247" y="124738"/>
                  </a:cubicBezTo>
                  <a:cubicBezTo>
                    <a:pt x="170669" y="113147"/>
                    <a:pt x="172853" y="100826"/>
                    <a:pt x="172693" y="88422"/>
                  </a:cubicBezTo>
                  <a:cubicBezTo>
                    <a:pt x="173044" y="72266"/>
                    <a:pt x="169180" y="56292"/>
                    <a:pt x="161488" y="42077"/>
                  </a:cubicBezTo>
                  <a:cubicBezTo>
                    <a:pt x="154193" y="29167"/>
                    <a:pt x="143515" y="18497"/>
                    <a:pt x="130596" y="11209"/>
                  </a:cubicBezTo>
                  <a:close/>
                  <a:moveTo>
                    <a:pt x="138730" y="114968"/>
                  </a:moveTo>
                  <a:cubicBezTo>
                    <a:pt x="136169" y="122330"/>
                    <a:pt x="132119" y="129083"/>
                    <a:pt x="126832" y="134812"/>
                  </a:cubicBezTo>
                  <a:cubicBezTo>
                    <a:pt x="121805" y="140203"/>
                    <a:pt x="115661" y="144435"/>
                    <a:pt x="108834" y="147219"/>
                  </a:cubicBezTo>
                  <a:cubicBezTo>
                    <a:pt x="101660" y="150125"/>
                    <a:pt x="93989" y="151590"/>
                    <a:pt x="86249" y="151543"/>
                  </a:cubicBezTo>
                  <a:cubicBezTo>
                    <a:pt x="76134" y="151672"/>
                    <a:pt x="66170" y="149091"/>
                    <a:pt x="57391" y="144063"/>
                  </a:cubicBezTo>
                  <a:cubicBezTo>
                    <a:pt x="48699" y="138971"/>
                    <a:pt x="41681" y="131461"/>
                    <a:pt x="37186" y="122447"/>
                  </a:cubicBezTo>
                  <a:cubicBezTo>
                    <a:pt x="32077" y="111941"/>
                    <a:pt x="29567" y="100359"/>
                    <a:pt x="29874" y="88682"/>
                  </a:cubicBezTo>
                  <a:cubicBezTo>
                    <a:pt x="29775" y="79850"/>
                    <a:pt x="31242" y="71064"/>
                    <a:pt x="34201" y="62742"/>
                  </a:cubicBezTo>
                  <a:cubicBezTo>
                    <a:pt x="36801" y="55462"/>
                    <a:pt x="40829" y="48774"/>
                    <a:pt x="46056" y="43071"/>
                  </a:cubicBezTo>
                  <a:cubicBezTo>
                    <a:pt x="51066" y="37715"/>
                    <a:pt x="57218" y="33547"/>
                    <a:pt x="64054" y="30879"/>
                  </a:cubicBezTo>
                  <a:cubicBezTo>
                    <a:pt x="71128" y="28043"/>
                    <a:pt x="78673" y="26578"/>
                    <a:pt x="86292" y="26556"/>
                  </a:cubicBezTo>
                  <a:cubicBezTo>
                    <a:pt x="96468" y="26379"/>
                    <a:pt x="106502" y="28964"/>
                    <a:pt x="115323" y="34036"/>
                  </a:cubicBezTo>
                  <a:cubicBezTo>
                    <a:pt x="123972" y="39180"/>
                    <a:pt x="130981" y="46677"/>
                    <a:pt x="135528" y="55652"/>
                  </a:cubicBezTo>
                  <a:cubicBezTo>
                    <a:pt x="140750" y="65941"/>
                    <a:pt x="143325" y="77368"/>
                    <a:pt x="143013" y="88898"/>
                  </a:cubicBezTo>
                  <a:cubicBezTo>
                    <a:pt x="143100" y="97739"/>
                    <a:pt x="141663" y="106528"/>
                    <a:pt x="138773" y="114881"/>
                  </a:cubicBezTo>
                  <a:close/>
                </a:path>
              </a:pathLst>
            </a:custGeom>
            <a:solidFill>
              <a:srgbClr val="00A443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34" name="Forma libre 47">
              <a:extLst>
                <a:ext uri="{FF2B5EF4-FFF2-40B4-BE49-F238E27FC236}">
                  <a16:creationId xmlns:a16="http://schemas.microsoft.com/office/drawing/2014/main" id="{5858A7F2-8646-D9EA-6DAC-365A05A88E49}"/>
                </a:ext>
              </a:extLst>
            </p:cNvPr>
            <p:cNvSpPr/>
            <p:nvPr/>
          </p:nvSpPr>
          <p:spPr>
            <a:xfrm>
              <a:off x="7418396" y="5914449"/>
              <a:ext cx="240657" cy="174505"/>
            </a:xfrm>
            <a:custGeom>
              <a:avLst/>
              <a:gdLst>
                <a:gd name="connsiteX0" fmla="*/ 211394 w 240657"/>
                <a:gd name="connsiteY0" fmla="*/ 8275 h 174505"/>
                <a:gd name="connsiteX1" fmla="*/ 180157 w 240657"/>
                <a:gd name="connsiteY1" fmla="*/ 104 h 174505"/>
                <a:gd name="connsiteX2" fmla="*/ 146713 w 240657"/>
                <a:gd name="connsiteY2" fmla="*/ 9961 h 174505"/>
                <a:gd name="connsiteX3" fmla="*/ 128411 w 240657"/>
                <a:gd name="connsiteY3" fmla="*/ 32528 h 174505"/>
                <a:gd name="connsiteX4" fmla="*/ 51793 w 240657"/>
                <a:gd name="connsiteY4" fmla="*/ 5676 h 174505"/>
                <a:gd name="connsiteX5" fmla="*/ 46207 w 240657"/>
                <a:gd name="connsiteY5" fmla="*/ 8750 h 174505"/>
                <a:gd name="connsiteX6" fmla="*/ 29204 w 240657"/>
                <a:gd name="connsiteY6" fmla="*/ 27989 h 174505"/>
                <a:gd name="connsiteX7" fmla="*/ 29204 w 240657"/>
                <a:gd name="connsiteY7" fmla="*/ 3173 h 174505"/>
                <a:gd name="connsiteX8" fmla="*/ 0 w 240657"/>
                <a:gd name="connsiteY8" fmla="*/ 3173 h 174505"/>
                <a:gd name="connsiteX9" fmla="*/ 0 w 240657"/>
                <a:gd name="connsiteY9" fmla="*/ 174505 h 174505"/>
                <a:gd name="connsiteX10" fmla="*/ 29247 w 240657"/>
                <a:gd name="connsiteY10" fmla="*/ 174505 h 174505"/>
                <a:gd name="connsiteX11" fmla="*/ 29247 w 240657"/>
                <a:gd name="connsiteY11" fmla="*/ 70357 h 174505"/>
                <a:gd name="connsiteX12" fmla="*/ 34526 w 240657"/>
                <a:gd name="connsiteY12" fmla="*/ 46622 h 174505"/>
                <a:gd name="connsiteX13" fmla="*/ 48760 w 240657"/>
                <a:gd name="connsiteY13" fmla="*/ 31491 h 174505"/>
                <a:gd name="connsiteX14" fmla="*/ 69657 w 240657"/>
                <a:gd name="connsiteY14" fmla="*/ 26260 h 174505"/>
                <a:gd name="connsiteX15" fmla="*/ 95617 w 240657"/>
                <a:gd name="connsiteY15" fmla="*/ 37630 h 174505"/>
                <a:gd name="connsiteX16" fmla="*/ 105654 w 240657"/>
                <a:gd name="connsiteY16" fmla="*/ 70011 h 174505"/>
                <a:gd name="connsiteX17" fmla="*/ 105654 w 240657"/>
                <a:gd name="connsiteY17" fmla="*/ 174505 h 174505"/>
                <a:gd name="connsiteX18" fmla="*/ 134858 w 240657"/>
                <a:gd name="connsiteY18" fmla="*/ 174505 h 174505"/>
                <a:gd name="connsiteX19" fmla="*/ 134858 w 240657"/>
                <a:gd name="connsiteY19" fmla="*/ 70357 h 174505"/>
                <a:gd name="connsiteX20" fmla="*/ 146237 w 240657"/>
                <a:gd name="connsiteY20" fmla="*/ 37760 h 174505"/>
                <a:gd name="connsiteX21" fmla="*/ 175268 w 240657"/>
                <a:gd name="connsiteY21" fmla="*/ 26260 h 174505"/>
                <a:gd name="connsiteX22" fmla="*/ 201227 w 240657"/>
                <a:gd name="connsiteY22" fmla="*/ 37630 h 174505"/>
                <a:gd name="connsiteX23" fmla="*/ 211438 w 240657"/>
                <a:gd name="connsiteY23" fmla="*/ 70011 h 174505"/>
                <a:gd name="connsiteX24" fmla="*/ 211438 w 240657"/>
                <a:gd name="connsiteY24" fmla="*/ 174505 h 174505"/>
                <a:gd name="connsiteX25" fmla="*/ 240642 w 240657"/>
                <a:gd name="connsiteY25" fmla="*/ 174505 h 174505"/>
                <a:gd name="connsiteX26" fmla="*/ 240642 w 240657"/>
                <a:gd name="connsiteY26" fmla="*/ 64910 h 174505"/>
                <a:gd name="connsiteX27" fmla="*/ 232594 w 240657"/>
                <a:gd name="connsiteY27" fmla="*/ 30756 h 174505"/>
                <a:gd name="connsiteX28" fmla="*/ 211394 w 240657"/>
                <a:gd name="connsiteY28" fmla="*/ 8275 h 174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40657" h="174505">
                  <a:moveTo>
                    <a:pt x="211394" y="8275"/>
                  </a:moveTo>
                  <a:cubicBezTo>
                    <a:pt x="201937" y="2719"/>
                    <a:pt x="191124" y="-108"/>
                    <a:pt x="180157" y="104"/>
                  </a:cubicBezTo>
                  <a:cubicBezTo>
                    <a:pt x="168293" y="130"/>
                    <a:pt x="156690" y="3549"/>
                    <a:pt x="146713" y="9961"/>
                  </a:cubicBezTo>
                  <a:cubicBezTo>
                    <a:pt x="138371" y="15352"/>
                    <a:pt x="131959" y="23255"/>
                    <a:pt x="128411" y="32528"/>
                  </a:cubicBezTo>
                  <a:cubicBezTo>
                    <a:pt x="114675" y="3973"/>
                    <a:pt x="80374" y="-8050"/>
                    <a:pt x="51793" y="5676"/>
                  </a:cubicBezTo>
                  <a:cubicBezTo>
                    <a:pt x="49876" y="6597"/>
                    <a:pt x="48011" y="7622"/>
                    <a:pt x="46207" y="8750"/>
                  </a:cubicBezTo>
                  <a:cubicBezTo>
                    <a:pt x="38895" y="13501"/>
                    <a:pt x="33016" y="20151"/>
                    <a:pt x="29204" y="27989"/>
                  </a:cubicBezTo>
                  <a:lnTo>
                    <a:pt x="29204" y="3173"/>
                  </a:lnTo>
                  <a:lnTo>
                    <a:pt x="0" y="3173"/>
                  </a:lnTo>
                  <a:lnTo>
                    <a:pt x="0" y="174505"/>
                  </a:lnTo>
                  <a:lnTo>
                    <a:pt x="29247" y="174505"/>
                  </a:lnTo>
                  <a:lnTo>
                    <a:pt x="29247" y="70357"/>
                  </a:lnTo>
                  <a:cubicBezTo>
                    <a:pt x="29009" y="62130"/>
                    <a:pt x="30822" y="53976"/>
                    <a:pt x="34526" y="46622"/>
                  </a:cubicBezTo>
                  <a:cubicBezTo>
                    <a:pt x="37753" y="40345"/>
                    <a:pt x="42690" y="35101"/>
                    <a:pt x="48760" y="31491"/>
                  </a:cubicBezTo>
                  <a:cubicBezTo>
                    <a:pt x="55129" y="27903"/>
                    <a:pt x="62350" y="26095"/>
                    <a:pt x="69657" y="26260"/>
                  </a:cubicBezTo>
                  <a:cubicBezTo>
                    <a:pt x="79587" y="25931"/>
                    <a:pt x="89131" y="30112"/>
                    <a:pt x="95617" y="37630"/>
                  </a:cubicBezTo>
                  <a:cubicBezTo>
                    <a:pt x="102310" y="45209"/>
                    <a:pt x="105654" y="56004"/>
                    <a:pt x="105654" y="70011"/>
                  </a:cubicBezTo>
                  <a:lnTo>
                    <a:pt x="105654" y="174505"/>
                  </a:lnTo>
                  <a:lnTo>
                    <a:pt x="134858" y="174505"/>
                  </a:lnTo>
                  <a:lnTo>
                    <a:pt x="134858" y="70357"/>
                  </a:lnTo>
                  <a:cubicBezTo>
                    <a:pt x="134858" y="56350"/>
                    <a:pt x="138665" y="45455"/>
                    <a:pt x="146237" y="37760"/>
                  </a:cubicBezTo>
                  <a:cubicBezTo>
                    <a:pt x="153886" y="30047"/>
                    <a:pt x="164408" y="25879"/>
                    <a:pt x="175268" y="26260"/>
                  </a:cubicBezTo>
                  <a:cubicBezTo>
                    <a:pt x="185193" y="25948"/>
                    <a:pt x="194729" y="30125"/>
                    <a:pt x="201227" y="37630"/>
                  </a:cubicBezTo>
                  <a:cubicBezTo>
                    <a:pt x="208007" y="45209"/>
                    <a:pt x="211407" y="56004"/>
                    <a:pt x="211438" y="70011"/>
                  </a:cubicBezTo>
                  <a:lnTo>
                    <a:pt x="211438" y="174505"/>
                  </a:lnTo>
                  <a:lnTo>
                    <a:pt x="240642" y="174505"/>
                  </a:lnTo>
                  <a:lnTo>
                    <a:pt x="240642" y="64910"/>
                  </a:lnTo>
                  <a:cubicBezTo>
                    <a:pt x="240897" y="53029"/>
                    <a:pt x="238128" y="41274"/>
                    <a:pt x="232594" y="30756"/>
                  </a:cubicBezTo>
                  <a:cubicBezTo>
                    <a:pt x="227714" y="21469"/>
                    <a:pt x="220381" y="13696"/>
                    <a:pt x="211394" y="8275"/>
                  </a:cubicBezTo>
                  <a:close/>
                </a:path>
              </a:pathLst>
            </a:custGeom>
            <a:solidFill>
              <a:srgbClr val="00A443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35" name="Forma libre 48">
              <a:extLst>
                <a:ext uri="{FF2B5EF4-FFF2-40B4-BE49-F238E27FC236}">
                  <a16:creationId xmlns:a16="http://schemas.microsoft.com/office/drawing/2014/main" id="{9E7A2C52-8037-BBAA-9221-E67DD6D88108}"/>
                </a:ext>
              </a:extLst>
            </p:cNvPr>
            <p:cNvSpPr/>
            <p:nvPr/>
          </p:nvSpPr>
          <p:spPr>
            <a:xfrm>
              <a:off x="7695121" y="5914531"/>
              <a:ext cx="168670" cy="230409"/>
            </a:xfrm>
            <a:custGeom>
              <a:avLst/>
              <a:gdLst>
                <a:gd name="connsiteX0" fmla="*/ 129709 w 168670"/>
                <a:gd name="connsiteY0" fmla="*/ 11218 h 230409"/>
                <a:gd name="connsiteX1" fmla="*/ 88953 w 168670"/>
                <a:gd name="connsiteY1" fmla="*/ 21 h 230409"/>
                <a:gd name="connsiteX2" fmla="*/ 56548 w 168670"/>
                <a:gd name="connsiteY2" fmla="*/ 7673 h 230409"/>
                <a:gd name="connsiteX3" fmla="*/ 33963 w 168670"/>
                <a:gd name="connsiteY3" fmla="*/ 28036 h 230409"/>
                <a:gd name="connsiteX4" fmla="*/ 29204 w 168670"/>
                <a:gd name="connsiteY4" fmla="*/ 35818 h 230409"/>
                <a:gd name="connsiteX5" fmla="*/ 29204 w 168670"/>
                <a:gd name="connsiteY5" fmla="*/ 3091 h 230409"/>
                <a:gd name="connsiteX6" fmla="*/ 0 w 168670"/>
                <a:gd name="connsiteY6" fmla="*/ 3091 h 230409"/>
                <a:gd name="connsiteX7" fmla="*/ 0 w 168670"/>
                <a:gd name="connsiteY7" fmla="*/ 230409 h 230409"/>
                <a:gd name="connsiteX8" fmla="*/ 29420 w 168670"/>
                <a:gd name="connsiteY8" fmla="*/ 230409 h 230409"/>
                <a:gd name="connsiteX9" fmla="*/ 29420 w 168670"/>
                <a:gd name="connsiteY9" fmla="*/ 141566 h 230409"/>
                <a:gd name="connsiteX10" fmla="*/ 34353 w 168670"/>
                <a:gd name="connsiteY10" fmla="*/ 149521 h 230409"/>
                <a:gd name="connsiteX11" fmla="*/ 56894 w 168670"/>
                <a:gd name="connsiteY11" fmla="*/ 169840 h 230409"/>
                <a:gd name="connsiteX12" fmla="*/ 89170 w 168670"/>
                <a:gd name="connsiteY12" fmla="*/ 177492 h 230409"/>
                <a:gd name="connsiteX13" fmla="*/ 145891 w 168670"/>
                <a:gd name="connsiteY13" fmla="*/ 152720 h 230409"/>
                <a:gd name="connsiteX14" fmla="*/ 162677 w 168670"/>
                <a:gd name="connsiteY14" fmla="*/ 124575 h 230409"/>
                <a:gd name="connsiteX15" fmla="*/ 168648 w 168670"/>
                <a:gd name="connsiteY15" fmla="*/ 88605 h 230409"/>
                <a:gd name="connsiteX16" fmla="*/ 158265 w 168670"/>
                <a:gd name="connsiteY16" fmla="*/ 42432 h 230409"/>
                <a:gd name="connsiteX17" fmla="*/ 129709 w 168670"/>
                <a:gd name="connsiteY17" fmla="*/ 11218 h 230409"/>
                <a:gd name="connsiteX18" fmla="*/ 134988 w 168670"/>
                <a:gd name="connsiteY18" fmla="*/ 114977 h 230409"/>
                <a:gd name="connsiteX19" fmla="*/ 123609 w 168670"/>
                <a:gd name="connsiteY19" fmla="*/ 134648 h 230409"/>
                <a:gd name="connsiteX20" fmla="*/ 105913 w 168670"/>
                <a:gd name="connsiteY20" fmla="*/ 146883 h 230409"/>
                <a:gd name="connsiteX21" fmla="*/ 83848 w 168670"/>
                <a:gd name="connsiteY21" fmla="*/ 150947 h 230409"/>
                <a:gd name="connsiteX22" fmla="*/ 43957 w 168670"/>
                <a:gd name="connsiteY22" fmla="*/ 134476 h 230409"/>
                <a:gd name="connsiteX23" fmla="*/ 28512 w 168670"/>
                <a:gd name="connsiteY23" fmla="*/ 88865 h 230409"/>
                <a:gd name="connsiteX24" fmla="*/ 32579 w 168670"/>
                <a:gd name="connsiteY24" fmla="*/ 62709 h 230409"/>
                <a:gd name="connsiteX25" fmla="*/ 44131 w 168670"/>
                <a:gd name="connsiteY25" fmla="*/ 43038 h 230409"/>
                <a:gd name="connsiteX26" fmla="*/ 61437 w 168670"/>
                <a:gd name="connsiteY26" fmla="*/ 30673 h 230409"/>
                <a:gd name="connsiteX27" fmla="*/ 83675 w 168670"/>
                <a:gd name="connsiteY27" fmla="*/ 26350 h 230409"/>
                <a:gd name="connsiteX28" fmla="*/ 123263 w 168670"/>
                <a:gd name="connsiteY28" fmla="*/ 42994 h 230409"/>
                <a:gd name="connsiteX29" fmla="*/ 138709 w 168670"/>
                <a:gd name="connsiteY29" fmla="*/ 88822 h 230409"/>
                <a:gd name="connsiteX30" fmla="*/ 134988 w 168670"/>
                <a:gd name="connsiteY30" fmla="*/ 115064 h 230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68670" h="230409">
                  <a:moveTo>
                    <a:pt x="129709" y="11218"/>
                  </a:moveTo>
                  <a:cubicBezTo>
                    <a:pt x="117465" y="3700"/>
                    <a:pt x="103318" y="-182"/>
                    <a:pt x="88953" y="21"/>
                  </a:cubicBezTo>
                  <a:cubicBezTo>
                    <a:pt x="77661" y="-264"/>
                    <a:pt x="66507" y="2369"/>
                    <a:pt x="56548" y="7673"/>
                  </a:cubicBezTo>
                  <a:cubicBezTo>
                    <a:pt x="47544" y="12624"/>
                    <a:pt x="39813" y="19593"/>
                    <a:pt x="33963" y="28036"/>
                  </a:cubicBezTo>
                  <a:cubicBezTo>
                    <a:pt x="32246" y="30548"/>
                    <a:pt x="30658" y="33146"/>
                    <a:pt x="29204" y="35818"/>
                  </a:cubicBezTo>
                  <a:lnTo>
                    <a:pt x="29204" y="3091"/>
                  </a:lnTo>
                  <a:lnTo>
                    <a:pt x="0" y="3091"/>
                  </a:lnTo>
                  <a:lnTo>
                    <a:pt x="0" y="230409"/>
                  </a:lnTo>
                  <a:lnTo>
                    <a:pt x="29420" y="230409"/>
                  </a:lnTo>
                  <a:lnTo>
                    <a:pt x="29420" y="141566"/>
                  </a:lnTo>
                  <a:cubicBezTo>
                    <a:pt x="30913" y="144307"/>
                    <a:pt x="32561" y="146961"/>
                    <a:pt x="34353" y="149521"/>
                  </a:cubicBezTo>
                  <a:cubicBezTo>
                    <a:pt x="40232" y="157912"/>
                    <a:pt x="47938" y="164860"/>
                    <a:pt x="56894" y="169840"/>
                  </a:cubicBezTo>
                  <a:cubicBezTo>
                    <a:pt x="66806" y="175140"/>
                    <a:pt x="77921" y="177778"/>
                    <a:pt x="89170" y="177492"/>
                  </a:cubicBezTo>
                  <a:cubicBezTo>
                    <a:pt x="110759" y="177765"/>
                    <a:pt x="131440" y="168742"/>
                    <a:pt x="145891" y="152720"/>
                  </a:cubicBezTo>
                  <a:cubicBezTo>
                    <a:pt x="153289" y="144540"/>
                    <a:pt x="159000" y="134973"/>
                    <a:pt x="162677" y="124575"/>
                  </a:cubicBezTo>
                  <a:cubicBezTo>
                    <a:pt x="166788" y="113032"/>
                    <a:pt x="168778" y="100853"/>
                    <a:pt x="168648" y="88605"/>
                  </a:cubicBezTo>
                  <a:cubicBezTo>
                    <a:pt x="168994" y="72601"/>
                    <a:pt x="165403" y="56760"/>
                    <a:pt x="158265" y="42432"/>
                  </a:cubicBezTo>
                  <a:cubicBezTo>
                    <a:pt x="151775" y="29610"/>
                    <a:pt x="141910" y="18810"/>
                    <a:pt x="129709" y="11218"/>
                  </a:cubicBezTo>
                  <a:close/>
                  <a:moveTo>
                    <a:pt x="134988" y="114977"/>
                  </a:moveTo>
                  <a:cubicBezTo>
                    <a:pt x="132608" y="122258"/>
                    <a:pt x="128714" y="128955"/>
                    <a:pt x="123609" y="134648"/>
                  </a:cubicBezTo>
                  <a:cubicBezTo>
                    <a:pt x="118720" y="140009"/>
                    <a:pt x="112663" y="144194"/>
                    <a:pt x="105913" y="146883"/>
                  </a:cubicBezTo>
                  <a:cubicBezTo>
                    <a:pt x="98861" y="149620"/>
                    <a:pt x="91376" y="151003"/>
                    <a:pt x="83848" y="150947"/>
                  </a:cubicBezTo>
                  <a:cubicBezTo>
                    <a:pt x="68796" y="151462"/>
                    <a:pt x="54255" y="145457"/>
                    <a:pt x="43957" y="134476"/>
                  </a:cubicBezTo>
                  <a:cubicBezTo>
                    <a:pt x="33660" y="123494"/>
                    <a:pt x="28512" y="108289"/>
                    <a:pt x="28512" y="88865"/>
                  </a:cubicBezTo>
                  <a:cubicBezTo>
                    <a:pt x="28369" y="79981"/>
                    <a:pt x="29745" y="71135"/>
                    <a:pt x="32579" y="62709"/>
                  </a:cubicBezTo>
                  <a:cubicBezTo>
                    <a:pt x="35062" y="55441"/>
                    <a:pt x="38991" y="48749"/>
                    <a:pt x="44131" y="43038"/>
                  </a:cubicBezTo>
                  <a:cubicBezTo>
                    <a:pt x="48933" y="37711"/>
                    <a:pt x="54839" y="33492"/>
                    <a:pt x="61437" y="30673"/>
                  </a:cubicBezTo>
                  <a:cubicBezTo>
                    <a:pt x="68480" y="27742"/>
                    <a:pt x="76060" y="26268"/>
                    <a:pt x="83675" y="26350"/>
                  </a:cubicBezTo>
                  <a:cubicBezTo>
                    <a:pt x="98645" y="25896"/>
                    <a:pt x="113096" y="31970"/>
                    <a:pt x="123263" y="42994"/>
                  </a:cubicBezTo>
                  <a:cubicBezTo>
                    <a:pt x="133560" y="54062"/>
                    <a:pt x="138709" y="69336"/>
                    <a:pt x="138709" y="88822"/>
                  </a:cubicBezTo>
                  <a:cubicBezTo>
                    <a:pt x="138925" y="97715"/>
                    <a:pt x="137670" y="106577"/>
                    <a:pt x="134988" y="115064"/>
                  </a:cubicBezTo>
                  <a:close/>
                </a:path>
              </a:pathLst>
            </a:custGeom>
            <a:solidFill>
              <a:srgbClr val="00A443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36" name="Forma libre 49">
              <a:extLst>
                <a:ext uri="{FF2B5EF4-FFF2-40B4-BE49-F238E27FC236}">
                  <a16:creationId xmlns:a16="http://schemas.microsoft.com/office/drawing/2014/main" id="{6660D465-28AB-3A79-4BEF-C37DB840EE32}"/>
                </a:ext>
              </a:extLst>
            </p:cNvPr>
            <p:cNvSpPr/>
            <p:nvPr/>
          </p:nvSpPr>
          <p:spPr>
            <a:xfrm>
              <a:off x="7882138" y="5914540"/>
              <a:ext cx="150523" cy="177661"/>
            </a:xfrm>
            <a:custGeom>
              <a:avLst/>
              <a:gdLst>
                <a:gd name="connsiteX0" fmla="*/ 126873 w 150523"/>
                <a:gd name="connsiteY0" fmla="*/ 15620 h 177661"/>
                <a:gd name="connsiteX1" fmla="*/ 102774 w 150523"/>
                <a:gd name="connsiteY1" fmla="*/ 3774 h 177661"/>
                <a:gd name="connsiteX2" fmla="*/ 74738 w 150523"/>
                <a:gd name="connsiteY2" fmla="*/ 13 h 177661"/>
                <a:gd name="connsiteX3" fmla="*/ 32987 w 150523"/>
                <a:gd name="connsiteY3" fmla="*/ 10561 h 177661"/>
                <a:gd name="connsiteX4" fmla="*/ 6163 w 150523"/>
                <a:gd name="connsiteY4" fmla="*/ 41776 h 177661"/>
                <a:gd name="connsiteX5" fmla="*/ 29223 w 150523"/>
                <a:gd name="connsiteY5" fmla="*/ 54313 h 177661"/>
                <a:gd name="connsiteX6" fmla="*/ 46226 w 150523"/>
                <a:gd name="connsiteY6" fmla="*/ 33777 h 177661"/>
                <a:gd name="connsiteX7" fmla="*/ 74392 w 150523"/>
                <a:gd name="connsiteY7" fmla="*/ 26169 h 177661"/>
                <a:gd name="connsiteX8" fmla="*/ 97496 w 150523"/>
                <a:gd name="connsiteY8" fmla="*/ 30492 h 177661"/>
                <a:gd name="connsiteX9" fmla="*/ 114802 w 150523"/>
                <a:gd name="connsiteY9" fmla="*/ 44413 h 177661"/>
                <a:gd name="connsiteX10" fmla="*/ 121421 w 150523"/>
                <a:gd name="connsiteY10" fmla="*/ 70353 h 177661"/>
                <a:gd name="connsiteX11" fmla="*/ 121421 w 150523"/>
                <a:gd name="connsiteY11" fmla="*/ 91191 h 177661"/>
                <a:gd name="connsiteX12" fmla="*/ 116359 w 150523"/>
                <a:gd name="connsiteY12" fmla="*/ 86046 h 177661"/>
                <a:gd name="connsiteX13" fmla="*/ 69460 w 150523"/>
                <a:gd name="connsiteY13" fmla="*/ 72125 h 177661"/>
                <a:gd name="connsiteX14" fmla="*/ 34847 w 150523"/>
                <a:gd name="connsiteY14" fmla="*/ 78221 h 177661"/>
                <a:gd name="connsiteX15" fmla="*/ 9537 w 150523"/>
                <a:gd name="connsiteY15" fmla="*/ 96033 h 177661"/>
                <a:gd name="connsiteX16" fmla="*/ 19 w 150523"/>
                <a:gd name="connsiteY16" fmla="*/ 124740 h 177661"/>
                <a:gd name="connsiteX17" fmla="*/ 9364 w 150523"/>
                <a:gd name="connsiteY17" fmla="*/ 153576 h 177661"/>
                <a:gd name="connsiteX18" fmla="*/ 34328 w 150523"/>
                <a:gd name="connsiteY18" fmla="*/ 171561 h 177661"/>
                <a:gd name="connsiteX19" fmla="*/ 68291 w 150523"/>
                <a:gd name="connsiteY19" fmla="*/ 177657 h 177661"/>
                <a:gd name="connsiteX20" fmla="*/ 115883 w 150523"/>
                <a:gd name="connsiteY20" fmla="*/ 163390 h 177661"/>
                <a:gd name="connsiteX21" fmla="*/ 121984 w 150523"/>
                <a:gd name="connsiteY21" fmla="*/ 156991 h 177661"/>
                <a:gd name="connsiteX22" fmla="*/ 121984 w 150523"/>
                <a:gd name="connsiteY22" fmla="*/ 174284 h 177661"/>
                <a:gd name="connsiteX23" fmla="*/ 150496 w 150523"/>
                <a:gd name="connsiteY23" fmla="*/ 174284 h 177661"/>
                <a:gd name="connsiteX24" fmla="*/ 150496 w 150523"/>
                <a:gd name="connsiteY24" fmla="*/ 67067 h 177661"/>
                <a:gd name="connsiteX25" fmla="*/ 144049 w 150523"/>
                <a:gd name="connsiteY25" fmla="*/ 36372 h 177661"/>
                <a:gd name="connsiteX26" fmla="*/ 126873 w 150523"/>
                <a:gd name="connsiteY26" fmla="*/ 15620 h 177661"/>
                <a:gd name="connsiteX27" fmla="*/ 108874 w 150523"/>
                <a:gd name="connsiteY27" fmla="*/ 147134 h 177661"/>
                <a:gd name="connsiteX28" fmla="*/ 76425 w 150523"/>
                <a:gd name="connsiteY28" fmla="*/ 154743 h 177661"/>
                <a:gd name="connsiteX29" fmla="*/ 43327 w 150523"/>
                <a:gd name="connsiteY29" fmla="*/ 147307 h 177661"/>
                <a:gd name="connsiteX30" fmla="*/ 32987 w 150523"/>
                <a:gd name="connsiteY30" fmla="*/ 112682 h 177661"/>
                <a:gd name="connsiteX31" fmla="*/ 43327 w 150523"/>
                <a:gd name="connsiteY31" fmla="*/ 102345 h 177661"/>
                <a:gd name="connsiteX32" fmla="*/ 76425 w 150523"/>
                <a:gd name="connsiteY32" fmla="*/ 95039 h 177661"/>
                <a:gd name="connsiteX33" fmla="*/ 108874 w 150523"/>
                <a:gd name="connsiteY33" fmla="*/ 102648 h 177661"/>
                <a:gd name="connsiteX34" fmla="*/ 118739 w 150523"/>
                <a:gd name="connsiteY34" fmla="*/ 137286 h 177661"/>
                <a:gd name="connsiteX35" fmla="*/ 108874 w 150523"/>
                <a:gd name="connsiteY35" fmla="*/ 147134 h 177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50523" h="177661">
                  <a:moveTo>
                    <a:pt x="126873" y="15620"/>
                  </a:moveTo>
                  <a:cubicBezTo>
                    <a:pt x="119647" y="10172"/>
                    <a:pt x="111470" y="6152"/>
                    <a:pt x="102774" y="3774"/>
                  </a:cubicBezTo>
                  <a:cubicBezTo>
                    <a:pt x="93645" y="1245"/>
                    <a:pt x="84213" y="-22"/>
                    <a:pt x="74738" y="13"/>
                  </a:cubicBezTo>
                  <a:cubicBezTo>
                    <a:pt x="60114" y="-242"/>
                    <a:pt x="45707" y="3402"/>
                    <a:pt x="32987" y="10561"/>
                  </a:cubicBezTo>
                  <a:cubicBezTo>
                    <a:pt x="20743" y="17582"/>
                    <a:pt x="11268" y="28603"/>
                    <a:pt x="6163" y="41776"/>
                  </a:cubicBezTo>
                  <a:lnTo>
                    <a:pt x="29223" y="54313"/>
                  </a:lnTo>
                  <a:cubicBezTo>
                    <a:pt x="32554" y="45827"/>
                    <a:pt x="38525" y="38633"/>
                    <a:pt x="46226" y="33777"/>
                  </a:cubicBezTo>
                  <a:cubicBezTo>
                    <a:pt x="54663" y="28564"/>
                    <a:pt x="64484" y="25922"/>
                    <a:pt x="74392" y="26169"/>
                  </a:cubicBezTo>
                  <a:cubicBezTo>
                    <a:pt x="82309" y="26086"/>
                    <a:pt x="90141" y="27556"/>
                    <a:pt x="97496" y="30492"/>
                  </a:cubicBezTo>
                  <a:cubicBezTo>
                    <a:pt x="104548" y="33254"/>
                    <a:pt x="110605" y="38114"/>
                    <a:pt x="114802" y="44413"/>
                  </a:cubicBezTo>
                  <a:cubicBezTo>
                    <a:pt x="119561" y="52195"/>
                    <a:pt x="121897" y="61235"/>
                    <a:pt x="121421" y="70353"/>
                  </a:cubicBezTo>
                  <a:lnTo>
                    <a:pt x="121421" y="91191"/>
                  </a:lnTo>
                  <a:cubicBezTo>
                    <a:pt x="119864" y="89349"/>
                    <a:pt x="118177" y="87629"/>
                    <a:pt x="116359" y="86046"/>
                  </a:cubicBezTo>
                  <a:cubicBezTo>
                    <a:pt x="105457" y="76738"/>
                    <a:pt x="89838" y="72095"/>
                    <a:pt x="69460" y="72125"/>
                  </a:cubicBezTo>
                  <a:cubicBezTo>
                    <a:pt x="57648" y="71983"/>
                    <a:pt x="45924" y="74049"/>
                    <a:pt x="34847" y="78221"/>
                  </a:cubicBezTo>
                  <a:cubicBezTo>
                    <a:pt x="24983" y="81835"/>
                    <a:pt x="16244" y="87979"/>
                    <a:pt x="9537" y="96033"/>
                  </a:cubicBezTo>
                  <a:cubicBezTo>
                    <a:pt x="3091" y="104187"/>
                    <a:pt x="-284" y="114351"/>
                    <a:pt x="19" y="124740"/>
                  </a:cubicBezTo>
                  <a:cubicBezTo>
                    <a:pt x="-284" y="135142"/>
                    <a:pt x="3004" y="145323"/>
                    <a:pt x="9364" y="153576"/>
                  </a:cubicBezTo>
                  <a:cubicBezTo>
                    <a:pt x="15897" y="161708"/>
                    <a:pt x="24550" y="167921"/>
                    <a:pt x="34328" y="171561"/>
                  </a:cubicBezTo>
                  <a:cubicBezTo>
                    <a:pt x="45188" y="175703"/>
                    <a:pt x="56697" y="177769"/>
                    <a:pt x="68291" y="177657"/>
                  </a:cubicBezTo>
                  <a:cubicBezTo>
                    <a:pt x="88886" y="177657"/>
                    <a:pt x="104764" y="172901"/>
                    <a:pt x="115883" y="163390"/>
                  </a:cubicBezTo>
                  <a:cubicBezTo>
                    <a:pt x="118133" y="161462"/>
                    <a:pt x="120167" y="159322"/>
                    <a:pt x="121984" y="156991"/>
                  </a:cubicBezTo>
                  <a:lnTo>
                    <a:pt x="121984" y="174284"/>
                  </a:lnTo>
                  <a:lnTo>
                    <a:pt x="150496" y="174284"/>
                  </a:lnTo>
                  <a:lnTo>
                    <a:pt x="150496" y="67067"/>
                  </a:lnTo>
                  <a:cubicBezTo>
                    <a:pt x="150799" y="56470"/>
                    <a:pt x="148592" y="45956"/>
                    <a:pt x="144049" y="36372"/>
                  </a:cubicBezTo>
                  <a:cubicBezTo>
                    <a:pt x="139982" y="28235"/>
                    <a:pt x="134098" y="21141"/>
                    <a:pt x="126873" y="15620"/>
                  </a:cubicBezTo>
                  <a:close/>
                  <a:moveTo>
                    <a:pt x="108874" y="147134"/>
                  </a:moveTo>
                  <a:cubicBezTo>
                    <a:pt x="98924" y="152504"/>
                    <a:pt x="87718" y="155128"/>
                    <a:pt x="76425" y="154743"/>
                  </a:cubicBezTo>
                  <a:cubicBezTo>
                    <a:pt x="64917" y="155128"/>
                    <a:pt x="53538" y="152569"/>
                    <a:pt x="43327" y="147307"/>
                  </a:cubicBezTo>
                  <a:cubicBezTo>
                    <a:pt x="30910" y="140602"/>
                    <a:pt x="26281" y="125099"/>
                    <a:pt x="32987" y="112682"/>
                  </a:cubicBezTo>
                  <a:cubicBezTo>
                    <a:pt x="35367" y="108303"/>
                    <a:pt x="38958" y="104710"/>
                    <a:pt x="43327" y="102345"/>
                  </a:cubicBezTo>
                  <a:cubicBezTo>
                    <a:pt x="53582" y="97170"/>
                    <a:pt x="64960" y="94658"/>
                    <a:pt x="76425" y="95039"/>
                  </a:cubicBezTo>
                  <a:cubicBezTo>
                    <a:pt x="87718" y="94654"/>
                    <a:pt x="98924" y="97278"/>
                    <a:pt x="108874" y="102648"/>
                  </a:cubicBezTo>
                  <a:cubicBezTo>
                    <a:pt x="121162" y="109496"/>
                    <a:pt x="125575" y="125003"/>
                    <a:pt x="118739" y="137286"/>
                  </a:cubicBezTo>
                  <a:cubicBezTo>
                    <a:pt x="116403" y="141419"/>
                    <a:pt x="113028" y="144830"/>
                    <a:pt x="108874" y="147134"/>
                  </a:cubicBezTo>
                  <a:close/>
                </a:path>
              </a:pathLst>
            </a:custGeom>
            <a:solidFill>
              <a:srgbClr val="00A443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37" name="Forma libre 50">
              <a:extLst>
                <a:ext uri="{FF2B5EF4-FFF2-40B4-BE49-F238E27FC236}">
                  <a16:creationId xmlns:a16="http://schemas.microsoft.com/office/drawing/2014/main" id="{17D44A64-2C49-EC3E-CCD6-0224E5F342E2}"/>
                </a:ext>
              </a:extLst>
            </p:cNvPr>
            <p:cNvSpPr/>
            <p:nvPr/>
          </p:nvSpPr>
          <p:spPr>
            <a:xfrm>
              <a:off x="8068371" y="5914542"/>
              <a:ext cx="145777" cy="174412"/>
            </a:xfrm>
            <a:custGeom>
              <a:avLst/>
              <a:gdLst>
                <a:gd name="connsiteX0" fmla="*/ 114783 w 145777"/>
                <a:gd name="connsiteY0" fmla="*/ 8182 h 174412"/>
                <a:gd name="connsiteX1" fmla="*/ 81512 w 145777"/>
                <a:gd name="connsiteY1" fmla="*/ 11 h 174412"/>
                <a:gd name="connsiteX2" fmla="*/ 48241 w 145777"/>
                <a:gd name="connsiteY2" fmla="*/ 9003 h 174412"/>
                <a:gd name="connsiteX3" fmla="*/ 29204 w 145777"/>
                <a:gd name="connsiteY3" fmla="*/ 29625 h 174412"/>
                <a:gd name="connsiteX4" fmla="*/ 29204 w 145777"/>
                <a:gd name="connsiteY4" fmla="*/ 3080 h 174412"/>
                <a:gd name="connsiteX5" fmla="*/ 0 w 145777"/>
                <a:gd name="connsiteY5" fmla="*/ 3080 h 174412"/>
                <a:gd name="connsiteX6" fmla="*/ 0 w 145777"/>
                <a:gd name="connsiteY6" fmla="*/ 174412 h 174412"/>
                <a:gd name="connsiteX7" fmla="*/ 29204 w 145777"/>
                <a:gd name="connsiteY7" fmla="*/ 174412 h 174412"/>
                <a:gd name="connsiteX8" fmla="*/ 29204 w 145777"/>
                <a:gd name="connsiteY8" fmla="*/ 72642 h 174412"/>
                <a:gd name="connsiteX9" fmla="*/ 42184 w 145777"/>
                <a:gd name="connsiteY9" fmla="*/ 38531 h 174412"/>
                <a:gd name="connsiteX10" fmla="*/ 75498 w 145777"/>
                <a:gd name="connsiteY10" fmla="*/ 26167 h 174412"/>
                <a:gd name="connsiteX11" fmla="*/ 105178 w 145777"/>
                <a:gd name="connsiteY11" fmla="*/ 38359 h 174412"/>
                <a:gd name="connsiteX12" fmla="*/ 116557 w 145777"/>
                <a:gd name="connsiteY12" fmla="*/ 71604 h 174412"/>
                <a:gd name="connsiteX13" fmla="*/ 116557 w 145777"/>
                <a:gd name="connsiteY13" fmla="*/ 174412 h 174412"/>
                <a:gd name="connsiteX14" fmla="*/ 145761 w 145777"/>
                <a:gd name="connsiteY14" fmla="*/ 174412 h 174412"/>
                <a:gd name="connsiteX15" fmla="*/ 145761 w 145777"/>
                <a:gd name="connsiteY15" fmla="*/ 67195 h 174412"/>
                <a:gd name="connsiteX16" fmla="*/ 137627 w 145777"/>
                <a:gd name="connsiteY16" fmla="*/ 31571 h 174412"/>
                <a:gd name="connsiteX17" fmla="*/ 114783 w 145777"/>
                <a:gd name="connsiteY17" fmla="*/ 8182 h 174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45777" h="174412">
                  <a:moveTo>
                    <a:pt x="114783" y="8182"/>
                  </a:moveTo>
                  <a:cubicBezTo>
                    <a:pt x="104572" y="2618"/>
                    <a:pt x="93107" y="-197"/>
                    <a:pt x="81512" y="11"/>
                  </a:cubicBezTo>
                  <a:cubicBezTo>
                    <a:pt x="69830" y="2"/>
                    <a:pt x="58322" y="3106"/>
                    <a:pt x="48241" y="9003"/>
                  </a:cubicBezTo>
                  <a:cubicBezTo>
                    <a:pt x="40020" y="13901"/>
                    <a:pt x="33444" y="21065"/>
                    <a:pt x="29204" y="29625"/>
                  </a:cubicBezTo>
                  <a:lnTo>
                    <a:pt x="29204" y="3080"/>
                  </a:lnTo>
                  <a:lnTo>
                    <a:pt x="0" y="3080"/>
                  </a:lnTo>
                  <a:lnTo>
                    <a:pt x="0" y="174412"/>
                  </a:lnTo>
                  <a:lnTo>
                    <a:pt x="29204" y="174412"/>
                  </a:lnTo>
                  <a:lnTo>
                    <a:pt x="29204" y="72642"/>
                  </a:lnTo>
                  <a:cubicBezTo>
                    <a:pt x="28555" y="59953"/>
                    <a:pt x="33271" y="47571"/>
                    <a:pt x="42184" y="38531"/>
                  </a:cubicBezTo>
                  <a:cubicBezTo>
                    <a:pt x="51183" y="30127"/>
                    <a:pt x="63167" y="25674"/>
                    <a:pt x="75498" y="26167"/>
                  </a:cubicBezTo>
                  <a:cubicBezTo>
                    <a:pt x="86704" y="25743"/>
                    <a:pt x="97520" y="30192"/>
                    <a:pt x="105178" y="38359"/>
                  </a:cubicBezTo>
                  <a:cubicBezTo>
                    <a:pt x="113139" y="47546"/>
                    <a:pt x="117206" y="59465"/>
                    <a:pt x="116557" y="71604"/>
                  </a:cubicBezTo>
                  <a:lnTo>
                    <a:pt x="116557" y="174412"/>
                  </a:lnTo>
                  <a:lnTo>
                    <a:pt x="145761" y="174412"/>
                  </a:lnTo>
                  <a:lnTo>
                    <a:pt x="145761" y="67195"/>
                  </a:lnTo>
                  <a:cubicBezTo>
                    <a:pt x="146020" y="54830"/>
                    <a:pt x="143251" y="42591"/>
                    <a:pt x="137627" y="31571"/>
                  </a:cubicBezTo>
                  <a:cubicBezTo>
                    <a:pt x="132478" y="21705"/>
                    <a:pt x="124518" y="13573"/>
                    <a:pt x="114783" y="8182"/>
                  </a:cubicBezTo>
                  <a:close/>
                </a:path>
              </a:pathLst>
            </a:custGeom>
            <a:solidFill>
              <a:srgbClr val="00A443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38" name="Forma libre 51">
              <a:extLst>
                <a:ext uri="{FF2B5EF4-FFF2-40B4-BE49-F238E27FC236}">
                  <a16:creationId xmlns:a16="http://schemas.microsoft.com/office/drawing/2014/main" id="{B031E0C7-67BB-B45A-B81B-10357F323796}"/>
                </a:ext>
              </a:extLst>
            </p:cNvPr>
            <p:cNvSpPr/>
            <p:nvPr/>
          </p:nvSpPr>
          <p:spPr>
            <a:xfrm>
              <a:off x="8223693" y="5917622"/>
              <a:ext cx="168648" cy="227318"/>
            </a:xfrm>
            <a:custGeom>
              <a:avLst/>
              <a:gdLst>
                <a:gd name="connsiteX0" fmla="*/ 136848 w 168648"/>
                <a:gd name="connsiteY0" fmla="*/ 0 h 227318"/>
                <a:gd name="connsiteX1" fmla="*/ 94751 w 168648"/>
                <a:gd name="connsiteY1" fmla="*/ 85169 h 227318"/>
                <a:gd name="connsiteX2" fmla="*/ 84887 w 168648"/>
                <a:gd name="connsiteY2" fmla="*/ 105877 h 227318"/>
                <a:gd name="connsiteX3" fmla="*/ 75065 w 168648"/>
                <a:gd name="connsiteY3" fmla="*/ 85169 h 227318"/>
                <a:gd name="connsiteX4" fmla="*/ 33271 w 168648"/>
                <a:gd name="connsiteY4" fmla="*/ 0 h 227318"/>
                <a:gd name="connsiteX5" fmla="*/ 0 w 168648"/>
                <a:gd name="connsiteY5" fmla="*/ 0 h 227318"/>
                <a:gd name="connsiteX6" fmla="*/ 69614 w 168648"/>
                <a:gd name="connsiteY6" fmla="*/ 138086 h 227318"/>
                <a:gd name="connsiteX7" fmla="*/ 26348 w 168648"/>
                <a:gd name="connsiteY7" fmla="*/ 227319 h 227318"/>
                <a:gd name="connsiteX8" fmla="*/ 58278 w 168648"/>
                <a:gd name="connsiteY8" fmla="*/ 227319 h 227318"/>
                <a:gd name="connsiteX9" fmla="*/ 168648 w 168648"/>
                <a:gd name="connsiteY9" fmla="*/ 0 h 227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8648" h="227318">
                  <a:moveTo>
                    <a:pt x="136848" y="0"/>
                  </a:moveTo>
                  <a:lnTo>
                    <a:pt x="94751" y="85169"/>
                  </a:lnTo>
                  <a:cubicBezTo>
                    <a:pt x="92241" y="90357"/>
                    <a:pt x="88954" y="97261"/>
                    <a:pt x="84887" y="105877"/>
                  </a:cubicBezTo>
                  <a:lnTo>
                    <a:pt x="75065" y="85169"/>
                  </a:lnTo>
                  <a:lnTo>
                    <a:pt x="33271" y="0"/>
                  </a:lnTo>
                  <a:lnTo>
                    <a:pt x="0" y="0"/>
                  </a:lnTo>
                  <a:lnTo>
                    <a:pt x="69614" y="138086"/>
                  </a:lnTo>
                  <a:lnTo>
                    <a:pt x="26348" y="227319"/>
                  </a:lnTo>
                  <a:lnTo>
                    <a:pt x="58278" y="227319"/>
                  </a:lnTo>
                  <a:lnTo>
                    <a:pt x="168648" y="0"/>
                  </a:lnTo>
                  <a:close/>
                </a:path>
              </a:pathLst>
            </a:custGeom>
            <a:solidFill>
              <a:srgbClr val="00A443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4ED3B7CC-34EC-CF05-BFFA-8E2E1A3FBC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160" y="981859"/>
            <a:ext cx="7684661" cy="5653265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0149D52B-75A6-ABCA-BF4A-036200740D9F}"/>
              </a:ext>
            </a:extLst>
          </p:cNvPr>
          <p:cNvSpPr txBox="1"/>
          <p:nvPr/>
        </p:nvSpPr>
        <p:spPr>
          <a:xfrm>
            <a:off x="1235710" y="6578856"/>
            <a:ext cx="755039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Source: NTSB Accident Report: </a:t>
            </a:r>
            <a:r>
              <a:rPr lang="en-US" sz="800" i="1" dirty="0" err="1"/>
              <a:t>Overpressurization</a:t>
            </a:r>
            <a:r>
              <a:rPr lang="en-US" sz="800" i="1" dirty="0"/>
              <a:t> of Natural Gas Distribution System, Explosions, and Fires in Merrimack Valley, Massachusetts September 13, 2018.</a:t>
            </a:r>
          </a:p>
        </p:txBody>
      </p:sp>
    </p:spTree>
    <p:extLst>
      <p:ext uri="{BB962C8B-B14F-4D97-AF65-F5344CB8AC3E}">
        <p14:creationId xmlns:p14="http://schemas.microsoft.com/office/powerpoint/2010/main" val="41568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52">
            <a:extLst>
              <a:ext uri="{FF2B5EF4-FFF2-40B4-BE49-F238E27FC236}">
                <a16:creationId xmlns:a16="http://schemas.microsoft.com/office/drawing/2014/main" id="{A553C998-8812-E15B-68F4-9F9F2A1C5BD6}"/>
              </a:ext>
            </a:extLst>
          </p:cNvPr>
          <p:cNvGrpSpPr/>
          <p:nvPr/>
        </p:nvGrpSpPr>
        <p:grpSpPr>
          <a:xfrm>
            <a:off x="7182035" y="313075"/>
            <a:ext cx="1408980" cy="648493"/>
            <a:chOff x="3799123" y="4035174"/>
            <a:chExt cx="4593218" cy="2114062"/>
          </a:xfrm>
        </p:grpSpPr>
        <p:sp>
          <p:nvSpPr>
            <p:cNvPr id="5" name="Forma libre 18">
              <a:extLst>
                <a:ext uri="{FF2B5EF4-FFF2-40B4-BE49-F238E27FC236}">
                  <a16:creationId xmlns:a16="http://schemas.microsoft.com/office/drawing/2014/main" id="{F2D57F76-446C-2B19-4046-F8E3095D0EC6}"/>
                </a:ext>
              </a:extLst>
            </p:cNvPr>
            <p:cNvSpPr/>
            <p:nvPr/>
          </p:nvSpPr>
          <p:spPr>
            <a:xfrm>
              <a:off x="5207063" y="4288735"/>
              <a:ext cx="441110" cy="573398"/>
            </a:xfrm>
            <a:custGeom>
              <a:avLst/>
              <a:gdLst>
                <a:gd name="connsiteX0" fmla="*/ 372212 w 441110"/>
                <a:gd name="connsiteY0" fmla="*/ 287499 h 573398"/>
                <a:gd name="connsiteX1" fmla="*/ 328557 w 441110"/>
                <a:gd name="connsiteY1" fmla="*/ 269384 h 573398"/>
                <a:gd name="connsiteX2" fmla="*/ 376149 w 441110"/>
                <a:gd name="connsiteY2" fmla="*/ 239597 h 573398"/>
                <a:gd name="connsiteX3" fmla="*/ 412232 w 441110"/>
                <a:gd name="connsiteY3" fmla="*/ 152353 h 573398"/>
                <a:gd name="connsiteX4" fmla="*/ 388479 w 441110"/>
                <a:gd name="connsiteY4" fmla="*/ 66319 h 573398"/>
                <a:gd name="connsiteX5" fmla="*/ 321245 w 441110"/>
                <a:gd name="connsiteY5" fmla="*/ 16385 h 573398"/>
                <a:gd name="connsiteX6" fmla="*/ 217971 w 441110"/>
                <a:gd name="connsiteY6" fmla="*/ 0 h 573398"/>
                <a:gd name="connsiteX7" fmla="*/ 0 w 441110"/>
                <a:gd name="connsiteY7" fmla="*/ 0 h 573398"/>
                <a:gd name="connsiteX8" fmla="*/ 0 w 441110"/>
                <a:gd name="connsiteY8" fmla="*/ 573398 h 573398"/>
                <a:gd name="connsiteX9" fmla="*/ 236099 w 441110"/>
                <a:gd name="connsiteY9" fmla="*/ 573398 h 573398"/>
                <a:gd name="connsiteX10" fmla="*/ 345127 w 441110"/>
                <a:gd name="connsiteY10" fmla="*/ 555370 h 573398"/>
                <a:gd name="connsiteX11" fmla="*/ 416039 w 441110"/>
                <a:gd name="connsiteY11" fmla="*/ 501329 h 573398"/>
                <a:gd name="connsiteX12" fmla="*/ 441047 w 441110"/>
                <a:gd name="connsiteY12" fmla="*/ 410540 h 573398"/>
                <a:gd name="connsiteX13" fmla="*/ 372212 w 441110"/>
                <a:gd name="connsiteY13" fmla="*/ 287672 h 573398"/>
                <a:gd name="connsiteX14" fmla="*/ 84454 w 441110"/>
                <a:gd name="connsiteY14" fmla="*/ 74534 h 573398"/>
                <a:gd name="connsiteX15" fmla="*/ 213168 w 441110"/>
                <a:gd name="connsiteY15" fmla="*/ 74534 h 573398"/>
                <a:gd name="connsiteX16" fmla="*/ 293079 w 441110"/>
                <a:gd name="connsiteY16" fmla="*/ 92129 h 573398"/>
                <a:gd name="connsiteX17" fmla="*/ 323927 w 441110"/>
                <a:gd name="connsiteY17" fmla="*/ 157281 h 573398"/>
                <a:gd name="connsiteX18" fmla="*/ 309996 w 441110"/>
                <a:gd name="connsiteY18" fmla="*/ 207215 h 573398"/>
                <a:gd name="connsiteX19" fmla="*/ 271057 w 441110"/>
                <a:gd name="connsiteY19" fmla="*/ 232636 h 573398"/>
                <a:gd name="connsiteX20" fmla="*/ 213255 w 441110"/>
                <a:gd name="connsiteY20" fmla="*/ 239986 h 573398"/>
                <a:gd name="connsiteX21" fmla="*/ 84454 w 441110"/>
                <a:gd name="connsiteY21" fmla="*/ 239986 h 573398"/>
                <a:gd name="connsiteX22" fmla="*/ 320985 w 441110"/>
                <a:gd name="connsiteY22" fmla="*/ 477983 h 573398"/>
                <a:gd name="connsiteX23" fmla="*/ 234455 w 441110"/>
                <a:gd name="connsiteY23" fmla="*/ 498865 h 573398"/>
                <a:gd name="connsiteX24" fmla="*/ 84454 w 441110"/>
                <a:gd name="connsiteY24" fmla="*/ 498865 h 573398"/>
                <a:gd name="connsiteX25" fmla="*/ 84454 w 441110"/>
                <a:gd name="connsiteY25" fmla="*/ 311277 h 573398"/>
                <a:gd name="connsiteX26" fmla="*/ 234498 w 441110"/>
                <a:gd name="connsiteY26" fmla="*/ 311277 h 573398"/>
                <a:gd name="connsiteX27" fmla="*/ 297189 w 441110"/>
                <a:gd name="connsiteY27" fmla="*/ 320270 h 573398"/>
                <a:gd name="connsiteX28" fmla="*/ 338594 w 441110"/>
                <a:gd name="connsiteY28" fmla="*/ 349754 h 573398"/>
                <a:gd name="connsiteX29" fmla="*/ 353348 w 441110"/>
                <a:gd name="connsiteY29" fmla="*/ 405482 h 573398"/>
                <a:gd name="connsiteX30" fmla="*/ 320985 w 441110"/>
                <a:gd name="connsiteY30" fmla="*/ 477983 h 573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441110" h="573398">
                  <a:moveTo>
                    <a:pt x="372212" y="287499"/>
                  </a:moveTo>
                  <a:cubicBezTo>
                    <a:pt x="358566" y="279479"/>
                    <a:pt x="343873" y="273383"/>
                    <a:pt x="328557" y="269384"/>
                  </a:cubicBezTo>
                  <a:cubicBezTo>
                    <a:pt x="346218" y="262657"/>
                    <a:pt x="362386" y="252537"/>
                    <a:pt x="376149" y="239597"/>
                  </a:cubicBezTo>
                  <a:cubicBezTo>
                    <a:pt x="400204" y="216943"/>
                    <a:pt x="412232" y="187860"/>
                    <a:pt x="412232" y="152353"/>
                  </a:cubicBezTo>
                  <a:cubicBezTo>
                    <a:pt x="412232" y="117421"/>
                    <a:pt x="404314" y="88744"/>
                    <a:pt x="388479" y="66319"/>
                  </a:cubicBezTo>
                  <a:cubicBezTo>
                    <a:pt x="371662" y="43237"/>
                    <a:pt x="348212" y="25819"/>
                    <a:pt x="321245" y="16385"/>
                  </a:cubicBezTo>
                  <a:cubicBezTo>
                    <a:pt x="292257" y="5460"/>
                    <a:pt x="257831" y="0"/>
                    <a:pt x="217971" y="0"/>
                  </a:cubicBezTo>
                  <a:lnTo>
                    <a:pt x="0" y="0"/>
                  </a:lnTo>
                  <a:lnTo>
                    <a:pt x="0" y="573398"/>
                  </a:lnTo>
                  <a:lnTo>
                    <a:pt x="236099" y="573398"/>
                  </a:lnTo>
                  <a:cubicBezTo>
                    <a:pt x="278209" y="573398"/>
                    <a:pt x="314552" y="567389"/>
                    <a:pt x="345127" y="555370"/>
                  </a:cubicBezTo>
                  <a:cubicBezTo>
                    <a:pt x="373704" y="544960"/>
                    <a:pt x="398435" y="526110"/>
                    <a:pt x="416039" y="501329"/>
                  </a:cubicBezTo>
                  <a:cubicBezTo>
                    <a:pt x="432740" y="477292"/>
                    <a:pt x="441077" y="447029"/>
                    <a:pt x="441047" y="410540"/>
                  </a:cubicBezTo>
                  <a:cubicBezTo>
                    <a:pt x="442591" y="360018"/>
                    <a:pt x="416117" y="312769"/>
                    <a:pt x="372212" y="287672"/>
                  </a:cubicBezTo>
                  <a:close/>
                  <a:moveTo>
                    <a:pt x="84454" y="74534"/>
                  </a:moveTo>
                  <a:lnTo>
                    <a:pt x="213168" y="74534"/>
                  </a:lnTo>
                  <a:cubicBezTo>
                    <a:pt x="245963" y="74534"/>
                    <a:pt x="272602" y="80400"/>
                    <a:pt x="293079" y="92129"/>
                  </a:cubicBezTo>
                  <a:cubicBezTo>
                    <a:pt x="313557" y="103858"/>
                    <a:pt x="323841" y="125579"/>
                    <a:pt x="323927" y="157281"/>
                  </a:cubicBezTo>
                  <a:cubicBezTo>
                    <a:pt x="323927" y="178552"/>
                    <a:pt x="319255" y="195240"/>
                    <a:pt x="309996" y="207215"/>
                  </a:cubicBezTo>
                  <a:cubicBezTo>
                    <a:pt x="300080" y="219641"/>
                    <a:pt x="286429" y="228555"/>
                    <a:pt x="271057" y="232636"/>
                  </a:cubicBezTo>
                  <a:cubicBezTo>
                    <a:pt x="252237" y="237807"/>
                    <a:pt x="232772" y="240284"/>
                    <a:pt x="213255" y="239986"/>
                  </a:cubicBezTo>
                  <a:lnTo>
                    <a:pt x="84454" y="239986"/>
                  </a:lnTo>
                  <a:close/>
                  <a:moveTo>
                    <a:pt x="320985" y="477983"/>
                  </a:moveTo>
                  <a:cubicBezTo>
                    <a:pt x="299353" y="491904"/>
                    <a:pt x="270508" y="498865"/>
                    <a:pt x="234455" y="498865"/>
                  </a:cubicBezTo>
                  <a:lnTo>
                    <a:pt x="84454" y="498865"/>
                  </a:lnTo>
                  <a:lnTo>
                    <a:pt x="84454" y="311277"/>
                  </a:lnTo>
                  <a:lnTo>
                    <a:pt x="234498" y="311277"/>
                  </a:lnTo>
                  <a:cubicBezTo>
                    <a:pt x="255746" y="310858"/>
                    <a:pt x="276920" y="313897"/>
                    <a:pt x="297189" y="320270"/>
                  </a:cubicBezTo>
                  <a:cubicBezTo>
                    <a:pt x="313777" y="325453"/>
                    <a:pt x="328280" y="335782"/>
                    <a:pt x="338594" y="349754"/>
                  </a:cubicBezTo>
                  <a:cubicBezTo>
                    <a:pt x="348429" y="363416"/>
                    <a:pt x="353348" y="381993"/>
                    <a:pt x="353348" y="405482"/>
                  </a:cubicBezTo>
                  <a:cubicBezTo>
                    <a:pt x="353348" y="439895"/>
                    <a:pt x="342562" y="464062"/>
                    <a:pt x="320985" y="477983"/>
                  </a:cubicBezTo>
                  <a:close/>
                </a:path>
              </a:pathLst>
            </a:custGeom>
            <a:solidFill>
              <a:srgbClr val="00A443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6" name="Forma libre 19">
              <a:extLst>
                <a:ext uri="{FF2B5EF4-FFF2-40B4-BE49-F238E27FC236}">
                  <a16:creationId xmlns:a16="http://schemas.microsoft.com/office/drawing/2014/main" id="{23645812-527A-971A-908F-B098AF36152A}"/>
                </a:ext>
              </a:extLst>
            </p:cNvPr>
            <p:cNvSpPr/>
            <p:nvPr/>
          </p:nvSpPr>
          <p:spPr>
            <a:xfrm>
              <a:off x="5686460" y="4437774"/>
              <a:ext cx="392701" cy="433521"/>
            </a:xfrm>
            <a:custGeom>
              <a:avLst/>
              <a:gdLst>
                <a:gd name="connsiteX0" fmla="*/ 299248 w 392701"/>
                <a:gd name="connsiteY0" fmla="*/ 26659 h 433521"/>
                <a:gd name="connsiteX1" fmla="*/ 200041 w 392701"/>
                <a:gd name="connsiteY1" fmla="*/ 28 h 433521"/>
                <a:gd name="connsiteX2" fmla="*/ 119308 w 392701"/>
                <a:gd name="connsiteY2" fmla="*/ 15202 h 433521"/>
                <a:gd name="connsiteX3" fmla="*/ 55751 w 392701"/>
                <a:gd name="connsiteY3" fmla="*/ 59127 h 433521"/>
                <a:gd name="connsiteX4" fmla="*/ 14346 w 392701"/>
                <a:gd name="connsiteY4" fmla="*/ 127522 h 433521"/>
                <a:gd name="connsiteX5" fmla="*/ 26 w 392701"/>
                <a:gd name="connsiteY5" fmla="*/ 216408 h 433521"/>
                <a:gd name="connsiteX6" fmla="*/ 26244 w 392701"/>
                <a:gd name="connsiteY6" fmla="*/ 329895 h 433521"/>
                <a:gd name="connsiteX7" fmla="*/ 98411 w 392701"/>
                <a:gd name="connsiteY7" fmla="*/ 406071 h 433521"/>
                <a:gd name="connsiteX8" fmla="*/ 204151 w 392701"/>
                <a:gd name="connsiteY8" fmla="*/ 433481 h 433521"/>
                <a:gd name="connsiteX9" fmla="*/ 274241 w 392701"/>
                <a:gd name="connsiteY9" fmla="*/ 423278 h 433521"/>
                <a:gd name="connsiteX10" fmla="*/ 336543 w 392701"/>
                <a:gd name="connsiteY10" fmla="*/ 389686 h 433521"/>
                <a:gd name="connsiteX11" fmla="*/ 385347 w 392701"/>
                <a:gd name="connsiteY11" fmla="*/ 329333 h 433521"/>
                <a:gd name="connsiteX12" fmla="*/ 323044 w 392701"/>
                <a:gd name="connsiteY12" fmla="*/ 290856 h 433521"/>
                <a:gd name="connsiteX13" fmla="*/ 291894 w 392701"/>
                <a:gd name="connsiteY13" fmla="*/ 332186 h 433521"/>
                <a:gd name="connsiteX14" fmla="*/ 251743 w 392701"/>
                <a:gd name="connsiteY14" fmla="*/ 355143 h 433521"/>
                <a:gd name="connsiteX15" fmla="*/ 204151 w 392701"/>
                <a:gd name="connsiteY15" fmla="*/ 362103 h 433521"/>
                <a:gd name="connsiteX16" fmla="*/ 141027 w 392701"/>
                <a:gd name="connsiteY16" fmla="*/ 345718 h 433521"/>
                <a:gd name="connsiteX17" fmla="*/ 97156 w 392701"/>
                <a:gd name="connsiteY17" fmla="*/ 296908 h 433521"/>
                <a:gd name="connsiteX18" fmla="*/ 81884 w 392701"/>
                <a:gd name="connsiteY18" fmla="*/ 235042 h 433521"/>
                <a:gd name="connsiteX19" fmla="*/ 391880 w 392701"/>
                <a:gd name="connsiteY19" fmla="*/ 235042 h 433521"/>
                <a:gd name="connsiteX20" fmla="*/ 392702 w 392701"/>
                <a:gd name="connsiteY20" fmla="*/ 223585 h 433521"/>
                <a:gd name="connsiteX21" fmla="*/ 392702 w 392701"/>
                <a:gd name="connsiteY21" fmla="*/ 212907 h 433521"/>
                <a:gd name="connsiteX22" fmla="*/ 367694 w 392701"/>
                <a:gd name="connsiteY22" fmla="*/ 101106 h 433521"/>
                <a:gd name="connsiteX23" fmla="*/ 299248 w 392701"/>
                <a:gd name="connsiteY23" fmla="*/ 26659 h 433521"/>
                <a:gd name="connsiteX24" fmla="*/ 84263 w 392701"/>
                <a:gd name="connsiteY24" fmla="*/ 175337 h 433521"/>
                <a:gd name="connsiteX25" fmla="*/ 89369 w 392701"/>
                <a:gd name="connsiteY25" fmla="*/ 152813 h 433521"/>
                <a:gd name="connsiteX26" fmla="*/ 112732 w 392701"/>
                <a:gd name="connsiteY26" fmla="*/ 106121 h 433521"/>
                <a:gd name="connsiteX27" fmla="*/ 150026 w 392701"/>
                <a:gd name="connsiteY27" fmla="*/ 77458 h 433521"/>
                <a:gd name="connsiteX28" fmla="*/ 199306 w 392701"/>
                <a:gd name="connsiteY28" fmla="*/ 68033 h 433521"/>
                <a:gd name="connsiteX29" fmla="*/ 280082 w 392701"/>
                <a:gd name="connsiteY29" fmla="*/ 104046 h 433521"/>
                <a:gd name="connsiteX30" fmla="*/ 309026 w 392701"/>
                <a:gd name="connsiteY30" fmla="*/ 175337 h 433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92701" h="433521">
                  <a:moveTo>
                    <a:pt x="299248" y="26659"/>
                  </a:moveTo>
                  <a:cubicBezTo>
                    <a:pt x="269335" y="8653"/>
                    <a:pt x="234956" y="-573"/>
                    <a:pt x="200041" y="28"/>
                  </a:cubicBezTo>
                  <a:cubicBezTo>
                    <a:pt x="172390" y="-327"/>
                    <a:pt x="144943" y="4835"/>
                    <a:pt x="119308" y="15202"/>
                  </a:cubicBezTo>
                  <a:cubicBezTo>
                    <a:pt x="95231" y="25146"/>
                    <a:pt x="73559" y="40122"/>
                    <a:pt x="55751" y="59127"/>
                  </a:cubicBezTo>
                  <a:cubicBezTo>
                    <a:pt x="37389" y="78837"/>
                    <a:pt x="23294" y="102118"/>
                    <a:pt x="14346" y="127522"/>
                  </a:cubicBezTo>
                  <a:cubicBezTo>
                    <a:pt x="4447" y="156094"/>
                    <a:pt x="-398" y="186176"/>
                    <a:pt x="26" y="216408"/>
                  </a:cubicBezTo>
                  <a:cubicBezTo>
                    <a:pt x="26" y="259641"/>
                    <a:pt x="8765" y="297470"/>
                    <a:pt x="26244" y="329895"/>
                  </a:cubicBezTo>
                  <a:cubicBezTo>
                    <a:pt x="42832" y="361433"/>
                    <a:pt x="67801" y="387792"/>
                    <a:pt x="98411" y="406071"/>
                  </a:cubicBezTo>
                  <a:cubicBezTo>
                    <a:pt x="130471" y="424739"/>
                    <a:pt x="167056" y="434225"/>
                    <a:pt x="204151" y="433481"/>
                  </a:cubicBezTo>
                  <a:cubicBezTo>
                    <a:pt x="227887" y="433520"/>
                    <a:pt x="251501" y="430083"/>
                    <a:pt x="274241" y="423278"/>
                  </a:cubicBezTo>
                  <a:cubicBezTo>
                    <a:pt x="297055" y="416369"/>
                    <a:pt x="318242" y="404947"/>
                    <a:pt x="336543" y="389686"/>
                  </a:cubicBezTo>
                  <a:cubicBezTo>
                    <a:pt x="356462" y="372812"/>
                    <a:pt x="373020" y="352337"/>
                    <a:pt x="385347" y="329333"/>
                  </a:cubicBezTo>
                  <a:lnTo>
                    <a:pt x="323044" y="290856"/>
                  </a:lnTo>
                  <a:cubicBezTo>
                    <a:pt x="315313" y="306441"/>
                    <a:pt x="304747" y="320457"/>
                    <a:pt x="291894" y="332186"/>
                  </a:cubicBezTo>
                  <a:cubicBezTo>
                    <a:pt x="280307" y="342618"/>
                    <a:pt x="266614" y="350448"/>
                    <a:pt x="251743" y="355143"/>
                  </a:cubicBezTo>
                  <a:cubicBezTo>
                    <a:pt x="236328" y="359873"/>
                    <a:pt x="220276" y="362220"/>
                    <a:pt x="204151" y="362103"/>
                  </a:cubicBezTo>
                  <a:cubicBezTo>
                    <a:pt x="182012" y="362467"/>
                    <a:pt x="160189" y="356803"/>
                    <a:pt x="141027" y="345718"/>
                  </a:cubicBezTo>
                  <a:cubicBezTo>
                    <a:pt x="121869" y="334171"/>
                    <a:pt x="106597" y="317176"/>
                    <a:pt x="97156" y="296908"/>
                  </a:cubicBezTo>
                  <a:cubicBezTo>
                    <a:pt x="88127" y="277462"/>
                    <a:pt x="82943" y="256455"/>
                    <a:pt x="81884" y="235042"/>
                  </a:cubicBezTo>
                  <a:lnTo>
                    <a:pt x="391880" y="235042"/>
                  </a:lnTo>
                  <a:cubicBezTo>
                    <a:pt x="392412" y="231246"/>
                    <a:pt x="392684" y="227420"/>
                    <a:pt x="392702" y="223585"/>
                  </a:cubicBezTo>
                  <a:lnTo>
                    <a:pt x="392702" y="212907"/>
                  </a:lnTo>
                  <a:cubicBezTo>
                    <a:pt x="392702" y="170309"/>
                    <a:pt x="384364" y="133042"/>
                    <a:pt x="367694" y="101106"/>
                  </a:cubicBezTo>
                  <a:cubicBezTo>
                    <a:pt x="352175" y="70467"/>
                    <a:pt x="328487" y="44705"/>
                    <a:pt x="299248" y="26659"/>
                  </a:cubicBezTo>
                  <a:close/>
                  <a:moveTo>
                    <a:pt x="84263" y="175337"/>
                  </a:moveTo>
                  <a:cubicBezTo>
                    <a:pt x="85479" y="167728"/>
                    <a:pt x="87184" y="160206"/>
                    <a:pt x="89369" y="152813"/>
                  </a:cubicBezTo>
                  <a:cubicBezTo>
                    <a:pt x="94119" y="135909"/>
                    <a:pt x="102050" y="120064"/>
                    <a:pt x="112732" y="106121"/>
                  </a:cubicBezTo>
                  <a:cubicBezTo>
                    <a:pt x="122510" y="93540"/>
                    <a:pt x="135351" y="83675"/>
                    <a:pt x="150026" y="77458"/>
                  </a:cubicBezTo>
                  <a:cubicBezTo>
                    <a:pt x="165641" y="71007"/>
                    <a:pt x="182410" y="67800"/>
                    <a:pt x="199306" y="68033"/>
                  </a:cubicBezTo>
                  <a:cubicBezTo>
                    <a:pt x="230292" y="67238"/>
                    <a:pt x="259977" y="80471"/>
                    <a:pt x="280082" y="104046"/>
                  </a:cubicBezTo>
                  <a:cubicBezTo>
                    <a:pt x="295108" y="121339"/>
                    <a:pt x="304756" y="145104"/>
                    <a:pt x="309026" y="175337"/>
                  </a:cubicBezTo>
                  <a:close/>
                </a:path>
              </a:pathLst>
            </a:custGeom>
            <a:solidFill>
              <a:srgbClr val="00A443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7" name="Forma libre 20">
              <a:extLst>
                <a:ext uri="{FF2B5EF4-FFF2-40B4-BE49-F238E27FC236}">
                  <a16:creationId xmlns:a16="http://schemas.microsoft.com/office/drawing/2014/main" id="{6808A4D9-3B6C-909A-3059-3E4B939615DF}"/>
                </a:ext>
              </a:extLst>
            </p:cNvPr>
            <p:cNvSpPr/>
            <p:nvPr/>
          </p:nvSpPr>
          <p:spPr>
            <a:xfrm>
              <a:off x="6132984" y="4437788"/>
              <a:ext cx="217278" cy="424345"/>
            </a:xfrm>
            <a:custGeom>
              <a:avLst/>
              <a:gdLst>
                <a:gd name="connsiteX0" fmla="*/ 127503 w 217278"/>
                <a:gd name="connsiteY0" fmla="*/ 18864 h 424345"/>
                <a:gd name="connsiteX1" fmla="*/ 80344 w 217278"/>
                <a:gd name="connsiteY1" fmla="*/ 76190 h 424345"/>
                <a:gd name="connsiteX2" fmla="*/ 80344 w 217278"/>
                <a:gd name="connsiteY2" fmla="*/ 8228 h 424345"/>
                <a:gd name="connsiteX3" fmla="*/ 0 w 217278"/>
                <a:gd name="connsiteY3" fmla="*/ 8228 h 424345"/>
                <a:gd name="connsiteX4" fmla="*/ 0 w 217278"/>
                <a:gd name="connsiteY4" fmla="*/ 424345 h 424345"/>
                <a:gd name="connsiteX5" fmla="*/ 80344 w 217278"/>
                <a:gd name="connsiteY5" fmla="*/ 424345 h 424345"/>
                <a:gd name="connsiteX6" fmla="*/ 80344 w 217278"/>
                <a:gd name="connsiteY6" fmla="*/ 202344 h 424345"/>
                <a:gd name="connsiteX7" fmla="*/ 107428 w 217278"/>
                <a:gd name="connsiteY7" fmla="*/ 117175 h 424345"/>
                <a:gd name="connsiteX8" fmla="*/ 176263 w 217278"/>
                <a:gd name="connsiteY8" fmla="*/ 85053 h 424345"/>
                <a:gd name="connsiteX9" fmla="*/ 217278 w 217278"/>
                <a:gd name="connsiteY9" fmla="*/ 85053 h 424345"/>
                <a:gd name="connsiteX10" fmla="*/ 217278 w 217278"/>
                <a:gd name="connsiteY10" fmla="*/ 14 h 424345"/>
                <a:gd name="connsiteX11" fmla="*/ 193482 w 217278"/>
                <a:gd name="connsiteY11" fmla="*/ 14 h 424345"/>
                <a:gd name="connsiteX12" fmla="*/ 127503 w 217278"/>
                <a:gd name="connsiteY12" fmla="*/ 18864 h 424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7278" h="424345">
                  <a:moveTo>
                    <a:pt x="127503" y="18864"/>
                  </a:moveTo>
                  <a:cubicBezTo>
                    <a:pt x="108064" y="31457"/>
                    <a:pt x="92341" y="50566"/>
                    <a:pt x="80344" y="76190"/>
                  </a:cubicBezTo>
                  <a:lnTo>
                    <a:pt x="80344" y="8228"/>
                  </a:lnTo>
                  <a:lnTo>
                    <a:pt x="0" y="8228"/>
                  </a:lnTo>
                  <a:lnTo>
                    <a:pt x="0" y="424345"/>
                  </a:lnTo>
                  <a:lnTo>
                    <a:pt x="80344" y="424345"/>
                  </a:lnTo>
                  <a:lnTo>
                    <a:pt x="80344" y="202344"/>
                  </a:lnTo>
                  <a:cubicBezTo>
                    <a:pt x="80344" y="166863"/>
                    <a:pt x="89373" y="138476"/>
                    <a:pt x="107428" y="117175"/>
                  </a:cubicBezTo>
                  <a:cubicBezTo>
                    <a:pt x="124150" y="96385"/>
                    <a:pt x="149577" y="84517"/>
                    <a:pt x="176263" y="85053"/>
                  </a:cubicBezTo>
                  <a:lnTo>
                    <a:pt x="217278" y="85053"/>
                  </a:lnTo>
                  <a:lnTo>
                    <a:pt x="217278" y="14"/>
                  </a:lnTo>
                  <a:lnTo>
                    <a:pt x="193482" y="14"/>
                  </a:lnTo>
                  <a:cubicBezTo>
                    <a:pt x="170111" y="-345"/>
                    <a:pt x="147154" y="6214"/>
                    <a:pt x="127503" y="18864"/>
                  </a:cubicBezTo>
                  <a:close/>
                </a:path>
              </a:pathLst>
            </a:custGeom>
            <a:solidFill>
              <a:srgbClr val="00A443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8" name="Forma libre 21">
              <a:extLst>
                <a:ext uri="{FF2B5EF4-FFF2-40B4-BE49-F238E27FC236}">
                  <a16:creationId xmlns:a16="http://schemas.microsoft.com/office/drawing/2014/main" id="{1841CE5B-1948-6EF2-2888-F3864B3E6FC3}"/>
                </a:ext>
              </a:extLst>
            </p:cNvPr>
            <p:cNvSpPr/>
            <p:nvPr/>
          </p:nvSpPr>
          <p:spPr>
            <a:xfrm>
              <a:off x="6387773" y="4288735"/>
              <a:ext cx="356635" cy="573398"/>
            </a:xfrm>
            <a:custGeom>
              <a:avLst/>
              <a:gdLst>
                <a:gd name="connsiteX0" fmla="*/ 350060 w 356635"/>
                <a:gd name="connsiteY0" fmla="*/ 157238 h 573398"/>
                <a:gd name="connsiteX1" fmla="*/ 250852 w 356635"/>
                <a:gd name="connsiteY1" fmla="*/ 157238 h 573398"/>
                <a:gd name="connsiteX2" fmla="*/ 81166 w 356635"/>
                <a:gd name="connsiteY2" fmla="*/ 344739 h 573398"/>
                <a:gd name="connsiteX3" fmla="*/ 81166 w 356635"/>
                <a:gd name="connsiteY3" fmla="*/ 0 h 573398"/>
                <a:gd name="connsiteX4" fmla="*/ 0 w 356635"/>
                <a:gd name="connsiteY4" fmla="*/ 0 h 573398"/>
                <a:gd name="connsiteX5" fmla="*/ 0 w 356635"/>
                <a:gd name="connsiteY5" fmla="*/ 573398 h 573398"/>
                <a:gd name="connsiteX6" fmla="*/ 81166 w 356635"/>
                <a:gd name="connsiteY6" fmla="*/ 573398 h 573398"/>
                <a:gd name="connsiteX7" fmla="*/ 81166 w 356635"/>
                <a:gd name="connsiteY7" fmla="*/ 365318 h 573398"/>
                <a:gd name="connsiteX8" fmla="*/ 257429 w 356635"/>
                <a:gd name="connsiteY8" fmla="*/ 573398 h 573398"/>
                <a:gd name="connsiteX9" fmla="*/ 356636 w 356635"/>
                <a:gd name="connsiteY9" fmla="*/ 573398 h 573398"/>
                <a:gd name="connsiteX10" fmla="*/ 166874 w 356635"/>
                <a:gd name="connsiteY10" fmla="*/ 353256 h 573398"/>
                <a:gd name="connsiteX11" fmla="*/ 350060 w 356635"/>
                <a:gd name="connsiteY11" fmla="*/ 157238 h 573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6635" h="573398">
                  <a:moveTo>
                    <a:pt x="350060" y="157238"/>
                  </a:moveTo>
                  <a:lnTo>
                    <a:pt x="250852" y="157238"/>
                  </a:lnTo>
                  <a:lnTo>
                    <a:pt x="81166" y="344739"/>
                  </a:lnTo>
                  <a:lnTo>
                    <a:pt x="81166" y="0"/>
                  </a:lnTo>
                  <a:lnTo>
                    <a:pt x="0" y="0"/>
                  </a:lnTo>
                  <a:lnTo>
                    <a:pt x="0" y="573398"/>
                  </a:lnTo>
                  <a:lnTo>
                    <a:pt x="81166" y="573398"/>
                  </a:lnTo>
                  <a:lnTo>
                    <a:pt x="81166" y="365318"/>
                  </a:lnTo>
                  <a:lnTo>
                    <a:pt x="257429" y="573398"/>
                  </a:lnTo>
                  <a:lnTo>
                    <a:pt x="356636" y="573398"/>
                  </a:lnTo>
                  <a:lnTo>
                    <a:pt x="166874" y="353256"/>
                  </a:lnTo>
                  <a:lnTo>
                    <a:pt x="350060" y="157238"/>
                  </a:lnTo>
                  <a:close/>
                </a:path>
              </a:pathLst>
            </a:custGeom>
            <a:solidFill>
              <a:srgbClr val="00A443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9" name="Forma libre 22">
              <a:extLst>
                <a:ext uri="{FF2B5EF4-FFF2-40B4-BE49-F238E27FC236}">
                  <a16:creationId xmlns:a16="http://schemas.microsoft.com/office/drawing/2014/main" id="{6CA6868E-8E03-4A37-982F-79B923A75867}"/>
                </a:ext>
              </a:extLst>
            </p:cNvPr>
            <p:cNvSpPr/>
            <p:nvPr/>
          </p:nvSpPr>
          <p:spPr>
            <a:xfrm>
              <a:off x="6726108" y="4437721"/>
              <a:ext cx="349455" cy="433238"/>
            </a:xfrm>
            <a:custGeom>
              <a:avLst/>
              <a:gdLst>
                <a:gd name="connsiteX0" fmla="*/ 317654 w 349455"/>
                <a:gd name="connsiteY0" fmla="*/ 233150 h 433238"/>
                <a:gd name="connsiteX1" fmla="*/ 220523 w 349455"/>
                <a:gd name="connsiteY1" fmla="*/ 186847 h 433238"/>
                <a:gd name="connsiteX2" fmla="*/ 179551 w 349455"/>
                <a:gd name="connsiteY2" fmla="*/ 177033 h 433238"/>
                <a:gd name="connsiteX3" fmla="*/ 136069 w 349455"/>
                <a:gd name="connsiteY3" fmla="*/ 162940 h 433238"/>
                <a:gd name="connsiteX4" fmla="*/ 105784 w 349455"/>
                <a:gd name="connsiteY4" fmla="*/ 144911 h 433238"/>
                <a:gd name="connsiteX5" fmla="*/ 94319 w 349455"/>
                <a:gd name="connsiteY5" fmla="*/ 117069 h 433238"/>
                <a:gd name="connsiteX6" fmla="*/ 115951 w 349455"/>
                <a:gd name="connsiteY6" fmla="*/ 82224 h 433238"/>
                <a:gd name="connsiteX7" fmla="*/ 172932 w 349455"/>
                <a:gd name="connsiteY7" fmla="*/ 68735 h 433238"/>
                <a:gd name="connsiteX8" fmla="*/ 237267 w 349455"/>
                <a:gd name="connsiteY8" fmla="*/ 84688 h 433238"/>
                <a:gd name="connsiteX9" fmla="*/ 277028 w 349455"/>
                <a:gd name="connsiteY9" fmla="*/ 139161 h 433238"/>
                <a:gd name="connsiteX10" fmla="*/ 344262 w 349455"/>
                <a:gd name="connsiteY10" fmla="*/ 114605 h 433238"/>
                <a:gd name="connsiteX11" fmla="*/ 309001 w 349455"/>
                <a:gd name="connsiteY11" fmla="*/ 51528 h 433238"/>
                <a:gd name="connsiteX12" fmla="*/ 249598 w 349455"/>
                <a:gd name="connsiteY12" fmla="*/ 13008 h 433238"/>
                <a:gd name="connsiteX13" fmla="*/ 172932 w 349455"/>
                <a:gd name="connsiteY13" fmla="*/ 38 h 433238"/>
                <a:gd name="connsiteX14" fmla="*/ 90728 w 349455"/>
                <a:gd name="connsiteY14" fmla="*/ 15213 h 433238"/>
                <a:gd name="connsiteX15" fmla="*/ 34958 w 349455"/>
                <a:gd name="connsiteY15" fmla="*/ 56976 h 433238"/>
                <a:gd name="connsiteX16" fmla="*/ 14883 w 349455"/>
                <a:gd name="connsiteY16" fmla="*/ 118021 h 433238"/>
                <a:gd name="connsiteX17" fmla="*/ 45169 w 349455"/>
                <a:gd name="connsiteY17" fmla="*/ 195407 h 433238"/>
                <a:gd name="connsiteX18" fmla="*/ 142732 w 349455"/>
                <a:gd name="connsiteY18" fmla="*/ 243353 h 433238"/>
                <a:gd name="connsiteX19" fmla="*/ 184527 w 349455"/>
                <a:gd name="connsiteY19" fmla="*/ 253988 h 433238"/>
                <a:gd name="connsiteX20" fmla="*/ 249728 w 349455"/>
                <a:gd name="connsiteY20" fmla="*/ 276512 h 433238"/>
                <a:gd name="connsiteX21" fmla="*/ 270625 w 349455"/>
                <a:gd name="connsiteY21" fmla="*/ 312136 h 433238"/>
                <a:gd name="connsiteX22" fmla="*/ 246007 w 349455"/>
                <a:gd name="connsiteY22" fmla="*/ 350225 h 433238"/>
                <a:gd name="connsiteX23" fmla="*/ 177994 w 349455"/>
                <a:gd name="connsiteY23" fmla="*/ 365399 h 433238"/>
                <a:gd name="connsiteX24" fmla="*/ 130402 w 349455"/>
                <a:gd name="connsiteY24" fmla="*/ 357185 h 433238"/>
                <a:gd name="connsiteX25" fmla="*/ 90641 w 349455"/>
                <a:gd name="connsiteY25" fmla="*/ 332196 h 433238"/>
                <a:gd name="connsiteX26" fmla="*/ 65634 w 349455"/>
                <a:gd name="connsiteY26" fmla="*/ 290044 h 433238"/>
                <a:gd name="connsiteX27" fmla="*/ 0 w 349455"/>
                <a:gd name="connsiteY27" fmla="*/ 318578 h 433238"/>
                <a:gd name="connsiteX28" fmla="*/ 102452 w 349455"/>
                <a:gd name="connsiteY28" fmla="*/ 420954 h 433238"/>
                <a:gd name="connsiteX29" fmla="*/ 177907 w 349455"/>
                <a:gd name="connsiteY29" fmla="*/ 433232 h 433238"/>
                <a:gd name="connsiteX30" fmla="*/ 268764 w 349455"/>
                <a:gd name="connsiteY30" fmla="*/ 417279 h 433238"/>
                <a:gd name="connsiteX31" fmla="*/ 328211 w 349455"/>
                <a:gd name="connsiteY31" fmla="*/ 373441 h 433238"/>
                <a:gd name="connsiteX32" fmla="*/ 349454 w 349455"/>
                <a:gd name="connsiteY32" fmla="*/ 309932 h 433238"/>
                <a:gd name="connsiteX33" fmla="*/ 317654 w 349455"/>
                <a:gd name="connsiteY33" fmla="*/ 233150 h 433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349455" h="433238">
                  <a:moveTo>
                    <a:pt x="317654" y="233150"/>
                  </a:moveTo>
                  <a:cubicBezTo>
                    <a:pt x="296627" y="213206"/>
                    <a:pt x="264252" y="197772"/>
                    <a:pt x="220523" y="186847"/>
                  </a:cubicBezTo>
                  <a:lnTo>
                    <a:pt x="179551" y="177033"/>
                  </a:lnTo>
                  <a:cubicBezTo>
                    <a:pt x="164811" y="173130"/>
                    <a:pt x="150295" y="168426"/>
                    <a:pt x="136069" y="162940"/>
                  </a:cubicBezTo>
                  <a:cubicBezTo>
                    <a:pt x="124942" y="158858"/>
                    <a:pt x="114675" y="152745"/>
                    <a:pt x="105784" y="144911"/>
                  </a:cubicBezTo>
                  <a:cubicBezTo>
                    <a:pt x="98096" y="137735"/>
                    <a:pt x="93912" y="127575"/>
                    <a:pt x="94319" y="117069"/>
                  </a:cubicBezTo>
                  <a:cubicBezTo>
                    <a:pt x="94319" y="102833"/>
                    <a:pt x="101531" y="91216"/>
                    <a:pt x="115951" y="82224"/>
                  </a:cubicBezTo>
                  <a:cubicBezTo>
                    <a:pt x="130371" y="73231"/>
                    <a:pt x="149365" y="68735"/>
                    <a:pt x="172932" y="68735"/>
                  </a:cubicBezTo>
                  <a:cubicBezTo>
                    <a:pt x="195403" y="68337"/>
                    <a:pt x="217590" y="73836"/>
                    <a:pt x="237267" y="84688"/>
                  </a:cubicBezTo>
                  <a:cubicBezTo>
                    <a:pt x="256131" y="95354"/>
                    <a:pt x="269383" y="113511"/>
                    <a:pt x="277028" y="139161"/>
                  </a:cubicBezTo>
                  <a:lnTo>
                    <a:pt x="344262" y="114605"/>
                  </a:lnTo>
                  <a:cubicBezTo>
                    <a:pt x="337993" y="90957"/>
                    <a:pt x="325866" y="69262"/>
                    <a:pt x="309001" y="51528"/>
                  </a:cubicBezTo>
                  <a:cubicBezTo>
                    <a:pt x="292331" y="34408"/>
                    <a:pt x="272031" y="21248"/>
                    <a:pt x="249598" y="13008"/>
                  </a:cubicBezTo>
                  <a:cubicBezTo>
                    <a:pt x="225036" y="4093"/>
                    <a:pt x="199060" y="-299"/>
                    <a:pt x="172932" y="38"/>
                  </a:cubicBezTo>
                  <a:cubicBezTo>
                    <a:pt x="144787" y="-498"/>
                    <a:pt x="116825" y="4664"/>
                    <a:pt x="90728" y="15213"/>
                  </a:cubicBezTo>
                  <a:cubicBezTo>
                    <a:pt x="68757" y="23941"/>
                    <a:pt x="49508" y="38355"/>
                    <a:pt x="34958" y="56976"/>
                  </a:cubicBezTo>
                  <a:cubicBezTo>
                    <a:pt x="21650" y="74520"/>
                    <a:pt x="14585" y="96006"/>
                    <a:pt x="14883" y="118021"/>
                  </a:cubicBezTo>
                  <a:cubicBezTo>
                    <a:pt x="14187" y="146831"/>
                    <a:pt x="25098" y="174712"/>
                    <a:pt x="45169" y="195407"/>
                  </a:cubicBezTo>
                  <a:cubicBezTo>
                    <a:pt x="65361" y="216449"/>
                    <a:pt x="97879" y="232428"/>
                    <a:pt x="142732" y="243353"/>
                  </a:cubicBezTo>
                  <a:lnTo>
                    <a:pt x="184527" y="253988"/>
                  </a:lnTo>
                  <a:cubicBezTo>
                    <a:pt x="214034" y="260529"/>
                    <a:pt x="235766" y="268039"/>
                    <a:pt x="249728" y="276512"/>
                  </a:cubicBezTo>
                  <a:cubicBezTo>
                    <a:pt x="262815" y="283546"/>
                    <a:pt x="270876" y="297290"/>
                    <a:pt x="270625" y="312136"/>
                  </a:cubicBezTo>
                  <a:cubicBezTo>
                    <a:pt x="270625" y="327441"/>
                    <a:pt x="262417" y="340138"/>
                    <a:pt x="246007" y="350225"/>
                  </a:cubicBezTo>
                  <a:cubicBezTo>
                    <a:pt x="229596" y="360311"/>
                    <a:pt x="206925" y="365369"/>
                    <a:pt x="177994" y="365399"/>
                  </a:cubicBezTo>
                  <a:cubicBezTo>
                    <a:pt x="161773" y="365447"/>
                    <a:pt x="145666" y="362667"/>
                    <a:pt x="130402" y="357185"/>
                  </a:cubicBezTo>
                  <a:cubicBezTo>
                    <a:pt x="115432" y="351958"/>
                    <a:pt x="101838" y="343415"/>
                    <a:pt x="90641" y="332196"/>
                  </a:cubicBezTo>
                  <a:cubicBezTo>
                    <a:pt x="79033" y="320359"/>
                    <a:pt x="70453" y="305902"/>
                    <a:pt x="65634" y="290044"/>
                  </a:cubicBezTo>
                  <a:lnTo>
                    <a:pt x="0" y="318578"/>
                  </a:lnTo>
                  <a:cubicBezTo>
                    <a:pt x="16099" y="366930"/>
                    <a:pt x="54064" y="404867"/>
                    <a:pt x="102452" y="420954"/>
                  </a:cubicBezTo>
                  <a:cubicBezTo>
                    <a:pt x="126729" y="429280"/>
                    <a:pt x="152242" y="433431"/>
                    <a:pt x="177907" y="433232"/>
                  </a:cubicBezTo>
                  <a:cubicBezTo>
                    <a:pt x="212865" y="433232"/>
                    <a:pt x="243151" y="427914"/>
                    <a:pt x="268764" y="417279"/>
                  </a:cubicBezTo>
                  <a:cubicBezTo>
                    <a:pt x="292188" y="408317"/>
                    <a:pt x="312735" y="393164"/>
                    <a:pt x="328211" y="373441"/>
                  </a:cubicBezTo>
                  <a:cubicBezTo>
                    <a:pt x="342121" y="355201"/>
                    <a:pt x="349592" y="332867"/>
                    <a:pt x="349454" y="309932"/>
                  </a:cubicBezTo>
                  <a:cubicBezTo>
                    <a:pt x="349454" y="278661"/>
                    <a:pt x="338854" y="253067"/>
                    <a:pt x="317654" y="233150"/>
                  </a:cubicBezTo>
                  <a:close/>
                </a:path>
              </a:pathLst>
            </a:custGeom>
            <a:solidFill>
              <a:srgbClr val="00A443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10" name="Forma libre 23">
              <a:extLst>
                <a:ext uri="{FF2B5EF4-FFF2-40B4-BE49-F238E27FC236}">
                  <a16:creationId xmlns:a16="http://schemas.microsoft.com/office/drawing/2014/main" id="{2E063AEE-ED62-57D5-0EF3-D8DC8156E2E3}"/>
                </a:ext>
              </a:extLst>
            </p:cNvPr>
            <p:cNvSpPr/>
            <p:nvPr/>
          </p:nvSpPr>
          <p:spPr>
            <a:xfrm>
              <a:off x="7130595" y="4288735"/>
              <a:ext cx="357464" cy="573528"/>
            </a:xfrm>
            <a:custGeom>
              <a:avLst/>
              <a:gdLst>
                <a:gd name="connsiteX0" fmla="*/ 282826 w 357464"/>
                <a:gd name="connsiteY0" fmla="*/ 168738 h 573528"/>
                <a:gd name="connsiteX1" fmla="*/ 203304 w 357464"/>
                <a:gd name="connsiteY1" fmla="*/ 149067 h 573528"/>
                <a:gd name="connsiteX2" fmla="*/ 123349 w 357464"/>
                <a:gd name="connsiteY2" fmla="*/ 171591 h 573528"/>
                <a:gd name="connsiteX3" fmla="*/ 80344 w 357464"/>
                <a:gd name="connsiteY3" fmla="*/ 218802 h 573528"/>
                <a:gd name="connsiteX4" fmla="*/ 80344 w 357464"/>
                <a:gd name="connsiteY4" fmla="*/ 0 h 573528"/>
                <a:gd name="connsiteX5" fmla="*/ 0 w 357464"/>
                <a:gd name="connsiteY5" fmla="*/ 0 h 573528"/>
                <a:gd name="connsiteX6" fmla="*/ 0 w 357464"/>
                <a:gd name="connsiteY6" fmla="*/ 573398 h 573528"/>
                <a:gd name="connsiteX7" fmla="*/ 80344 w 357464"/>
                <a:gd name="connsiteY7" fmla="*/ 573398 h 573528"/>
                <a:gd name="connsiteX8" fmla="*/ 80344 w 357464"/>
                <a:gd name="connsiteY8" fmla="*/ 326971 h 573528"/>
                <a:gd name="connsiteX9" fmla="*/ 109418 w 357464"/>
                <a:gd name="connsiteY9" fmla="*/ 248719 h 573528"/>
                <a:gd name="connsiteX10" fmla="*/ 184440 w 357464"/>
                <a:gd name="connsiteY10" fmla="*/ 220488 h 573528"/>
                <a:gd name="connsiteX11" fmla="*/ 250852 w 357464"/>
                <a:gd name="connsiteY11" fmla="*/ 248330 h 573528"/>
                <a:gd name="connsiteX12" fmla="*/ 276249 w 357464"/>
                <a:gd name="connsiteY12" fmla="*/ 323685 h 573528"/>
                <a:gd name="connsiteX13" fmla="*/ 276249 w 357464"/>
                <a:gd name="connsiteY13" fmla="*/ 573528 h 573528"/>
                <a:gd name="connsiteX14" fmla="*/ 357415 w 357464"/>
                <a:gd name="connsiteY14" fmla="*/ 573528 h 573528"/>
                <a:gd name="connsiteX15" fmla="*/ 357415 w 357464"/>
                <a:gd name="connsiteY15" fmla="*/ 310456 h 573528"/>
                <a:gd name="connsiteX16" fmla="*/ 337340 w 357464"/>
                <a:gd name="connsiteY16" fmla="*/ 224854 h 573528"/>
                <a:gd name="connsiteX17" fmla="*/ 282826 w 357464"/>
                <a:gd name="connsiteY17" fmla="*/ 168738 h 573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7464" h="573528">
                  <a:moveTo>
                    <a:pt x="282826" y="168738"/>
                  </a:moveTo>
                  <a:cubicBezTo>
                    <a:pt x="258515" y="155293"/>
                    <a:pt x="231084" y="148509"/>
                    <a:pt x="203304" y="149067"/>
                  </a:cubicBezTo>
                  <a:cubicBezTo>
                    <a:pt x="175077" y="149020"/>
                    <a:pt x="147392" y="156814"/>
                    <a:pt x="123349" y="171591"/>
                  </a:cubicBezTo>
                  <a:cubicBezTo>
                    <a:pt x="104936" y="183070"/>
                    <a:pt x="90053" y="199408"/>
                    <a:pt x="80344" y="218802"/>
                  </a:cubicBezTo>
                  <a:lnTo>
                    <a:pt x="80344" y="0"/>
                  </a:lnTo>
                  <a:lnTo>
                    <a:pt x="0" y="0"/>
                  </a:lnTo>
                  <a:lnTo>
                    <a:pt x="0" y="573398"/>
                  </a:lnTo>
                  <a:lnTo>
                    <a:pt x="80344" y="573398"/>
                  </a:lnTo>
                  <a:lnTo>
                    <a:pt x="80344" y="326971"/>
                  </a:lnTo>
                  <a:cubicBezTo>
                    <a:pt x="80344" y="293651"/>
                    <a:pt x="90035" y="267569"/>
                    <a:pt x="109418" y="248719"/>
                  </a:cubicBezTo>
                  <a:cubicBezTo>
                    <a:pt x="128801" y="229870"/>
                    <a:pt x="153808" y="220458"/>
                    <a:pt x="184440" y="220488"/>
                  </a:cubicBezTo>
                  <a:cubicBezTo>
                    <a:pt x="211728" y="220488"/>
                    <a:pt x="233862" y="229770"/>
                    <a:pt x="250852" y="248330"/>
                  </a:cubicBezTo>
                  <a:cubicBezTo>
                    <a:pt x="267843" y="266890"/>
                    <a:pt x="276305" y="292008"/>
                    <a:pt x="276249" y="323685"/>
                  </a:cubicBezTo>
                  <a:lnTo>
                    <a:pt x="276249" y="573528"/>
                  </a:lnTo>
                  <a:lnTo>
                    <a:pt x="357415" y="573528"/>
                  </a:lnTo>
                  <a:lnTo>
                    <a:pt x="357415" y="310456"/>
                  </a:lnTo>
                  <a:cubicBezTo>
                    <a:pt x="358125" y="280681"/>
                    <a:pt x="351215" y="251214"/>
                    <a:pt x="337340" y="224854"/>
                  </a:cubicBezTo>
                  <a:cubicBezTo>
                    <a:pt x="324776" y="201422"/>
                    <a:pt x="305890" y="181980"/>
                    <a:pt x="282826" y="168738"/>
                  </a:cubicBezTo>
                  <a:close/>
                </a:path>
              </a:pathLst>
            </a:custGeom>
            <a:solidFill>
              <a:srgbClr val="00A443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11" name="Forma libre 24">
              <a:extLst>
                <a:ext uri="{FF2B5EF4-FFF2-40B4-BE49-F238E27FC236}">
                  <a16:creationId xmlns:a16="http://schemas.microsoft.com/office/drawing/2014/main" id="{6A30C35D-7993-1D30-5298-8B36A0537F38}"/>
                </a:ext>
              </a:extLst>
            </p:cNvPr>
            <p:cNvSpPr/>
            <p:nvPr/>
          </p:nvSpPr>
          <p:spPr>
            <a:xfrm>
              <a:off x="7543680" y="4269867"/>
              <a:ext cx="110781" cy="105697"/>
            </a:xfrm>
            <a:custGeom>
              <a:avLst/>
              <a:gdLst>
                <a:gd name="connsiteX0" fmla="*/ 94331 w 110781"/>
                <a:gd name="connsiteY0" fmla="*/ 14328 h 105697"/>
                <a:gd name="connsiteX1" fmla="*/ 55003 w 110781"/>
                <a:gd name="connsiteY1" fmla="*/ 18 h 105697"/>
                <a:gd name="connsiteX2" fmla="*/ 16064 w 110781"/>
                <a:gd name="connsiteY2" fmla="*/ 14328 h 105697"/>
                <a:gd name="connsiteX3" fmla="*/ 56 w 110781"/>
                <a:gd name="connsiteY3" fmla="*/ 53238 h 105697"/>
                <a:gd name="connsiteX4" fmla="*/ 16064 w 110781"/>
                <a:gd name="connsiteY4" fmla="*/ 91369 h 105697"/>
                <a:gd name="connsiteX5" fmla="*/ 55003 w 110781"/>
                <a:gd name="connsiteY5" fmla="*/ 105679 h 105697"/>
                <a:gd name="connsiteX6" fmla="*/ 94331 w 110781"/>
                <a:gd name="connsiteY6" fmla="*/ 91369 h 105697"/>
                <a:gd name="connsiteX7" fmla="*/ 110729 w 110781"/>
                <a:gd name="connsiteY7" fmla="*/ 53238 h 105697"/>
                <a:gd name="connsiteX8" fmla="*/ 94331 w 110781"/>
                <a:gd name="connsiteY8" fmla="*/ 14328 h 105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0781" h="105697">
                  <a:moveTo>
                    <a:pt x="94331" y="14328"/>
                  </a:moveTo>
                  <a:cubicBezTo>
                    <a:pt x="83463" y="4830"/>
                    <a:pt x="69436" y="-272"/>
                    <a:pt x="55003" y="18"/>
                  </a:cubicBezTo>
                  <a:cubicBezTo>
                    <a:pt x="40674" y="-345"/>
                    <a:pt x="26747" y="4774"/>
                    <a:pt x="16064" y="14328"/>
                  </a:cubicBezTo>
                  <a:cubicBezTo>
                    <a:pt x="5218" y="24285"/>
                    <a:pt x="-645" y="38539"/>
                    <a:pt x="56" y="53238"/>
                  </a:cubicBezTo>
                  <a:cubicBezTo>
                    <a:pt x="-549" y="67695"/>
                    <a:pt x="5317" y="81672"/>
                    <a:pt x="16064" y="91369"/>
                  </a:cubicBezTo>
                  <a:cubicBezTo>
                    <a:pt x="26747" y="100924"/>
                    <a:pt x="40674" y="106043"/>
                    <a:pt x="55003" y="105679"/>
                  </a:cubicBezTo>
                  <a:cubicBezTo>
                    <a:pt x="69441" y="105991"/>
                    <a:pt x="83472" y="100885"/>
                    <a:pt x="94331" y="91369"/>
                  </a:cubicBezTo>
                  <a:cubicBezTo>
                    <a:pt x="105282" y="81789"/>
                    <a:pt x="111313" y="67773"/>
                    <a:pt x="110729" y="53238"/>
                  </a:cubicBezTo>
                  <a:cubicBezTo>
                    <a:pt x="111413" y="38461"/>
                    <a:pt x="105386" y="24164"/>
                    <a:pt x="94331" y="14328"/>
                  </a:cubicBezTo>
                  <a:close/>
                </a:path>
              </a:pathLst>
            </a:custGeom>
            <a:solidFill>
              <a:srgbClr val="00A443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12" name="Forma libre 25">
              <a:extLst>
                <a:ext uri="{FF2B5EF4-FFF2-40B4-BE49-F238E27FC236}">
                  <a16:creationId xmlns:a16="http://schemas.microsoft.com/office/drawing/2014/main" id="{103AF806-94C6-8559-98A3-0E136011E843}"/>
                </a:ext>
              </a:extLst>
            </p:cNvPr>
            <p:cNvSpPr/>
            <p:nvPr/>
          </p:nvSpPr>
          <p:spPr>
            <a:xfrm>
              <a:off x="7558316" y="4446016"/>
              <a:ext cx="80343" cy="416117"/>
            </a:xfrm>
            <a:custGeom>
              <a:avLst/>
              <a:gdLst>
                <a:gd name="connsiteX0" fmla="*/ 0 w 80343"/>
                <a:gd name="connsiteY0" fmla="*/ 0 h 416117"/>
                <a:gd name="connsiteX1" fmla="*/ 80344 w 80343"/>
                <a:gd name="connsiteY1" fmla="*/ 0 h 416117"/>
                <a:gd name="connsiteX2" fmla="*/ 80344 w 80343"/>
                <a:gd name="connsiteY2" fmla="*/ 416117 h 416117"/>
                <a:gd name="connsiteX3" fmla="*/ 0 w 80343"/>
                <a:gd name="connsiteY3" fmla="*/ 416117 h 416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0343" h="416117">
                  <a:moveTo>
                    <a:pt x="0" y="0"/>
                  </a:moveTo>
                  <a:lnTo>
                    <a:pt x="80344" y="0"/>
                  </a:lnTo>
                  <a:lnTo>
                    <a:pt x="80344" y="416117"/>
                  </a:lnTo>
                  <a:lnTo>
                    <a:pt x="0" y="416117"/>
                  </a:lnTo>
                  <a:close/>
                </a:path>
              </a:pathLst>
            </a:custGeom>
            <a:solidFill>
              <a:srgbClr val="00A443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13" name="Forma libre 26">
              <a:extLst>
                <a:ext uri="{FF2B5EF4-FFF2-40B4-BE49-F238E27FC236}">
                  <a16:creationId xmlns:a16="http://schemas.microsoft.com/office/drawing/2014/main" id="{B4281CE0-B173-3E87-4144-87690BB4032E}"/>
                </a:ext>
              </a:extLst>
            </p:cNvPr>
            <p:cNvSpPr/>
            <p:nvPr/>
          </p:nvSpPr>
          <p:spPr>
            <a:xfrm>
              <a:off x="7713336" y="4437787"/>
              <a:ext cx="217321" cy="424346"/>
            </a:xfrm>
            <a:custGeom>
              <a:avLst/>
              <a:gdLst>
                <a:gd name="connsiteX0" fmla="*/ 127503 w 217321"/>
                <a:gd name="connsiteY0" fmla="*/ 18865 h 424346"/>
                <a:gd name="connsiteX1" fmla="*/ 80344 w 217321"/>
                <a:gd name="connsiteY1" fmla="*/ 76191 h 424346"/>
                <a:gd name="connsiteX2" fmla="*/ 80344 w 217321"/>
                <a:gd name="connsiteY2" fmla="*/ 8229 h 424346"/>
                <a:gd name="connsiteX3" fmla="*/ 0 w 217321"/>
                <a:gd name="connsiteY3" fmla="*/ 8229 h 424346"/>
                <a:gd name="connsiteX4" fmla="*/ 0 w 217321"/>
                <a:gd name="connsiteY4" fmla="*/ 424346 h 424346"/>
                <a:gd name="connsiteX5" fmla="*/ 80430 w 217321"/>
                <a:gd name="connsiteY5" fmla="*/ 424346 h 424346"/>
                <a:gd name="connsiteX6" fmla="*/ 80430 w 217321"/>
                <a:gd name="connsiteY6" fmla="*/ 202345 h 424346"/>
                <a:gd name="connsiteX7" fmla="*/ 107471 w 217321"/>
                <a:gd name="connsiteY7" fmla="*/ 117176 h 424346"/>
                <a:gd name="connsiteX8" fmla="*/ 176350 w 217321"/>
                <a:gd name="connsiteY8" fmla="*/ 85227 h 424346"/>
                <a:gd name="connsiteX9" fmla="*/ 217322 w 217321"/>
                <a:gd name="connsiteY9" fmla="*/ 85227 h 424346"/>
                <a:gd name="connsiteX10" fmla="*/ 217322 w 217321"/>
                <a:gd name="connsiteY10" fmla="*/ 15 h 424346"/>
                <a:gd name="connsiteX11" fmla="*/ 193569 w 217321"/>
                <a:gd name="connsiteY11" fmla="*/ 15 h 424346"/>
                <a:gd name="connsiteX12" fmla="*/ 127503 w 217321"/>
                <a:gd name="connsiteY12" fmla="*/ 18865 h 424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7321" h="424346">
                  <a:moveTo>
                    <a:pt x="127503" y="18865"/>
                  </a:moveTo>
                  <a:cubicBezTo>
                    <a:pt x="108077" y="31458"/>
                    <a:pt x="92328" y="50567"/>
                    <a:pt x="80344" y="76191"/>
                  </a:cubicBezTo>
                  <a:lnTo>
                    <a:pt x="80344" y="8229"/>
                  </a:lnTo>
                  <a:lnTo>
                    <a:pt x="0" y="8229"/>
                  </a:lnTo>
                  <a:lnTo>
                    <a:pt x="0" y="424346"/>
                  </a:lnTo>
                  <a:lnTo>
                    <a:pt x="80430" y="424346"/>
                  </a:lnTo>
                  <a:lnTo>
                    <a:pt x="80430" y="202345"/>
                  </a:lnTo>
                  <a:cubicBezTo>
                    <a:pt x="80430" y="166864"/>
                    <a:pt x="89430" y="138477"/>
                    <a:pt x="107471" y="117176"/>
                  </a:cubicBezTo>
                  <a:cubicBezTo>
                    <a:pt x="124258" y="96459"/>
                    <a:pt x="149698" y="84665"/>
                    <a:pt x="176350" y="85227"/>
                  </a:cubicBezTo>
                  <a:lnTo>
                    <a:pt x="217322" y="85227"/>
                  </a:lnTo>
                  <a:lnTo>
                    <a:pt x="217322" y="15"/>
                  </a:lnTo>
                  <a:lnTo>
                    <a:pt x="193569" y="15"/>
                  </a:lnTo>
                  <a:cubicBezTo>
                    <a:pt x="170163" y="-357"/>
                    <a:pt x="147189" y="6202"/>
                    <a:pt x="127503" y="18865"/>
                  </a:cubicBezTo>
                  <a:close/>
                </a:path>
              </a:pathLst>
            </a:custGeom>
            <a:solidFill>
              <a:srgbClr val="00A443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14" name="Forma libre 27">
              <a:extLst>
                <a:ext uri="{FF2B5EF4-FFF2-40B4-BE49-F238E27FC236}">
                  <a16:creationId xmlns:a16="http://schemas.microsoft.com/office/drawing/2014/main" id="{4C0A66F3-0085-8358-1062-92ED98E50EE0}"/>
                </a:ext>
              </a:extLst>
            </p:cNvPr>
            <p:cNvSpPr/>
            <p:nvPr/>
          </p:nvSpPr>
          <p:spPr>
            <a:xfrm>
              <a:off x="7934006" y="4437774"/>
              <a:ext cx="392745" cy="433521"/>
            </a:xfrm>
            <a:custGeom>
              <a:avLst/>
              <a:gdLst>
                <a:gd name="connsiteX0" fmla="*/ 299249 w 392745"/>
                <a:gd name="connsiteY0" fmla="*/ 26659 h 433521"/>
                <a:gd name="connsiteX1" fmla="*/ 200042 w 392745"/>
                <a:gd name="connsiteY1" fmla="*/ 28 h 433521"/>
                <a:gd name="connsiteX2" fmla="*/ 119309 w 392745"/>
                <a:gd name="connsiteY2" fmla="*/ 15202 h 433521"/>
                <a:gd name="connsiteX3" fmla="*/ 55752 w 392745"/>
                <a:gd name="connsiteY3" fmla="*/ 59127 h 433521"/>
                <a:gd name="connsiteX4" fmla="*/ 14347 w 392745"/>
                <a:gd name="connsiteY4" fmla="*/ 127522 h 433521"/>
                <a:gd name="connsiteX5" fmla="*/ 27 w 392745"/>
                <a:gd name="connsiteY5" fmla="*/ 216408 h 433521"/>
                <a:gd name="connsiteX6" fmla="*/ 26245 w 392745"/>
                <a:gd name="connsiteY6" fmla="*/ 329895 h 433521"/>
                <a:gd name="connsiteX7" fmla="*/ 98412 w 392745"/>
                <a:gd name="connsiteY7" fmla="*/ 406071 h 433521"/>
                <a:gd name="connsiteX8" fmla="*/ 204152 w 392745"/>
                <a:gd name="connsiteY8" fmla="*/ 433481 h 433521"/>
                <a:gd name="connsiteX9" fmla="*/ 274242 w 392745"/>
                <a:gd name="connsiteY9" fmla="*/ 423278 h 433521"/>
                <a:gd name="connsiteX10" fmla="*/ 336544 w 392745"/>
                <a:gd name="connsiteY10" fmla="*/ 389686 h 433521"/>
                <a:gd name="connsiteX11" fmla="*/ 385304 w 392745"/>
                <a:gd name="connsiteY11" fmla="*/ 329463 h 433521"/>
                <a:gd name="connsiteX12" fmla="*/ 323002 w 392745"/>
                <a:gd name="connsiteY12" fmla="*/ 290985 h 433521"/>
                <a:gd name="connsiteX13" fmla="*/ 291851 w 392745"/>
                <a:gd name="connsiteY13" fmla="*/ 332316 h 433521"/>
                <a:gd name="connsiteX14" fmla="*/ 251701 w 392745"/>
                <a:gd name="connsiteY14" fmla="*/ 355273 h 433521"/>
                <a:gd name="connsiteX15" fmla="*/ 204109 w 392745"/>
                <a:gd name="connsiteY15" fmla="*/ 362233 h 433521"/>
                <a:gd name="connsiteX16" fmla="*/ 140985 w 392745"/>
                <a:gd name="connsiteY16" fmla="*/ 345848 h 433521"/>
                <a:gd name="connsiteX17" fmla="*/ 97157 w 392745"/>
                <a:gd name="connsiteY17" fmla="*/ 296908 h 433521"/>
                <a:gd name="connsiteX18" fmla="*/ 81884 w 392745"/>
                <a:gd name="connsiteY18" fmla="*/ 235042 h 433521"/>
                <a:gd name="connsiteX19" fmla="*/ 391924 w 392745"/>
                <a:gd name="connsiteY19" fmla="*/ 235042 h 433521"/>
                <a:gd name="connsiteX20" fmla="*/ 392745 w 392745"/>
                <a:gd name="connsiteY20" fmla="*/ 223585 h 433521"/>
                <a:gd name="connsiteX21" fmla="*/ 392745 w 392745"/>
                <a:gd name="connsiteY21" fmla="*/ 212907 h 433521"/>
                <a:gd name="connsiteX22" fmla="*/ 367739 w 392745"/>
                <a:gd name="connsiteY22" fmla="*/ 101106 h 433521"/>
                <a:gd name="connsiteX23" fmla="*/ 299249 w 392745"/>
                <a:gd name="connsiteY23" fmla="*/ 26659 h 433521"/>
                <a:gd name="connsiteX24" fmla="*/ 84264 w 392745"/>
                <a:gd name="connsiteY24" fmla="*/ 175337 h 433521"/>
                <a:gd name="connsiteX25" fmla="*/ 89369 w 392745"/>
                <a:gd name="connsiteY25" fmla="*/ 152813 h 433521"/>
                <a:gd name="connsiteX26" fmla="*/ 112732 w 392745"/>
                <a:gd name="connsiteY26" fmla="*/ 106121 h 433521"/>
                <a:gd name="connsiteX27" fmla="*/ 150027 w 392745"/>
                <a:gd name="connsiteY27" fmla="*/ 77458 h 433521"/>
                <a:gd name="connsiteX28" fmla="*/ 199220 w 392745"/>
                <a:gd name="connsiteY28" fmla="*/ 68033 h 433521"/>
                <a:gd name="connsiteX29" fmla="*/ 279953 w 392745"/>
                <a:gd name="connsiteY29" fmla="*/ 104046 h 433521"/>
                <a:gd name="connsiteX30" fmla="*/ 308941 w 392745"/>
                <a:gd name="connsiteY30" fmla="*/ 175337 h 433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92745" h="433521">
                  <a:moveTo>
                    <a:pt x="299249" y="26659"/>
                  </a:moveTo>
                  <a:cubicBezTo>
                    <a:pt x="269353" y="8653"/>
                    <a:pt x="234957" y="-573"/>
                    <a:pt x="200042" y="28"/>
                  </a:cubicBezTo>
                  <a:cubicBezTo>
                    <a:pt x="172396" y="-327"/>
                    <a:pt x="144922" y="4835"/>
                    <a:pt x="119309" y="15202"/>
                  </a:cubicBezTo>
                  <a:cubicBezTo>
                    <a:pt x="95210" y="25146"/>
                    <a:pt x="73578" y="40122"/>
                    <a:pt x="55752" y="59127"/>
                  </a:cubicBezTo>
                  <a:cubicBezTo>
                    <a:pt x="37365" y="78824"/>
                    <a:pt x="23260" y="102113"/>
                    <a:pt x="14347" y="127522"/>
                  </a:cubicBezTo>
                  <a:cubicBezTo>
                    <a:pt x="4439" y="156094"/>
                    <a:pt x="-406" y="186176"/>
                    <a:pt x="27" y="216408"/>
                  </a:cubicBezTo>
                  <a:cubicBezTo>
                    <a:pt x="27" y="259641"/>
                    <a:pt x="8766" y="297470"/>
                    <a:pt x="26245" y="329895"/>
                  </a:cubicBezTo>
                  <a:cubicBezTo>
                    <a:pt x="42816" y="361433"/>
                    <a:pt x="67823" y="387792"/>
                    <a:pt x="98412" y="406071"/>
                  </a:cubicBezTo>
                  <a:cubicBezTo>
                    <a:pt x="130471" y="424739"/>
                    <a:pt x="167074" y="434225"/>
                    <a:pt x="204152" y="433481"/>
                  </a:cubicBezTo>
                  <a:cubicBezTo>
                    <a:pt x="227905" y="433520"/>
                    <a:pt x="251485" y="430083"/>
                    <a:pt x="274242" y="423278"/>
                  </a:cubicBezTo>
                  <a:cubicBezTo>
                    <a:pt x="297043" y="416369"/>
                    <a:pt x="318243" y="404947"/>
                    <a:pt x="336544" y="389686"/>
                  </a:cubicBezTo>
                  <a:cubicBezTo>
                    <a:pt x="356446" y="372847"/>
                    <a:pt x="372973" y="352419"/>
                    <a:pt x="385304" y="329463"/>
                  </a:cubicBezTo>
                  <a:lnTo>
                    <a:pt x="323002" y="290985"/>
                  </a:lnTo>
                  <a:cubicBezTo>
                    <a:pt x="315258" y="306571"/>
                    <a:pt x="304701" y="320587"/>
                    <a:pt x="291851" y="332316"/>
                  </a:cubicBezTo>
                  <a:cubicBezTo>
                    <a:pt x="280256" y="342748"/>
                    <a:pt x="266584" y="350578"/>
                    <a:pt x="251701" y="355273"/>
                  </a:cubicBezTo>
                  <a:cubicBezTo>
                    <a:pt x="236298" y="360002"/>
                    <a:pt x="220247" y="362350"/>
                    <a:pt x="204109" y="362233"/>
                  </a:cubicBezTo>
                  <a:cubicBezTo>
                    <a:pt x="181957" y="362596"/>
                    <a:pt x="160152" y="356933"/>
                    <a:pt x="140985" y="345848"/>
                  </a:cubicBezTo>
                  <a:cubicBezTo>
                    <a:pt x="121818" y="334274"/>
                    <a:pt x="106546" y="317232"/>
                    <a:pt x="97157" y="296908"/>
                  </a:cubicBezTo>
                  <a:cubicBezTo>
                    <a:pt x="88115" y="277462"/>
                    <a:pt x="82923" y="256455"/>
                    <a:pt x="81884" y="235042"/>
                  </a:cubicBezTo>
                  <a:lnTo>
                    <a:pt x="391924" y="235042"/>
                  </a:lnTo>
                  <a:cubicBezTo>
                    <a:pt x="392443" y="231246"/>
                    <a:pt x="392745" y="227420"/>
                    <a:pt x="392745" y="223585"/>
                  </a:cubicBezTo>
                  <a:lnTo>
                    <a:pt x="392745" y="212907"/>
                  </a:lnTo>
                  <a:cubicBezTo>
                    <a:pt x="392745" y="170309"/>
                    <a:pt x="384396" y="133042"/>
                    <a:pt x="367739" y="101106"/>
                  </a:cubicBezTo>
                  <a:cubicBezTo>
                    <a:pt x="352206" y="70471"/>
                    <a:pt x="328497" y="44709"/>
                    <a:pt x="299249" y="26659"/>
                  </a:cubicBezTo>
                  <a:close/>
                  <a:moveTo>
                    <a:pt x="84264" y="175337"/>
                  </a:moveTo>
                  <a:cubicBezTo>
                    <a:pt x="85476" y="167728"/>
                    <a:pt x="87206" y="160206"/>
                    <a:pt x="89369" y="152813"/>
                  </a:cubicBezTo>
                  <a:cubicBezTo>
                    <a:pt x="94129" y="135909"/>
                    <a:pt x="102046" y="120064"/>
                    <a:pt x="112732" y="106121"/>
                  </a:cubicBezTo>
                  <a:cubicBezTo>
                    <a:pt x="122510" y="93540"/>
                    <a:pt x="135360" y="83675"/>
                    <a:pt x="150027" y="77458"/>
                  </a:cubicBezTo>
                  <a:cubicBezTo>
                    <a:pt x="165603" y="71020"/>
                    <a:pt x="182347" y="67813"/>
                    <a:pt x="199220" y="68033"/>
                  </a:cubicBezTo>
                  <a:cubicBezTo>
                    <a:pt x="230198" y="67225"/>
                    <a:pt x="259878" y="80462"/>
                    <a:pt x="279953" y="104046"/>
                  </a:cubicBezTo>
                  <a:cubicBezTo>
                    <a:pt x="295009" y="121339"/>
                    <a:pt x="304657" y="145104"/>
                    <a:pt x="308941" y="175337"/>
                  </a:cubicBezTo>
                  <a:close/>
                </a:path>
              </a:pathLst>
            </a:custGeom>
            <a:solidFill>
              <a:srgbClr val="00A443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15" name="Forma libre 28">
              <a:extLst>
                <a:ext uri="{FF2B5EF4-FFF2-40B4-BE49-F238E27FC236}">
                  <a16:creationId xmlns:a16="http://schemas.microsoft.com/office/drawing/2014/main" id="{FF06CAE5-C7BB-F744-2E9C-FB26B27E9A38}"/>
                </a:ext>
              </a:extLst>
            </p:cNvPr>
            <p:cNvSpPr/>
            <p:nvPr/>
          </p:nvSpPr>
          <p:spPr>
            <a:xfrm>
              <a:off x="4434431" y="4035174"/>
              <a:ext cx="545454" cy="873989"/>
            </a:xfrm>
            <a:custGeom>
              <a:avLst/>
              <a:gdLst>
                <a:gd name="connsiteX0" fmla="*/ 0 w 545454"/>
                <a:gd name="connsiteY0" fmla="*/ 623160 h 873989"/>
                <a:gd name="connsiteX1" fmla="*/ 72383 w 545454"/>
                <a:gd name="connsiteY1" fmla="*/ 799377 h 873989"/>
                <a:gd name="connsiteX2" fmla="*/ 361352 w 545454"/>
                <a:gd name="connsiteY2" fmla="*/ 846501 h 873989"/>
                <a:gd name="connsiteX3" fmla="*/ 448142 w 545454"/>
                <a:gd name="connsiteY3" fmla="*/ 0 h 873989"/>
                <a:gd name="connsiteX4" fmla="*/ 0 w 545454"/>
                <a:gd name="connsiteY4" fmla="*/ 623160 h 873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5454" h="873989">
                  <a:moveTo>
                    <a:pt x="0" y="623160"/>
                  </a:moveTo>
                  <a:cubicBezTo>
                    <a:pt x="-78" y="689142"/>
                    <a:pt x="25938" y="752478"/>
                    <a:pt x="72383" y="799377"/>
                  </a:cubicBezTo>
                  <a:cubicBezTo>
                    <a:pt x="162029" y="888956"/>
                    <a:pt x="283777" y="888783"/>
                    <a:pt x="361352" y="846501"/>
                  </a:cubicBezTo>
                  <a:cubicBezTo>
                    <a:pt x="456319" y="795010"/>
                    <a:pt x="669920" y="640582"/>
                    <a:pt x="448142" y="0"/>
                  </a:cubicBezTo>
                  <a:cubicBezTo>
                    <a:pt x="448142" y="302544"/>
                    <a:pt x="0" y="333283"/>
                    <a:pt x="0" y="623160"/>
                  </a:cubicBezTo>
                  <a:close/>
                </a:path>
              </a:pathLst>
            </a:custGeom>
            <a:solidFill>
              <a:srgbClr val="FF9C1A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16" name="Forma libre 29">
              <a:extLst>
                <a:ext uri="{FF2B5EF4-FFF2-40B4-BE49-F238E27FC236}">
                  <a16:creationId xmlns:a16="http://schemas.microsoft.com/office/drawing/2014/main" id="{08C7DE6F-F3D1-9681-7175-E3D317BC4BD5}"/>
                </a:ext>
              </a:extLst>
            </p:cNvPr>
            <p:cNvSpPr/>
            <p:nvPr/>
          </p:nvSpPr>
          <p:spPr>
            <a:xfrm>
              <a:off x="4116863" y="4035346"/>
              <a:ext cx="521650" cy="873815"/>
            </a:xfrm>
            <a:custGeom>
              <a:avLst/>
              <a:gdLst>
                <a:gd name="connsiteX0" fmla="*/ 521650 w 521650"/>
                <a:gd name="connsiteY0" fmla="*/ 264715 h 873815"/>
                <a:gd name="connsiteX1" fmla="*/ 448099 w 521650"/>
                <a:gd name="connsiteY1" fmla="*/ 0 h 873815"/>
                <a:gd name="connsiteX2" fmla="*/ 0 w 521650"/>
                <a:gd name="connsiteY2" fmla="*/ 622987 h 873815"/>
                <a:gd name="connsiteX3" fmla="*/ 72383 w 521650"/>
                <a:gd name="connsiteY3" fmla="*/ 799204 h 873815"/>
                <a:gd name="connsiteX4" fmla="*/ 361309 w 521650"/>
                <a:gd name="connsiteY4" fmla="*/ 846501 h 873815"/>
                <a:gd name="connsiteX5" fmla="*/ 521650 w 521650"/>
                <a:gd name="connsiteY5" fmla="*/ 264715 h 873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21650" h="873815">
                  <a:moveTo>
                    <a:pt x="521650" y="264715"/>
                  </a:moveTo>
                  <a:cubicBezTo>
                    <a:pt x="506940" y="185469"/>
                    <a:pt x="483360" y="104321"/>
                    <a:pt x="448099" y="0"/>
                  </a:cubicBezTo>
                  <a:cubicBezTo>
                    <a:pt x="448099" y="302371"/>
                    <a:pt x="0" y="333110"/>
                    <a:pt x="0" y="622987"/>
                  </a:cubicBezTo>
                  <a:cubicBezTo>
                    <a:pt x="-99" y="688969"/>
                    <a:pt x="25921" y="752314"/>
                    <a:pt x="72383" y="799204"/>
                  </a:cubicBezTo>
                  <a:cubicBezTo>
                    <a:pt x="161986" y="888783"/>
                    <a:pt x="284686" y="888523"/>
                    <a:pt x="361309" y="846501"/>
                  </a:cubicBezTo>
                  <a:cubicBezTo>
                    <a:pt x="182753" y="656665"/>
                    <a:pt x="245964" y="436912"/>
                    <a:pt x="521650" y="264715"/>
                  </a:cubicBezTo>
                  <a:close/>
                </a:path>
              </a:pathLst>
            </a:custGeom>
            <a:solidFill>
              <a:srgbClr val="0DA9FF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17" name="Forma libre 30">
              <a:extLst>
                <a:ext uri="{FF2B5EF4-FFF2-40B4-BE49-F238E27FC236}">
                  <a16:creationId xmlns:a16="http://schemas.microsoft.com/office/drawing/2014/main" id="{67DE6E3A-B1D0-B0E0-244E-2147353778C6}"/>
                </a:ext>
              </a:extLst>
            </p:cNvPr>
            <p:cNvSpPr/>
            <p:nvPr/>
          </p:nvSpPr>
          <p:spPr>
            <a:xfrm>
              <a:off x="3799123" y="4035346"/>
              <a:ext cx="521693" cy="1079785"/>
            </a:xfrm>
            <a:custGeom>
              <a:avLst/>
              <a:gdLst>
                <a:gd name="connsiteX0" fmla="*/ 521693 w 521693"/>
                <a:gd name="connsiteY0" fmla="*/ 264715 h 1079785"/>
                <a:gd name="connsiteX1" fmla="*/ 448142 w 521693"/>
                <a:gd name="connsiteY1" fmla="*/ 0 h 1079785"/>
                <a:gd name="connsiteX2" fmla="*/ 0 w 521693"/>
                <a:gd name="connsiteY2" fmla="*/ 622987 h 1079785"/>
                <a:gd name="connsiteX3" fmla="*/ 120537 w 521693"/>
                <a:gd name="connsiteY3" fmla="*/ 837119 h 1079785"/>
                <a:gd name="connsiteX4" fmla="*/ 109029 w 521693"/>
                <a:gd name="connsiteY4" fmla="*/ 1079786 h 1079785"/>
                <a:gd name="connsiteX5" fmla="*/ 166485 w 521693"/>
                <a:gd name="connsiteY5" fmla="*/ 1070231 h 1079785"/>
                <a:gd name="connsiteX6" fmla="*/ 157442 w 521693"/>
                <a:gd name="connsiteY6" fmla="*/ 855710 h 1079785"/>
                <a:gd name="connsiteX7" fmla="*/ 361265 w 521693"/>
                <a:gd name="connsiteY7" fmla="*/ 846587 h 1079785"/>
                <a:gd name="connsiteX8" fmla="*/ 521693 w 521693"/>
                <a:gd name="connsiteY8" fmla="*/ 264715 h 1079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21693" h="1079785">
                  <a:moveTo>
                    <a:pt x="521693" y="264715"/>
                  </a:moveTo>
                  <a:cubicBezTo>
                    <a:pt x="506983" y="185469"/>
                    <a:pt x="483403" y="104321"/>
                    <a:pt x="448142" y="0"/>
                  </a:cubicBezTo>
                  <a:cubicBezTo>
                    <a:pt x="448142" y="302371"/>
                    <a:pt x="0" y="333110"/>
                    <a:pt x="0" y="622987"/>
                  </a:cubicBezTo>
                  <a:cubicBezTo>
                    <a:pt x="0" y="771665"/>
                    <a:pt x="120537" y="837119"/>
                    <a:pt x="120537" y="837119"/>
                  </a:cubicBezTo>
                  <a:cubicBezTo>
                    <a:pt x="101821" y="916616"/>
                    <a:pt x="97922" y="998875"/>
                    <a:pt x="109029" y="1079786"/>
                  </a:cubicBezTo>
                  <a:lnTo>
                    <a:pt x="166485" y="1070231"/>
                  </a:lnTo>
                  <a:cubicBezTo>
                    <a:pt x="138406" y="972525"/>
                    <a:pt x="155625" y="866129"/>
                    <a:pt x="157442" y="855710"/>
                  </a:cubicBezTo>
                  <a:cubicBezTo>
                    <a:pt x="230994" y="885151"/>
                    <a:pt x="306838" y="876418"/>
                    <a:pt x="361265" y="846587"/>
                  </a:cubicBezTo>
                  <a:cubicBezTo>
                    <a:pt x="182969" y="656665"/>
                    <a:pt x="245834" y="436955"/>
                    <a:pt x="521693" y="264715"/>
                  </a:cubicBezTo>
                  <a:close/>
                </a:path>
              </a:pathLst>
            </a:custGeom>
            <a:solidFill>
              <a:srgbClr val="00A443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18" name="Forma libre 31">
              <a:extLst>
                <a:ext uri="{FF2B5EF4-FFF2-40B4-BE49-F238E27FC236}">
                  <a16:creationId xmlns:a16="http://schemas.microsoft.com/office/drawing/2014/main" id="{820689BC-D217-F8A4-334F-0B14ECB1B0DD}"/>
                </a:ext>
              </a:extLst>
            </p:cNvPr>
            <p:cNvSpPr/>
            <p:nvPr/>
          </p:nvSpPr>
          <p:spPr>
            <a:xfrm>
              <a:off x="5180845" y="4950447"/>
              <a:ext cx="552325" cy="590841"/>
            </a:xfrm>
            <a:custGeom>
              <a:avLst/>
              <a:gdLst>
                <a:gd name="connsiteX0" fmla="*/ 282002 w 552325"/>
                <a:gd name="connsiteY0" fmla="*/ 276096 h 590841"/>
                <a:gd name="connsiteX1" fmla="*/ 282002 w 552325"/>
                <a:gd name="connsiteY1" fmla="*/ 348987 h 590841"/>
                <a:gd name="connsiteX2" fmla="*/ 464409 w 552325"/>
                <a:gd name="connsiteY2" fmla="*/ 348987 h 590841"/>
                <a:gd name="connsiteX3" fmla="*/ 442776 w 552325"/>
                <a:gd name="connsiteY3" fmla="*/ 423521 h 590841"/>
                <a:gd name="connsiteX4" fmla="*/ 379998 w 552325"/>
                <a:gd name="connsiteY4" fmla="*/ 488932 h 590841"/>
                <a:gd name="connsiteX5" fmla="*/ 282002 w 552325"/>
                <a:gd name="connsiteY5" fmla="*/ 511889 h 590841"/>
                <a:gd name="connsiteX6" fmla="*/ 114782 w 552325"/>
                <a:gd name="connsiteY6" fmla="*/ 411545 h 590841"/>
                <a:gd name="connsiteX7" fmla="*/ 88563 w 552325"/>
                <a:gd name="connsiteY7" fmla="*/ 295594 h 590841"/>
                <a:gd name="connsiteX8" fmla="*/ 103317 w 552325"/>
                <a:gd name="connsiteY8" fmla="*/ 204805 h 590841"/>
                <a:gd name="connsiteX9" fmla="*/ 144721 w 552325"/>
                <a:gd name="connsiteY9" fmla="*/ 136800 h 590841"/>
                <a:gd name="connsiteX10" fmla="*/ 207024 w 552325"/>
                <a:gd name="connsiteY10" fmla="*/ 94216 h 590841"/>
                <a:gd name="connsiteX11" fmla="*/ 284468 w 552325"/>
                <a:gd name="connsiteY11" fmla="*/ 79473 h 590841"/>
                <a:gd name="connsiteX12" fmla="*/ 387786 w 552325"/>
                <a:gd name="connsiteY12" fmla="*/ 107315 h 590841"/>
                <a:gd name="connsiteX13" fmla="*/ 460731 w 552325"/>
                <a:gd name="connsiteY13" fmla="*/ 192527 h 590841"/>
                <a:gd name="connsiteX14" fmla="*/ 531210 w 552325"/>
                <a:gd name="connsiteY14" fmla="*/ 149943 h 590841"/>
                <a:gd name="connsiteX15" fmla="*/ 467697 w 552325"/>
                <a:gd name="connsiteY15" fmla="*/ 65552 h 590841"/>
                <a:gd name="connsiteX16" fmla="*/ 382032 w 552325"/>
                <a:gd name="connsiteY16" fmla="*/ 16396 h 590841"/>
                <a:gd name="connsiteX17" fmla="*/ 284468 w 552325"/>
                <a:gd name="connsiteY17" fmla="*/ 11 h 590841"/>
                <a:gd name="connsiteX18" fmla="*/ 171330 w 552325"/>
                <a:gd name="connsiteY18" fmla="*/ 20892 h 590841"/>
                <a:gd name="connsiteX19" fmla="*/ 80775 w 552325"/>
                <a:gd name="connsiteY19" fmla="*/ 80727 h 590841"/>
                <a:gd name="connsiteX20" fmla="*/ 21329 w 552325"/>
                <a:gd name="connsiteY20" fmla="*/ 174110 h 590841"/>
                <a:gd name="connsiteX21" fmla="*/ 21329 w 552325"/>
                <a:gd name="connsiteY21" fmla="*/ 417382 h 590841"/>
                <a:gd name="connsiteX22" fmla="*/ 81597 w 552325"/>
                <a:gd name="connsiteY22" fmla="*/ 510549 h 590841"/>
                <a:gd name="connsiteX23" fmla="*/ 171762 w 552325"/>
                <a:gd name="connsiteY23" fmla="*/ 569908 h 590841"/>
                <a:gd name="connsiteX24" fmla="*/ 282002 w 552325"/>
                <a:gd name="connsiteY24" fmla="*/ 590832 h 590841"/>
                <a:gd name="connsiteX25" fmla="*/ 421792 w 552325"/>
                <a:gd name="connsiteY25" fmla="*/ 556808 h 590841"/>
                <a:gd name="connsiteX26" fmla="*/ 517712 w 552325"/>
                <a:gd name="connsiteY26" fmla="*/ 459750 h 590841"/>
                <a:gd name="connsiteX27" fmla="*/ 552324 w 552325"/>
                <a:gd name="connsiteY27" fmla="*/ 307397 h 590841"/>
                <a:gd name="connsiteX28" fmla="*/ 552324 w 552325"/>
                <a:gd name="connsiteY28" fmla="*/ 292222 h 590841"/>
                <a:gd name="connsiteX29" fmla="*/ 551502 w 552325"/>
                <a:gd name="connsiteY29" fmla="*/ 276269 h 590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52325" h="590841">
                  <a:moveTo>
                    <a:pt x="282002" y="276096"/>
                  </a:moveTo>
                  <a:lnTo>
                    <a:pt x="282002" y="348987"/>
                  </a:lnTo>
                  <a:lnTo>
                    <a:pt x="464409" y="348987"/>
                  </a:lnTo>
                  <a:cubicBezTo>
                    <a:pt x="461757" y="374931"/>
                    <a:pt x="454427" y="400184"/>
                    <a:pt x="442776" y="423521"/>
                  </a:cubicBezTo>
                  <a:cubicBezTo>
                    <a:pt x="428793" y="451056"/>
                    <a:pt x="406944" y="473818"/>
                    <a:pt x="379998" y="488932"/>
                  </a:cubicBezTo>
                  <a:cubicBezTo>
                    <a:pt x="352914" y="504237"/>
                    <a:pt x="320249" y="511889"/>
                    <a:pt x="282002" y="511889"/>
                  </a:cubicBezTo>
                  <a:cubicBezTo>
                    <a:pt x="211687" y="512996"/>
                    <a:pt x="146846" y="474090"/>
                    <a:pt x="114782" y="411545"/>
                  </a:cubicBezTo>
                  <a:cubicBezTo>
                    <a:pt x="97303" y="379034"/>
                    <a:pt x="88563" y="340384"/>
                    <a:pt x="88563" y="295594"/>
                  </a:cubicBezTo>
                  <a:cubicBezTo>
                    <a:pt x="88083" y="264700"/>
                    <a:pt x="93076" y="233962"/>
                    <a:pt x="103317" y="204805"/>
                  </a:cubicBezTo>
                  <a:cubicBezTo>
                    <a:pt x="112246" y="179510"/>
                    <a:pt x="126347" y="156350"/>
                    <a:pt x="144721" y="136800"/>
                  </a:cubicBezTo>
                  <a:cubicBezTo>
                    <a:pt x="162266" y="118391"/>
                    <a:pt x="183496" y="103882"/>
                    <a:pt x="207024" y="94216"/>
                  </a:cubicBezTo>
                  <a:cubicBezTo>
                    <a:pt x="231611" y="84233"/>
                    <a:pt x="257934" y="79222"/>
                    <a:pt x="284468" y="79473"/>
                  </a:cubicBezTo>
                  <a:cubicBezTo>
                    <a:pt x="320846" y="78820"/>
                    <a:pt x="356670" y="88470"/>
                    <a:pt x="387786" y="107315"/>
                  </a:cubicBezTo>
                  <a:cubicBezTo>
                    <a:pt x="417812" y="125905"/>
                    <a:pt x="442127" y="154309"/>
                    <a:pt x="460731" y="192527"/>
                  </a:cubicBezTo>
                  <a:lnTo>
                    <a:pt x="531210" y="149943"/>
                  </a:lnTo>
                  <a:cubicBezTo>
                    <a:pt x="516388" y="117557"/>
                    <a:pt x="494721" y="88768"/>
                    <a:pt x="467697" y="65552"/>
                  </a:cubicBezTo>
                  <a:cubicBezTo>
                    <a:pt x="442378" y="44091"/>
                    <a:pt x="413343" y="27429"/>
                    <a:pt x="382032" y="16396"/>
                  </a:cubicBezTo>
                  <a:cubicBezTo>
                    <a:pt x="350673" y="5454"/>
                    <a:pt x="317683" y="-89"/>
                    <a:pt x="284468" y="11"/>
                  </a:cubicBezTo>
                  <a:cubicBezTo>
                    <a:pt x="245768" y="-318"/>
                    <a:pt x="207361" y="6773"/>
                    <a:pt x="171330" y="20892"/>
                  </a:cubicBezTo>
                  <a:cubicBezTo>
                    <a:pt x="137271" y="34251"/>
                    <a:pt x="106414" y="54640"/>
                    <a:pt x="80775" y="80727"/>
                  </a:cubicBezTo>
                  <a:cubicBezTo>
                    <a:pt x="54807" y="107488"/>
                    <a:pt x="34581" y="139264"/>
                    <a:pt x="21329" y="174110"/>
                  </a:cubicBezTo>
                  <a:cubicBezTo>
                    <a:pt x="-7110" y="252712"/>
                    <a:pt x="-7110" y="338780"/>
                    <a:pt x="21329" y="417382"/>
                  </a:cubicBezTo>
                  <a:cubicBezTo>
                    <a:pt x="34581" y="452357"/>
                    <a:pt x="55123" y="484116"/>
                    <a:pt x="81597" y="510549"/>
                  </a:cubicBezTo>
                  <a:cubicBezTo>
                    <a:pt x="107401" y="536134"/>
                    <a:pt x="138054" y="556315"/>
                    <a:pt x="171762" y="569908"/>
                  </a:cubicBezTo>
                  <a:cubicBezTo>
                    <a:pt x="206781" y="584032"/>
                    <a:pt x="244240" y="591139"/>
                    <a:pt x="282002" y="590832"/>
                  </a:cubicBezTo>
                  <a:cubicBezTo>
                    <a:pt x="334470" y="590832"/>
                    <a:pt x="381067" y="579492"/>
                    <a:pt x="421792" y="556808"/>
                  </a:cubicBezTo>
                  <a:cubicBezTo>
                    <a:pt x="462388" y="534279"/>
                    <a:pt x="495677" y="500596"/>
                    <a:pt x="517712" y="459750"/>
                  </a:cubicBezTo>
                  <a:cubicBezTo>
                    <a:pt x="540958" y="417697"/>
                    <a:pt x="552497" y="366916"/>
                    <a:pt x="552324" y="307397"/>
                  </a:cubicBezTo>
                  <a:lnTo>
                    <a:pt x="552324" y="292222"/>
                  </a:lnTo>
                  <a:cubicBezTo>
                    <a:pt x="552324" y="286896"/>
                    <a:pt x="552051" y="281570"/>
                    <a:pt x="551502" y="276269"/>
                  </a:cubicBezTo>
                  <a:close/>
                </a:path>
              </a:pathLst>
            </a:custGeom>
            <a:solidFill>
              <a:srgbClr val="00A443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19" name="Forma libre 32">
              <a:extLst>
                <a:ext uri="{FF2B5EF4-FFF2-40B4-BE49-F238E27FC236}">
                  <a16:creationId xmlns:a16="http://schemas.microsoft.com/office/drawing/2014/main" id="{E17760B8-2A97-78DA-9EFF-70E169732D20}"/>
                </a:ext>
              </a:extLst>
            </p:cNvPr>
            <p:cNvSpPr/>
            <p:nvPr/>
          </p:nvSpPr>
          <p:spPr>
            <a:xfrm>
              <a:off x="5763760" y="5108536"/>
              <a:ext cx="368935" cy="433456"/>
            </a:xfrm>
            <a:custGeom>
              <a:avLst/>
              <a:gdLst>
                <a:gd name="connsiteX0" fmla="*/ 311983 w 368935"/>
                <a:gd name="connsiteY0" fmla="*/ 38934 h 433456"/>
                <a:gd name="connsiteX1" fmla="*/ 252926 w 368935"/>
                <a:gd name="connsiteY1" fmla="*/ 9449 h 433456"/>
                <a:gd name="connsiteX2" fmla="*/ 182837 w 368935"/>
                <a:gd name="connsiteY2" fmla="*/ 25 h 433456"/>
                <a:gd name="connsiteX3" fmla="*/ 81206 w 368935"/>
                <a:gd name="connsiteY3" fmla="*/ 25013 h 433456"/>
                <a:gd name="connsiteX4" fmla="*/ 13842 w 368935"/>
                <a:gd name="connsiteY4" fmla="*/ 100801 h 433456"/>
                <a:gd name="connsiteX5" fmla="*/ 76966 w 368935"/>
                <a:gd name="connsiteY5" fmla="*/ 136814 h 433456"/>
                <a:gd name="connsiteX6" fmla="*/ 115905 w 368935"/>
                <a:gd name="connsiteY6" fmla="*/ 89257 h 433456"/>
                <a:gd name="connsiteX7" fmla="*/ 181063 w 368935"/>
                <a:gd name="connsiteY7" fmla="*/ 71964 h 433456"/>
                <a:gd name="connsiteX8" fmla="*/ 234798 w 368935"/>
                <a:gd name="connsiteY8" fmla="*/ 81778 h 433456"/>
                <a:gd name="connsiteX9" fmla="*/ 273737 w 368935"/>
                <a:gd name="connsiteY9" fmla="*/ 113727 h 433456"/>
                <a:gd name="connsiteX10" fmla="*/ 288490 w 368935"/>
                <a:gd name="connsiteY10" fmla="*/ 171876 h 433456"/>
                <a:gd name="connsiteX11" fmla="*/ 288490 w 368935"/>
                <a:gd name="connsiteY11" fmla="*/ 218437 h 433456"/>
                <a:gd name="connsiteX12" fmla="*/ 279448 w 368935"/>
                <a:gd name="connsiteY12" fmla="*/ 209791 h 433456"/>
                <a:gd name="connsiteX13" fmla="*/ 167953 w 368935"/>
                <a:gd name="connsiteY13" fmla="*/ 176199 h 433456"/>
                <a:gd name="connsiteX14" fmla="*/ 82721 w 368935"/>
                <a:gd name="connsiteY14" fmla="*/ 190941 h 433456"/>
                <a:gd name="connsiteX15" fmla="*/ 22149 w 368935"/>
                <a:gd name="connsiteY15" fmla="*/ 234780 h 433456"/>
                <a:gd name="connsiteX16" fmla="*/ 21717 w 368935"/>
                <a:gd name="connsiteY16" fmla="*/ 374422 h 433456"/>
                <a:gd name="connsiteX17" fmla="*/ 80731 w 368935"/>
                <a:gd name="connsiteY17" fmla="*/ 418260 h 433456"/>
                <a:gd name="connsiteX18" fmla="*/ 163973 w 368935"/>
                <a:gd name="connsiteY18" fmla="*/ 433435 h 433456"/>
                <a:gd name="connsiteX19" fmla="*/ 277891 w 368935"/>
                <a:gd name="connsiteY19" fmla="*/ 398589 h 433456"/>
                <a:gd name="connsiteX20" fmla="*/ 292644 w 368935"/>
                <a:gd name="connsiteY20" fmla="*/ 383025 h 433456"/>
                <a:gd name="connsiteX21" fmla="*/ 292644 w 368935"/>
                <a:gd name="connsiteY21" fmla="*/ 424399 h 433456"/>
                <a:gd name="connsiteX22" fmla="*/ 368877 w 368935"/>
                <a:gd name="connsiteY22" fmla="*/ 424399 h 433456"/>
                <a:gd name="connsiteX23" fmla="*/ 368877 w 368935"/>
                <a:gd name="connsiteY23" fmla="*/ 164699 h 433456"/>
                <a:gd name="connsiteX24" fmla="*/ 353345 w 368935"/>
                <a:gd name="connsiteY24" fmla="*/ 90122 h 433456"/>
                <a:gd name="connsiteX25" fmla="*/ 311983 w 368935"/>
                <a:gd name="connsiteY25" fmla="*/ 38934 h 433456"/>
                <a:gd name="connsiteX26" fmla="*/ 261536 w 368935"/>
                <a:gd name="connsiteY26" fmla="*/ 353929 h 433456"/>
                <a:gd name="connsiteX27" fmla="*/ 187985 w 368935"/>
                <a:gd name="connsiteY27" fmla="*/ 371223 h 433456"/>
                <a:gd name="connsiteX28" fmla="*/ 112963 w 368935"/>
                <a:gd name="connsiteY28" fmla="*/ 353929 h 433456"/>
                <a:gd name="connsiteX29" fmla="*/ 83067 w 368935"/>
                <a:gd name="connsiteY29" fmla="*/ 303952 h 433456"/>
                <a:gd name="connsiteX30" fmla="*/ 112963 w 368935"/>
                <a:gd name="connsiteY30" fmla="*/ 252764 h 433456"/>
                <a:gd name="connsiteX31" fmla="*/ 187985 w 368935"/>
                <a:gd name="connsiteY31" fmla="*/ 235947 h 433456"/>
                <a:gd name="connsiteX32" fmla="*/ 261536 w 368935"/>
                <a:gd name="connsiteY32" fmla="*/ 253240 h 433456"/>
                <a:gd name="connsiteX33" fmla="*/ 291043 w 368935"/>
                <a:gd name="connsiteY33" fmla="*/ 304039 h 433456"/>
                <a:gd name="connsiteX34" fmla="*/ 261536 w 368935"/>
                <a:gd name="connsiteY34" fmla="*/ 353929 h 433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368935" h="433456">
                  <a:moveTo>
                    <a:pt x="311983" y="38934"/>
                  </a:moveTo>
                  <a:cubicBezTo>
                    <a:pt x="294396" y="25376"/>
                    <a:pt x="274338" y="15364"/>
                    <a:pt x="252926" y="9449"/>
                  </a:cubicBezTo>
                  <a:cubicBezTo>
                    <a:pt x="230113" y="3077"/>
                    <a:pt x="206524" y="-92"/>
                    <a:pt x="182837" y="25"/>
                  </a:cubicBezTo>
                  <a:cubicBezTo>
                    <a:pt x="147372" y="-524"/>
                    <a:pt x="112366" y="8083"/>
                    <a:pt x="81206" y="25013"/>
                  </a:cubicBezTo>
                  <a:cubicBezTo>
                    <a:pt x="50834" y="41952"/>
                    <a:pt x="27090" y="68666"/>
                    <a:pt x="13842" y="100801"/>
                  </a:cubicBezTo>
                  <a:lnTo>
                    <a:pt x="76966" y="136814"/>
                  </a:lnTo>
                  <a:cubicBezTo>
                    <a:pt x="84620" y="117268"/>
                    <a:pt x="98248" y="100628"/>
                    <a:pt x="115905" y="89257"/>
                  </a:cubicBezTo>
                  <a:cubicBezTo>
                    <a:pt x="133644" y="77727"/>
                    <a:pt x="155363" y="71964"/>
                    <a:pt x="181063" y="71964"/>
                  </a:cubicBezTo>
                  <a:cubicBezTo>
                    <a:pt x="199442" y="71709"/>
                    <a:pt x="217695" y="75042"/>
                    <a:pt x="234798" y="81778"/>
                  </a:cubicBezTo>
                  <a:cubicBezTo>
                    <a:pt x="250733" y="88211"/>
                    <a:pt x="264322" y="99361"/>
                    <a:pt x="273737" y="113727"/>
                  </a:cubicBezTo>
                  <a:cubicBezTo>
                    <a:pt x="283545" y="128483"/>
                    <a:pt x="288460" y="147868"/>
                    <a:pt x="288490" y="171876"/>
                  </a:cubicBezTo>
                  <a:lnTo>
                    <a:pt x="288490" y="218437"/>
                  </a:lnTo>
                  <a:cubicBezTo>
                    <a:pt x="285635" y="215394"/>
                    <a:pt x="282615" y="212506"/>
                    <a:pt x="279448" y="209791"/>
                  </a:cubicBezTo>
                  <a:cubicBezTo>
                    <a:pt x="253748" y="187396"/>
                    <a:pt x="216583" y="176199"/>
                    <a:pt x="167953" y="176199"/>
                  </a:cubicBezTo>
                  <a:cubicBezTo>
                    <a:pt x="138879" y="175840"/>
                    <a:pt x="109982" y="180838"/>
                    <a:pt x="82721" y="190941"/>
                  </a:cubicBezTo>
                  <a:cubicBezTo>
                    <a:pt x="58778" y="199519"/>
                    <a:pt x="37772" y="214724"/>
                    <a:pt x="22149" y="234780"/>
                  </a:cubicBezTo>
                  <a:cubicBezTo>
                    <a:pt x="-7224" y="276651"/>
                    <a:pt x="-7397" y="332369"/>
                    <a:pt x="21717" y="374422"/>
                  </a:cubicBezTo>
                  <a:cubicBezTo>
                    <a:pt x="37002" y="394158"/>
                    <a:pt x="57415" y="409320"/>
                    <a:pt x="80731" y="418260"/>
                  </a:cubicBezTo>
                  <a:cubicBezTo>
                    <a:pt x="107226" y="428679"/>
                    <a:pt x="135500" y="433833"/>
                    <a:pt x="163973" y="433435"/>
                  </a:cubicBezTo>
                  <a:cubicBezTo>
                    <a:pt x="213006" y="433435"/>
                    <a:pt x="250979" y="421818"/>
                    <a:pt x="277891" y="398589"/>
                  </a:cubicBezTo>
                  <a:cubicBezTo>
                    <a:pt x="283307" y="393898"/>
                    <a:pt x="288252" y="388684"/>
                    <a:pt x="292644" y="383025"/>
                  </a:cubicBezTo>
                  <a:lnTo>
                    <a:pt x="292644" y="424399"/>
                  </a:lnTo>
                  <a:lnTo>
                    <a:pt x="368877" y="424399"/>
                  </a:lnTo>
                  <a:lnTo>
                    <a:pt x="368877" y="164699"/>
                  </a:lnTo>
                  <a:cubicBezTo>
                    <a:pt x="369561" y="138971"/>
                    <a:pt x="364244" y="113442"/>
                    <a:pt x="353345" y="90122"/>
                  </a:cubicBezTo>
                  <a:cubicBezTo>
                    <a:pt x="343585" y="70170"/>
                    <a:pt x="329445" y="52674"/>
                    <a:pt x="311983" y="38934"/>
                  </a:cubicBezTo>
                  <a:close/>
                  <a:moveTo>
                    <a:pt x="261536" y="353929"/>
                  </a:moveTo>
                  <a:cubicBezTo>
                    <a:pt x="241894" y="365460"/>
                    <a:pt x="217375" y="371223"/>
                    <a:pt x="187985" y="371223"/>
                  </a:cubicBezTo>
                  <a:cubicBezTo>
                    <a:pt x="157903" y="371223"/>
                    <a:pt x="132896" y="365460"/>
                    <a:pt x="112963" y="353929"/>
                  </a:cubicBezTo>
                  <a:cubicBezTo>
                    <a:pt x="93031" y="342399"/>
                    <a:pt x="83067" y="325742"/>
                    <a:pt x="83067" y="303952"/>
                  </a:cubicBezTo>
                  <a:cubicBezTo>
                    <a:pt x="82180" y="282522"/>
                    <a:pt x="93853" y="262535"/>
                    <a:pt x="112963" y="252764"/>
                  </a:cubicBezTo>
                  <a:cubicBezTo>
                    <a:pt x="132921" y="241580"/>
                    <a:pt x="157929" y="235977"/>
                    <a:pt x="187985" y="235947"/>
                  </a:cubicBezTo>
                  <a:cubicBezTo>
                    <a:pt x="217492" y="235947"/>
                    <a:pt x="242011" y="241710"/>
                    <a:pt x="261536" y="253240"/>
                  </a:cubicBezTo>
                  <a:cubicBezTo>
                    <a:pt x="280296" y="263127"/>
                    <a:pt x="291753" y="282855"/>
                    <a:pt x="291043" y="304039"/>
                  </a:cubicBezTo>
                  <a:cubicBezTo>
                    <a:pt x="291043" y="325828"/>
                    <a:pt x="281209" y="342460"/>
                    <a:pt x="261536" y="353929"/>
                  </a:cubicBezTo>
                  <a:close/>
                </a:path>
              </a:pathLst>
            </a:custGeom>
            <a:solidFill>
              <a:srgbClr val="00A443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20" name="Forma libre 33">
              <a:extLst>
                <a:ext uri="{FF2B5EF4-FFF2-40B4-BE49-F238E27FC236}">
                  <a16:creationId xmlns:a16="http://schemas.microsoft.com/office/drawing/2014/main" id="{014A0365-8F1E-1DFF-E7AE-0F25C1F89D88}"/>
                </a:ext>
              </a:extLst>
            </p:cNvPr>
            <p:cNvSpPr/>
            <p:nvPr/>
          </p:nvSpPr>
          <p:spPr>
            <a:xfrm>
              <a:off x="6173437" y="5108611"/>
              <a:ext cx="349074" cy="433415"/>
            </a:xfrm>
            <a:custGeom>
              <a:avLst/>
              <a:gdLst>
                <a:gd name="connsiteX0" fmla="*/ 317740 w 349074"/>
                <a:gd name="connsiteY0" fmla="*/ 233018 h 433415"/>
                <a:gd name="connsiteX1" fmla="*/ 220610 w 349074"/>
                <a:gd name="connsiteY1" fmla="*/ 186716 h 433415"/>
                <a:gd name="connsiteX2" fmla="*/ 179594 w 349074"/>
                <a:gd name="connsiteY2" fmla="*/ 176902 h 433415"/>
                <a:gd name="connsiteX3" fmla="*/ 136329 w 349074"/>
                <a:gd name="connsiteY3" fmla="*/ 162981 h 433415"/>
                <a:gd name="connsiteX4" fmla="*/ 106043 w 349074"/>
                <a:gd name="connsiteY4" fmla="*/ 144953 h 433415"/>
                <a:gd name="connsiteX5" fmla="*/ 94578 w 349074"/>
                <a:gd name="connsiteY5" fmla="*/ 117111 h 433415"/>
                <a:gd name="connsiteX6" fmla="*/ 116211 w 349074"/>
                <a:gd name="connsiteY6" fmla="*/ 82265 h 433415"/>
                <a:gd name="connsiteX7" fmla="*/ 173191 w 349074"/>
                <a:gd name="connsiteY7" fmla="*/ 68776 h 433415"/>
                <a:gd name="connsiteX8" fmla="*/ 237527 w 349074"/>
                <a:gd name="connsiteY8" fmla="*/ 84729 h 433415"/>
                <a:gd name="connsiteX9" fmla="*/ 277288 w 349074"/>
                <a:gd name="connsiteY9" fmla="*/ 139203 h 433415"/>
                <a:gd name="connsiteX10" fmla="*/ 344392 w 349074"/>
                <a:gd name="connsiteY10" fmla="*/ 114603 h 433415"/>
                <a:gd name="connsiteX11" fmla="*/ 309131 w 349074"/>
                <a:gd name="connsiteY11" fmla="*/ 51527 h 433415"/>
                <a:gd name="connsiteX12" fmla="*/ 249684 w 349074"/>
                <a:gd name="connsiteY12" fmla="*/ 13006 h 433415"/>
                <a:gd name="connsiteX13" fmla="*/ 173061 w 349074"/>
                <a:gd name="connsiteY13" fmla="*/ 36 h 433415"/>
                <a:gd name="connsiteX14" fmla="*/ 90857 w 349074"/>
                <a:gd name="connsiteY14" fmla="*/ 15211 h 433415"/>
                <a:gd name="connsiteX15" fmla="*/ 35131 w 349074"/>
                <a:gd name="connsiteY15" fmla="*/ 56974 h 433415"/>
                <a:gd name="connsiteX16" fmla="*/ 15056 w 349074"/>
                <a:gd name="connsiteY16" fmla="*/ 118019 h 433415"/>
                <a:gd name="connsiteX17" fmla="*/ 45342 w 349074"/>
                <a:gd name="connsiteY17" fmla="*/ 195406 h 433415"/>
                <a:gd name="connsiteX18" fmla="*/ 142905 w 349074"/>
                <a:gd name="connsiteY18" fmla="*/ 243351 h 433415"/>
                <a:gd name="connsiteX19" fmla="*/ 184700 w 349074"/>
                <a:gd name="connsiteY19" fmla="*/ 253986 h 433415"/>
                <a:gd name="connsiteX20" fmla="*/ 249857 w 349074"/>
                <a:gd name="connsiteY20" fmla="*/ 276511 h 433415"/>
                <a:gd name="connsiteX21" fmla="*/ 270798 w 349074"/>
                <a:gd name="connsiteY21" fmla="*/ 312135 h 433415"/>
                <a:gd name="connsiteX22" fmla="*/ 246180 w 349074"/>
                <a:gd name="connsiteY22" fmla="*/ 350223 h 433415"/>
                <a:gd name="connsiteX23" fmla="*/ 177950 w 349074"/>
                <a:gd name="connsiteY23" fmla="*/ 365354 h 433415"/>
                <a:gd name="connsiteX24" fmla="*/ 130358 w 349074"/>
                <a:gd name="connsiteY24" fmla="*/ 357140 h 433415"/>
                <a:gd name="connsiteX25" fmla="*/ 90554 w 349074"/>
                <a:gd name="connsiteY25" fmla="*/ 332152 h 433415"/>
                <a:gd name="connsiteX26" fmla="*/ 65590 w 349074"/>
                <a:gd name="connsiteY26" fmla="*/ 289999 h 433415"/>
                <a:gd name="connsiteX27" fmla="*/ 0 w 349074"/>
                <a:gd name="connsiteY27" fmla="*/ 318663 h 433415"/>
                <a:gd name="connsiteX28" fmla="*/ 102452 w 349074"/>
                <a:gd name="connsiteY28" fmla="*/ 421038 h 433415"/>
                <a:gd name="connsiteX29" fmla="*/ 177864 w 349074"/>
                <a:gd name="connsiteY29" fmla="*/ 433360 h 433415"/>
                <a:gd name="connsiteX30" fmla="*/ 268721 w 349074"/>
                <a:gd name="connsiteY30" fmla="*/ 417364 h 433415"/>
                <a:gd name="connsiteX31" fmla="*/ 328124 w 349074"/>
                <a:gd name="connsiteY31" fmla="*/ 373526 h 433415"/>
                <a:gd name="connsiteX32" fmla="*/ 349065 w 349074"/>
                <a:gd name="connsiteY32" fmla="*/ 309627 h 433415"/>
                <a:gd name="connsiteX33" fmla="*/ 317740 w 349074"/>
                <a:gd name="connsiteY33" fmla="*/ 233018 h 43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349074" h="433415">
                  <a:moveTo>
                    <a:pt x="317740" y="233018"/>
                  </a:moveTo>
                  <a:cubicBezTo>
                    <a:pt x="296714" y="213075"/>
                    <a:pt x="264338" y="197641"/>
                    <a:pt x="220610" y="186716"/>
                  </a:cubicBezTo>
                  <a:lnTo>
                    <a:pt x="179594" y="176902"/>
                  </a:lnTo>
                  <a:cubicBezTo>
                    <a:pt x="164932" y="173050"/>
                    <a:pt x="150485" y="168402"/>
                    <a:pt x="136329" y="162981"/>
                  </a:cubicBezTo>
                  <a:cubicBezTo>
                    <a:pt x="125197" y="158908"/>
                    <a:pt x="114926" y="152795"/>
                    <a:pt x="106043" y="144953"/>
                  </a:cubicBezTo>
                  <a:cubicBezTo>
                    <a:pt x="98355" y="137776"/>
                    <a:pt x="94171" y="127617"/>
                    <a:pt x="94578" y="117111"/>
                  </a:cubicBezTo>
                  <a:cubicBezTo>
                    <a:pt x="94578" y="102900"/>
                    <a:pt x="101790" y="91288"/>
                    <a:pt x="116211" y="82265"/>
                  </a:cubicBezTo>
                  <a:cubicBezTo>
                    <a:pt x="130661" y="73273"/>
                    <a:pt x="149698" y="68776"/>
                    <a:pt x="173191" y="68776"/>
                  </a:cubicBezTo>
                  <a:cubicBezTo>
                    <a:pt x="195663" y="68387"/>
                    <a:pt x="217845" y="73887"/>
                    <a:pt x="237527" y="84729"/>
                  </a:cubicBezTo>
                  <a:cubicBezTo>
                    <a:pt x="256390" y="95421"/>
                    <a:pt x="269642" y="113579"/>
                    <a:pt x="277288" y="139203"/>
                  </a:cubicBezTo>
                  <a:lnTo>
                    <a:pt x="344392" y="114603"/>
                  </a:lnTo>
                  <a:cubicBezTo>
                    <a:pt x="338114" y="90959"/>
                    <a:pt x="325987" y="69269"/>
                    <a:pt x="309131" y="51527"/>
                  </a:cubicBezTo>
                  <a:cubicBezTo>
                    <a:pt x="292430" y="34424"/>
                    <a:pt x="272122" y="21264"/>
                    <a:pt x="249684" y="13006"/>
                  </a:cubicBezTo>
                  <a:cubicBezTo>
                    <a:pt x="225140" y="4087"/>
                    <a:pt x="199176" y="-305"/>
                    <a:pt x="173061" y="36"/>
                  </a:cubicBezTo>
                  <a:cubicBezTo>
                    <a:pt x="144917" y="-487"/>
                    <a:pt x="116955" y="4675"/>
                    <a:pt x="90857" y="15211"/>
                  </a:cubicBezTo>
                  <a:cubicBezTo>
                    <a:pt x="68909" y="23953"/>
                    <a:pt x="49677" y="38366"/>
                    <a:pt x="35131" y="56974"/>
                  </a:cubicBezTo>
                  <a:cubicBezTo>
                    <a:pt x="21806" y="74509"/>
                    <a:pt x="14736" y="96000"/>
                    <a:pt x="15056" y="118019"/>
                  </a:cubicBezTo>
                  <a:cubicBezTo>
                    <a:pt x="14342" y="146834"/>
                    <a:pt x="25254" y="174723"/>
                    <a:pt x="45342" y="195406"/>
                  </a:cubicBezTo>
                  <a:cubicBezTo>
                    <a:pt x="65534" y="216473"/>
                    <a:pt x="98052" y="232456"/>
                    <a:pt x="142905" y="243351"/>
                  </a:cubicBezTo>
                  <a:lnTo>
                    <a:pt x="184700" y="253986"/>
                  </a:lnTo>
                  <a:cubicBezTo>
                    <a:pt x="214207" y="260558"/>
                    <a:pt x="235926" y="268067"/>
                    <a:pt x="249857" y="276511"/>
                  </a:cubicBezTo>
                  <a:cubicBezTo>
                    <a:pt x="262967" y="283527"/>
                    <a:pt x="271049" y="297276"/>
                    <a:pt x="270798" y="312135"/>
                  </a:cubicBezTo>
                  <a:cubicBezTo>
                    <a:pt x="270798" y="327439"/>
                    <a:pt x="262590" y="340137"/>
                    <a:pt x="246180" y="350223"/>
                  </a:cubicBezTo>
                  <a:cubicBezTo>
                    <a:pt x="229769" y="360309"/>
                    <a:pt x="207025" y="365354"/>
                    <a:pt x="177950" y="365354"/>
                  </a:cubicBezTo>
                  <a:cubicBezTo>
                    <a:pt x="161730" y="365406"/>
                    <a:pt x="145622" y="362626"/>
                    <a:pt x="130358" y="357140"/>
                  </a:cubicBezTo>
                  <a:cubicBezTo>
                    <a:pt x="115371" y="351918"/>
                    <a:pt x="101764" y="343375"/>
                    <a:pt x="90554" y="332152"/>
                  </a:cubicBezTo>
                  <a:cubicBezTo>
                    <a:pt x="78972" y="320301"/>
                    <a:pt x="70410" y="305844"/>
                    <a:pt x="65590" y="289999"/>
                  </a:cubicBezTo>
                  <a:lnTo>
                    <a:pt x="0" y="318663"/>
                  </a:lnTo>
                  <a:cubicBezTo>
                    <a:pt x="16099" y="367015"/>
                    <a:pt x="54064" y="404951"/>
                    <a:pt x="102452" y="421038"/>
                  </a:cubicBezTo>
                  <a:cubicBezTo>
                    <a:pt x="126711" y="429378"/>
                    <a:pt x="152212" y="433546"/>
                    <a:pt x="177864" y="433360"/>
                  </a:cubicBezTo>
                  <a:cubicBezTo>
                    <a:pt x="208907" y="434030"/>
                    <a:pt x="239776" y="428596"/>
                    <a:pt x="268721" y="417364"/>
                  </a:cubicBezTo>
                  <a:cubicBezTo>
                    <a:pt x="292136" y="408406"/>
                    <a:pt x="312670" y="393253"/>
                    <a:pt x="328124" y="373526"/>
                  </a:cubicBezTo>
                  <a:cubicBezTo>
                    <a:pt x="342008" y="355138"/>
                    <a:pt x="349376" y="332657"/>
                    <a:pt x="349065" y="309627"/>
                  </a:cubicBezTo>
                  <a:cubicBezTo>
                    <a:pt x="349238" y="278469"/>
                    <a:pt x="338798" y="252936"/>
                    <a:pt x="317740" y="233018"/>
                  </a:cubicBezTo>
                  <a:close/>
                </a:path>
              </a:pathLst>
            </a:custGeom>
            <a:solidFill>
              <a:srgbClr val="00A443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21" name="Forma libre 34">
              <a:extLst>
                <a:ext uri="{FF2B5EF4-FFF2-40B4-BE49-F238E27FC236}">
                  <a16:creationId xmlns:a16="http://schemas.microsoft.com/office/drawing/2014/main" id="{F6BA4766-5FB9-9E11-9315-1664B0BA86BB}"/>
                </a:ext>
              </a:extLst>
            </p:cNvPr>
            <p:cNvSpPr/>
            <p:nvPr/>
          </p:nvSpPr>
          <p:spPr>
            <a:xfrm>
              <a:off x="5174095" y="5851476"/>
              <a:ext cx="219484" cy="237478"/>
            </a:xfrm>
            <a:custGeom>
              <a:avLst/>
              <a:gdLst>
                <a:gd name="connsiteX0" fmla="*/ 95184 w 219484"/>
                <a:gd name="connsiteY0" fmla="*/ 0 h 237478"/>
                <a:gd name="connsiteX1" fmla="*/ 0 w 219484"/>
                <a:gd name="connsiteY1" fmla="*/ 237478 h 237478"/>
                <a:gd name="connsiteX2" fmla="*/ 31930 w 219484"/>
                <a:gd name="connsiteY2" fmla="*/ 237478 h 237478"/>
                <a:gd name="connsiteX3" fmla="*/ 59187 w 219484"/>
                <a:gd name="connsiteY3" fmla="*/ 166922 h 237478"/>
                <a:gd name="connsiteX4" fmla="*/ 159606 w 219484"/>
                <a:gd name="connsiteY4" fmla="*/ 166922 h 237478"/>
                <a:gd name="connsiteX5" fmla="*/ 186906 w 219484"/>
                <a:gd name="connsiteY5" fmla="*/ 237478 h 237478"/>
                <a:gd name="connsiteX6" fmla="*/ 219485 w 219484"/>
                <a:gd name="connsiteY6" fmla="*/ 237478 h 237478"/>
                <a:gd name="connsiteX7" fmla="*/ 124301 w 219484"/>
                <a:gd name="connsiteY7" fmla="*/ 0 h 237478"/>
                <a:gd name="connsiteX8" fmla="*/ 69700 w 219484"/>
                <a:gd name="connsiteY8" fmla="*/ 140118 h 237478"/>
                <a:gd name="connsiteX9" fmla="*/ 99640 w 219484"/>
                <a:gd name="connsiteY9" fmla="*/ 62731 h 237478"/>
                <a:gd name="connsiteX10" fmla="*/ 109461 w 219484"/>
                <a:gd name="connsiteY10" fmla="*/ 37656 h 237478"/>
                <a:gd name="connsiteX11" fmla="*/ 119326 w 219484"/>
                <a:gd name="connsiteY11" fmla="*/ 62731 h 237478"/>
                <a:gd name="connsiteX12" fmla="*/ 149222 w 219484"/>
                <a:gd name="connsiteY12" fmla="*/ 140118 h 237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9484" h="237478">
                  <a:moveTo>
                    <a:pt x="95184" y="0"/>
                  </a:moveTo>
                  <a:lnTo>
                    <a:pt x="0" y="237478"/>
                  </a:lnTo>
                  <a:lnTo>
                    <a:pt x="31930" y="237478"/>
                  </a:lnTo>
                  <a:lnTo>
                    <a:pt x="59187" y="166922"/>
                  </a:lnTo>
                  <a:lnTo>
                    <a:pt x="159606" y="166922"/>
                  </a:lnTo>
                  <a:lnTo>
                    <a:pt x="186906" y="237478"/>
                  </a:lnTo>
                  <a:lnTo>
                    <a:pt x="219485" y="237478"/>
                  </a:lnTo>
                  <a:lnTo>
                    <a:pt x="124301" y="0"/>
                  </a:lnTo>
                  <a:close/>
                  <a:moveTo>
                    <a:pt x="69700" y="140118"/>
                  </a:moveTo>
                  <a:lnTo>
                    <a:pt x="99640" y="62731"/>
                  </a:lnTo>
                  <a:lnTo>
                    <a:pt x="109461" y="37656"/>
                  </a:lnTo>
                  <a:cubicBezTo>
                    <a:pt x="113528" y="48032"/>
                    <a:pt x="116816" y="56419"/>
                    <a:pt x="119326" y="62731"/>
                  </a:cubicBezTo>
                  <a:lnTo>
                    <a:pt x="149222" y="140118"/>
                  </a:lnTo>
                  <a:close/>
                </a:path>
              </a:pathLst>
            </a:custGeom>
            <a:solidFill>
              <a:srgbClr val="00A443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22" name="Forma libre 35">
              <a:extLst>
                <a:ext uri="{FF2B5EF4-FFF2-40B4-BE49-F238E27FC236}">
                  <a16:creationId xmlns:a16="http://schemas.microsoft.com/office/drawing/2014/main" id="{27682C2D-68E4-24A9-80A8-6FD975EB9AF4}"/>
                </a:ext>
              </a:extLst>
            </p:cNvPr>
            <p:cNvSpPr/>
            <p:nvPr/>
          </p:nvSpPr>
          <p:spPr>
            <a:xfrm>
              <a:off x="5413265" y="5914542"/>
              <a:ext cx="145779" cy="174412"/>
            </a:xfrm>
            <a:custGeom>
              <a:avLst/>
              <a:gdLst>
                <a:gd name="connsiteX0" fmla="*/ 114783 w 145779"/>
                <a:gd name="connsiteY0" fmla="*/ 8181 h 174412"/>
                <a:gd name="connsiteX1" fmla="*/ 81512 w 145779"/>
                <a:gd name="connsiteY1" fmla="*/ 10 h 174412"/>
                <a:gd name="connsiteX2" fmla="*/ 48241 w 145779"/>
                <a:gd name="connsiteY2" fmla="*/ 9003 h 174412"/>
                <a:gd name="connsiteX3" fmla="*/ 29204 w 145779"/>
                <a:gd name="connsiteY3" fmla="*/ 29625 h 174412"/>
                <a:gd name="connsiteX4" fmla="*/ 29204 w 145779"/>
                <a:gd name="connsiteY4" fmla="*/ 3080 h 174412"/>
                <a:gd name="connsiteX5" fmla="*/ 0 w 145779"/>
                <a:gd name="connsiteY5" fmla="*/ 3080 h 174412"/>
                <a:gd name="connsiteX6" fmla="*/ 0 w 145779"/>
                <a:gd name="connsiteY6" fmla="*/ 174412 h 174412"/>
                <a:gd name="connsiteX7" fmla="*/ 29204 w 145779"/>
                <a:gd name="connsiteY7" fmla="*/ 174412 h 174412"/>
                <a:gd name="connsiteX8" fmla="*/ 29204 w 145779"/>
                <a:gd name="connsiteY8" fmla="*/ 72642 h 174412"/>
                <a:gd name="connsiteX9" fmla="*/ 42184 w 145779"/>
                <a:gd name="connsiteY9" fmla="*/ 38531 h 174412"/>
                <a:gd name="connsiteX10" fmla="*/ 75455 w 145779"/>
                <a:gd name="connsiteY10" fmla="*/ 26166 h 174412"/>
                <a:gd name="connsiteX11" fmla="*/ 105178 w 145779"/>
                <a:gd name="connsiteY11" fmla="*/ 38358 h 174412"/>
                <a:gd name="connsiteX12" fmla="*/ 116557 w 145779"/>
                <a:gd name="connsiteY12" fmla="*/ 71604 h 174412"/>
                <a:gd name="connsiteX13" fmla="*/ 116557 w 145779"/>
                <a:gd name="connsiteY13" fmla="*/ 174412 h 174412"/>
                <a:gd name="connsiteX14" fmla="*/ 145761 w 145779"/>
                <a:gd name="connsiteY14" fmla="*/ 174412 h 174412"/>
                <a:gd name="connsiteX15" fmla="*/ 145761 w 145779"/>
                <a:gd name="connsiteY15" fmla="*/ 67194 h 174412"/>
                <a:gd name="connsiteX16" fmla="*/ 137627 w 145779"/>
                <a:gd name="connsiteY16" fmla="*/ 31571 h 174412"/>
                <a:gd name="connsiteX17" fmla="*/ 114783 w 145779"/>
                <a:gd name="connsiteY17" fmla="*/ 8181 h 174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45779" h="174412">
                  <a:moveTo>
                    <a:pt x="114783" y="8181"/>
                  </a:moveTo>
                  <a:cubicBezTo>
                    <a:pt x="104589" y="2622"/>
                    <a:pt x="93124" y="-193"/>
                    <a:pt x="81512" y="10"/>
                  </a:cubicBezTo>
                  <a:cubicBezTo>
                    <a:pt x="69817" y="2"/>
                    <a:pt x="58335" y="3106"/>
                    <a:pt x="48241" y="9003"/>
                  </a:cubicBezTo>
                  <a:cubicBezTo>
                    <a:pt x="40033" y="13892"/>
                    <a:pt x="33418" y="21056"/>
                    <a:pt x="29204" y="29625"/>
                  </a:cubicBezTo>
                  <a:lnTo>
                    <a:pt x="29204" y="3080"/>
                  </a:lnTo>
                  <a:lnTo>
                    <a:pt x="0" y="3080"/>
                  </a:lnTo>
                  <a:lnTo>
                    <a:pt x="0" y="174412"/>
                  </a:lnTo>
                  <a:lnTo>
                    <a:pt x="29204" y="174412"/>
                  </a:lnTo>
                  <a:lnTo>
                    <a:pt x="29204" y="72642"/>
                  </a:lnTo>
                  <a:cubicBezTo>
                    <a:pt x="28520" y="59953"/>
                    <a:pt x="33236" y="47562"/>
                    <a:pt x="42184" y="38531"/>
                  </a:cubicBezTo>
                  <a:cubicBezTo>
                    <a:pt x="51174" y="30131"/>
                    <a:pt x="63154" y="25678"/>
                    <a:pt x="75455" y="26166"/>
                  </a:cubicBezTo>
                  <a:cubicBezTo>
                    <a:pt x="86656" y="25764"/>
                    <a:pt x="97490" y="30209"/>
                    <a:pt x="105178" y="38358"/>
                  </a:cubicBezTo>
                  <a:cubicBezTo>
                    <a:pt x="113130" y="47554"/>
                    <a:pt x="117210" y="59469"/>
                    <a:pt x="116557" y="71604"/>
                  </a:cubicBezTo>
                  <a:lnTo>
                    <a:pt x="116557" y="174412"/>
                  </a:lnTo>
                  <a:lnTo>
                    <a:pt x="145761" y="174412"/>
                  </a:lnTo>
                  <a:lnTo>
                    <a:pt x="145761" y="67194"/>
                  </a:lnTo>
                  <a:cubicBezTo>
                    <a:pt x="146033" y="54830"/>
                    <a:pt x="143238" y="42590"/>
                    <a:pt x="137627" y="31571"/>
                  </a:cubicBezTo>
                  <a:cubicBezTo>
                    <a:pt x="132470" y="21705"/>
                    <a:pt x="124526" y="13573"/>
                    <a:pt x="114783" y="8181"/>
                  </a:cubicBezTo>
                  <a:close/>
                </a:path>
              </a:pathLst>
            </a:custGeom>
            <a:solidFill>
              <a:srgbClr val="00A443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23" name="Forma libre 36">
              <a:extLst>
                <a:ext uri="{FF2B5EF4-FFF2-40B4-BE49-F238E27FC236}">
                  <a16:creationId xmlns:a16="http://schemas.microsoft.com/office/drawing/2014/main" id="{61844BD5-21A5-CE4B-B76C-88BD841AC4B3}"/>
                </a:ext>
              </a:extLst>
            </p:cNvPr>
            <p:cNvSpPr/>
            <p:nvPr/>
          </p:nvSpPr>
          <p:spPr>
            <a:xfrm>
              <a:off x="5656460" y="5851476"/>
              <a:ext cx="219355" cy="237478"/>
            </a:xfrm>
            <a:custGeom>
              <a:avLst/>
              <a:gdLst>
                <a:gd name="connsiteX0" fmla="*/ 95184 w 219355"/>
                <a:gd name="connsiteY0" fmla="*/ 0 h 237478"/>
                <a:gd name="connsiteX1" fmla="*/ 0 w 219355"/>
                <a:gd name="connsiteY1" fmla="*/ 237478 h 237478"/>
                <a:gd name="connsiteX2" fmla="*/ 31930 w 219355"/>
                <a:gd name="connsiteY2" fmla="*/ 237478 h 237478"/>
                <a:gd name="connsiteX3" fmla="*/ 59230 w 219355"/>
                <a:gd name="connsiteY3" fmla="*/ 166922 h 237478"/>
                <a:gd name="connsiteX4" fmla="*/ 159476 w 219355"/>
                <a:gd name="connsiteY4" fmla="*/ 166922 h 237478"/>
                <a:gd name="connsiteX5" fmla="*/ 186776 w 219355"/>
                <a:gd name="connsiteY5" fmla="*/ 237478 h 237478"/>
                <a:gd name="connsiteX6" fmla="*/ 219355 w 219355"/>
                <a:gd name="connsiteY6" fmla="*/ 237478 h 237478"/>
                <a:gd name="connsiteX7" fmla="*/ 124172 w 219355"/>
                <a:gd name="connsiteY7" fmla="*/ 0 h 237478"/>
                <a:gd name="connsiteX8" fmla="*/ 69657 w 219355"/>
                <a:gd name="connsiteY8" fmla="*/ 140118 h 237478"/>
                <a:gd name="connsiteX9" fmla="*/ 99597 w 219355"/>
                <a:gd name="connsiteY9" fmla="*/ 62731 h 237478"/>
                <a:gd name="connsiteX10" fmla="*/ 109418 w 219355"/>
                <a:gd name="connsiteY10" fmla="*/ 37656 h 237478"/>
                <a:gd name="connsiteX11" fmla="*/ 119283 w 219355"/>
                <a:gd name="connsiteY11" fmla="*/ 62731 h 237478"/>
                <a:gd name="connsiteX12" fmla="*/ 149179 w 219355"/>
                <a:gd name="connsiteY12" fmla="*/ 140118 h 237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9355" h="237478">
                  <a:moveTo>
                    <a:pt x="95184" y="0"/>
                  </a:moveTo>
                  <a:lnTo>
                    <a:pt x="0" y="237478"/>
                  </a:lnTo>
                  <a:lnTo>
                    <a:pt x="31930" y="237478"/>
                  </a:lnTo>
                  <a:lnTo>
                    <a:pt x="59230" y="166922"/>
                  </a:lnTo>
                  <a:lnTo>
                    <a:pt x="159476" y="166922"/>
                  </a:lnTo>
                  <a:lnTo>
                    <a:pt x="186776" y="237478"/>
                  </a:lnTo>
                  <a:lnTo>
                    <a:pt x="219355" y="237478"/>
                  </a:lnTo>
                  <a:lnTo>
                    <a:pt x="124172" y="0"/>
                  </a:lnTo>
                  <a:close/>
                  <a:moveTo>
                    <a:pt x="69657" y="140118"/>
                  </a:moveTo>
                  <a:lnTo>
                    <a:pt x="99597" y="62731"/>
                  </a:lnTo>
                  <a:lnTo>
                    <a:pt x="109418" y="37656"/>
                  </a:lnTo>
                  <a:cubicBezTo>
                    <a:pt x="113528" y="48032"/>
                    <a:pt x="116773" y="56419"/>
                    <a:pt x="119283" y="62731"/>
                  </a:cubicBezTo>
                  <a:lnTo>
                    <a:pt x="149179" y="140118"/>
                  </a:lnTo>
                  <a:close/>
                </a:path>
              </a:pathLst>
            </a:custGeom>
            <a:solidFill>
              <a:srgbClr val="00A443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24" name="Forma libre 37">
              <a:extLst>
                <a:ext uri="{FF2B5EF4-FFF2-40B4-BE49-F238E27FC236}">
                  <a16:creationId xmlns:a16="http://schemas.microsoft.com/office/drawing/2014/main" id="{A93BFED9-9D00-2A4B-0E9D-5CAC2A10D2CC}"/>
                </a:ext>
              </a:extLst>
            </p:cNvPr>
            <p:cNvSpPr/>
            <p:nvPr/>
          </p:nvSpPr>
          <p:spPr>
            <a:xfrm>
              <a:off x="5864739" y="5917622"/>
              <a:ext cx="165316" cy="171678"/>
            </a:xfrm>
            <a:custGeom>
              <a:avLst/>
              <a:gdLst>
                <a:gd name="connsiteX0" fmla="*/ 91593 w 165316"/>
                <a:gd name="connsiteY0" fmla="*/ 109250 h 171678"/>
                <a:gd name="connsiteX1" fmla="*/ 87872 w 165316"/>
                <a:gd name="connsiteY1" fmla="*/ 119280 h 171678"/>
                <a:gd name="connsiteX2" fmla="*/ 82767 w 165316"/>
                <a:gd name="connsiteY2" fmla="*/ 131298 h 171678"/>
                <a:gd name="connsiteX3" fmla="*/ 78440 w 165316"/>
                <a:gd name="connsiteY3" fmla="*/ 119280 h 171678"/>
                <a:gd name="connsiteX4" fmla="*/ 74373 w 165316"/>
                <a:gd name="connsiteY4" fmla="*/ 109250 h 171678"/>
                <a:gd name="connsiteX5" fmla="*/ 31584 w 165316"/>
                <a:gd name="connsiteY5" fmla="*/ 0 h 171678"/>
                <a:gd name="connsiteX6" fmla="*/ 0 w 165316"/>
                <a:gd name="connsiteY6" fmla="*/ 0 h 171678"/>
                <a:gd name="connsiteX7" fmla="*/ 69225 w 165316"/>
                <a:gd name="connsiteY7" fmla="*/ 171678 h 171678"/>
                <a:gd name="connsiteX8" fmla="*/ 96092 w 165316"/>
                <a:gd name="connsiteY8" fmla="*/ 171678 h 171678"/>
                <a:gd name="connsiteX9" fmla="*/ 165317 w 165316"/>
                <a:gd name="connsiteY9" fmla="*/ 0 h 171678"/>
                <a:gd name="connsiteX10" fmla="*/ 134079 w 165316"/>
                <a:gd name="connsiteY10" fmla="*/ 0 h 171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5316" h="171678">
                  <a:moveTo>
                    <a:pt x="91593" y="109250"/>
                  </a:moveTo>
                  <a:cubicBezTo>
                    <a:pt x="90468" y="112406"/>
                    <a:pt x="89256" y="115778"/>
                    <a:pt x="87872" y="119280"/>
                  </a:cubicBezTo>
                  <a:cubicBezTo>
                    <a:pt x="86487" y="122782"/>
                    <a:pt x="84843" y="126802"/>
                    <a:pt x="82767" y="131298"/>
                  </a:cubicBezTo>
                  <a:cubicBezTo>
                    <a:pt x="81209" y="126975"/>
                    <a:pt x="79738" y="122652"/>
                    <a:pt x="78440" y="119280"/>
                  </a:cubicBezTo>
                  <a:cubicBezTo>
                    <a:pt x="77142" y="115907"/>
                    <a:pt x="75758" y="112406"/>
                    <a:pt x="74373" y="109250"/>
                  </a:cubicBezTo>
                  <a:lnTo>
                    <a:pt x="31584" y="0"/>
                  </a:lnTo>
                  <a:lnTo>
                    <a:pt x="0" y="0"/>
                  </a:lnTo>
                  <a:lnTo>
                    <a:pt x="69225" y="171678"/>
                  </a:lnTo>
                  <a:lnTo>
                    <a:pt x="96092" y="171678"/>
                  </a:lnTo>
                  <a:lnTo>
                    <a:pt x="165317" y="0"/>
                  </a:lnTo>
                  <a:lnTo>
                    <a:pt x="134079" y="0"/>
                  </a:lnTo>
                  <a:close/>
                </a:path>
              </a:pathLst>
            </a:custGeom>
            <a:solidFill>
              <a:srgbClr val="00A443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25" name="Forma libre 38">
              <a:extLst>
                <a:ext uri="{FF2B5EF4-FFF2-40B4-BE49-F238E27FC236}">
                  <a16:creationId xmlns:a16="http://schemas.microsoft.com/office/drawing/2014/main" id="{B71AF9DB-4679-F69B-4673-67BFC6E6AD94}"/>
                </a:ext>
              </a:extLst>
            </p:cNvPr>
            <p:cNvSpPr/>
            <p:nvPr/>
          </p:nvSpPr>
          <p:spPr>
            <a:xfrm>
              <a:off x="6034795" y="5914540"/>
              <a:ext cx="150483" cy="177660"/>
            </a:xfrm>
            <a:custGeom>
              <a:avLst/>
              <a:gdLst>
                <a:gd name="connsiteX0" fmla="*/ 126788 w 150483"/>
                <a:gd name="connsiteY0" fmla="*/ 15620 h 177660"/>
                <a:gd name="connsiteX1" fmla="*/ 102689 w 150483"/>
                <a:gd name="connsiteY1" fmla="*/ 3774 h 177660"/>
                <a:gd name="connsiteX2" fmla="*/ 74653 w 150483"/>
                <a:gd name="connsiteY2" fmla="*/ 13 h 177660"/>
                <a:gd name="connsiteX3" fmla="*/ 32902 w 150483"/>
                <a:gd name="connsiteY3" fmla="*/ 10561 h 177660"/>
                <a:gd name="connsiteX4" fmla="*/ 6077 w 150483"/>
                <a:gd name="connsiteY4" fmla="*/ 41776 h 177660"/>
                <a:gd name="connsiteX5" fmla="*/ 29181 w 150483"/>
                <a:gd name="connsiteY5" fmla="*/ 54313 h 177660"/>
                <a:gd name="connsiteX6" fmla="*/ 46141 w 150483"/>
                <a:gd name="connsiteY6" fmla="*/ 33777 h 177660"/>
                <a:gd name="connsiteX7" fmla="*/ 74307 w 150483"/>
                <a:gd name="connsiteY7" fmla="*/ 26169 h 177660"/>
                <a:gd name="connsiteX8" fmla="*/ 97411 w 150483"/>
                <a:gd name="connsiteY8" fmla="*/ 30492 h 177660"/>
                <a:gd name="connsiteX9" fmla="*/ 114717 w 150483"/>
                <a:gd name="connsiteY9" fmla="*/ 44413 h 177660"/>
                <a:gd name="connsiteX10" fmla="*/ 121336 w 150483"/>
                <a:gd name="connsiteY10" fmla="*/ 70353 h 177660"/>
                <a:gd name="connsiteX11" fmla="*/ 121336 w 150483"/>
                <a:gd name="connsiteY11" fmla="*/ 91191 h 177660"/>
                <a:gd name="connsiteX12" fmla="*/ 116274 w 150483"/>
                <a:gd name="connsiteY12" fmla="*/ 86046 h 177660"/>
                <a:gd name="connsiteX13" fmla="*/ 69418 w 150483"/>
                <a:gd name="connsiteY13" fmla="*/ 72125 h 177660"/>
                <a:gd name="connsiteX14" fmla="*/ 34805 w 150483"/>
                <a:gd name="connsiteY14" fmla="*/ 78221 h 177660"/>
                <a:gd name="connsiteX15" fmla="*/ 9495 w 150483"/>
                <a:gd name="connsiteY15" fmla="*/ 96033 h 177660"/>
                <a:gd name="connsiteX16" fmla="*/ 20 w 150483"/>
                <a:gd name="connsiteY16" fmla="*/ 124740 h 177660"/>
                <a:gd name="connsiteX17" fmla="*/ 9322 w 150483"/>
                <a:gd name="connsiteY17" fmla="*/ 153576 h 177660"/>
                <a:gd name="connsiteX18" fmla="*/ 34286 w 150483"/>
                <a:gd name="connsiteY18" fmla="*/ 171561 h 177660"/>
                <a:gd name="connsiteX19" fmla="*/ 68249 w 150483"/>
                <a:gd name="connsiteY19" fmla="*/ 177657 h 177660"/>
                <a:gd name="connsiteX20" fmla="*/ 115841 w 150483"/>
                <a:gd name="connsiteY20" fmla="*/ 163390 h 177660"/>
                <a:gd name="connsiteX21" fmla="*/ 121942 w 150483"/>
                <a:gd name="connsiteY21" fmla="*/ 156991 h 177660"/>
                <a:gd name="connsiteX22" fmla="*/ 121942 w 150483"/>
                <a:gd name="connsiteY22" fmla="*/ 174284 h 177660"/>
                <a:gd name="connsiteX23" fmla="*/ 150454 w 150483"/>
                <a:gd name="connsiteY23" fmla="*/ 174284 h 177660"/>
                <a:gd name="connsiteX24" fmla="*/ 150454 w 150483"/>
                <a:gd name="connsiteY24" fmla="*/ 67067 h 177660"/>
                <a:gd name="connsiteX25" fmla="*/ 144007 w 150483"/>
                <a:gd name="connsiteY25" fmla="*/ 36372 h 177660"/>
                <a:gd name="connsiteX26" fmla="*/ 126788 w 150483"/>
                <a:gd name="connsiteY26" fmla="*/ 15620 h 177660"/>
                <a:gd name="connsiteX27" fmla="*/ 108789 w 150483"/>
                <a:gd name="connsiteY27" fmla="*/ 147134 h 177660"/>
                <a:gd name="connsiteX28" fmla="*/ 76340 w 150483"/>
                <a:gd name="connsiteY28" fmla="*/ 154743 h 177660"/>
                <a:gd name="connsiteX29" fmla="*/ 43242 w 150483"/>
                <a:gd name="connsiteY29" fmla="*/ 147307 h 177660"/>
                <a:gd name="connsiteX30" fmla="*/ 32898 w 150483"/>
                <a:gd name="connsiteY30" fmla="*/ 112682 h 177660"/>
                <a:gd name="connsiteX31" fmla="*/ 43242 w 150483"/>
                <a:gd name="connsiteY31" fmla="*/ 102345 h 177660"/>
                <a:gd name="connsiteX32" fmla="*/ 76340 w 150483"/>
                <a:gd name="connsiteY32" fmla="*/ 95039 h 177660"/>
                <a:gd name="connsiteX33" fmla="*/ 108789 w 150483"/>
                <a:gd name="connsiteY33" fmla="*/ 102648 h 177660"/>
                <a:gd name="connsiteX34" fmla="*/ 118645 w 150483"/>
                <a:gd name="connsiteY34" fmla="*/ 137286 h 177660"/>
                <a:gd name="connsiteX35" fmla="*/ 108789 w 150483"/>
                <a:gd name="connsiteY35" fmla="*/ 147134 h 177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50483" h="177660">
                  <a:moveTo>
                    <a:pt x="126788" y="15620"/>
                  </a:moveTo>
                  <a:cubicBezTo>
                    <a:pt x="119584" y="10172"/>
                    <a:pt x="111402" y="6152"/>
                    <a:pt x="102689" y="3774"/>
                  </a:cubicBezTo>
                  <a:cubicBezTo>
                    <a:pt x="93560" y="1245"/>
                    <a:pt x="84128" y="-22"/>
                    <a:pt x="74653" y="13"/>
                  </a:cubicBezTo>
                  <a:cubicBezTo>
                    <a:pt x="60046" y="-242"/>
                    <a:pt x="45635" y="3402"/>
                    <a:pt x="32902" y="10561"/>
                  </a:cubicBezTo>
                  <a:cubicBezTo>
                    <a:pt x="20653" y="17595"/>
                    <a:pt x="11183" y="28611"/>
                    <a:pt x="6077" y="41776"/>
                  </a:cubicBezTo>
                  <a:lnTo>
                    <a:pt x="29181" y="54313"/>
                  </a:lnTo>
                  <a:cubicBezTo>
                    <a:pt x="32478" y="45822"/>
                    <a:pt x="38422" y="38620"/>
                    <a:pt x="46141" y="33777"/>
                  </a:cubicBezTo>
                  <a:cubicBezTo>
                    <a:pt x="54591" y="28564"/>
                    <a:pt x="64377" y="25922"/>
                    <a:pt x="74307" y="26169"/>
                  </a:cubicBezTo>
                  <a:cubicBezTo>
                    <a:pt x="82216" y="26086"/>
                    <a:pt x="90064" y="27556"/>
                    <a:pt x="97411" y="30492"/>
                  </a:cubicBezTo>
                  <a:cubicBezTo>
                    <a:pt x="104467" y="33254"/>
                    <a:pt x="110511" y="38114"/>
                    <a:pt x="114717" y="44413"/>
                  </a:cubicBezTo>
                  <a:cubicBezTo>
                    <a:pt x="119493" y="52195"/>
                    <a:pt x="121799" y="61235"/>
                    <a:pt x="121336" y="70353"/>
                  </a:cubicBezTo>
                  <a:lnTo>
                    <a:pt x="121336" y="91191"/>
                  </a:lnTo>
                  <a:cubicBezTo>
                    <a:pt x="119792" y="89341"/>
                    <a:pt x="118100" y="87620"/>
                    <a:pt x="116274" y="86046"/>
                  </a:cubicBezTo>
                  <a:cubicBezTo>
                    <a:pt x="105427" y="76738"/>
                    <a:pt x="89809" y="72095"/>
                    <a:pt x="69418" y="72125"/>
                  </a:cubicBezTo>
                  <a:cubicBezTo>
                    <a:pt x="57602" y="71983"/>
                    <a:pt x="45864" y="74053"/>
                    <a:pt x="34805" y="78221"/>
                  </a:cubicBezTo>
                  <a:cubicBezTo>
                    <a:pt x="24950" y="81835"/>
                    <a:pt x="16219" y="87979"/>
                    <a:pt x="9495" y="96033"/>
                  </a:cubicBezTo>
                  <a:cubicBezTo>
                    <a:pt x="3062" y="104191"/>
                    <a:pt x="-291" y="114355"/>
                    <a:pt x="20" y="124740"/>
                  </a:cubicBezTo>
                  <a:cubicBezTo>
                    <a:pt x="-291" y="135133"/>
                    <a:pt x="2997" y="145319"/>
                    <a:pt x="9322" y="153576"/>
                  </a:cubicBezTo>
                  <a:cubicBezTo>
                    <a:pt x="15877" y="161700"/>
                    <a:pt x="24500" y="167912"/>
                    <a:pt x="34286" y="171561"/>
                  </a:cubicBezTo>
                  <a:cubicBezTo>
                    <a:pt x="45124" y="175698"/>
                    <a:pt x="56646" y="177765"/>
                    <a:pt x="68249" y="177657"/>
                  </a:cubicBezTo>
                  <a:cubicBezTo>
                    <a:pt x="88844" y="177657"/>
                    <a:pt x="104709" y="172901"/>
                    <a:pt x="115841" y="163390"/>
                  </a:cubicBezTo>
                  <a:cubicBezTo>
                    <a:pt x="118083" y="161462"/>
                    <a:pt x="120125" y="159322"/>
                    <a:pt x="121942" y="156991"/>
                  </a:cubicBezTo>
                  <a:lnTo>
                    <a:pt x="121942" y="174284"/>
                  </a:lnTo>
                  <a:lnTo>
                    <a:pt x="150454" y="174284"/>
                  </a:lnTo>
                  <a:lnTo>
                    <a:pt x="150454" y="67067"/>
                  </a:lnTo>
                  <a:cubicBezTo>
                    <a:pt x="150770" y="56470"/>
                    <a:pt x="148559" y="45948"/>
                    <a:pt x="144007" y="36372"/>
                  </a:cubicBezTo>
                  <a:cubicBezTo>
                    <a:pt x="139927" y="28231"/>
                    <a:pt x="134034" y="21132"/>
                    <a:pt x="126788" y="15620"/>
                  </a:cubicBezTo>
                  <a:close/>
                  <a:moveTo>
                    <a:pt x="108789" y="147134"/>
                  </a:moveTo>
                  <a:cubicBezTo>
                    <a:pt x="98843" y="152504"/>
                    <a:pt x="87641" y="155132"/>
                    <a:pt x="76340" y="154743"/>
                  </a:cubicBezTo>
                  <a:cubicBezTo>
                    <a:pt x="64853" y="155128"/>
                    <a:pt x="53462" y="152569"/>
                    <a:pt x="43242" y="147307"/>
                  </a:cubicBezTo>
                  <a:cubicBezTo>
                    <a:pt x="30816" y="140602"/>
                    <a:pt x="26183" y="125099"/>
                    <a:pt x="32898" y="112682"/>
                  </a:cubicBezTo>
                  <a:cubicBezTo>
                    <a:pt x="35264" y="108303"/>
                    <a:pt x="38860" y="104710"/>
                    <a:pt x="43242" y="102345"/>
                  </a:cubicBezTo>
                  <a:cubicBezTo>
                    <a:pt x="53487" y="97170"/>
                    <a:pt x="64871" y="94658"/>
                    <a:pt x="76340" y="95039"/>
                  </a:cubicBezTo>
                  <a:cubicBezTo>
                    <a:pt x="87641" y="94649"/>
                    <a:pt x="98843" y="97278"/>
                    <a:pt x="108789" y="102648"/>
                  </a:cubicBezTo>
                  <a:cubicBezTo>
                    <a:pt x="121085" y="109496"/>
                    <a:pt x="125494" y="125003"/>
                    <a:pt x="118645" y="137286"/>
                  </a:cubicBezTo>
                  <a:cubicBezTo>
                    <a:pt x="116339" y="141419"/>
                    <a:pt x="112925" y="144830"/>
                    <a:pt x="108789" y="147134"/>
                  </a:cubicBezTo>
                  <a:close/>
                </a:path>
              </a:pathLst>
            </a:custGeom>
            <a:solidFill>
              <a:srgbClr val="00A443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26" name="Forma libre 39">
              <a:extLst>
                <a:ext uri="{FF2B5EF4-FFF2-40B4-BE49-F238E27FC236}">
                  <a16:creationId xmlns:a16="http://schemas.microsoft.com/office/drawing/2014/main" id="{F3257177-3192-1AFC-197D-4F9E19148926}"/>
                </a:ext>
              </a:extLst>
            </p:cNvPr>
            <p:cNvSpPr/>
            <p:nvPr/>
          </p:nvSpPr>
          <p:spPr>
            <a:xfrm>
              <a:off x="6220942" y="5914542"/>
              <a:ext cx="145738" cy="174412"/>
            </a:xfrm>
            <a:custGeom>
              <a:avLst/>
              <a:gdLst>
                <a:gd name="connsiteX0" fmla="*/ 114783 w 145738"/>
                <a:gd name="connsiteY0" fmla="*/ 8182 h 174412"/>
                <a:gd name="connsiteX1" fmla="*/ 81512 w 145738"/>
                <a:gd name="connsiteY1" fmla="*/ 11 h 174412"/>
                <a:gd name="connsiteX2" fmla="*/ 48241 w 145738"/>
                <a:gd name="connsiteY2" fmla="*/ 9003 h 174412"/>
                <a:gd name="connsiteX3" fmla="*/ 29204 w 145738"/>
                <a:gd name="connsiteY3" fmla="*/ 29625 h 174412"/>
                <a:gd name="connsiteX4" fmla="*/ 29204 w 145738"/>
                <a:gd name="connsiteY4" fmla="*/ 3080 h 174412"/>
                <a:gd name="connsiteX5" fmla="*/ 0 w 145738"/>
                <a:gd name="connsiteY5" fmla="*/ 3080 h 174412"/>
                <a:gd name="connsiteX6" fmla="*/ 0 w 145738"/>
                <a:gd name="connsiteY6" fmla="*/ 174412 h 174412"/>
                <a:gd name="connsiteX7" fmla="*/ 29204 w 145738"/>
                <a:gd name="connsiteY7" fmla="*/ 174412 h 174412"/>
                <a:gd name="connsiteX8" fmla="*/ 29204 w 145738"/>
                <a:gd name="connsiteY8" fmla="*/ 72642 h 174412"/>
                <a:gd name="connsiteX9" fmla="*/ 42184 w 145738"/>
                <a:gd name="connsiteY9" fmla="*/ 38531 h 174412"/>
                <a:gd name="connsiteX10" fmla="*/ 75455 w 145738"/>
                <a:gd name="connsiteY10" fmla="*/ 26167 h 174412"/>
                <a:gd name="connsiteX11" fmla="*/ 105178 w 145738"/>
                <a:gd name="connsiteY11" fmla="*/ 38359 h 174412"/>
                <a:gd name="connsiteX12" fmla="*/ 116514 w 145738"/>
                <a:gd name="connsiteY12" fmla="*/ 71604 h 174412"/>
                <a:gd name="connsiteX13" fmla="*/ 116514 w 145738"/>
                <a:gd name="connsiteY13" fmla="*/ 174412 h 174412"/>
                <a:gd name="connsiteX14" fmla="*/ 145718 w 145738"/>
                <a:gd name="connsiteY14" fmla="*/ 174412 h 174412"/>
                <a:gd name="connsiteX15" fmla="*/ 145718 w 145738"/>
                <a:gd name="connsiteY15" fmla="*/ 67195 h 174412"/>
                <a:gd name="connsiteX16" fmla="*/ 137584 w 145738"/>
                <a:gd name="connsiteY16" fmla="*/ 31571 h 174412"/>
                <a:gd name="connsiteX17" fmla="*/ 114783 w 145738"/>
                <a:gd name="connsiteY17" fmla="*/ 8182 h 174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45738" h="174412">
                  <a:moveTo>
                    <a:pt x="114783" y="8182"/>
                  </a:moveTo>
                  <a:cubicBezTo>
                    <a:pt x="104590" y="2618"/>
                    <a:pt x="93124" y="-197"/>
                    <a:pt x="81512" y="11"/>
                  </a:cubicBezTo>
                  <a:cubicBezTo>
                    <a:pt x="69822" y="6"/>
                    <a:pt x="58335" y="3111"/>
                    <a:pt x="48241" y="9003"/>
                  </a:cubicBezTo>
                  <a:cubicBezTo>
                    <a:pt x="40042" y="13901"/>
                    <a:pt x="33431" y="21065"/>
                    <a:pt x="29204" y="29625"/>
                  </a:cubicBezTo>
                  <a:lnTo>
                    <a:pt x="29204" y="3080"/>
                  </a:lnTo>
                  <a:lnTo>
                    <a:pt x="0" y="3080"/>
                  </a:lnTo>
                  <a:lnTo>
                    <a:pt x="0" y="174412"/>
                  </a:lnTo>
                  <a:lnTo>
                    <a:pt x="29204" y="174412"/>
                  </a:lnTo>
                  <a:lnTo>
                    <a:pt x="29204" y="72642"/>
                  </a:lnTo>
                  <a:cubicBezTo>
                    <a:pt x="28521" y="59953"/>
                    <a:pt x="33236" y="47563"/>
                    <a:pt x="42184" y="38531"/>
                  </a:cubicBezTo>
                  <a:cubicBezTo>
                    <a:pt x="51170" y="30123"/>
                    <a:pt x="63155" y="25669"/>
                    <a:pt x="75455" y="26167"/>
                  </a:cubicBezTo>
                  <a:cubicBezTo>
                    <a:pt x="86656" y="25765"/>
                    <a:pt x="97490" y="30209"/>
                    <a:pt x="105178" y="38359"/>
                  </a:cubicBezTo>
                  <a:cubicBezTo>
                    <a:pt x="113113" y="47558"/>
                    <a:pt x="117175" y="59473"/>
                    <a:pt x="116514" y="71604"/>
                  </a:cubicBezTo>
                  <a:lnTo>
                    <a:pt x="116514" y="174412"/>
                  </a:lnTo>
                  <a:lnTo>
                    <a:pt x="145718" y="174412"/>
                  </a:lnTo>
                  <a:lnTo>
                    <a:pt x="145718" y="67195"/>
                  </a:lnTo>
                  <a:cubicBezTo>
                    <a:pt x="146012" y="54830"/>
                    <a:pt x="143213" y="42587"/>
                    <a:pt x="137584" y="31571"/>
                  </a:cubicBezTo>
                  <a:cubicBezTo>
                    <a:pt x="132440" y="21714"/>
                    <a:pt x="124513" y="13577"/>
                    <a:pt x="114783" y="8182"/>
                  </a:cubicBezTo>
                  <a:close/>
                </a:path>
              </a:pathLst>
            </a:custGeom>
            <a:solidFill>
              <a:srgbClr val="00A443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27" name="Forma libre 40">
              <a:extLst>
                <a:ext uri="{FF2B5EF4-FFF2-40B4-BE49-F238E27FC236}">
                  <a16:creationId xmlns:a16="http://schemas.microsoft.com/office/drawing/2014/main" id="{AE96A16F-D066-DA0F-A55F-7538385D4E06}"/>
                </a:ext>
              </a:extLst>
            </p:cNvPr>
            <p:cNvSpPr/>
            <p:nvPr/>
          </p:nvSpPr>
          <p:spPr>
            <a:xfrm>
              <a:off x="6393516" y="5914530"/>
              <a:ext cx="164456" cy="234706"/>
            </a:xfrm>
            <a:custGeom>
              <a:avLst/>
              <a:gdLst>
                <a:gd name="connsiteX0" fmla="*/ 135172 w 164456"/>
                <a:gd name="connsiteY0" fmla="*/ 34350 h 234706"/>
                <a:gd name="connsiteX1" fmla="*/ 129721 w 164456"/>
                <a:gd name="connsiteY1" fmla="*/ 25487 h 234706"/>
                <a:gd name="connsiteX2" fmla="*/ 108347 w 164456"/>
                <a:gd name="connsiteY2" fmla="*/ 6810 h 234706"/>
                <a:gd name="connsiteX3" fmla="*/ 77413 w 164456"/>
                <a:gd name="connsiteY3" fmla="*/ 23 h 234706"/>
                <a:gd name="connsiteX4" fmla="*/ 46694 w 164456"/>
                <a:gd name="connsiteY4" fmla="*/ 5989 h 234706"/>
                <a:gd name="connsiteX5" fmla="*/ 22076 w 164456"/>
                <a:gd name="connsiteY5" fmla="*/ 22936 h 234706"/>
                <a:gd name="connsiteX6" fmla="*/ 5765 w 164456"/>
                <a:gd name="connsiteY6" fmla="*/ 48876 h 234706"/>
                <a:gd name="connsiteX7" fmla="*/ 11 w 164456"/>
                <a:gd name="connsiteY7" fmla="*/ 81258 h 234706"/>
                <a:gd name="connsiteX8" fmla="*/ 10178 w 164456"/>
                <a:gd name="connsiteY8" fmla="*/ 123150 h 234706"/>
                <a:gd name="connsiteX9" fmla="*/ 77413 w 164456"/>
                <a:gd name="connsiteY9" fmla="*/ 162708 h 234706"/>
                <a:gd name="connsiteX10" fmla="*/ 108347 w 164456"/>
                <a:gd name="connsiteY10" fmla="*/ 155921 h 234706"/>
                <a:gd name="connsiteX11" fmla="*/ 129721 w 164456"/>
                <a:gd name="connsiteY11" fmla="*/ 137244 h 234706"/>
                <a:gd name="connsiteX12" fmla="*/ 135172 w 164456"/>
                <a:gd name="connsiteY12" fmla="*/ 128598 h 234706"/>
                <a:gd name="connsiteX13" fmla="*/ 135172 w 164456"/>
                <a:gd name="connsiteY13" fmla="*/ 154537 h 234706"/>
                <a:gd name="connsiteX14" fmla="*/ 127687 w 164456"/>
                <a:gd name="connsiteY14" fmla="*/ 184801 h 234706"/>
                <a:gd name="connsiteX15" fmla="*/ 107482 w 164456"/>
                <a:gd name="connsiteY15" fmla="*/ 202785 h 234706"/>
                <a:gd name="connsiteX16" fmla="*/ 79489 w 164456"/>
                <a:gd name="connsiteY16" fmla="*/ 208708 h 234706"/>
                <a:gd name="connsiteX17" fmla="*/ 48728 w 164456"/>
                <a:gd name="connsiteY17" fmla="*/ 200062 h 234706"/>
                <a:gd name="connsiteX18" fmla="*/ 26143 w 164456"/>
                <a:gd name="connsiteY18" fmla="*/ 177667 h 234706"/>
                <a:gd name="connsiteX19" fmla="*/ 5462 w 164456"/>
                <a:gd name="connsiteY19" fmla="*/ 194312 h 234706"/>
                <a:gd name="connsiteX20" fmla="*/ 24975 w 164456"/>
                <a:gd name="connsiteY20" fmla="*/ 216361 h 234706"/>
                <a:gd name="connsiteX21" fmla="*/ 50588 w 164456"/>
                <a:gd name="connsiteY21" fmla="*/ 230109 h 234706"/>
                <a:gd name="connsiteX22" fmla="*/ 79489 w 164456"/>
                <a:gd name="connsiteY22" fmla="*/ 234691 h 234706"/>
                <a:gd name="connsiteX23" fmla="*/ 123101 w 164456"/>
                <a:gd name="connsiteY23" fmla="*/ 225353 h 234706"/>
                <a:gd name="connsiteX24" fmla="*/ 153387 w 164456"/>
                <a:gd name="connsiteY24" fmla="*/ 197684 h 234706"/>
                <a:gd name="connsiteX25" fmla="*/ 164419 w 164456"/>
                <a:gd name="connsiteY25" fmla="*/ 153240 h 234706"/>
                <a:gd name="connsiteX26" fmla="*/ 164419 w 164456"/>
                <a:gd name="connsiteY26" fmla="*/ 3092 h 234706"/>
                <a:gd name="connsiteX27" fmla="*/ 135172 w 164456"/>
                <a:gd name="connsiteY27" fmla="*/ 3092 h 234706"/>
                <a:gd name="connsiteX28" fmla="*/ 128725 w 164456"/>
                <a:gd name="connsiteY28" fmla="*/ 109791 h 234706"/>
                <a:gd name="connsiteX29" fmla="*/ 110035 w 164456"/>
                <a:gd name="connsiteY29" fmla="*/ 129160 h 234706"/>
                <a:gd name="connsiteX30" fmla="*/ 82864 w 164456"/>
                <a:gd name="connsiteY30" fmla="*/ 136120 h 234706"/>
                <a:gd name="connsiteX31" fmla="*/ 55520 w 164456"/>
                <a:gd name="connsiteY31" fmla="*/ 129160 h 234706"/>
                <a:gd name="connsiteX32" fmla="*/ 36527 w 164456"/>
                <a:gd name="connsiteY32" fmla="*/ 109791 h 234706"/>
                <a:gd name="connsiteX33" fmla="*/ 29561 w 164456"/>
                <a:gd name="connsiteY33" fmla="*/ 81128 h 234706"/>
                <a:gd name="connsiteX34" fmla="*/ 36527 w 164456"/>
                <a:gd name="connsiteY34" fmla="*/ 52810 h 234706"/>
                <a:gd name="connsiteX35" fmla="*/ 55520 w 164456"/>
                <a:gd name="connsiteY35" fmla="*/ 33269 h 234706"/>
                <a:gd name="connsiteX36" fmla="*/ 82864 w 164456"/>
                <a:gd name="connsiteY36" fmla="*/ 26179 h 234706"/>
                <a:gd name="connsiteX37" fmla="*/ 110035 w 164456"/>
                <a:gd name="connsiteY37" fmla="*/ 33269 h 234706"/>
                <a:gd name="connsiteX38" fmla="*/ 128725 w 164456"/>
                <a:gd name="connsiteY38" fmla="*/ 52810 h 234706"/>
                <a:gd name="connsiteX39" fmla="*/ 135475 w 164456"/>
                <a:gd name="connsiteY39" fmla="*/ 81128 h 234706"/>
                <a:gd name="connsiteX40" fmla="*/ 128725 w 164456"/>
                <a:gd name="connsiteY40" fmla="*/ 109791 h 234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64456" h="234706">
                  <a:moveTo>
                    <a:pt x="135172" y="34350"/>
                  </a:moveTo>
                  <a:cubicBezTo>
                    <a:pt x="133558" y="31276"/>
                    <a:pt x="131737" y="28314"/>
                    <a:pt x="129721" y="25487"/>
                  </a:cubicBezTo>
                  <a:cubicBezTo>
                    <a:pt x="124161" y="17675"/>
                    <a:pt x="116836" y="11276"/>
                    <a:pt x="108347" y="6810"/>
                  </a:cubicBezTo>
                  <a:cubicBezTo>
                    <a:pt x="98738" y="2072"/>
                    <a:pt x="88121" y="-258"/>
                    <a:pt x="77413" y="23"/>
                  </a:cubicBezTo>
                  <a:cubicBezTo>
                    <a:pt x="66873" y="-85"/>
                    <a:pt x="56425" y="1942"/>
                    <a:pt x="46694" y="5989"/>
                  </a:cubicBezTo>
                  <a:cubicBezTo>
                    <a:pt x="37396" y="9863"/>
                    <a:pt x="29012" y="15634"/>
                    <a:pt x="22076" y="22936"/>
                  </a:cubicBezTo>
                  <a:cubicBezTo>
                    <a:pt x="14981" y="30424"/>
                    <a:pt x="9439" y="39240"/>
                    <a:pt x="5765" y="48876"/>
                  </a:cubicBezTo>
                  <a:cubicBezTo>
                    <a:pt x="1828" y="59213"/>
                    <a:pt x="-123" y="70199"/>
                    <a:pt x="11" y="81258"/>
                  </a:cubicBezTo>
                  <a:cubicBezTo>
                    <a:pt x="-222" y="95857"/>
                    <a:pt x="3278" y="110275"/>
                    <a:pt x="10178" y="123150"/>
                  </a:cubicBezTo>
                  <a:cubicBezTo>
                    <a:pt x="23482" y="147806"/>
                    <a:pt x="49381" y="163041"/>
                    <a:pt x="77413" y="162708"/>
                  </a:cubicBezTo>
                  <a:cubicBezTo>
                    <a:pt x="88121" y="162989"/>
                    <a:pt x="98738" y="160659"/>
                    <a:pt x="108347" y="155921"/>
                  </a:cubicBezTo>
                  <a:cubicBezTo>
                    <a:pt x="116836" y="151455"/>
                    <a:pt x="124161" y="145056"/>
                    <a:pt x="129721" y="137244"/>
                  </a:cubicBezTo>
                  <a:cubicBezTo>
                    <a:pt x="131728" y="134486"/>
                    <a:pt x="133545" y="131598"/>
                    <a:pt x="135172" y="128598"/>
                  </a:cubicBezTo>
                  <a:lnTo>
                    <a:pt x="135172" y="154537"/>
                  </a:lnTo>
                  <a:cubicBezTo>
                    <a:pt x="135583" y="165129"/>
                    <a:pt x="132987" y="175618"/>
                    <a:pt x="127687" y="184801"/>
                  </a:cubicBezTo>
                  <a:cubicBezTo>
                    <a:pt x="122885" y="192664"/>
                    <a:pt x="115854" y="198925"/>
                    <a:pt x="107482" y="202785"/>
                  </a:cubicBezTo>
                  <a:cubicBezTo>
                    <a:pt x="98708" y="206815"/>
                    <a:pt x="89146" y="208838"/>
                    <a:pt x="79489" y="208708"/>
                  </a:cubicBezTo>
                  <a:cubicBezTo>
                    <a:pt x="68621" y="208799"/>
                    <a:pt x="57956" y="205799"/>
                    <a:pt x="48728" y="200062"/>
                  </a:cubicBezTo>
                  <a:cubicBezTo>
                    <a:pt x="39577" y="194433"/>
                    <a:pt x="31846" y="186767"/>
                    <a:pt x="26143" y="177667"/>
                  </a:cubicBezTo>
                  <a:lnTo>
                    <a:pt x="5462" y="194312"/>
                  </a:lnTo>
                  <a:cubicBezTo>
                    <a:pt x="10546" y="202803"/>
                    <a:pt x="17161" y="210278"/>
                    <a:pt x="24975" y="216361"/>
                  </a:cubicBezTo>
                  <a:cubicBezTo>
                    <a:pt x="32650" y="222391"/>
                    <a:pt x="41321" y="227043"/>
                    <a:pt x="50588" y="230109"/>
                  </a:cubicBezTo>
                  <a:cubicBezTo>
                    <a:pt x="59916" y="233157"/>
                    <a:pt x="69672" y="234704"/>
                    <a:pt x="79489" y="234691"/>
                  </a:cubicBezTo>
                  <a:cubicBezTo>
                    <a:pt x="94550" y="234955"/>
                    <a:pt x="109472" y="231760"/>
                    <a:pt x="123101" y="225353"/>
                  </a:cubicBezTo>
                  <a:cubicBezTo>
                    <a:pt x="135708" y="219317"/>
                    <a:pt x="146243" y="209690"/>
                    <a:pt x="153387" y="197684"/>
                  </a:cubicBezTo>
                  <a:cubicBezTo>
                    <a:pt x="161062" y="184156"/>
                    <a:pt x="164878" y="168783"/>
                    <a:pt x="164419" y="153240"/>
                  </a:cubicBezTo>
                  <a:lnTo>
                    <a:pt x="164419" y="3092"/>
                  </a:lnTo>
                  <a:lnTo>
                    <a:pt x="135172" y="3092"/>
                  </a:lnTo>
                  <a:close/>
                  <a:moveTo>
                    <a:pt x="128725" y="109791"/>
                  </a:moveTo>
                  <a:cubicBezTo>
                    <a:pt x="124386" y="117832"/>
                    <a:pt x="117918" y="124534"/>
                    <a:pt x="110035" y="129160"/>
                  </a:cubicBezTo>
                  <a:cubicBezTo>
                    <a:pt x="101771" y="133881"/>
                    <a:pt x="92383" y="136284"/>
                    <a:pt x="82864" y="136120"/>
                  </a:cubicBezTo>
                  <a:cubicBezTo>
                    <a:pt x="73294" y="136267"/>
                    <a:pt x="63853" y="133863"/>
                    <a:pt x="55520" y="129160"/>
                  </a:cubicBezTo>
                  <a:cubicBezTo>
                    <a:pt x="47538" y="124555"/>
                    <a:pt x="40970" y="117859"/>
                    <a:pt x="36527" y="109791"/>
                  </a:cubicBezTo>
                  <a:cubicBezTo>
                    <a:pt x="31737" y="101011"/>
                    <a:pt x="29336" y="91127"/>
                    <a:pt x="29561" y="81128"/>
                  </a:cubicBezTo>
                  <a:cubicBezTo>
                    <a:pt x="29362" y="71240"/>
                    <a:pt x="31763" y="61478"/>
                    <a:pt x="36527" y="52810"/>
                  </a:cubicBezTo>
                  <a:cubicBezTo>
                    <a:pt x="40988" y="44713"/>
                    <a:pt x="47547" y="37960"/>
                    <a:pt x="55520" y="33269"/>
                  </a:cubicBezTo>
                  <a:cubicBezTo>
                    <a:pt x="63827" y="28483"/>
                    <a:pt x="73277" y="26032"/>
                    <a:pt x="82864" y="26179"/>
                  </a:cubicBezTo>
                  <a:cubicBezTo>
                    <a:pt x="92400" y="26014"/>
                    <a:pt x="101797" y="28466"/>
                    <a:pt x="110035" y="33269"/>
                  </a:cubicBezTo>
                  <a:cubicBezTo>
                    <a:pt x="117909" y="37986"/>
                    <a:pt x="124364" y="44739"/>
                    <a:pt x="128725" y="52810"/>
                  </a:cubicBezTo>
                  <a:cubicBezTo>
                    <a:pt x="133338" y="61526"/>
                    <a:pt x="135661" y="71271"/>
                    <a:pt x="135475" y="81128"/>
                  </a:cubicBezTo>
                  <a:cubicBezTo>
                    <a:pt x="135687" y="91097"/>
                    <a:pt x="133363" y="100959"/>
                    <a:pt x="128725" y="109791"/>
                  </a:cubicBezTo>
                  <a:close/>
                </a:path>
              </a:pathLst>
            </a:custGeom>
            <a:solidFill>
              <a:srgbClr val="00A443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28" name="Forma libre 41">
              <a:extLst>
                <a:ext uri="{FF2B5EF4-FFF2-40B4-BE49-F238E27FC236}">
                  <a16:creationId xmlns:a16="http://schemas.microsoft.com/office/drawing/2014/main" id="{353460CD-8914-A15B-F285-512A926FE135}"/>
                </a:ext>
              </a:extLst>
            </p:cNvPr>
            <p:cNvSpPr/>
            <p:nvPr/>
          </p:nvSpPr>
          <p:spPr>
            <a:xfrm>
              <a:off x="6595317" y="5914624"/>
              <a:ext cx="87482" cy="174330"/>
            </a:xfrm>
            <a:custGeom>
              <a:avLst/>
              <a:gdLst>
                <a:gd name="connsiteX0" fmla="*/ 48846 w 87482"/>
                <a:gd name="connsiteY0" fmla="*/ 8099 h 174330"/>
                <a:gd name="connsiteX1" fmla="*/ 28988 w 87482"/>
                <a:gd name="connsiteY1" fmla="*/ 32526 h 174330"/>
                <a:gd name="connsiteX2" fmla="*/ 28988 w 87482"/>
                <a:gd name="connsiteY2" fmla="*/ 2998 h 174330"/>
                <a:gd name="connsiteX3" fmla="*/ 0 w 87482"/>
                <a:gd name="connsiteY3" fmla="*/ 2998 h 174330"/>
                <a:gd name="connsiteX4" fmla="*/ 0 w 87482"/>
                <a:gd name="connsiteY4" fmla="*/ 174330 h 174330"/>
                <a:gd name="connsiteX5" fmla="*/ 29204 w 87482"/>
                <a:gd name="connsiteY5" fmla="*/ 174330 h 174330"/>
                <a:gd name="connsiteX6" fmla="*/ 29204 w 87482"/>
                <a:gd name="connsiteY6" fmla="*/ 82460 h 174330"/>
                <a:gd name="connsiteX7" fmla="*/ 40886 w 87482"/>
                <a:gd name="connsiteY7" fmla="*/ 44977 h 174330"/>
                <a:gd name="connsiteX8" fmla="*/ 71171 w 87482"/>
                <a:gd name="connsiteY8" fmla="*/ 30927 h 174330"/>
                <a:gd name="connsiteX9" fmla="*/ 87482 w 87482"/>
                <a:gd name="connsiteY9" fmla="*/ 30927 h 174330"/>
                <a:gd name="connsiteX10" fmla="*/ 87482 w 87482"/>
                <a:gd name="connsiteY10" fmla="*/ 15 h 174330"/>
                <a:gd name="connsiteX11" fmla="*/ 77272 w 87482"/>
                <a:gd name="connsiteY11" fmla="*/ 15 h 174330"/>
                <a:gd name="connsiteX12" fmla="*/ 48846 w 87482"/>
                <a:gd name="connsiteY12" fmla="*/ 8099 h 174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7482" h="174330">
                  <a:moveTo>
                    <a:pt x="48846" y="8099"/>
                  </a:moveTo>
                  <a:cubicBezTo>
                    <a:pt x="40033" y="14187"/>
                    <a:pt x="33146" y="22660"/>
                    <a:pt x="28988" y="32526"/>
                  </a:cubicBezTo>
                  <a:lnTo>
                    <a:pt x="28988" y="2998"/>
                  </a:lnTo>
                  <a:lnTo>
                    <a:pt x="0" y="2998"/>
                  </a:lnTo>
                  <a:lnTo>
                    <a:pt x="0" y="174330"/>
                  </a:lnTo>
                  <a:lnTo>
                    <a:pt x="29204" y="174330"/>
                  </a:lnTo>
                  <a:lnTo>
                    <a:pt x="29204" y="82460"/>
                  </a:lnTo>
                  <a:cubicBezTo>
                    <a:pt x="28520" y="68976"/>
                    <a:pt x="32661" y="55690"/>
                    <a:pt x="40886" y="44977"/>
                  </a:cubicBezTo>
                  <a:cubicBezTo>
                    <a:pt x="48206" y="35794"/>
                    <a:pt x="59425" y="30589"/>
                    <a:pt x="71171" y="30927"/>
                  </a:cubicBezTo>
                  <a:lnTo>
                    <a:pt x="87482" y="30927"/>
                  </a:lnTo>
                  <a:lnTo>
                    <a:pt x="87482" y="15"/>
                  </a:lnTo>
                  <a:lnTo>
                    <a:pt x="77272" y="15"/>
                  </a:lnTo>
                  <a:cubicBezTo>
                    <a:pt x="67195" y="-232"/>
                    <a:pt x="57283" y="2587"/>
                    <a:pt x="48846" y="8099"/>
                  </a:cubicBezTo>
                  <a:close/>
                </a:path>
              </a:pathLst>
            </a:custGeom>
            <a:solidFill>
              <a:srgbClr val="00A443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29" name="Forma libre 42">
              <a:extLst>
                <a:ext uri="{FF2B5EF4-FFF2-40B4-BE49-F238E27FC236}">
                  <a16:creationId xmlns:a16="http://schemas.microsoft.com/office/drawing/2014/main" id="{AC8C356A-95C1-B633-0579-A814FB594AD8}"/>
                </a:ext>
              </a:extLst>
            </p:cNvPr>
            <p:cNvSpPr/>
            <p:nvPr/>
          </p:nvSpPr>
          <p:spPr>
            <a:xfrm>
              <a:off x="6697923" y="5844331"/>
              <a:ext cx="41137" cy="40402"/>
            </a:xfrm>
            <a:custGeom>
              <a:avLst/>
              <a:gdLst>
                <a:gd name="connsiteX0" fmla="*/ 20397 w 41137"/>
                <a:gd name="connsiteY0" fmla="*/ 11 h 40402"/>
                <a:gd name="connsiteX1" fmla="*/ 5773 w 41137"/>
                <a:gd name="connsiteY1" fmla="*/ 5588 h 40402"/>
                <a:gd name="connsiteX2" fmla="*/ 19 w 41137"/>
                <a:gd name="connsiteY2" fmla="*/ 20028 h 40402"/>
                <a:gd name="connsiteX3" fmla="*/ 5773 w 41137"/>
                <a:gd name="connsiteY3" fmla="*/ 34771 h 40402"/>
                <a:gd name="connsiteX4" fmla="*/ 20397 w 41137"/>
                <a:gd name="connsiteY4" fmla="*/ 40391 h 40402"/>
                <a:gd name="connsiteX5" fmla="*/ 35151 w 41137"/>
                <a:gd name="connsiteY5" fmla="*/ 34771 h 40402"/>
                <a:gd name="connsiteX6" fmla="*/ 41121 w 41137"/>
                <a:gd name="connsiteY6" fmla="*/ 20028 h 40402"/>
                <a:gd name="connsiteX7" fmla="*/ 35151 w 41137"/>
                <a:gd name="connsiteY7" fmla="*/ 5588 h 40402"/>
                <a:gd name="connsiteX8" fmla="*/ 20397 w 41137"/>
                <a:gd name="connsiteY8" fmla="*/ 11 h 40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137" h="40402">
                  <a:moveTo>
                    <a:pt x="20397" y="11"/>
                  </a:moveTo>
                  <a:cubicBezTo>
                    <a:pt x="14972" y="-170"/>
                    <a:pt x="9702" y="1840"/>
                    <a:pt x="5773" y="5588"/>
                  </a:cubicBezTo>
                  <a:cubicBezTo>
                    <a:pt x="1914" y="9380"/>
                    <a:pt x="-176" y="14620"/>
                    <a:pt x="19" y="20028"/>
                  </a:cubicBezTo>
                  <a:cubicBezTo>
                    <a:pt x="-223" y="25532"/>
                    <a:pt x="1866" y="30884"/>
                    <a:pt x="5773" y="34771"/>
                  </a:cubicBezTo>
                  <a:cubicBezTo>
                    <a:pt x="9684" y="38545"/>
                    <a:pt x="14963" y="40572"/>
                    <a:pt x="20397" y="40391"/>
                  </a:cubicBezTo>
                  <a:cubicBezTo>
                    <a:pt x="25870" y="40559"/>
                    <a:pt x="31179" y="38536"/>
                    <a:pt x="35151" y="34771"/>
                  </a:cubicBezTo>
                  <a:cubicBezTo>
                    <a:pt x="39174" y="30949"/>
                    <a:pt x="41350" y="25575"/>
                    <a:pt x="41121" y="20028"/>
                  </a:cubicBezTo>
                  <a:cubicBezTo>
                    <a:pt x="41298" y="14581"/>
                    <a:pt x="39122" y="9324"/>
                    <a:pt x="35151" y="5588"/>
                  </a:cubicBezTo>
                  <a:cubicBezTo>
                    <a:pt x="31162" y="1853"/>
                    <a:pt x="25857" y="-149"/>
                    <a:pt x="20397" y="11"/>
                  </a:cubicBezTo>
                  <a:close/>
                </a:path>
              </a:pathLst>
            </a:custGeom>
            <a:solidFill>
              <a:srgbClr val="00A443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30" name="Forma libre 43">
              <a:extLst>
                <a:ext uri="{FF2B5EF4-FFF2-40B4-BE49-F238E27FC236}">
                  <a16:creationId xmlns:a16="http://schemas.microsoft.com/office/drawing/2014/main" id="{B448E1B5-CDBC-234E-FAE8-91CBDB001F00}"/>
                </a:ext>
              </a:extLst>
            </p:cNvPr>
            <p:cNvSpPr/>
            <p:nvPr/>
          </p:nvSpPr>
          <p:spPr>
            <a:xfrm>
              <a:off x="6703696" y="5917622"/>
              <a:ext cx="29204" cy="171332"/>
            </a:xfrm>
            <a:custGeom>
              <a:avLst/>
              <a:gdLst>
                <a:gd name="connsiteX0" fmla="*/ 0 w 29204"/>
                <a:gd name="connsiteY0" fmla="*/ 0 h 171332"/>
                <a:gd name="connsiteX1" fmla="*/ 29204 w 29204"/>
                <a:gd name="connsiteY1" fmla="*/ 0 h 171332"/>
                <a:gd name="connsiteX2" fmla="*/ 29204 w 29204"/>
                <a:gd name="connsiteY2" fmla="*/ 171332 h 171332"/>
                <a:gd name="connsiteX3" fmla="*/ 0 w 29204"/>
                <a:gd name="connsiteY3" fmla="*/ 171332 h 171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04" h="171332">
                  <a:moveTo>
                    <a:pt x="0" y="0"/>
                  </a:moveTo>
                  <a:lnTo>
                    <a:pt x="29204" y="0"/>
                  </a:lnTo>
                  <a:lnTo>
                    <a:pt x="29204" y="171332"/>
                  </a:lnTo>
                  <a:lnTo>
                    <a:pt x="0" y="171332"/>
                  </a:lnTo>
                  <a:close/>
                </a:path>
              </a:pathLst>
            </a:custGeom>
            <a:solidFill>
              <a:srgbClr val="00A443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31" name="Forma libre 44">
              <a:extLst>
                <a:ext uri="{FF2B5EF4-FFF2-40B4-BE49-F238E27FC236}">
                  <a16:creationId xmlns:a16="http://schemas.microsoft.com/office/drawing/2014/main" id="{2C8C4144-9ADC-7AAC-28BE-4BD25FDEDCB4}"/>
                </a:ext>
              </a:extLst>
            </p:cNvPr>
            <p:cNvSpPr/>
            <p:nvPr/>
          </p:nvSpPr>
          <p:spPr>
            <a:xfrm>
              <a:off x="6761261" y="5851476"/>
              <a:ext cx="168453" cy="240577"/>
            </a:xfrm>
            <a:custGeom>
              <a:avLst/>
              <a:gdLst>
                <a:gd name="connsiteX0" fmla="*/ 139250 w 168453"/>
                <a:gd name="connsiteY0" fmla="*/ 98830 h 240577"/>
                <a:gd name="connsiteX1" fmla="*/ 134490 w 168453"/>
                <a:gd name="connsiteY1" fmla="*/ 91092 h 240577"/>
                <a:gd name="connsiteX2" fmla="*/ 111906 w 168453"/>
                <a:gd name="connsiteY2" fmla="*/ 70729 h 240577"/>
                <a:gd name="connsiteX3" fmla="*/ 79500 w 168453"/>
                <a:gd name="connsiteY3" fmla="*/ 63077 h 240577"/>
                <a:gd name="connsiteX4" fmla="*/ 48263 w 168453"/>
                <a:gd name="connsiteY4" fmla="*/ 69389 h 240577"/>
                <a:gd name="connsiteX5" fmla="*/ 22952 w 168453"/>
                <a:gd name="connsiteY5" fmla="*/ 87503 h 240577"/>
                <a:gd name="connsiteX6" fmla="*/ 6166 w 168453"/>
                <a:gd name="connsiteY6" fmla="*/ 115691 h 240577"/>
                <a:gd name="connsiteX7" fmla="*/ 22 w 168453"/>
                <a:gd name="connsiteY7" fmla="*/ 151661 h 240577"/>
                <a:gd name="connsiteX8" fmla="*/ 10752 w 168453"/>
                <a:gd name="connsiteY8" fmla="*/ 198137 h 240577"/>
                <a:gd name="connsiteX9" fmla="*/ 39263 w 168453"/>
                <a:gd name="connsiteY9" fmla="*/ 229351 h 240577"/>
                <a:gd name="connsiteX10" fmla="*/ 79500 w 168453"/>
                <a:gd name="connsiteY10" fmla="*/ 240548 h 240577"/>
                <a:gd name="connsiteX11" fmla="*/ 134490 w 168453"/>
                <a:gd name="connsiteY11" fmla="*/ 212576 h 240577"/>
                <a:gd name="connsiteX12" fmla="*/ 139250 w 168453"/>
                <a:gd name="connsiteY12" fmla="*/ 204794 h 240577"/>
                <a:gd name="connsiteX13" fmla="*/ 139250 w 168453"/>
                <a:gd name="connsiteY13" fmla="*/ 237478 h 240577"/>
                <a:gd name="connsiteX14" fmla="*/ 168454 w 168453"/>
                <a:gd name="connsiteY14" fmla="*/ 237478 h 240577"/>
                <a:gd name="connsiteX15" fmla="*/ 168454 w 168453"/>
                <a:gd name="connsiteY15" fmla="*/ 0 h 240577"/>
                <a:gd name="connsiteX16" fmla="*/ 139250 w 168453"/>
                <a:gd name="connsiteY16" fmla="*/ 0 h 240577"/>
                <a:gd name="connsiteX17" fmla="*/ 124669 w 168453"/>
                <a:gd name="connsiteY17" fmla="*/ 197488 h 240577"/>
                <a:gd name="connsiteX18" fmla="*/ 107363 w 168453"/>
                <a:gd name="connsiteY18" fmla="*/ 209723 h 240577"/>
                <a:gd name="connsiteX19" fmla="*/ 85125 w 168453"/>
                <a:gd name="connsiteY19" fmla="*/ 214046 h 240577"/>
                <a:gd name="connsiteX20" fmla="*/ 45234 w 168453"/>
                <a:gd name="connsiteY20" fmla="*/ 197575 h 240577"/>
                <a:gd name="connsiteX21" fmla="*/ 29788 w 168453"/>
                <a:gd name="connsiteY21" fmla="*/ 151618 h 240577"/>
                <a:gd name="connsiteX22" fmla="*/ 33855 w 168453"/>
                <a:gd name="connsiteY22" fmla="*/ 125678 h 240577"/>
                <a:gd name="connsiteX23" fmla="*/ 45407 w 168453"/>
                <a:gd name="connsiteY23" fmla="*/ 106007 h 240577"/>
                <a:gd name="connsiteX24" fmla="*/ 62713 w 168453"/>
                <a:gd name="connsiteY24" fmla="*/ 93642 h 240577"/>
                <a:gd name="connsiteX25" fmla="*/ 84952 w 168453"/>
                <a:gd name="connsiteY25" fmla="*/ 89319 h 240577"/>
                <a:gd name="connsiteX26" fmla="*/ 124539 w 168453"/>
                <a:gd name="connsiteY26" fmla="*/ 105791 h 240577"/>
                <a:gd name="connsiteX27" fmla="*/ 139985 w 168453"/>
                <a:gd name="connsiteY27" fmla="*/ 151445 h 240577"/>
                <a:gd name="connsiteX28" fmla="*/ 136091 w 168453"/>
                <a:gd name="connsiteY28" fmla="*/ 177731 h 240577"/>
                <a:gd name="connsiteX29" fmla="*/ 124669 w 168453"/>
                <a:gd name="connsiteY29" fmla="*/ 197488 h 240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68453" h="240577">
                  <a:moveTo>
                    <a:pt x="139250" y="98830"/>
                  </a:moveTo>
                  <a:cubicBezTo>
                    <a:pt x="137796" y="96172"/>
                    <a:pt x="136208" y="93586"/>
                    <a:pt x="134490" y="91092"/>
                  </a:cubicBezTo>
                  <a:cubicBezTo>
                    <a:pt x="128641" y="82648"/>
                    <a:pt x="120910" y="75679"/>
                    <a:pt x="111906" y="70729"/>
                  </a:cubicBezTo>
                  <a:cubicBezTo>
                    <a:pt x="101942" y="65433"/>
                    <a:pt x="90779" y="62796"/>
                    <a:pt x="79500" y="63077"/>
                  </a:cubicBezTo>
                  <a:cubicBezTo>
                    <a:pt x="68762" y="63008"/>
                    <a:pt x="58127" y="65156"/>
                    <a:pt x="48263" y="69389"/>
                  </a:cubicBezTo>
                  <a:cubicBezTo>
                    <a:pt x="38597" y="73496"/>
                    <a:pt x="29957" y="79682"/>
                    <a:pt x="22952" y="87503"/>
                  </a:cubicBezTo>
                  <a:cubicBezTo>
                    <a:pt x="15636" y="95761"/>
                    <a:pt x="9938" y="105324"/>
                    <a:pt x="6166" y="115691"/>
                  </a:cubicBezTo>
                  <a:cubicBezTo>
                    <a:pt x="1947" y="127209"/>
                    <a:pt x="-138" y="139396"/>
                    <a:pt x="22" y="151661"/>
                  </a:cubicBezTo>
                  <a:cubicBezTo>
                    <a:pt x="-320" y="167804"/>
                    <a:pt x="3366" y="183775"/>
                    <a:pt x="10752" y="198137"/>
                  </a:cubicBezTo>
                  <a:cubicBezTo>
                    <a:pt x="17311" y="210890"/>
                    <a:pt x="27153" y="221664"/>
                    <a:pt x="39263" y="229351"/>
                  </a:cubicBezTo>
                  <a:cubicBezTo>
                    <a:pt x="51317" y="236873"/>
                    <a:pt x="65288" y="240764"/>
                    <a:pt x="79500" y="240548"/>
                  </a:cubicBezTo>
                  <a:cubicBezTo>
                    <a:pt x="101406" y="241205"/>
                    <a:pt x="122134" y="230661"/>
                    <a:pt x="134490" y="212576"/>
                  </a:cubicBezTo>
                  <a:cubicBezTo>
                    <a:pt x="136208" y="210064"/>
                    <a:pt x="137796" y="207466"/>
                    <a:pt x="139250" y="204794"/>
                  </a:cubicBezTo>
                  <a:lnTo>
                    <a:pt x="139250" y="237478"/>
                  </a:lnTo>
                  <a:lnTo>
                    <a:pt x="168454" y="237478"/>
                  </a:lnTo>
                  <a:lnTo>
                    <a:pt x="168454" y="0"/>
                  </a:lnTo>
                  <a:lnTo>
                    <a:pt x="139250" y="0"/>
                  </a:lnTo>
                  <a:close/>
                  <a:moveTo>
                    <a:pt x="124669" y="197488"/>
                  </a:moveTo>
                  <a:cubicBezTo>
                    <a:pt x="119819" y="202728"/>
                    <a:pt x="113922" y="206896"/>
                    <a:pt x="107363" y="209723"/>
                  </a:cubicBezTo>
                  <a:cubicBezTo>
                    <a:pt x="100319" y="212645"/>
                    <a:pt x="92753" y="214120"/>
                    <a:pt x="85125" y="214046"/>
                  </a:cubicBezTo>
                  <a:cubicBezTo>
                    <a:pt x="70073" y="214561"/>
                    <a:pt x="55531" y="208556"/>
                    <a:pt x="45234" y="197575"/>
                  </a:cubicBezTo>
                  <a:cubicBezTo>
                    <a:pt x="34937" y="186593"/>
                    <a:pt x="29788" y="171276"/>
                    <a:pt x="29788" y="151618"/>
                  </a:cubicBezTo>
                  <a:cubicBezTo>
                    <a:pt x="29663" y="142803"/>
                    <a:pt x="31039" y="134031"/>
                    <a:pt x="33855" y="125678"/>
                  </a:cubicBezTo>
                  <a:cubicBezTo>
                    <a:pt x="36386" y="118432"/>
                    <a:pt x="40310" y="111749"/>
                    <a:pt x="45407" y="106007"/>
                  </a:cubicBezTo>
                  <a:cubicBezTo>
                    <a:pt x="50149" y="100616"/>
                    <a:pt x="56072" y="96384"/>
                    <a:pt x="62713" y="93642"/>
                  </a:cubicBezTo>
                  <a:cubicBezTo>
                    <a:pt x="69774" y="90768"/>
                    <a:pt x="77328" y="89297"/>
                    <a:pt x="84952" y="89319"/>
                  </a:cubicBezTo>
                  <a:cubicBezTo>
                    <a:pt x="99904" y="88852"/>
                    <a:pt x="114333" y="94857"/>
                    <a:pt x="124539" y="105791"/>
                  </a:cubicBezTo>
                  <a:cubicBezTo>
                    <a:pt x="134837" y="116772"/>
                    <a:pt x="139985" y="131990"/>
                    <a:pt x="139985" y="151445"/>
                  </a:cubicBezTo>
                  <a:cubicBezTo>
                    <a:pt x="140106" y="160360"/>
                    <a:pt x="138791" y="169235"/>
                    <a:pt x="136091" y="177731"/>
                  </a:cubicBezTo>
                  <a:cubicBezTo>
                    <a:pt x="133763" y="185067"/>
                    <a:pt x="129865" y="191807"/>
                    <a:pt x="124669" y="197488"/>
                  </a:cubicBezTo>
                  <a:close/>
                </a:path>
              </a:pathLst>
            </a:custGeom>
            <a:solidFill>
              <a:srgbClr val="00A443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32" name="Forma libre 45">
              <a:extLst>
                <a:ext uri="{FF2B5EF4-FFF2-40B4-BE49-F238E27FC236}">
                  <a16:creationId xmlns:a16="http://schemas.microsoft.com/office/drawing/2014/main" id="{E2FB9899-7CF5-E69E-A2C6-911AB4399F89}"/>
                </a:ext>
              </a:extLst>
            </p:cNvPr>
            <p:cNvSpPr/>
            <p:nvPr/>
          </p:nvSpPr>
          <p:spPr>
            <a:xfrm>
              <a:off x="7038635" y="5914507"/>
              <a:ext cx="161790" cy="177526"/>
            </a:xfrm>
            <a:custGeom>
              <a:avLst/>
              <a:gdLst>
                <a:gd name="connsiteX0" fmla="*/ 45926 w 161790"/>
                <a:gd name="connsiteY0" fmla="*/ 42284 h 177526"/>
                <a:gd name="connsiteX1" fmla="*/ 63232 w 161790"/>
                <a:gd name="connsiteY1" fmla="*/ 30266 h 177526"/>
                <a:gd name="connsiteX2" fmla="*/ 83956 w 161790"/>
                <a:gd name="connsiteY2" fmla="*/ 26202 h 177526"/>
                <a:gd name="connsiteX3" fmla="*/ 115367 w 161790"/>
                <a:gd name="connsiteY3" fmla="*/ 34502 h 177526"/>
                <a:gd name="connsiteX4" fmla="*/ 136999 w 161790"/>
                <a:gd name="connsiteY4" fmla="*/ 63166 h 177526"/>
                <a:gd name="connsiteX5" fmla="*/ 161790 w 161790"/>
                <a:gd name="connsiteY5" fmla="*/ 50974 h 177526"/>
                <a:gd name="connsiteX6" fmla="*/ 142278 w 161790"/>
                <a:gd name="connsiteY6" fmla="*/ 20711 h 177526"/>
                <a:gd name="connsiteX7" fmla="*/ 114804 w 161790"/>
                <a:gd name="connsiteY7" fmla="*/ 4758 h 177526"/>
                <a:gd name="connsiteX8" fmla="*/ 83913 w 161790"/>
                <a:gd name="connsiteY8" fmla="*/ 2 h 177526"/>
                <a:gd name="connsiteX9" fmla="*/ 50988 w 161790"/>
                <a:gd name="connsiteY9" fmla="*/ 6444 h 177526"/>
                <a:gd name="connsiteX10" fmla="*/ 24163 w 161790"/>
                <a:gd name="connsiteY10" fmla="*/ 24775 h 177526"/>
                <a:gd name="connsiteX11" fmla="*/ 6338 w 161790"/>
                <a:gd name="connsiteY11" fmla="*/ 52790 h 177526"/>
                <a:gd name="connsiteX12" fmla="*/ 21 w 161790"/>
                <a:gd name="connsiteY12" fmla="*/ 88587 h 177526"/>
                <a:gd name="connsiteX13" fmla="*/ 10968 w 161790"/>
                <a:gd name="connsiteY13" fmla="*/ 134932 h 177526"/>
                <a:gd name="connsiteX14" fmla="*/ 41253 w 161790"/>
                <a:gd name="connsiteY14" fmla="*/ 166319 h 177526"/>
                <a:gd name="connsiteX15" fmla="*/ 84043 w 161790"/>
                <a:gd name="connsiteY15" fmla="*/ 177517 h 177526"/>
                <a:gd name="connsiteX16" fmla="*/ 114934 w 161790"/>
                <a:gd name="connsiteY16" fmla="*/ 172761 h 177526"/>
                <a:gd name="connsiteX17" fmla="*/ 142278 w 161790"/>
                <a:gd name="connsiteY17" fmla="*/ 156462 h 177526"/>
                <a:gd name="connsiteX18" fmla="*/ 161790 w 161790"/>
                <a:gd name="connsiteY18" fmla="*/ 126632 h 177526"/>
                <a:gd name="connsiteX19" fmla="*/ 136999 w 161790"/>
                <a:gd name="connsiteY19" fmla="*/ 114397 h 177526"/>
                <a:gd name="connsiteX20" fmla="*/ 115367 w 161790"/>
                <a:gd name="connsiteY20" fmla="*/ 142585 h 177526"/>
                <a:gd name="connsiteX21" fmla="*/ 83956 w 161790"/>
                <a:gd name="connsiteY21" fmla="*/ 151231 h 177526"/>
                <a:gd name="connsiteX22" fmla="*/ 37446 w 161790"/>
                <a:gd name="connsiteY22" fmla="*/ 123043 h 177526"/>
                <a:gd name="connsiteX23" fmla="*/ 29961 w 161790"/>
                <a:gd name="connsiteY23" fmla="*/ 88803 h 177526"/>
                <a:gd name="connsiteX24" fmla="*/ 34288 w 161790"/>
                <a:gd name="connsiteY24" fmla="*/ 62171 h 177526"/>
                <a:gd name="connsiteX25" fmla="*/ 45926 w 161790"/>
                <a:gd name="connsiteY25" fmla="*/ 42284 h 177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61790" h="177526">
                  <a:moveTo>
                    <a:pt x="45926" y="42284"/>
                  </a:moveTo>
                  <a:cubicBezTo>
                    <a:pt x="50772" y="37088"/>
                    <a:pt x="56669" y="32989"/>
                    <a:pt x="63232" y="30266"/>
                  </a:cubicBezTo>
                  <a:cubicBezTo>
                    <a:pt x="69800" y="27546"/>
                    <a:pt x="76848" y="26167"/>
                    <a:pt x="83956" y="26202"/>
                  </a:cubicBezTo>
                  <a:cubicBezTo>
                    <a:pt x="94993" y="26007"/>
                    <a:pt x="105870" y="28882"/>
                    <a:pt x="115367" y="34502"/>
                  </a:cubicBezTo>
                  <a:cubicBezTo>
                    <a:pt x="125603" y="41346"/>
                    <a:pt x="133227" y="51450"/>
                    <a:pt x="136999" y="63166"/>
                  </a:cubicBezTo>
                  <a:lnTo>
                    <a:pt x="161790" y="50974"/>
                  </a:lnTo>
                  <a:cubicBezTo>
                    <a:pt x="157814" y="39465"/>
                    <a:pt x="151121" y="29085"/>
                    <a:pt x="142278" y="20711"/>
                  </a:cubicBezTo>
                  <a:cubicBezTo>
                    <a:pt x="134378" y="13474"/>
                    <a:pt x="125006" y="8035"/>
                    <a:pt x="114804" y="4758"/>
                  </a:cubicBezTo>
                  <a:cubicBezTo>
                    <a:pt x="104814" y="1589"/>
                    <a:pt x="94396" y="-15"/>
                    <a:pt x="83913" y="2"/>
                  </a:cubicBezTo>
                  <a:cubicBezTo>
                    <a:pt x="72616" y="-84"/>
                    <a:pt x="61419" y="2108"/>
                    <a:pt x="50988" y="6444"/>
                  </a:cubicBezTo>
                  <a:cubicBezTo>
                    <a:pt x="40894" y="10672"/>
                    <a:pt x="31769" y="16911"/>
                    <a:pt x="24163" y="24775"/>
                  </a:cubicBezTo>
                  <a:cubicBezTo>
                    <a:pt x="16376" y="32803"/>
                    <a:pt x="10310" y="42336"/>
                    <a:pt x="6338" y="52790"/>
                  </a:cubicBezTo>
                  <a:cubicBezTo>
                    <a:pt x="2007" y="64221"/>
                    <a:pt x="-134" y="76365"/>
                    <a:pt x="21" y="88587"/>
                  </a:cubicBezTo>
                  <a:cubicBezTo>
                    <a:pt x="-320" y="104713"/>
                    <a:pt x="3444" y="120661"/>
                    <a:pt x="10968" y="134932"/>
                  </a:cubicBezTo>
                  <a:cubicBezTo>
                    <a:pt x="17981" y="147980"/>
                    <a:pt x="28460" y="158840"/>
                    <a:pt x="41253" y="166319"/>
                  </a:cubicBezTo>
                  <a:cubicBezTo>
                    <a:pt x="54233" y="173868"/>
                    <a:pt x="69025" y="177742"/>
                    <a:pt x="84043" y="177517"/>
                  </a:cubicBezTo>
                  <a:cubicBezTo>
                    <a:pt x="94526" y="177534"/>
                    <a:pt x="104944" y="175930"/>
                    <a:pt x="114934" y="172761"/>
                  </a:cubicBezTo>
                  <a:cubicBezTo>
                    <a:pt x="125154" y="169441"/>
                    <a:pt x="134499" y="163873"/>
                    <a:pt x="142278" y="156462"/>
                  </a:cubicBezTo>
                  <a:cubicBezTo>
                    <a:pt x="150970" y="148131"/>
                    <a:pt x="157641" y="137928"/>
                    <a:pt x="161790" y="126632"/>
                  </a:cubicBezTo>
                  <a:lnTo>
                    <a:pt x="136999" y="114397"/>
                  </a:lnTo>
                  <a:cubicBezTo>
                    <a:pt x="133067" y="125905"/>
                    <a:pt x="125469" y="135806"/>
                    <a:pt x="115367" y="142585"/>
                  </a:cubicBezTo>
                  <a:cubicBezTo>
                    <a:pt x="105918" y="148361"/>
                    <a:pt x="95032" y="151357"/>
                    <a:pt x="83956" y="151231"/>
                  </a:cubicBezTo>
                  <a:cubicBezTo>
                    <a:pt x="64331" y="151504"/>
                    <a:pt x="46272" y="140561"/>
                    <a:pt x="37446" y="123043"/>
                  </a:cubicBezTo>
                  <a:cubicBezTo>
                    <a:pt x="32150" y="112425"/>
                    <a:pt x="29580" y="100662"/>
                    <a:pt x="29961" y="88803"/>
                  </a:cubicBezTo>
                  <a:cubicBezTo>
                    <a:pt x="29849" y="79741"/>
                    <a:pt x="31315" y="70731"/>
                    <a:pt x="34288" y="62171"/>
                  </a:cubicBezTo>
                  <a:cubicBezTo>
                    <a:pt x="36749" y="54809"/>
                    <a:pt x="40713" y="48038"/>
                    <a:pt x="45926" y="42284"/>
                  </a:cubicBezTo>
                  <a:close/>
                </a:path>
              </a:pathLst>
            </a:custGeom>
            <a:solidFill>
              <a:srgbClr val="00A443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33" name="Forma libre 46">
              <a:extLst>
                <a:ext uri="{FF2B5EF4-FFF2-40B4-BE49-F238E27FC236}">
                  <a16:creationId xmlns:a16="http://schemas.microsoft.com/office/drawing/2014/main" id="{72102445-8217-1A70-99F4-2AEB7BB930B8}"/>
                </a:ext>
              </a:extLst>
            </p:cNvPr>
            <p:cNvSpPr/>
            <p:nvPr/>
          </p:nvSpPr>
          <p:spPr>
            <a:xfrm>
              <a:off x="7217537" y="5914541"/>
              <a:ext cx="172715" cy="177674"/>
            </a:xfrm>
            <a:custGeom>
              <a:avLst/>
              <a:gdLst>
                <a:gd name="connsiteX0" fmla="*/ 130596 w 172715"/>
                <a:gd name="connsiteY0" fmla="*/ 11209 h 177674"/>
                <a:gd name="connsiteX1" fmla="*/ 86249 w 172715"/>
                <a:gd name="connsiteY1" fmla="*/ 11 h 177674"/>
                <a:gd name="connsiteX2" fmla="*/ 52156 w 172715"/>
                <a:gd name="connsiteY2" fmla="*/ 6323 h 177674"/>
                <a:gd name="connsiteX3" fmla="*/ 24639 w 172715"/>
                <a:gd name="connsiteY3" fmla="*/ 24438 h 177674"/>
                <a:gd name="connsiteX4" fmla="*/ 6468 w 172715"/>
                <a:gd name="connsiteY4" fmla="*/ 52799 h 177674"/>
                <a:gd name="connsiteX5" fmla="*/ 21 w 172715"/>
                <a:gd name="connsiteY5" fmla="*/ 88596 h 177674"/>
                <a:gd name="connsiteX6" fmla="*/ 11227 w 172715"/>
                <a:gd name="connsiteY6" fmla="*/ 135244 h 177674"/>
                <a:gd name="connsiteX7" fmla="*/ 41946 w 172715"/>
                <a:gd name="connsiteY7" fmla="*/ 166631 h 177674"/>
                <a:gd name="connsiteX8" fmla="*/ 86292 w 172715"/>
                <a:gd name="connsiteY8" fmla="*/ 177655 h 177674"/>
                <a:gd name="connsiteX9" fmla="*/ 120905 w 172715"/>
                <a:gd name="connsiteY9" fmla="*/ 171214 h 177674"/>
                <a:gd name="connsiteX10" fmla="*/ 148248 w 172715"/>
                <a:gd name="connsiteY10" fmla="*/ 152883 h 177674"/>
                <a:gd name="connsiteX11" fmla="*/ 166247 w 172715"/>
                <a:gd name="connsiteY11" fmla="*/ 124738 h 177674"/>
                <a:gd name="connsiteX12" fmla="*/ 172693 w 172715"/>
                <a:gd name="connsiteY12" fmla="*/ 88422 h 177674"/>
                <a:gd name="connsiteX13" fmla="*/ 161488 w 172715"/>
                <a:gd name="connsiteY13" fmla="*/ 42077 h 177674"/>
                <a:gd name="connsiteX14" fmla="*/ 130596 w 172715"/>
                <a:gd name="connsiteY14" fmla="*/ 11209 h 177674"/>
                <a:gd name="connsiteX15" fmla="*/ 138730 w 172715"/>
                <a:gd name="connsiteY15" fmla="*/ 114968 h 177674"/>
                <a:gd name="connsiteX16" fmla="*/ 126832 w 172715"/>
                <a:gd name="connsiteY16" fmla="*/ 134812 h 177674"/>
                <a:gd name="connsiteX17" fmla="*/ 108834 w 172715"/>
                <a:gd name="connsiteY17" fmla="*/ 147219 h 177674"/>
                <a:gd name="connsiteX18" fmla="*/ 86249 w 172715"/>
                <a:gd name="connsiteY18" fmla="*/ 151543 h 177674"/>
                <a:gd name="connsiteX19" fmla="*/ 57391 w 172715"/>
                <a:gd name="connsiteY19" fmla="*/ 144063 h 177674"/>
                <a:gd name="connsiteX20" fmla="*/ 37186 w 172715"/>
                <a:gd name="connsiteY20" fmla="*/ 122447 h 177674"/>
                <a:gd name="connsiteX21" fmla="*/ 29874 w 172715"/>
                <a:gd name="connsiteY21" fmla="*/ 88682 h 177674"/>
                <a:gd name="connsiteX22" fmla="*/ 34201 w 172715"/>
                <a:gd name="connsiteY22" fmla="*/ 62742 h 177674"/>
                <a:gd name="connsiteX23" fmla="*/ 46056 w 172715"/>
                <a:gd name="connsiteY23" fmla="*/ 43071 h 177674"/>
                <a:gd name="connsiteX24" fmla="*/ 64054 w 172715"/>
                <a:gd name="connsiteY24" fmla="*/ 30879 h 177674"/>
                <a:gd name="connsiteX25" fmla="*/ 86292 w 172715"/>
                <a:gd name="connsiteY25" fmla="*/ 26556 h 177674"/>
                <a:gd name="connsiteX26" fmla="*/ 115323 w 172715"/>
                <a:gd name="connsiteY26" fmla="*/ 34036 h 177674"/>
                <a:gd name="connsiteX27" fmla="*/ 135528 w 172715"/>
                <a:gd name="connsiteY27" fmla="*/ 55652 h 177674"/>
                <a:gd name="connsiteX28" fmla="*/ 143013 w 172715"/>
                <a:gd name="connsiteY28" fmla="*/ 88898 h 177674"/>
                <a:gd name="connsiteX29" fmla="*/ 138773 w 172715"/>
                <a:gd name="connsiteY29" fmla="*/ 114881 h 177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72715" h="177674">
                  <a:moveTo>
                    <a:pt x="130596" y="11209"/>
                  </a:moveTo>
                  <a:cubicBezTo>
                    <a:pt x="117063" y="3630"/>
                    <a:pt x="101760" y="-235"/>
                    <a:pt x="86249" y="11"/>
                  </a:cubicBezTo>
                  <a:cubicBezTo>
                    <a:pt x="74585" y="-84"/>
                    <a:pt x="63011" y="2060"/>
                    <a:pt x="52156" y="6323"/>
                  </a:cubicBezTo>
                  <a:cubicBezTo>
                    <a:pt x="41803" y="10348"/>
                    <a:pt x="32423" y="16522"/>
                    <a:pt x="24639" y="24438"/>
                  </a:cubicBezTo>
                  <a:cubicBezTo>
                    <a:pt x="16700" y="32544"/>
                    <a:pt x="10513" y="42198"/>
                    <a:pt x="6468" y="52799"/>
                  </a:cubicBezTo>
                  <a:cubicBezTo>
                    <a:pt x="2098" y="64221"/>
                    <a:pt x="-91" y="76365"/>
                    <a:pt x="21" y="88596"/>
                  </a:cubicBezTo>
                  <a:cubicBezTo>
                    <a:pt x="-325" y="104851"/>
                    <a:pt x="3535" y="120916"/>
                    <a:pt x="11227" y="135244"/>
                  </a:cubicBezTo>
                  <a:cubicBezTo>
                    <a:pt x="18349" y="148356"/>
                    <a:pt x="28988" y="159225"/>
                    <a:pt x="41946" y="166631"/>
                  </a:cubicBezTo>
                  <a:cubicBezTo>
                    <a:pt x="55483" y="174179"/>
                    <a:pt x="70790" y="177984"/>
                    <a:pt x="86292" y="177655"/>
                  </a:cubicBezTo>
                  <a:cubicBezTo>
                    <a:pt x="98138" y="177789"/>
                    <a:pt x="109898" y="175602"/>
                    <a:pt x="120905" y="171214"/>
                  </a:cubicBezTo>
                  <a:cubicBezTo>
                    <a:pt x="131189" y="167054"/>
                    <a:pt x="140500" y="160816"/>
                    <a:pt x="148248" y="152883"/>
                  </a:cubicBezTo>
                  <a:cubicBezTo>
                    <a:pt x="156053" y="144785"/>
                    <a:pt x="162171" y="135218"/>
                    <a:pt x="166247" y="124738"/>
                  </a:cubicBezTo>
                  <a:cubicBezTo>
                    <a:pt x="170669" y="113147"/>
                    <a:pt x="172853" y="100826"/>
                    <a:pt x="172693" y="88422"/>
                  </a:cubicBezTo>
                  <a:cubicBezTo>
                    <a:pt x="173044" y="72266"/>
                    <a:pt x="169180" y="56292"/>
                    <a:pt x="161488" y="42077"/>
                  </a:cubicBezTo>
                  <a:cubicBezTo>
                    <a:pt x="154193" y="29167"/>
                    <a:pt x="143515" y="18497"/>
                    <a:pt x="130596" y="11209"/>
                  </a:cubicBezTo>
                  <a:close/>
                  <a:moveTo>
                    <a:pt x="138730" y="114968"/>
                  </a:moveTo>
                  <a:cubicBezTo>
                    <a:pt x="136169" y="122330"/>
                    <a:pt x="132119" y="129083"/>
                    <a:pt x="126832" y="134812"/>
                  </a:cubicBezTo>
                  <a:cubicBezTo>
                    <a:pt x="121805" y="140203"/>
                    <a:pt x="115661" y="144435"/>
                    <a:pt x="108834" y="147219"/>
                  </a:cubicBezTo>
                  <a:cubicBezTo>
                    <a:pt x="101660" y="150125"/>
                    <a:pt x="93989" y="151590"/>
                    <a:pt x="86249" y="151543"/>
                  </a:cubicBezTo>
                  <a:cubicBezTo>
                    <a:pt x="76134" y="151672"/>
                    <a:pt x="66170" y="149091"/>
                    <a:pt x="57391" y="144063"/>
                  </a:cubicBezTo>
                  <a:cubicBezTo>
                    <a:pt x="48699" y="138971"/>
                    <a:pt x="41681" y="131461"/>
                    <a:pt x="37186" y="122447"/>
                  </a:cubicBezTo>
                  <a:cubicBezTo>
                    <a:pt x="32077" y="111941"/>
                    <a:pt x="29567" y="100359"/>
                    <a:pt x="29874" y="88682"/>
                  </a:cubicBezTo>
                  <a:cubicBezTo>
                    <a:pt x="29775" y="79850"/>
                    <a:pt x="31242" y="71064"/>
                    <a:pt x="34201" y="62742"/>
                  </a:cubicBezTo>
                  <a:cubicBezTo>
                    <a:pt x="36801" y="55462"/>
                    <a:pt x="40829" y="48774"/>
                    <a:pt x="46056" y="43071"/>
                  </a:cubicBezTo>
                  <a:cubicBezTo>
                    <a:pt x="51066" y="37715"/>
                    <a:pt x="57218" y="33547"/>
                    <a:pt x="64054" y="30879"/>
                  </a:cubicBezTo>
                  <a:cubicBezTo>
                    <a:pt x="71128" y="28043"/>
                    <a:pt x="78673" y="26578"/>
                    <a:pt x="86292" y="26556"/>
                  </a:cubicBezTo>
                  <a:cubicBezTo>
                    <a:pt x="96468" y="26379"/>
                    <a:pt x="106502" y="28964"/>
                    <a:pt x="115323" y="34036"/>
                  </a:cubicBezTo>
                  <a:cubicBezTo>
                    <a:pt x="123972" y="39180"/>
                    <a:pt x="130981" y="46677"/>
                    <a:pt x="135528" y="55652"/>
                  </a:cubicBezTo>
                  <a:cubicBezTo>
                    <a:pt x="140750" y="65941"/>
                    <a:pt x="143325" y="77368"/>
                    <a:pt x="143013" y="88898"/>
                  </a:cubicBezTo>
                  <a:cubicBezTo>
                    <a:pt x="143100" y="97739"/>
                    <a:pt x="141663" y="106528"/>
                    <a:pt x="138773" y="114881"/>
                  </a:cubicBezTo>
                  <a:close/>
                </a:path>
              </a:pathLst>
            </a:custGeom>
            <a:solidFill>
              <a:srgbClr val="00A443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34" name="Forma libre 47">
              <a:extLst>
                <a:ext uri="{FF2B5EF4-FFF2-40B4-BE49-F238E27FC236}">
                  <a16:creationId xmlns:a16="http://schemas.microsoft.com/office/drawing/2014/main" id="{5858A7F2-8646-D9EA-6DAC-365A05A88E49}"/>
                </a:ext>
              </a:extLst>
            </p:cNvPr>
            <p:cNvSpPr/>
            <p:nvPr/>
          </p:nvSpPr>
          <p:spPr>
            <a:xfrm>
              <a:off x="7418396" y="5914449"/>
              <a:ext cx="240657" cy="174505"/>
            </a:xfrm>
            <a:custGeom>
              <a:avLst/>
              <a:gdLst>
                <a:gd name="connsiteX0" fmla="*/ 211394 w 240657"/>
                <a:gd name="connsiteY0" fmla="*/ 8275 h 174505"/>
                <a:gd name="connsiteX1" fmla="*/ 180157 w 240657"/>
                <a:gd name="connsiteY1" fmla="*/ 104 h 174505"/>
                <a:gd name="connsiteX2" fmla="*/ 146713 w 240657"/>
                <a:gd name="connsiteY2" fmla="*/ 9961 h 174505"/>
                <a:gd name="connsiteX3" fmla="*/ 128411 w 240657"/>
                <a:gd name="connsiteY3" fmla="*/ 32528 h 174505"/>
                <a:gd name="connsiteX4" fmla="*/ 51793 w 240657"/>
                <a:gd name="connsiteY4" fmla="*/ 5676 h 174505"/>
                <a:gd name="connsiteX5" fmla="*/ 46207 w 240657"/>
                <a:gd name="connsiteY5" fmla="*/ 8750 h 174505"/>
                <a:gd name="connsiteX6" fmla="*/ 29204 w 240657"/>
                <a:gd name="connsiteY6" fmla="*/ 27989 h 174505"/>
                <a:gd name="connsiteX7" fmla="*/ 29204 w 240657"/>
                <a:gd name="connsiteY7" fmla="*/ 3173 h 174505"/>
                <a:gd name="connsiteX8" fmla="*/ 0 w 240657"/>
                <a:gd name="connsiteY8" fmla="*/ 3173 h 174505"/>
                <a:gd name="connsiteX9" fmla="*/ 0 w 240657"/>
                <a:gd name="connsiteY9" fmla="*/ 174505 h 174505"/>
                <a:gd name="connsiteX10" fmla="*/ 29247 w 240657"/>
                <a:gd name="connsiteY10" fmla="*/ 174505 h 174505"/>
                <a:gd name="connsiteX11" fmla="*/ 29247 w 240657"/>
                <a:gd name="connsiteY11" fmla="*/ 70357 h 174505"/>
                <a:gd name="connsiteX12" fmla="*/ 34526 w 240657"/>
                <a:gd name="connsiteY12" fmla="*/ 46622 h 174505"/>
                <a:gd name="connsiteX13" fmla="*/ 48760 w 240657"/>
                <a:gd name="connsiteY13" fmla="*/ 31491 h 174505"/>
                <a:gd name="connsiteX14" fmla="*/ 69657 w 240657"/>
                <a:gd name="connsiteY14" fmla="*/ 26260 h 174505"/>
                <a:gd name="connsiteX15" fmla="*/ 95617 w 240657"/>
                <a:gd name="connsiteY15" fmla="*/ 37630 h 174505"/>
                <a:gd name="connsiteX16" fmla="*/ 105654 w 240657"/>
                <a:gd name="connsiteY16" fmla="*/ 70011 h 174505"/>
                <a:gd name="connsiteX17" fmla="*/ 105654 w 240657"/>
                <a:gd name="connsiteY17" fmla="*/ 174505 h 174505"/>
                <a:gd name="connsiteX18" fmla="*/ 134858 w 240657"/>
                <a:gd name="connsiteY18" fmla="*/ 174505 h 174505"/>
                <a:gd name="connsiteX19" fmla="*/ 134858 w 240657"/>
                <a:gd name="connsiteY19" fmla="*/ 70357 h 174505"/>
                <a:gd name="connsiteX20" fmla="*/ 146237 w 240657"/>
                <a:gd name="connsiteY20" fmla="*/ 37760 h 174505"/>
                <a:gd name="connsiteX21" fmla="*/ 175268 w 240657"/>
                <a:gd name="connsiteY21" fmla="*/ 26260 h 174505"/>
                <a:gd name="connsiteX22" fmla="*/ 201227 w 240657"/>
                <a:gd name="connsiteY22" fmla="*/ 37630 h 174505"/>
                <a:gd name="connsiteX23" fmla="*/ 211438 w 240657"/>
                <a:gd name="connsiteY23" fmla="*/ 70011 h 174505"/>
                <a:gd name="connsiteX24" fmla="*/ 211438 w 240657"/>
                <a:gd name="connsiteY24" fmla="*/ 174505 h 174505"/>
                <a:gd name="connsiteX25" fmla="*/ 240642 w 240657"/>
                <a:gd name="connsiteY25" fmla="*/ 174505 h 174505"/>
                <a:gd name="connsiteX26" fmla="*/ 240642 w 240657"/>
                <a:gd name="connsiteY26" fmla="*/ 64910 h 174505"/>
                <a:gd name="connsiteX27" fmla="*/ 232594 w 240657"/>
                <a:gd name="connsiteY27" fmla="*/ 30756 h 174505"/>
                <a:gd name="connsiteX28" fmla="*/ 211394 w 240657"/>
                <a:gd name="connsiteY28" fmla="*/ 8275 h 174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40657" h="174505">
                  <a:moveTo>
                    <a:pt x="211394" y="8275"/>
                  </a:moveTo>
                  <a:cubicBezTo>
                    <a:pt x="201937" y="2719"/>
                    <a:pt x="191124" y="-108"/>
                    <a:pt x="180157" y="104"/>
                  </a:cubicBezTo>
                  <a:cubicBezTo>
                    <a:pt x="168293" y="130"/>
                    <a:pt x="156690" y="3549"/>
                    <a:pt x="146713" y="9961"/>
                  </a:cubicBezTo>
                  <a:cubicBezTo>
                    <a:pt x="138371" y="15352"/>
                    <a:pt x="131959" y="23255"/>
                    <a:pt x="128411" y="32528"/>
                  </a:cubicBezTo>
                  <a:cubicBezTo>
                    <a:pt x="114675" y="3973"/>
                    <a:pt x="80374" y="-8050"/>
                    <a:pt x="51793" y="5676"/>
                  </a:cubicBezTo>
                  <a:cubicBezTo>
                    <a:pt x="49876" y="6597"/>
                    <a:pt x="48011" y="7622"/>
                    <a:pt x="46207" y="8750"/>
                  </a:cubicBezTo>
                  <a:cubicBezTo>
                    <a:pt x="38895" y="13501"/>
                    <a:pt x="33016" y="20151"/>
                    <a:pt x="29204" y="27989"/>
                  </a:cubicBezTo>
                  <a:lnTo>
                    <a:pt x="29204" y="3173"/>
                  </a:lnTo>
                  <a:lnTo>
                    <a:pt x="0" y="3173"/>
                  </a:lnTo>
                  <a:lnTo>
                    <a:pt x="0" y="174505"/>
                  </a:lnTo>
                  <a:lnTo>
                    <a:pt x="29247" y="174505"/>
                  </a:lnTo>
                  <a:lnTo>
                    <a:pt x="29247" y="70357"/>
                  </a:lnTo>
                  <a:cubicBezTo>
                    <a:pt x="29009" y="62130"/>
                    <a:pt x="30822" y="53976"/>
                    <a:pt x="34526" y="46622"/>
                  </a:cubicBezTo>
                  <a:cubicBezTo>
                    <a:pt x="37753" y="40345"/>
                    <a:pt x="42690" y="35101"/>
                    <a:pt x="48760" y="31491"/>
                  </a:cubicBezTo>
                  <a:cubicBezTo>
                    <a:pt x="55129" y="27903"/>
                    <a:pt x="62350" y="26095"/>
                    <a:pt x="69657" y="26260"/>
                  </a:cubicBezTo>
                  <a:cubicBezTo>
                    <a:pt x="79587" y="25931"/>
                    <a:pt x="89131" y="30112"/>
                    <a:pt x="95617" y="37630"/>
                  </a:cubicBezTo>
                  <a:cubicBezTo>
                    <a:pt x="102310" y="45209"/>
                    <a:pt x="105654" y="56004"/>
                    <a:pt x="105654" y="70011"/>
                  </a:cubicBezTo>
                  <a:lnTo>
                    <a:pt x="105654" y="174505"/>
                  </a:lnTo>
                  <a:lnTo>
                    <a:pt x="134858" y="174505"/>
                  </a:lnTo>
                  <a:lnTo>
                    <a:pt x="134858" y="70357"/>
                  </a:lnTo>
                  <a:cubicBezTo>
                    <a:pt x="134858" y="56350"/>
                    <a:pt x="138665" y="45455"/>
                    <a:pt x="146237" y="37760"/>
                  </a:cubicBezTo>
                  <a:cubicBezTo>
                    <a:pt x="153886" y="30047"/>
                    <a:pt x="164408" y="25879"/>
                    <a:pt x="175268" y="26260"/>
                  </a:cubicBezTo>
                  <a:cubicBezTo>
                    <a:pt x="185193" y="25948"/>
                    <a:pt x="194729" y="30125"/>
                    <a:pt x="201227" y="37630"/>
                  </a:cubicBezTo>
                  <a:cubicBezTo>
                    <a:pt x="208007" y="45209"/>
                    <a:pt x="211407" y="56004"/>
                    <a:pt x="211438" y="70011"/>
                  </a:cubicBezTo>
                  <a:lnTo>
                    <a:pt x="211438" y="174505"/>
                  </a:lnTo>
                  <a:lnTo>
                    <a:pt x="240642" y="174505"/>
                  </a:lnTo>
                  <a:lnTo>
                    <a:pt x="240642" y="64910"/>
                  </a:lnTo>
                  <a:cubicBezTo>
                    <a:pt x="240897" y="53029"/>
                    <a:pt x="238128" y="41274"/>
                    <a:pt x="232594" y="30756"/>
                  </a:cubicBezTo>
                  <a:cubicBezTo>
                    <a:pt x="227714" y="21469"/>
                    <a:pt x="220381" y="13696"/>
                    <a:pt x="211394" y="8275"/>
                  </a:cubicBezTo>
                  <a:close/>
                </a:path>
              </a:pathLst>
            </a:custGeom>
            <a:solidFill>
              <a:srgbClr val="00A443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35" name="Forma libre 48">
              <a:extLst>
                <a:ext uri="{FF2B5EF4-FFF2-40B4-BE49-F238E27FC236}">
                  <a16:creationId xmlns:a16="http://schemas.microsoft.com/office/drawing/2014/main" id="{9E7A2C52-8037-BBAA-9221-E67DD6D88108}"/>
                </a:ext>
              </a:extLst>
            </p:cNvPr>
            <p:cNvSpPr/>
            <p:nvPr/>
          </p:nvSpPr>
          <p:spPr>
            <a:xfrm>
              <a:off x="7695121" y="5914531"/>
              <a:ext cx="168670" cy="230409"/>
            </a:xfrm>
            <a:custGeom>
              <a:avLst/>
              <a:gdLst>
                <a:gd name="connsiteX0" fmla="*/ 129709 w 168670"/>
                <a:gd name="connsiteY0" fmla="*/ 11218 h 230409"/>
                <a:gd name="connsiteX1" fmla="*/ 88953 w 168670"/>
                <a:gd name="connsiteY1" fmla="*/ 21 h 230409"/>
                <a:gd name="connsiteX2" fmla="*/ 56548 w 168670"/>
                <a:gd name="connsiteY2" fmla="*/ 7673 h 230409"/>
                <a:gd name="connsiteX3" fmla="*/ 33963 w 168670"/>
                <a:gd name="connsiteY3" fmla="*/ 28036 h 230409"/>
                <a:gd name="connsiteX4" fmla="*/ 29204 w 168670"/>
                <a:gd name="connsiteY4" fmla="*/ 35818 h 230409"/>
                <a:gd name="connsiteX5" fmla="*/ 29204 w 168670"/>
                <a:gd name="connsiteY5" fmla="*/ 3091 h 230409"/>
                <a:gd name="connsiteX6" fmla="*/ 0 w 168670"/>
                <a:gd name="connsiteY6" fmla="*/ 3091 h 230409"/>
                <a:gd name="connsiteX7" fmla="*/ 0 w 168670"/>
                <a:gd name="connsiteY7" fmla="*/ 230409 h 230409"/>
                <a:gd name="connsiteX8" fmla="*/ 29420 w 168670"/>
                <a:gd name="connsiteY8" fmla="*/ 230409 h 230409"/>
                <a:gd name="connsiteX9" fmla="*/ 29420 w 168670"/>
                <a:gd name="connsiteY9" fmla="*/ 141566 h 230409"/>
                <a:gd name="connsiteX10" fmla="*/ 34353 w 168670"/>
                <a:gd name="connsiteY10" fmla="*/ 149521 h 230409"/>
                <a:gd name="connsiteX11" fmla="*/ 56894 w 168670"/>
                <a:gd name="connsiteY11" fmla="*/ 169840 h 230409"/>
                <a:gd name="connsiteX12" fmla="*/ 89170 w 168670"/>
                <a:gd name="connsiteY12" fmla="*/ 177492 h 230409"/>
                <a:gd name="connsiteX13" fmla="*/ 145891 w 168670"/>
                <a:gd name="connsiteY13" fmla="*/ 152720 h 230409"/>
                <a:gd name="connsiteX14" fmla="*/ 162677 w 168670"/>
                <a:gd name="connsiteY14" fmla="*/ 124575 h 230409"/>
                <a:gd name="connsiteX15" fmla="*/ 168648 w 168670"/>
                <a:gd name="connsiteY15" fmla="*/ 88605 h 230409"/>
                <a:gd name="connsiteX16" fmla="*/ 158265 w 168670"/>
                <a:gd name="connsiteY16" fmla="*/ 42432 h 230409"/>
                <a:gd name="connsiteX17" fmla="*/ 129709 w 168670"/>
                <a:gd name="connsiteY17" fmla="*/ 11218 h 230409"/>
                <a:gd name="connsiteX18" fmla="*/ 134988 w 168670"/>
                <a:gd name="connsiteY18" fmla="*/ 114977 h 230409"/>
                <a:gd name="connsiteX19" fmla="*/ 123609 w 168670"/>
                <a:gd name="connsiteY19" fmla="*/ 134648 h 230409"/>
                <a:gd name="connsiteX20" fmla="*/ 105913 w 168670"/>
                <a:gd name="connsiteY20" fmla="*/ 146883 h 230409"/>
                <a:gd name="connsiteX21" fmla="*/ 83848 w 168670"/>
                <a:gd name="connsiteY21" fmla="*/ 150947 h 230409"/>
                <a:gd name="connsiteX22" fmla="*/ 43957 w 168670"/>
                <a:gd name="connsiteY22" fmla="*/ 134476 h 230409"/>
                <a:gd name="connsiteX23" fmla="*/ 28512 w 168670"/>
                <a:gd name="connsiteY23" fmla="*/ 88865 h 230409"/>
                <a:gd name="connsiteX24" fmla="*/ 32579 w 168670"/>
                <a:gd name="connsiteY24" fmla="*/ 62709 h 230409"/>
                <a:gd name="connsiteX25" fmla="*/ 44131 w 168670"/>
                <a:gd name="connsiteY25" fmla="*/ 43038 h 230409"/>
                <a:gd name="connsiteX26" fmla="*/ 61437 w 168670"/>
                <a:gd name="connsiteY26" fmla="*/ 30673 h 230409"/>
                <a:gd name="connsiteX27" fmla="*/ 83675 w 168670"/>
                <a:gd name="connsiteY27" fmla="*/ 26350 h 230409"/>
                <a:gd name="connsiteX28" fmla="*/ 123263 w 168670"/>
                <a:gd name="connsiteY28" fmla="*/ 42994 h 230409"/>
                <a:gd name="connsiteX29" fmla="*/ 138709 w 168670"/>
                <a:gd name="connsiteY29" fmla="*/ 88822 h 230409"/>
                <a:gd name="connsiteX30" fmla="*/ 134988 w 168670"/>
                <a:gd name="connsiteY30" fmla="*/ 115064 h 230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68670" h="230409">
                  <a:moveTo>
                    <a:pt x="129709" y="11218"/>
                  </a:moveTo>
                  <a:cubicBezTo>
                    <a:pt x="117465" y="3700"/>
                    <a:pt x="103318" y="-182"/>
                    <a:pt x="88953" y="21"/>
                  </a:cubicBezTo>
                  <a:cubicBezTo>
                    <a:pt x="77661" y="-264"/>
                    <a:pt x="66507" y="2369"/>
                    <a:pt x="56548" y="7673"/>
                  </a:cubicBezTo>
                  <a:cubicBezTo>
                    <a:pt x="47544" y="12624"/>
                    <a:pt x="39813" y="19593"/>
                    <a:pt x="33963" y="28036"/>
                  </a:cubicBezTo>
                  <a:cubicBezTo>
                    <a:pt x="32246" y="30548"/>
                    <a:pt x="30658" y="33146"/>
                    <a:pt x="29204" y="35818"/>
                  </a:cubicBezTo>
                  <a:lnTo>
                    <a:pt x="29204" y="3091"/>
                  </a:lnTo>
                  <a:lnTo>
                    <a:pt x="0" y="3091"/>
                  </a:lnTo>
                  <a:lnTo>
                    <a:pt x="0" y="230409"/>
                  </a:lnTo>
                  <a:lnTo>
                    <a:pt x="29420" y="230409"/>
                  </a:lnTo>
                  <a:lnTo>
                    <a:pt x="29420" y="141566"/>
                  </a:lnTo>
                  <a:cubicBezTo>
                    <a:pt x="30913" y="144307"/>
                    <a:pt x="32561" y="146961"/>
                    <a:pt x="34353" y="149521"/>
                  </a:cubicBezTo>
                  <a:cubicBezTo>
                    <a:pt x="40232" y="157912"/>
                    <a:pt x="47938" y="164860"/>
                    <a:pt x="56894" y="169840"/>
                  </a:cubicBezTo>
                  <a:cubicBezTo>
                    <a:pt x="66806" y="175140"/>
                    <a:pt x="77921" y="177778"/>
                    <a:pt x="89170" y="177492"/>
                  </a:cubicBezTo>
                  <a:cubicBezTo>
                    <a:pt x="110759" y="177765"/>
                    <a:pt x="131440" y="168742"/>
                    <a:pt x="145891" y="152720"/>
                  </a:cubicBezTo>
                  <a:cubicBezTo>
                    <a:pt x="153289" y="144540"/>
                    <a:pt x="159000" y="134973"/>
                    <a:pt x="162677" y="124575"/>
                  </a:cubicBezTo>
                  <a:cubicBezTo>
                    <a:pt x="166788" y="113032"/>
                    <a:pt x="168778" y="100853"/>
                    <a:pt x="168648" y="88605"/>
                  </a:cubicBezTo>
                  <a:cubicBezTo>
                    <a:pt x="168994" y="72601"/>
                    <a:pt x="165403" y="56760"/>
                    <a:pt x="158265" y="42432"/>
                  </a:cubicBezTo>
                  <a:cubicBezTo>
                    <a:pt x="151775" y="29610"/>
                    <a:pt x="141910" y="18810"/>
                    <a:pt x="129709" y="11218"/>
                  </a:cubicBezTo>
                  <a:close/>
                  <a:moveTo>
                    <a:pt x="134988" y="114977"/>
                  </a:moveTo>
                  <a:cubicBezTo>
                    <a:pt x="132608" y="122258"/>
                    <a:pt x="128714" y="128955"/>
                    <a:pt x="123609" y="134648"/>
                  </a:cubicBezTo>
                  <a:cubicBezTo>
                    <a:pt x="118720" y="140009"/>
                    <a:pt x="112663" y="144194"/>
                    <a:pt x="105913" y="146883"/>
                  </a:cubicBezTo>
                  <a:cubicBezTo>
                    <a:pt x="98861" y="149620"/>
                    <a:pt x="91376" y="151003"/>
                    <a:pt x="83848" y="150947"/>
                  </a:cubicBezTo>
                  <a:cubicBezTo>
                    <a:pt x="68796" y="151462"/>
                    <a:pt x="54255" y="145457"/>
                    <a:pt x="43957" y="134476"/>
                  </a:cubicBezTo>
                  <a:cubicBezTo>
                    <a:pt x="33660" y="123494"/>
                    <a:pt x="28512" y="108289"/>
                    <a:pt x="28512" y="88865"/>
                  </a:cubicBezTo>
                  <a:cubicBezTo>
                    <a:pt x="28369" y="79981"/>
                    <a:pt x="29745" y="71135"/>
                    <a:pt x="32579" y="62709"/>
                  </a:cubicBezTo>
                  <a:cubicBezTo>
                    <a:pt x="35062" y="55441"/>
                    <a:pt x="38991" y="48749"/>
                    <a:pt x="44131" y="43038"/>
                  </a:cubicBezTo>
                  <a:cubicBezTo>
                    <a:pt x="48933" y="37711"/>
                    <a:pt x="54839" y="33492"/>
                    <a:pt x="61437" y="30673"/>
                  </a:cubicBezTo>
                  <a:cubicBezTo>
                    <a:pt x="68480" y="27742"/>
                    <a:pt x="76060" y="26268"/>
                    <a:pt x="83675" y="26350"/>
                  </a:cubicBezTo>
                  <a:cubicBezTo>
                    <a:pt x="98645" y="25896"/>
                    <a:pt x="113096" y="31970"/>
                    <a:pt x="123263" y="42994"/>
                  </a:cubicBezTo>
                  <a:cubicBezTo>
                    <a:pt x="133560" y="54062"/>
                    <a:pt x="138709" y="69336"/>
                    <a:pt x="138709" y="88822"/>
                  </a:cubicBezTo>
                  <a:cubicBezTo>
                    <a:pt x="138925" y="97715"/>
                    <a:pt x="137670" y="106577"/>
                    <a:pt x="134988" y="115064"/>
                  </a:cubicBezTo>
                  <a:close/>
                </a:path>
              </a:pathLst>
            </a:custGeom>
            <a:solidFill>
              <a:srgbClr val="00A443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36" name="Forma libre 49">
              <a:extLst>
                <a:ext uri="{FF2B5EF4-FFF2-40B4-BE49-F238E27FC236}">
                  <a16:creationId xmlns:a16="http://schemas.microsoft.com/office/drawing/2014/main" id="{6660D465-28AB-3A79-4BEF-C37DB840EE32}"/>
                </a:ext>
              </a:extLst>
            </p:cNvPr>
            <p:cNvSpPr/>
            <p:nvPr/>
          </p:nvSpPr>
          <p:spPr>
            <a:xfrm>
              <a:off x="7882138" y="5914540"/>
              <a:ext cx="150523" cy="177661"/>
            </a:xfrm>
            <a:custGeom>
              <a:avLst/>
              <a:gdLst>
                <a:gd name="connsiteX0" fmla="*/ 126873 w 150523"/>
                <a:gd name="connsiteY0" fmla="*/ 15620 h 177661"/>
                <a:gd name="connsiteX1" fmla="*/ 102774 w 150523"/>
                <a:gd name="connsiteY1" fmla="*/ 3774 h 177661"/>
                <a:gd name="connsiteX2" fmla="*/ 74738 w 150523"/>
                <a:gd name="connsiteY2" fmla="*/ 13 h 177661"/>
                <a:gd name="connsiteX3" fmla="*/ 32987 w 150523"/>
                <a:gd name="connsiteY3" fmla="*/ 10561 h 177661"/>
                <a:gd name="connsiteX4" fmla="*/ 6163 w 150523"/>
                <a:gd name="connsiteY4" fmla="*/ 41776 h 177661"/>
                <a:gd name="connsiteX5" fmla="*/ 29223 w 150523"/>
                <a:gd name="connsiteY5" fmla="*/ 54313 h 177661"/>
                <a:gd name="connsiteX6" fmla="*/ 46226 w 150523"/>
                <a:gd name="connsiteY6" fmla="*/ 33777 h 177661"/>
                <a:gd name="connsiteX7" fmla="*/ 74392 w 150523"/>
                <a:gd name="connsiteY7" fmla="*/ 26169 h 177661"/>
                <a:gd name="connsiteX8" fmla="*/ 97496 w 150523"/>
                <a:gd name="connsiteY8" fmla="*/ 30492 h 177661"/>
                <a:gd name="connsiteX9" fmla="*/ 114802 w 150523"/>
                <a:gd name="connsiteY9" fmla="*/ 44413 h 177661"/>
                <a:gd name="connsiteX10" fmla="*/ 121421 w 150523"/>
                <a:gd name="connsiteY10" fmla="*/ 70353 h 177661"/>
                <a:gd name="connsiteX11" fmla="*/ 121421 w 150523"/>
                <a:gd name="connsiteY11" fmla="*/ 91191 h 177661"/>
                <a:gd name="connsiteX12" fmla="*/ 116359 w 150523"/>
                <a:gd name="connsiteY12" fmla="*/ 86046 h 177661"/>
                <a:gd name="connsiteX13" fmla="*/ 69460 w 150523"/>
                <a:gd name="connsiteY13" fmla="*/ 72125 h 177661"/>
                <a:gd name="connsiteX14" fmla="*/ 34847 w 150523"/>
                <a:gd name="connsiteY14" fmla="*/ 78221 h 177661"/>
                <a:gd name="connsiteX15" fmla="*/ 9537 w 150523"/>
                <a:gd name="connsiteY15" fmla="*/ 96033 h 177661"/>
                <a:gd name="connsiteX16" fmla="*/ 19 w 150523"/>
                <a:gd name="connsiteY16" fmla="*/ 124740 h 177661"/>
                <a:gd name="connsiteX17" fmla="*/ 9364 w 150523"/>
                <a:gd name="connsiteY17" fmla="*/ 153576 h 177661"/>
                <a:gd name="connsiteX18" fmla="*/ 34328 w 150523"/>
                <a:gd name="connsiteY18" fmla="*/ 171561 h 177661"/>
                <a:gd name="connsiteX19" fmla="*/ 68291 w 150523"/>
                <a:gd name="connsiteY19" fmla="*/ 177657 h 177661"/>
                <a:gd name="connsiteX20" fmla="*/ 115883 w 150523"/>
                <a:gd name="connsiteY20" fmla="*/ 163390 h 177661"/>
                <a:gd name="connsiteX21" fmla="*/ 121984 w 150523"/>
                <a:gd name="connsiteY21" fmla="*/ 156991 h 177661"/>
                <a:gd name="connsiteX22" fmla="*/ 121984 w 150523"/>
                <a:gd name="connsiteY22" fmla="*/ 174284 h 177661"/>
                <a:gd name="connsiteX23" fmla="*/ 150496 w 150523"/>
                <a:gd name="connsiteY23" fmla="*/ 174284 h 177661"/>
                <a:gd name="connsiteX24" fmla="*/ 150496 w 150523"/>
                <a:gd name="connsiteY24" fmla="*/ 67067 h 177661"/>
                <a:gd name="connsiteX25" fmla="*/ 144049 w 150523"/>
                <a:gd name="connsiteY25" fmla="*/ 36372 h 177661"/>
                <a:gd name="connsiteX26" fmla="*/ 126873 w 150523"/>
                <a:gd name="connsiteY26" fmla="*/ 15620 h 177661"/>
                <a:gd name="connsiteX27" fmla="*/ 108874 w 150523"/>
                <a:gd name="connsiteY27" fmla="*/ 147134 h 177661"/>
                <a:gd name="connsiteX28" fmla="*/ 76425 w 150523"/>
                <a:gd name="connsiteY28" fmla="*/ 154743 h 177661"/>
                <a:gd name="connsiteX29" fmla="*/ 43327 w 150523"/>
                <a:gd name="connsiteY29" fmla="*/ 147307 h 177661"/>
                <a:gd name="connsiteX30" fmla="*/ 32987 w 150523"/>
                <a:gd name="connsiteY30" fmla="*/ 112682 h 177661"/>
                <a:gd name="connsiteX31" fmla="*/ 43327 w 150523"/>
                <a:gd name="connsiteY31" fmla="*/ 102345 h 177661"/>
                <a:gd name="connsiteX32" fmla="*/ 76425 w 150523"/>
                <a:gd name="connsiteY32" fmla="*/ 95039 h 177661"/>
                <a:gd name="connsiteX33" fmla="*/ 108874 w 150523"/>
                <a:gd name="connsiteY33" fmla="*/ 102648 h 177661"/>
                <a:gd name="connsiteX34" fmla="*/ 118739 w 150523"/>
                <a:gd name="connsiteY34" fmla="*/ 137286 h 177661"/>
                <a:gd name="connsiteX35" fmla="*/ 108874 w 150523"/>
                <a:gd name="connsiteY35" fmla="*/ 147134 h 177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50523" h="177661">
                  <a:moveTo>
                    <a:pt x="126873" y="15620"/>
                  </a:moveTo>
                  <a:cubicBezTo>
                    <a:pt x="119647" y="10172"/>
                    <a:pt x="111470" y="6152"/>
                    <a:pt x="102774" y="3774"/>
                  </a:cubicBezTo>
                  <a:cubicBezTo>
                    <a:pt x="93645" y="1245"/>
                    <a:pt x="84213" y="-22"/>
                    <a:pt x="74738" y="13"/>
                  </a:cubicBezTo>
                  <a:cubicBezTo>
                    <a:pt x="60114" y="-242"/>
                    <a:pt x="45707" y="3402"/>
                    <a:pt x="32987" y="10561"/>
                  </a:cubicBezTo>
                  <a:cubicBezTo>
                    <a:pt x="20743" y="17582"/>
                    <a:pt x="11268" y="28603"/>
                    <a:pt x="6163" y="41776"/>
                  </a:cubicBezTo>
                  <a:lnTo>
                    <a:pt x="29223" y="54313"/>
                  </a:lnTo>
                  <a:cubicBezTo>
                    <a:pt x="32554" y="45827"/>
                    <a:pt x="38525" y="38633"/>
                    <a:pt x="46226" y="33777"/>
                  </a:cubicBezTo>
                  <a:cubicBezTo>
                    <a:pt x="54663" y="28564"/>
                    <a:pt x="64484" y="25922"/>
                    <a:pt x="74392" y="26169"/>
                  </a:cubicBezTo>
                  <a:cubicBezTo>
                    <a:pt x="82309" y="26086"/>
                    <a:pt x="90141" y="27556"/>
                    <a:pt x="97496" y="30492"/>
                  </a:cubicBezTo>
                  <a:cubicBezTo>
                    <a:pt x="104548" y="33254"/>
                    <a:pt x="110605" y="38114"/>
                    <a:pt x="114802" y="44413"/>
                  </a:cubicBezTo>
                  <a:cubicBezTo>
                    <a:pt x="119561" y="52195"/>
                    <a:pt x="121897" y="61235"/>
                    <a:pt x="121421" y="70353"/>
                  </a:cubicBezTo>
                  <a:lnTo>
                    <a:pt x="121421" y="91191"/>
                  </a:lnTo>
                  <a:cubicBezTo>
                    <a:pt x="119864" y="89349"/>
                    <a:pt x="118177" y="87629"/>
                    <a:pt x="116359" y="86046"/>
                  </a:cubicBezTo>
                  <a:cubicBezTo>
                    <a:pt x="105457" y="76738"/>
                    <a:pt x="89838" y="72095"/>
                    <a:pt x="69460" y="72125"/>
                  </a:cubicBezTo>
                  <a:cubicBezTo>
                    <a:pt x="57648" y="71983"/>
                    <a:pt x="45924" y="74049"/>
                    <a:pt x="34847" y="78221"/>
                  </a:cubicBezTo>
                  <a:cubicBezTo>
                    <a:pt x="24983" y="81835"/>
                    <a:pt x="16244" y="87979"/>
                    <a:pt x="9537" y="96033"/>
                  </a:cubicBezTo>
                  <a:cubicBezTo>
                    <a:pt x="3091" y="104187"/>
                    <a:pt x="-284" y="114351"/>
                    <a:pt x="19" y="124740"/>
                  </a:cubicBezTo>
                  <a:cubicBezTo>
                    <a:pt x="-284" y="135142"/>
                    <a:pt x="3004" y="145323"/>
                    <a:pt x="9364" y="153576"/>
                  </a:cubicBezTo>
                  <a:cubicBezTo>
                    <a:pt x="15897" y="161708"/>
                    <a:pt x="24550" y="167921"/>
                    <a:pt x="34328" y="171561"/>
                  </a:cubicBezTo>
                  <a:cubicBezTo>
                    <a:pt x="45188" y="175703"/>
                    <a:pt x="56697" y="177769"/>
                    <a:pt x="68291" y="177657"/>
                  </a:cubicBezTo>
                  <a:cubicBezTo>
                    <a:pt x="88886" y="177657"/>
                    <a:pt x="104764" y="172901"/>
                    <a:pt x="115883" y="163390"/>
                  </a:cubicBezTo>
                  <a:cubicBezTo>
                    <a:pt x="118133" y="161462"/>
                    <a:pt x="120167" y="159322"/>
                    <a:pt x="121984" y="156991"/>
                  </a:cubicBezTo>
                  <a:lnTo>
                    <a:pt x="121984" y="174284"/>
                  </a:lnTo>
                  <a:lnTo>
                    <a:pt x="150496" y="174284"/>
                  </a:lnTo>
                  <a:lnTo>
                    <a:pt x="150496" y="67067"/>
                  </a:lnTo>
                  <a:cubicBezTo>
                    <a:pt x="150799" y="56470"/>
                    <a:pt x="148592" y="45956"/>
                    <a:pt x="144049" y="36372"/>
                  </a:cubicBezTo>
                  <a:cubicBezTo>
                    <a:pt x="139982" y="28235"/>
                    <a:pt x="134098" y="21141"/>
                    <a:pt x="126873" y="15620"/>
                  </a:cubicBezTo>
                  <a:close/>
                  <a:moveTo>
                    <a:pt x="108874" y="147134"/>
                  </a:moveTo>
                  <a:cubicBezTo>
                    <a:pt x="98924" y="152504"/>
                    <a:pt x="87718" y="155128"/>
                    <a:pt x="76425" y="154743"/>
                  </a:cubicBezTo>
                  <a:cubicBezTo>
                    <a:pt x="64917" y="155128"/>
                    <a:pt x="53538" y="152569"/>
                    <a:pt x="43327" y="147307"/>
                  </a:cubicBezTo>
                  <a:cubicBezTo>
                    <a:pt x="30910" y="140602"/>
                    <a:pt x="26281" y="125099"/>
                    <a:pt x="32987" y="112682"/>
                  </a:cubicBezTo>
                  <a:cubicBezTo>
                    <a:pt x="35367" y="108303"/>
                    <a:pt x="38958" y="104710"/>
                    <a:pt x="43327" y="102345"/>
                  </a:cubicBezTo>
                  <a:cubicBezTo>
                    <a:pt x="53582" y="97170"/>
                    <a:pt x="64960" y="94658"/>
                    <a:pt x="76425" y="95039"/>
                  </a:cubicBezTo>
                  <a:cubicBezTo>
                    <a:pt x="87718" y="94654"/>
                    <a:pt x="98924" y="97278"/>
                    <a:pt x="108874" y="102648"/>
                  </a:cubicBezTo>
                  <a:cubicBezTo>
                    <a:pt x="121162" y="109496"/>
                    <a:pt x="125575" y="125003"/>
                    <a:pt x="118739" y="137286"/>
                  </a:cubicBezTo>
                  <a:cubicBezTo>
                    <a:pt x="116403" y="141419"/>
                    <a:pt x="113028" y="144830"/>
                    <a:pt x="108874" y="147134"/>
                  </a:cubicBezTo>
                  <a:close/>
                </a:path>
              </a:pathLst>
            </a:custGeom>
            <a:solidFill>
              <a:srgbClr val="00A443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37" name="Forma libre 50">
              <a:extLst>
                <a:ext uri="{FF2B5EF4-FFF2-40B4-BE49-F238E27FC236}">
                  <a16:creationId xmlns:a16="http://schemas.microsoft.com/office/drawing/2014/main" id="{17D44A64-2C49-EC3E-CCD6-0224E5F342E2}"/>
                </a:ext>
              </a:extLst>
            </p:cNvPr>
            <p:cNvSpPr/>
            <p:nvPr/>
          </p:nvSpPr>
          <p:spPr>
            <a:xfrm>
              <a:off x="8068371" y="5914542"/>
              <a:ext cx="145777" cy="174412"/>
            </a:xfrm>
            <a:custGeom>
              <a:avLst/>
              <a:gdLst>
                <a:gd name="connsiteX0" fmla="*/ 114783 w 145777"/>
                <a:gd name="connsiteY0" fmla="*/ 8182 h 174412"/>
                <a:gd name="connsiteX1" fmla="*/ 81512 w 145777"/>
                <a:gd name="connsiteY1" fmla="*/ 11 h 174412"/>
                <a:gd name="connsiteX2" fmla="*/ 48241 w 145777"/>
                <a:gd name="connsiteY2" fmla="*/ 9003 h 174412"/>
                <a:gd name="connsiteX3" fmla="*/ 29204 w 145777"/>
                <a:gd name="connsiteY3" fmla="*/ 29625 h 174412"/>
                <a:gd name="connsiteX4" fmla="*/ 29204 w 145777"/>
                <a:gd name="connsiteY4" fmla="*/ 3080 h 174412"/>
                <a:gd name="connsiteX5" fmla="*/ 0 w 145777"/>
                <a:gd name="connsiteY5" fmla="*/ 3080 h 174412"/>
                <a:gd name="connsiteX6" fmla="*/ 0 w 145777"/>
                <a:gd name="connsiteY6" fmla="*/ 174412 h 174412"/>
                <a:gd name="connsiteX7" fmla="*/ 29204 w 145777"/>
                <a:gd name="connsiteY7" fmla="*/ 174412 h 174412"/>
                <a:gd name="connsiteX8" fmla="*/ 29204 w 145777"/>
                <a:gd name="connsiteY8" fmla="*/ 72642 h 174412"/>
                <a:gd name="connsiteX9" fmla="*/ 42184 w 145777"/>
                <a:gd name="connsiteY9" fmla="*/ 38531 h 174412"/>
                <a:gd name="connsiteX10" fmla="*/ 75498 w 145777"/>
                <a:gd name="connsiteY10" fmla="*/ 26167 h 174412"/>
                <a:gd name="connsiteX11" fmla="*/ 105178 w 145777"/>
                <a:gd name="connsiteY11" fmla="*/ 38359 h 174412"/>
                <a:gd name="connsiteX12" fmla="*/ 116557 w 145777"/>
                <a:gd name="connsiteY12" fmla="*/ 71604 h 174412"/>
                <a:gd name="connsiteX13" fmla="*/ 116557 w 145777"/>
                <a:gd name="connsiteY13" fmla="*/ 174412 h 174412"/>
                <a:gd name="connsiteX14" fmla="*/ 145761 w 145777"/>
                <a:gd name="connsiteY14" fmla="*/ 174412 h 174412"/>
                <a:gd name="connsiteX15" fmla="*/ 145761 w 145777"/>
                <a:gd name="connsiteY15" fmla="*/ 67195 h 174412"/>
                <a:gd name="connsiteX16" fmla="*/ 137627 w 145777"/>
                <a:gd name="connsiteY16" fmla="*/ 31571 h 174412"/>
                <a:gd name="connsiteX17" fmla="*/ 114783 w 145777"/>
                <a:gd name="connsiteY17" fmla="*/ 8182 h 174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45777" h="174412">
                  <a:moveTo>
                    <a:pt x="114783" y="8182"/>
                  </a:moveTo>
                  <a:cubicBezTo>
                    <a:pt x="104572" y="2618"/>
                    <a:pt x="93107" y="-197"/>
                    <a:pt x="81512" y="11"/>
                  </a:cubicBezTo>
                  <a:cubicBezTo>
                    <a:pt x="69830" y="2"/>
                    <a:pt x="58322" y="3106"/>
                    <a:pt x="48241" y="9003"/>
                  </a:cubicBezTo>
                  <a:cubicBezTo>
                    <a:pt x="40020" y="13901"/>
                    <a:pt x="33444" y="21065"/>
                    <a:pt x="29204" y="29625"/>
                  </a:cubicBezTo>
                  <a:lnTo>
                    <a:pt x="29204" y="3080"/>
                  </a:lnTo>
                  <a:lnTo>
                    <a:pt x="0" y="3080"/>
                  </a:lnTo>
                  <a:lnTo>
                    <a:pt x="0" y="174412"/>
                  </a:lnTo>
                  <a:lnTo>
                    <a:pt x="29204" y="174412"/>
                  </a:lnTo>
                  <a:lnTo>
                    <a:pt x="29204" y="72642"/>
                  </a:lnTo>
                  <a:cubicBezTo>
                    <a:pt x="28555" y="59953"/>
                    <a:pt x="33271" y="47571"/>
                    <a:pt x="42184" y="38531"/>
                  </a:cubicBezTo>
                  <a:cubicBezTo>
                    <a:pt x="51183" y="30127"/>
                    <a:pt x="63167" y="25674"/>
                    <a:pt x="75498" y="26167"/>
                  </a:cubicBezTo>
                  <a:cubicBezTo>
                    <a:pt x="86704" y="25743"/>
                    <a:pt x="97520" y="30192"/>
                    <a:pt x="105178" y="38359"/>
                  </a:cubicBezTo>
                  <a:cubicBezTo>
                    <a:pt x="113139" y="47546"/>
                    <a:pt x="117206" y="59465"/>
                    <a:pt x="116557" y="71604"/>
                  </a:cubicBezTo>
                  <a:lnTo>
                    <a:pt x="116557" y="174412"/>
                  </a:lnTo>
                  <a:lnTo>
                    <a:pt x="145761" y="174412"/>
                  </a:lnTo>
                  <a:lnTo>
                    <a:pt x="145761" y="67195"/>
                  </a:lnTo>
                  <a:cubicBezTo>
                    <a:pt x="146020" y="54830"/>
                    <a:pt x="143251" y="42591"/>
                    <a:pt x="137627" y="31571"/>
                  </a:cubicBezTo>
                  <a:cubicBezTo>
                    <a:pt x="132478" y="21705"/>
                    <a:pt x="124518" y="13573"/>
                    <a:pt x="114783" y="8182"/>
                  </a:cubicBezTo>
                  <a:close/>
                </a:path>
              </a:pathLst>
            </a:custGeom>
            <a:solidFill>
              <a:srgbClr val="00A443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38" name="Forma libre 51">
              <a:extLst>
                <a:ext uri="{FF2B5EF4-FFF2-40B4-BE49-F238E27FC236}">
                  <a16:creationId xmlns:a16="http://schemas.microsoft.com/office/drawing/2014/main" id="{B031E0C7-67BB-B45A-B81B-10357F323796}"/>
                </a:ext>
              </a:extLst>
            </p:cNvPr>
            <p:cNvSpPr/>
            <p:nvPr/>
          </p:nvSpPr>
          <p:spPr>
            <a:xfrm>
              <a:off x="8223693" y="5917622"/>
              <a:ext cx="168648" cy="227318"/>
            </a:xfrm>
            <a:custGeom>
              <a:avLst/>
              <a:gdLst>
                <a:gd name="connsiteX0" fmla="*/ 136848 w 168648"/>
                <a:gd name="connsiteY0" fmla="*/ 0 h 227318"/>
                <a:gd name="connsiteX1" fmla="*/ 94751 w 168648"/>
                <a:gd name="connsiteY1" fmla="*/ 85169 h 227318"/>
                <a:gd name="connsiteX2" fmla="*/ 84887 w 168648"/>
                <a:gd name="connsiteY2" fmla="*/ 105877 h 227318"/>
                <a:gd name="connsiteX3" fmla="*/ 75065 w 168648"/>
                <a:gd name="connsiteY3" fmla="*/ 85169 h 227318"/>
                <a:gd name="connsiteX4" fmla="*/ 33271 w 168648"/>
                <a:gd name="connsiteY4" fmla="*/ 0 h 227318"/>
                <a:gd name="connsiteX5" fmla="*/ 0 w 168648"/>
                <a:gd name="connsiteY5" fmla="*/ 0 h 227318"/>
                <a:gd name="connsiteX6" fmla="*/ 69614 w 168648"/>
                <a:gd name="connsiteY6" fmla="*/ 138086 h 227318"/>
                <a:gd name="connsiteX7" fmla="*/ 26348 w 168648"/>
                <a:gd name="connsiteY7" fmla="*/ 227319 h 227318"/>
                <a:gd name="connsiteX8" fmla="*/ 58278 w 168648"/>
                <a:gd name="connsiteY8" fmla="*/ 227319 h 227318"/>
                <a:gd name="connsiteX9" fmla="*/ 168648 w 168648"/>
                <a:gd name="connsiteY9" fmla="*/ 0 h 227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8648" h="227318">
                  <a:moveTo>
                    <a:pt x="136848" y="0"/>
                  </a:moveTo>
                  <a:lnTo>
                    <a:pt x="94751" y="85169"/>
                  </a:lnTo>
                  <a:cubicBezTo>
                    <a:pt x="92241" y="90357"/>
                    <a:pt x="88954" y="97261"/>
                    <a:pt x="84887" y="105877"/>
                  </a:cubicBezTo>
                  <a:lnTo>
                    <a:pt x="75065" y="85169"/>
                  </a:lnTo>
                  <a:lnTo>
                    <a:pt x="33271" y="0"/>
                  </a:lnTo>
                  <a:lnTo>
                    <a:pt x="0" y="0"/>
                  </a:lnTo>
                  <a:lnTo>
                    <a:pt x="69614" y="138086"/>
                  </a:lnTo>
                  <a:lnTo>
                    <a:pt x="26348" y="227319"/>
                  </a:lnTo>
                  <a:lnTo>
                    <a:pt x="58278" y="227319"/>
                  </a:lnTo>
                  <a:lnTo>
                    <a:pt x="168648" y="0"/>
                  </a:lnTo>
                  <a:close/>
                </a:path>
              </a:pathLst>
            </a:custGeom>
            <a:solidFill>
              <a:srgbClr val="00A443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9BAD10EB-3C2B-3126-4075-35B1E3811E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055" y="1352487"/>
            <a:ext cx="7941889" cy="3886456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3CA3602D-FC25-4687-37C6-2FA37DBBF245}"/>
              </a:ext>
            </a:extLst>
          </p:cNvPr>
          <p:cNvSpPr txBox="1"/>
          <p:nvPr/>
        </p:nvSpPr>
        <p:spPr>
          <a:xfrm>
            <a:off x="1235710" y="6578856"/>
            <a:ext cx="755039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Source: NTSB Accident Report: </a:t>
            </a:r>
            <a:r>
              <a:rPr lang="en-US" sz="800" i="1" dirty="0" err="1"/>
              <a:t>Overpressurization</a:t>
            </a:r>
            <a:r>
              <a:rPr lang="en-US" sz="800" i="1" dirty="0"/>
              <a:t> of Natural Gas Distribution System, Explosions, and Fires in Merrimack Valley, Massachusetts September 13, 2018.</a:t>
            </a:r>
          </a:p>
        </p:txBody>
      </p:sp>
    </p:spTree>
    <p:extLst>
      <p:ext uri="{BB962C8B-B14F-4D97-AF65-F5344CB8AC3E}">
        <p14:creationId xmlns:p14="http://schemas.microsoft.com/office/powerpoint/2010/main" val="41304009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52">
            <a:extLst>
              <a:ext uri="{FF2B5EF4-FFF2-40B4-BE49-F238E27FC236}">
                <a16:creationId xmlns:a16="http://schemas.microsoft.com/office/drawing/2014/main" id="{A553C998-8812-E15B-68F4-9F9F2A1C5BD6}"/>
              </a:ext>
            </a:extLst>
          </p:cNvPr>
          <p:cNvGrpSpPr/>
          <p:nvPr/>
        </p:nvGrpSpPr>
        <p:grpSpPr>
          <a:xfrm>
            <a:off x="7182035" y="313075"/>
            <a:ext cx="1408980" cy="648493"/>
            <a:chOff x="3799123" y="4035174"/>
            <a:chExt cx="4593218" cy="2114062"/>
          </a:xfrm>
        </p:grpSpPr>
        <p:sp>
          <p:nvSpPr>
            <p:cNvPr id="5" name="Forma libre 18">
              <a:extLst>
                <a:ext uri="{FF2B5EF4-FFF2-40B4-BE49-F238E27FC236}">
                  <a16:creationId xmlns:a16="http://schemas.microsoft.com/office/drawing/2014/main" id="{F2D57F76-446C-2B19-4046-F8E3095D0EC6}"/>
                </a:ext>
              </a:extLst>
            </p:cNvPr>
            <p:cNvSpPr/>
            <p:nvPr/>
          </p:nvSpPr>
          <p:spPr>
            <a:xfrm>
              <a:off x="5207063" y="4288735"/>
              <a:ext cx="441110" cy="573398"/>
            </a:xfrm>
            <a:custGeom>
              <a:avLst/>
              <a:gdLst>
                <a:gd name="connsiteX0" fmla="*/ 372212 w 441110"/>
                <a:gd name="connsiteY0" fmla="*/ 287499 h 573398"/>
                <a:gd name="connsiteX1" fmla="*/ 328557 w 441110"/>
                <a:gd name="connsiteY1" fmla="*/ 269384 h 573398"/>
                <a:gd name="connsiteX2" fmla="*/ 376149 w 441110"/>
                <a:gd name="connsiteY2" fmla="*/ 239597 h 573398"/>
                <a:gd name="connsiteX3" fmla="*/ 412232 w 441110"/>
                <a:gd name="connsiteY3" fmla="*/ 152353 h 573398"/>
                <a:gd name="connsiteX4" fmla="*/ 388479 w 441110"/>
                <a:gd name="connsiteY4" fmla="*/ 66319 h 573398"/>
                <a:gd name="connsiteX5" fmla="*/ 321245 w 441110"/>
                <a:gd name="connsiteY5" fmla="*/ 16385 h 573398"/>
                <a:gd name="connsiteX6" fmla="*/ 217971 w 441110"/>
                <a:gd name="connsiteY6" fmla="*/ 0 h 573398"/>
                <a:gd name="connsiteX7" fmla="*/ 0 w 441110"/>
                <a:gd name="connsiteY7" fmla="*/ 0 h 573398"/>
                <a:gd name="connsiteX8" fmla="*/ 0 w 441110"/>
                <a:gd name="connsiteY8" fmla="*/ 573398 h 573398"/>
                <a:gd name="connsiteX9" fmla="*/ 236099 w 441110"/>
                <a:gd name="connsiteY9" fmla="*/ 573398 h 573398"/>
                <a:gd name="connsiteX10" fmla="*/ 345127 w 441110"/>
                <a:gd name="connsiteY10" fmla="*/ 555370 h 573398"/>
                <a:gd name="connsiteX11" fmla="*/ 416039 w 441110"/>
                <a:gd name="connsiteY11" fmla="*/ 501329 h 573398"/>
                <a:gd name="connsiteX12" fmla="*/ 441047 w 441110"/>
                <a:gd name="connsiteY12" fmla="*/ 410540 h 573398"/>
                <a:gd name="connsiteX13" fmla="*/ 372212 w 441110"/>
                <a:gd name="connsiteY13" fmla="*/ 287672 h 573398"/>
                <a:gd name="connsiteX14" fmla="*/ 84454 w 441110"/>
                <a:gd name="connsiteY14" fmla="*/ 74534 h 573398"/>
                <a:gd name="connsiteX15" fmla="*/ 213168 w 441110"/>
                <a:gd name="connsiteY15" fmla="*/ 74534 h 573398"/>
                <a:gd name="connsiteX16" fmla="*/ 293079 w 441110"/>
                <a:gd name="connsiteY16" fmla="*/ 92129 h 573398"/>
                <a:gd name="connsiteX17" fmla="*/ 323927 w 441110"/>
                <a:gd name="connsiteY17" fmla="*/ 157281 h 573398"/>
                <a:gd name="connsiteX18" fmla="*/ 309996 w 441110"/>
                <a:gd name="connsiteY18" fmla="*/ 207215 h 573398"/>
                <a:gd name="connsiteX19" fmla="*/ 271057 w 441110"/>
                <a:gd name="connsiteY19" fmla="*/ 232636 h 573398"/>
                <a:gd name="connsiteX20" fmla="*/ 213255 w 441110"/>
                <a:gd name="connsiteY20" fmla="*/ 239986 h 573398"/>
                <a:gd name="connsiteX21" fmla="*/ 84454 w 441110"/>
                <a:gd name="connsiteY21" fmla="*/ 239986 h 573398"/>
                <a:gd name="connsiteX22" fmla="*/ 320985 w 441110"/>
                <a:gd name="connsiteY22" fmla="*/ 477983 h 573398"/>
                <a:gd name="connsiteX23" fmla="*/ 234455 w 441110"/>
                <a:gd name="connsiteY23" fmla="*/ 498865 h 573398"/>
                <a:gd name="connsiteX24" fmla="*/ 84454 w 441110"/>
                <a:gd name="connsiteY24" fmla="*/ 498865 h 573398"/>
                <a:gd name="connsiteX25" fmla="*/ 84454 w 441110"/>
                <a:gd name="connsiteY25" fmla="*/ 311277 h 573398"/>
                <a:gd name="connsiteX26" fmla="*/ 234498 w 441110"/>
                <a:gd name="connsiteY26" fmla="*/ 311277 h 573398"/>
                <a:gd name="connsiteX27" fmla="*/ 297189 w 441110"/>
                <a:gd name="connsiteY27" fmla="*/ 320270 h 573398"/>
                <a:gd name="connsiteX28" fmla="*/ 338594 w 441110"/>
                <a:gd name="connsiteY28" fmla="*/ 349754 h 573398"/>
                <a:gd name="connsiteX29" fmla="*/ 353348 w 441110"/>
                <a:gd name="connsiteY29" fmla="*/ 405482 h 573398"/>
                <a:gd name="connsiteX30" fmla="*/ 320985 w 441110"/>
                <a:gd name="connsiteY30" fmla="*/ 477983 h 573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441110" h="573398">
                  <a:moveTo>
                    <a:pt x="372212" y="287499"/>
                  </a:moveTo>
                  <a:cubicBezTo>
                    <a:pt x="358566" y="279479"/>
                    <a:pt x="343873" y="273383"/>
                    <a:pt x="328557" y="269384"/>
                  </a:cubicBezTo>
                  <a:cubicBezTo>
                    <a:pt x="346218" y="262657"/>
                    <a:pt x="362386" y="252537"/>
                    <a:pt x="376149" y="239597"/>
                  </a:cubicBezTo>
                  <a:cubicBezTo>
                    <a:pt x="400204" y="216943"/>
                    <a:pt x="412232" y="187860"/>
                    <a:pt x="412232" y="152353"/>
                  </a:cubicBezTo>
                  <a:cubicBezTo>
                    <a:pt x="412232" y="117421"/>
                    <a:pt x="404314" y="88744"/>
                    <a:pt x="388479" y="66319"/>
                  </a:cubicBezTo>
                  <a:cubicBezTo>
                    <a:pt x="371662" y="43237"/>
                    <a:pt x="348212" y="25819"/>
                    <a:pt x="321245" y="16385"/>
                  </a:cubicBezTo>
                  <a:cubicBezTo>
                    <a:pt x="292257" y="5460"/>
                    <a:pt x="257831" y="0"/>
                    <a:pt x="217971" y="0"/>
                  </a:cubicBezTo>
                  <a:lnTo>
                    <a:pt x="0" y="0"/>
                  </a:lnTo>
                  <a:lnTo>
                    <a:pt x="0" y="573398"/>
                  </a:lnTo>
                  <a:lnTo>
                    <a:pt x="236099" y="573398"/>
                  </a:lnTo>
                  <a:cubicBezTo>
                    <a:pt x="278209" y="573398"/>
                    <a:pt x="314552" y="567389"/>
                    <a:pt x="345127" y="555370"/>
                  </a:cubicBezTo>
                  <a:cubicBezTo>
                    <a:pt x="373704" y="544960"/>
                    <a:pt x="398435" y="526110"/>
                    <a:pt x="416039" y="501329"/>
                  </a:cubicBezTo>
                  <a:cubicBezTo>
                    <a:pt x="432740" y="477292"/>
                    <a:pt x="441077" y="447029"/>
                    <a:pt x="441047" y="410540"/>
                  </a:cubicBezTo>
                  <a:cubicBezTo>
                    <a:pt x="442591" y="360018"/>
                    <a:pt x="416117" y="312769"/>
                    <a:pt x="372212" y="287672"/>
                  </a:cubicBezTo>
                  <a:close/>
                  <a:moveTo>
                    <a:pt x="84454" y="74534"/>
                  </a:moveTo>
                  <a:lnTo>
                    <a:pt x="213168" y="74534"/>
                  </a:lnTo>
                  <a:cubicBezTo>
                    <a:pt x="245963" y="74534"/>
                    <a:pt x="272602" y="80400"/>
                    <a:pt x="293079" y="92129"/>
                  </a:cubicBezTo>
                  <a:cubicBezTo>
                    <a:pt x="313557" y="103858"/>
                    <a:pt x="323841" y="125579"/>
                    <a:pt x="323927" y="157281"/>
                  </a:cubicBezTo>
                  <a:cubicBezTo>
                    <a:pt x="323927" y="178552"/>
                    <a:pt x="319255" y="195240"/>
                    <a:pt x="309996" y="207215"/>
                  </a:cubicBezTo>
                  <a:cubicBezTo>
                    <a:pt x="300080" y="219641"/>
                    <a:pt x="286429" y="228555"/>
                    <a:pt x="271057" y="232636"/>
                  </a:cubicBezTo>
                  <a:cubicBezTo>
                    <a:pt x="252237" y="237807"/>
                    <a:pt x="232772" y="240284"/>
                    <a:pt x="213255" y="239986"/>
                  </a:cubicBezTo>
                  <a:lnTo>
                    <a:pt x="84454" y="239986"/>
                  </a:lnTo>
                  <a:close/>
                  <a:moveTo>
                    <a:pt x="320985" y="477983"/>
                  </a:moveTo>
                  <a:cubicBezTo>
                    <a:pt x="299353" y="491904"/>
                    <a:pt x="270508" y="498865"/>
                    <a:pt x="234455" y="498865"/>
                  </a:cubicBezTo>
                  <a:lnTo>
                    <a:pt x="84454" y="498865"/>
                  </a:lnTo>
                  <a:lnTo>
                    <a:pt x="84454" y="311277"/>
                  </a:lnTo>
                  <a:lnTo>
                    <a:pt x="234498" y="311277"/>
                  </a:lnTo>
                  <a:cubicBezTo>
                    <a:pt x="255746" y="310858"/>
                    <a:pt x="276920" y="313897"/>
                    <a:pt x="297189" y="320270"/>
                  </a:cubicBezTo>
                  <a:cubicBezTo>
                    <a:pt x="313777" y="325453"/>
                    <a:pt x="328280" y="335782"/>
                    <a:pt x="338594" y="349754"/>
                  </a:cubicBezTo>
                  <a:cubicBezTo>
                    <a:pt x="348429" y="363416"/>
                    <a:pt x="353348" y="381993"/>
                    <a:pt x="353348" y="405482"/>
                  </a:cubicBezTo>
                  <a:cubicBezTo>
                    <a:pt x="353348" y="439895"/>
                    <a:pt x="342562" y="464062"/>
                    <a:pt x="320985" y="477983"/>
                  </a:cubicBezTo>
                  <a:close/>
                </a:path>
              </a:pathLst>
            </a:custGeom>
            <a:solidFill>
              <a:srgbClr val="00A443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6" name="Forma libre 19">
              <a:extLst>
                <a:ext uri="{FF2B5EF4-FFF2-40B4-BE49-F238E27FC236}">
                  <a16:creationId xmlns:a16="http://schemas.microsoft.com/office/drawing/2014/main" id="{23645812-527A-971A-908F-B098AF36152A}"/>
                </a:ext>
              </a:extLst>
            </p:cNvPr>
            <p:cNvSpPr/>
            <p:nvPr/>
          </p:nvSpPr>
          <p:spPr>
            <a:xfrm>
              <a:off x="5686460" y="4437774"/>
              <a:ext cx="392701" cy="433521"/>
            </a:xfrm>
            <a:custGeom>
              <a:avLst/>
              <a:gdLst>
                <a:gd name="connsiteX0" fmla="*/ 299248 w 392701"/>
                <a:gd name="connsiteY0" fmla="*/ 26659 h 433521"/>
                <a:gd name="connsiteX1" fmla="*/ 200041 w 392701"/>
                <a:gd name="connsiteY1" fmla="*/ 28 h 433521"/>
                <a:gd name="connsiteX2" fmla="*/ 119308 w 392701"/>
                <a:gd name="connsiteY2" fmla="*/ 15202 h 433521"/>
                <a:gd name="connsiteX3" fmla="*/ 55751 w 392701"/>
                <a:gd name="connsiteY3" fmla="*/ 59127 h 433521"/>
                <a:gd name="connsiteX4" fmla="*/ 14346 w 392701"/>
                <a:gd name="connsiteY4" fmla="*/ 127522 h 433521"/>
                <a:gd name="connsiteX5" fmla="*/ 26 w 392701"/>
                <a:gd name="connsiteY5" fmla="*/ 216408 h 433521"/>
                <a:gd name="connsiteX6" fmla="*/ 26244 w 392701"/>
                <a:gd name="connsiteY6" fmla="*/ 329895 h 433521"/>
                <a:gd name="connsiteX7" fmla="*/ 98411 w 392701"/>
                <a:gd name="connsiteY7" fmla="*/ 406071 h 433521"/>
                <a:gd name="connsiteX8" fmla="*/ 204151 w 392701"/>
                <a:gd name="connsiteY8" fmla="*/ 433481 h 433521"/>
                <a:gd name="connsiteX9" fmla="*/ 274241 w 392701"/>
                <a:gd name="connsiteY9" fmla="*/ 423278 h 433521"/>
                <a:gd name="connsiteX10" fmla="*/ 336543 w 392701"/>
                <a:gd name="connsiteY10" fmla="*/ 389686 h 433521"/>
                <a:gd name="connsiteX11" fmla="*/ 385347 w 392701"/>
                <a:gd name="connsiteY11" fmla="*/ 329333 h 433521"/>
                <a:gd name="connsiteX12" fmla="*/ 323044 w 392701"/>
                <a:gd name="connsiteY12" fmla="*/ 290856 h 433521"/>
                <a:gd name="connsiteX13" fmla="*/ 291894 w 392701"/>
                <a:gd name="connsiteY13" fmla="*/ 332186 h 433521"/>
                <a:gd name="connsiteX14" fmla="*/ 251743 w 392701"/>
                <a:gd name="connsiteY14" fmla="*/ 355143 h 433521"/>
                <a:gd name="connsiteX15" fmla="*/ 204151 w 392701"/>
                <a:gd name="connsiteY15" fmla="*/ 362103 h 433521"/>
                <a:gd name="connsiteX16" fmla="*/ 141027 w 392701"/>
                <a:gd name="connsiteY16" fmla="*/ 345718 h 433521"/>
                <a:gd name="connsiteX17" fmla="*/ 97156 w 392701"/>
                <a:gd name="connsiteY17" fmla="*/ 296908 h 433521"/>
                <a:gd name="connsiteX18" fmla="*/ 81884 w 392701"/>
                <a:gd name="connsiteY18" fmla="*/ 235042 h 433521"/>
                <a:gd name="connsiteX19" fmla="*/ 391880 w 392701"/>
                <a:gd name="connsiteY19" fmla="*/ 235042 h 433521"/>
                <a:gd name="connsiteX20" fmla="*/ 392702 w 392701"/>
                <a:gd name="connsiteY20" fmla="*/ 223585 h 433521"/>
                <a:gd name="connsiteX21" fmla="*/ 392702 w 392701"/>
                <a:gd name="connsiteY21" fmla="*/ 212907 h 433521"/>
                <a:gd name="connsiteX22" fmla="*/ 367694 w 392701"/>
                <a:gd name="connsiteY22" fmla="*/ 101106 h 433521"/>
                <a:gd name="connsiteX23" fmla="*/ 299248 w 392701"/>
                <a:gd name="connsiteY23" fmla="*/ 26659 h 433521"/>
                <a:gd name="connsiteX24" fmla="*/ 84263 w 392701"/>
                <a:gd name="connsiteY24" fmla="*/ 175337 h 433521"/>
                <a:gd name="connsiteX25" fmla="*/ 89369 w 392701"/>
                <a:gd name="connsiteY25" fmla="*/ 152813 h 433521"/>
                <a:gd name="connsiteX26" fmla="*/ 112732 w 392701"/>
                <a:gd name="connsiteY26" fmla="*/ 106121 h 433521"/>
                <a:gd name="connsiteX27" fmla="*/ 150026 w 392701"/>
                <a:gd name="connsiteY27" fmla="*/ 77458 h 433521"/>
                <a:gd name="connsiteX28" fmla="*/ 199306 w 392701"/>
                <a:gd name="connsiteY28" fmla="*/ 68033 h 433521"/>
                <a:gd name="connsiteX29" fmla="*/ 280082 w 392701"/>
                <a:gd name="connsiteY29" fmla="*/ 104046 h 433521"/>
                <a:gd name="connsiteX30" fmla="*/ 309026 w 392701"/>
                <a:gd name="connsiteY30" fmla="*/ 175337 h 433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92701" h="433521">
                  <a:moveTo>
                    <a:pt x="299248" y="26659"/>
                  </a:moveTo>
                  <a:cubicBezTo>
                    <a:pt x="269335" y="8653"/>
                    <a:pt x="234956" y="-573"/>
                    <a:pt x="200041" y="28"/>
                  </a:cubicBezTo>
                  <a:cubicBezTo>
                    <a:pt x="172390" y="-327"/>
                    <a:pt x="144943" y="4835"/>
                    <a:pt x="119308" y="15202"/>
                  </a:cubicBezTo>
                  <a:cubicBezTo>
                    <a:pt x="95231" y="25146"/>
                    <a:pt x="73559" y="40122"/>
                    <a:pt x="55751" y="59127"/>
                  </a:cubicBezTo>
                  <a:cubicBezTo>
                    <a:pt x="37389" y="78837"/>
                    <a:pt x="23294" y="102118"/>
                    <a:pt x="14346" y="127522"/>
                  </a:cubicBezTo>
                  <a:cubicBezTo>
                    <a:pt x="4447" y="156094"/>
                    <a:pt x="-398" y="186176"/>
                    <a:pt x="26" y="216408"/>
                  </a:cubicBezTo>
                  <a:cubicBezTo>
                    <a:pt x="26" y="259641"/>
                    <a:pt x="8765" y="297470"/>
                    <a:pt x="26244" y="329895"/>
                  </a:cubicBezTo>
                  <a:cubicBezTo>
                    <a:pt x="42832" y="361433"/>
                    <a:pt x="67801" y="387792"/>
                    <a:pt x="98411" y="406071"/>
                  </a:cubicBezTo>
                  <a:cubicBezTo>
                    <a:pt x="130471" y="424739"/>
                    <a:pt x="167056" y="434225"/>
                    <a:pt x="204151" y="433481"/>
                  </a:cubicBezTo>
                  <a:cubicBezTo>
                    <a:pt x="227887" y="433520"/>
                    <a:pt x="251501" y="430083"/>
                    <a:pt x="274241" y="423278"/>
                  </a:cubicBezTo>
                  <a:cubicBezTo>
                    <a:pt x="297055" y="416369"/>
                    <a:pt x="318242" y="404947"/>
                    <a:pt x="336543" y="389686"/>
                  </a:cubicBezTo>
                  <a:cubicBezTo>
                    <a:pt x="356462" y="372812"/>
                    <a:pt x="373020" y="352337"/>
                    <a:pt x="385347" y="329333"/>
                  </a:cubicBezTo>
                  <a:lnTo>
                    <a:pt x="323044" y="290856"/>
                  </a:lnTo>
                  <a:cubicBezTo>
                    <a:pt x="315313" y="306441"/>
                    <a:pt x="304747" y="320457"/>
                    <a:pt x="291894" y="332186"/>
                  </a:cubicBezTo>
                  <a:cubicBezTo>
                    <a:pt x="280307" y="342618"/>
                    <a:pt x="266614" y="350448"/>
                    <a:pt x="251743" y="355143"/>
                  </a:cubicBezTo>
                  <a:cubicBezTo>
                    <a:pt x="236328" y="359873"/>
                    <a:pt x="220276" y="362220"/>
                    <a:pt x="204151" y="362103"/>
                  </a:cubicBezTo>
                  <a:cubicBezTo>
                    <a:pt x="182012" y="362467"/>
                    <a:pt x="160189" y="356803"/>
                    <a:pt x="141027" y="345718"/>
                  </a:cubicBezTo>
                  <a:cubicBezTo>
                    <a:pt x="121869" y="334171"/>
                    <a:pt x="106597" y="317176"/>
                    <a:pt x="97156" y="296908"/>
                  </a:cubicBezTo>
                  <a:cubicBezTo>
                    <a:pt x="88127" y="277462"/>
                    <a:pt x="82943" y="256455"/>
                    <a:pt x="81884" y="235042"/>
                  </a:cubicBezTo>
                  <a:lnTo>
                    <a:pt x="391880" y="235042"/>
                  </a:lnTo>
                  <a:cubicBezTo>
                    <a:pt x="392412" y="231246"/>
                    <a:pt x="392684" y="227420"/>
                    <a:pt x="392702" y="223585"/>
                  </a:cubicBezTo>
                  <a:lnTo>
                    <a:pt x="392702" y="212907"/>
                  </a:lnTo>
                  <a:cubicBezTo>
                    <a:pt x="392702" y="170309"/>
                    <a:pt x="384364" y="133042"/>
                    <a:pt x="367694" y="101106"/>
                  </a:cubicBezTo>
                  <a:cubicBezTo>
                    <a:pt x="352175" y="70467"/>
                    <a:pt x="328487" y="44705"/>
                    <a:pt x="299248" y="26659"/>
                  </a:cubicBezTo>
                  <a:close/>
                  <a:moveTo>
                    <a:pt x="84263" y="175337"/>
                  </a:moveTo>
                  <a:cubicBezTo>
                    <a:pt x="85479" y="167728"/>
                    <a:pt x="87184" y="160206"/>
                    <a:pt x="89369" y="152813"/>
                  </a:cubicBezTo>
                  <a:cubicBezTo>
                    <a:pt x="94119" y="135909"/>
                    <a:pt x="102050" y="120064"/>
                    <a:pt x="112732" y="106121"/>
                  </a:cubicBezTo>
                  <a:cubicBezTo>
                    <a:pt x="122510" y="93540"/>
                    <a:pt x="135351" y="83675"/>
                    <a:pt x="150026" y="77458"/>
                  </a:cubicBezTo>
                  <a:cubicBezTo>
                    <a:pt x="165641" y="71007"/>
                    <a:pt x="182410" y="67800"/>
                    <a:pt x="199306" y="68033"/>
                  </a:cubicBezTo>
                  <a:cubicBezTo>
                    <a:pt x="230292" y="67238"/>
                    <a:pt x="259977" y="80471"/>
                    <a:pt x="280082" y="104046"/>
                  </a:cubicBezTo>
                  <a:cubicBezTo>
                    <a:pt x="295108" y="121339"/>
                    <a:pt x="304756" y="145104"/>
                    <a:pt x="309026" y="175337"/>
                  </a:cubicBezTo>
                  <a:close/>
                </a:path>
              </a:pathLst>
            </a:custGeom>
            <a:solidFill>
              <a:srgbClr val="00A443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7" name="Forma libre 20">
              <a:extLst>
                <a:ext uri="{FF2B5EF4-FFF2-40B4-BE49-F238E27FC236}">
                  <a16:creationId xmlns:a16="http://schemas.microsoft.com/office/drawing/2014/main" id="{6808A4D9-3B6C-909A-3059-3E4B939615DF}"/>
                </a:ext>
              </a:extLst>
            </p:cNvPr>
            <p:cNvSpPr/>
            <p:nvPr/>
          </p:nvSpPr>
          <p:spPr>
            <a:xfrm>
              <a:off x="6132984" y="4437788"/>
              <a:ext cx="217278" cy="424345"/>
            </a:xfrm>
            <a:custGeom>
              <a:avLst/>
              <a:gdLst>
                <a:gd name="connsiteX0" fmla="*/ 127503 w 217278"/>
                <a:gd name="connsiteY0" fmla="*/ 18864 h 424345"/>
                <a:gd name="connsiteX1" fmla="*/ 80344 w 217278"/>
                <a:gd name="connsiteY1" fmla="*/ 76190 h 424345"/>
                <a:gd name="connsiteX2" fmla="*/ 80344 w 217278"/>
                <a:gd name="connsiteY2" fmla="*/ 8228 h 424345"/>
                <a:gd name="connsiteX3" fmla="*/ 0 w 217278"/>
                <a:gd name="connsiteY3" fmla="*/ 8228 h 424345"/>
                <a:gd name="connsiteX4" fmla="*/ 0 w 217278"/>
                <a:gd name="connsiteY4" fmla="*/ 424345 h 424345"/>
                <a:gd name="connsiteX5" fmla="*/ 80344 w 217278"/>
                <a:gd name="connsiteY5" fmla="*/ 424345 h 424345"/>
                <a:gd name="connsiteX6" fmla="*/ 80344 w 217278"/>
                <a:gd name="connsiteY6" fmla="*/ 202344 h 424345"/>
                <a:gd name="connsiteX7" fmla="*/ 107428 w 217278"/>
                <a:gd name="connsiteY7" fmla="*/ 117175 h 424345"/>
                <a:gd name="connsiteX8" fmla="*/ 176263 w 217278"/>
                <a:gd name="connsiteY8" fmla="*/ 85053 h 424345"/>
                <a:gd name="connsiteX9" fmla="*/ 217278 w 217278"/>
                <a:gd name="connsiteY9" fmla="*/ 85053 h 424345"/>
                <a:gd name="connsiteX10" fmla="*/ 217278 w 217278"/>
                <a:gd name="connsiteY10" fmla="*/ 14 h 424345"/>
                <a:gd name="connsiteX11" fmla="*/ 193482 w 217278"/>
                <a:gd name="connsiteY11" fmla="*/ 14 h 424345"/>
                <a:gd name="connsiteX12" fmla="*/ 127503 w 217278"/>
                <a:gd name="connsiteY12" fmla="*/ 18864 h 424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7278" h="424345">
                  <a:moveTo>
                    <a:pt x="127503" y="18864"/>
                  </a:moveTo>
                  <a:cubicBezTo>
                    <a:pt x="108064" y="31457"/>
                    <a:pt x="92341" y="50566"/>
                    <a:pt x="80344" y="76190"/>
                  </a:cubicBezTo>
                  <a:lnTo>
                    <a:pt x="80344" y="8228"/>
                  </a:lnTo>
                  <a:lnTo>
                    <a:pt x="0" y="8228"/>
                  </a:lnTo>
                  <a:lnTo>
                    <a:pt x="0" y="424345"/>
                  </a:lnTo>
                  <a:lnTo>
                    <a:pt x="80344" y="424345"/>
                  </a:lnTo>
                  <a:lnTo>
                    <a:pt x="80344" y="202344"/>
                  </a:lnTo>
                  <a:cubicBezTo>
                    <a:pt x="80344" y="166863"/>
                    <a:pt x="89373" y="138476"/>
                    <a:pt x="107428" y="117175"/>
                  </a:cubicBezTo>
                  <a:cubicBezTo>
                    <a:pt x="124150" y="96385"/>
                    <a:pt x="149577" y="84517"/>
                    <a:pt x="176263" y="85053"/>
                  </a:cubicBezTo>
                  <a:lnTo>
                    <a:pt x="217278" y="85053"/>
                  </a:lnTo>
                  <a:lnTo>
                    <a:pt x="217278" y="14"/>
                  </a:lnTo>
                  <a:lnTo>
                    <a:pt x="193482" y="14"/>
                  </a:lnTo>
                  <a:cubicBezTo>
                    <a:pt x="170111" y="-345"/>
                    <a:pt x="147154" y="6214"/>
                    <a:pt x="127503" y="18864"/>
                  </a:cubicBezTo>
                  <a:close/>
                </a:path>
              </a:pathLst>
            </a:custGeom>
            <a:solidFill>
              <a:srgbClr val="00A443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8" name="Forma libre 21">
              <a:extLst>
                <a:ext uri="{FF2B5EF4-FFF2-40B4-BE49-F238E27FC236}">
                  <a16:creationId xmlns:a16="http://schemas.microsoft.com/office/drawing/2014/main" id="{1841CE5B-1948-6EF2-2888-F3864B3E6FC3}"/>
                </a:ext>
              </a:extLst>
            </p:cNvPr>
            <p:cNvSpPr/>
            <p:nvPr/>
          </p:nvSpPr>
          <p:spPr>
            <a:xfrm>
              <a:off x="6387773" y="4288735"/>
              <a:ext cx="356635" cy="573398"/>
            </a:xfrm>
            <a:custGeom>
              <a:avLst/>
              <a:gdLst>
                <a:gd name="connsiteX0" fmla="*/ 350060 w 356635"/>
                <a:gd name="connsiteY0" fmla="*/ 157238 h 573398"/>
                <a:gd name="connsiteX1" fmla="*/ 250852 w 356635"/>
                <a:gd name="connsiteY1" fmla="*/ 157238 h 573398"/>
                <a:gd name="connsiteX2" fmla="*/ 81166 w 356635"/>
                <a:gd name="connsiteY2" fmla="*/ 344739 h 573398"/>
                <a:gd name="connsiteX3" fmla="*/ 81166 w 356635"/>
                <a:gd name="connsiteY3" fmla="*/ 0 h 573398"/>
                <a:gd name="connsiteX4" fmla="*/ 0 w 356635"/>
                <a:gd name="connsiteY4" fmla="*/ 0 h 573398"/>
                <a:gd name="connsiteX5" fmla="*/ 0 w 356635"/>
                <a:gd name="connsiteY5" fmla="*/ 573398 h 573398"/>
                <a:gd name="connsiteX6" fmla="*/ 81166 w 356635"/>
                <a:gd name="connsiteY6" fmla="*/ 573398 h 573398"/>
                <a:gd name="connsiteX7" fmla="*/ 81166 w 356635"/>
                <a:gd name="connsiteY7" fmla="*/ 365318 h 573398"/>
                <a:gd name="connsiteX8" fmla="*/ 257429 w 356635"/>
                <a:gd name="connsiteY8" fmla="*/ 573398 h 573398"/>
                <a:gd name="connsiteX9" fmla="*/ 356636 w 356635"/>
                <a:gd name="connsiteY9" fmla="*/ 573398 h 573398"/>
                <a:gd name="connsiteX10" fmla="*/ 166874 w 356635"/>
                <a:gd name="connsiteY10" fmla="*/ 353256 h 573398"/>
                <a:gd name="connsiteX11" fmla="*/ 350060 w 356635"/>
                <a:gd name="connsiteY11" fmla="*/ 157238 h 573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6635" h="573398">
                  <a:moveTo>
                    <a:pt x="350060" y="157238"/>
                  </a:moveTo>
                  <a:lnTo>
                    <a:pt x="250852" y="157238"/>
                  </a:lnTo>
                  <a:lnTo>
                    <a:pt x="81166" y="344739"/>
                  </a:lnTo>
                  <a:lnTo>
                    <a:pt x="81166" y="0"/>
                  </a:lnTo>
                  <a:lnTo>
                    <a:pt x="0" y="0"/>
                  </a:lnTo>
                  <a:lnTo>
                    <a:pt x="0" y="573398"/>
                  </a:lnTo>
                  <a:lnTo>
                    <a:pt x="81166" y="573398"/>
                  </a:lnTo>
                  <a:lnTo>
                    <a:pt x="81166" y="365318"/>
                  </a:lnTo>
                  <a:lnTo>
                    <a:pt x="257429" y="573398"/>
                  </a:lnTo>
                  <a:lnTo>
                    <a:pt x="356636" y="573398"/>
                  </a:lnTo>
                  <a:lnTo>
                    <a:pt x="166874" y="353256"/>
                  </a:lnTo>
                  <a:lnTo>
                    <a:pt x="350060" y="157238"/>
                  </a:lnTo>
                  <a:close/>
                </a:path>
              </a:pathLst>
            </a:custGeom>
            <a:solidFill>
              <a:srgbClr val="00A443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9" name="Forma libre 22">
              <a:extLst>
                <a:ext uri="{FF2B5EF4-FFF2-40B4-BE49-F238E27FC236}">
                  <a16:creationId xmlns:a16="http://schemas.microsoft.com/office/drawing/2014/main" id="{6CA6868E-8E03-4A37-982F-79B923A75867}"/>
                </a:ext>
              </a:extLst>
            </p:cNvPr>
            <p:cNvSpPr/>
            <p:nvPr/>
          </p:nvSpPr>
          <p:spPr>
            <a:xfrm>
              <a:off x="6726108" y="4437721"/>
              <a:ext cx="349455" cy="433238"/>
            </a:xfrm>
            <a:custGeom>
              <a:avLst/>
              <a:gdLst>
                <a:gd name="connsiteX0" fmla="*/ 317654 w 349455"/>
                <a:gd name="connsiteY0" fmla="*/ 233150 h 433238"/>
                <a:gd name="connsiteX1" fmla="*/ 220523 w 349455"/>
                <a:gd name="connsiteY1" fmla="*/ 186847 h 433238"/>
                <a:gd name="connsiteX2" fmla="*/ 179551 w 349455"/>
                <a:gd name="connsiteY2" fmla="*/ 177033 h 433238"/>
                <a:gd name="connsiteX3" fmla="*/ 136069 w 349455"/>
                <a:gd name="connsiteY3" fmla="*/ 162940 h 433238"/>
                <a:gd name="connsiteX4" fmla="*/ 105784 w 349455"/>
                <a:gd name="connsiteY4" fmla="*/ 144911 h 433238"/>
                <a:gd name="connsiteX5" fmla="*/ 94319 w 349455"/>
                <a:gd name="connsiteY5" fmla="*/ 117069 h 433238"/>
                <a:gd name="connsiteX6" fmla="*/ 115951 w 349455"/>
                <a:gd name="connsiteY6" fmla="*/ 82224 h 433238"/>
                <a:gd name="connsiteX7" fmla="*/ 172932 w 349455"/>
                <a:gd name="connsiteY7" fmla="*/ 68735 h 433238"/>
                <a:gd name="connsiteX8" fmla="*/ 237267 w 349455"/>
                <a:gd name="connsiteY8" fmla="*/ 84688 h 433238"/>
                <a:gd name="connsiteX9" fmla="*/ 277028 w 349455"/>
                <a:gd name="connsiteY9" fmla="*/ 139161 h 433238"/>
                <a:gd name="connsiteX10" fmla="*/ 344262 w 349455"/>
                <a:gd name="connsiteY10" fmla="*/ 114605 h 433238"/>
                <a:gd name="connsiteX11" fmla="*/ 309001 w 349455"/>
                <a:gd name="connsiteY11" fmla="*/ 51528 h 433238"/>
                <a:gd name="connsiteX12" fmla="*/ 249598 w 349455"/>
                <a:gd name="connsiteY12" fmla="*/ 13008 h 433238"/>
                <a:gd name="connsiteX13" fmla="*/ 172932 w 349455"/>
                <a:gd name="connsiteY13" fmla="*/ 38 h 433238"/>
                <a:gd name="connsiteX14" fmla="*/ 90728 w 349455"/>
                <a:gd name="connsiteY14" fmla="*/ 15213 h 433238"/>
                <a:gd name="connsiteX15" fmla="*/ 34958 w 349455"/>
                <a:gd name="connsiteY15" fmla="*/ 56976 h 433238"/>
                <a:gd name="connsiteX16" fmla="*/ 14883 w 349455"/>
                <a:gd name="connsiteY16" fmla="*/ 118021 h 433238"/>
                <a:gd name="connsiteX17" fmla="*/ 45169 w 349455"/>
                <a:gd name="connsiteY17" fmla="*/ 195407 h 433238"/>
                <a:gd name="connsiteX18" fmla="*/ 142732 w 349455"/>
                <a:gd name="connsiteY18" fmla="*/ 243353 h 433238"/>
                <a:gd name="connsiteX19" fmla="*/ 184527 w 349455"/>
                <a:gd name="connsiteY19" fmla="*/ 253988 h 433238"/>
                <a:gd name="connsiteX20" fmla="*/ 249728 w 349455"/>
                <a:gd name="connsiteY20" fmla="*/ 276512 h 433238"/>
                <a:gd name="connsiteX21" fmla="*/ 270625 w 349455"/>
                <a:gd name="connsiteY21" fmla="*/ 312136 h 433238"/>
                <a:gd name="connsiteX22" fmla="*/ 246007 w 349455"/>
                <a:gd name="connsiteY22" fmla="*/ 350225 h 433238"/>
                <a:gd name="connsiteX23" fmla="*/ 177994 w 349455"/>
                <a:gd name="connsiteY23" fmla="*/ 365399 h 433238"/>
                <a:gd name="connsiteX24" fmla="*/ 130402 w 349455"/>
                <a:gd name="connsiteY24" fmla="*/ 357185 h 433238"/>
                <a:gd name="connsiteX25" fmla="*/ 90641 w 349455"/>
                <a:gd name="connsiteY25" fmla="*/ 332196 h 433238"/>
                <a:gd name="connsiteX26" fmla="*/ 65634 w 349455"/>
                <a:gd name="connsiteY26" fmla="*/ 290044 h 433238"/>
                <a:gd name="connsiteX27" fmla="*/ 0 w 349455"/>
                <a:gd name="connsiteY27" fmla="*/ 318578 h 433238"/>
                <a:gd name="connsiteX28" fmla="*/ 102452 w 349455"/>
                <a:gd name="connsiteY28" fmla="*/ 420954 h 433238"/>
                <a:gd name="connsiteX29" fmla="*/ 177907 w 349455"/>
                <a:gd name="connsiteY29" fmla="*/ 433232 h 433238"/>
                <a:gd name="connsiteX30" fmla="*/ 268764 w 349455"/>
                <a:gd name="connsiteY30" fmla="*/ 417279 h 433238"/>
                <a:gd name="connsiteX31" fmla="*/ 328211 w 349455"/>
                <a:gd name="connsiteY31" fmla="*/ 373441 h 433238"/>
                <a:gd name="connsiteX32" fmla="*/ 349454 w 349455"/>
                <a:gd name="connsiteY32" fmla="*/ 309932 h 433238"/>
                <a:gd name="connsiteX33" fmla="*/ 317654 w 349455"/>
                <a:gd name="connsiteY33" fmla="*/ 233150 h 433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349455" h="433238">
                  <a:moveTo>
                    <a:pt x="317654" y="233150"/>
                  </a:moveTo>
                  <a:cubicBezTo>
                    <a:pt x="296627" y="213206"/>
                    <a:pt x="264252" y="197772"/>
                    <a:pt x="220523" y="186847"/>
                  </a:cubicBezTo>
                  <a:lnTo>
                    <a:pt x="179551" y="177033"/>
                  </a:lnTo>
                  <a:cubicBezTo>
                    <a:pt x="164811" y="173130"/>
                    <a:pt x="150295" y="168426"/>
                    <a:pt x="136069" y="162940"/>
                  </a:cubicBezTo>
                  <a:cubicBezTo>
                    <a:pt x="124942" y="158858"/>
                    <a:pt x="114675" y="152745"/>
                    <a:pt x="105784" y="144911"/>
                  </a:cubicBezTo>
                  <a:cubicBezTo>
                    <a:pt x="98096" y="137735"/>
                    <a:pt x="93912" y="127575"/>
                    <a:pt x="94319" y="117069"/>
                  </a:cubicBezTo>
                  <a:cubicBezTo>
                    <a:pt x="94319" y="102833"/>
                    <a:pt x="101531" y="91216"/>
                    <a:pt x="115951" y="82224"/>
                  </a:cubicBezTo>
                  <a:cubicBezTo>
                    <a:pt x="130371" y="73231"/>
                    <a:pt x="149365" y="68735"/>
                    <a:pt x="172932" y="68735"/>
                  </a:cubicBezTo>
                  <a:cubicBezTo>
                    <a:pt x="195403" y="68337"/>
                    <a:pt x="217590" y="73836"/>
                    <a:pt x="237267" y="84688"/>
                  </a:cubicBezTo>
                  <a:cubicBezTo>
                    <a:pt x="256131" y="95354"/>
                    <a:pt x="269383" y="113511"/>
                    <a:pt x="277028" y="139161"/>
                  </a:cubicBezTo>
                  <a:lnTo>
                    <a:pt x="344262" y="114605"/>
                  </a:lnTo>
                  <a:cubicBezTo>
                    <a:pt x="337993" y="90957"/>
                    <a:pt x="325866" y="69262"/>
                    <a:pt x="309001" y="51528"/>
                  </a:cubicBezTo>
                  <a:cubicBezTo>
                    <a:pt x="292331" y="34408"/>
                    <a:pt x="272031" y="21248"/>
                    <a:pt x="249598" y="13008"/>
                  </a:cubicBezTo>
                  <a:cubicBezTo>
                    <a:pt x="225036" y="4093"/>
                    <a:pt x="199060" y="-299"/>
                    <a:pt x="172932" y="38"/>
                  </a:cubicBezTo>
                  <a:cubicBezTo>
                    <a:pt x="144787" y="-498"/>
                    <a:pt x="116825" y="4664"/>
                    <a:pt x="90728" y="15213"/>
                  </a:cubicBezTo>
                  <a:cubicBezTo>
                    <a:pt x="68757" y="23941"/>
                    <a:pt x="49508" y="38355"/>
                    <a:pt x="34958" y="56976"/>
                  </a:cubicBezTo>
                  <a:cubicBezTo>
                    <a:pt x="21650" y="74520"/>
                    <a:pt x="14585" y="96006"/>
                    <a:pt x="14883" y="118021"/>
                  </a:cubicBezTo>
                  <a:cubicBezTo>
                    <a:pt x="14187" y="146831"/>
                    <a:pt x="25098" y="174712"/>
                    <a:pt x="45169" y="195407"/>
                  </a:cubicBezTo>
                  <a:cubicBezTo>
                    <a:pt x="65361" y="216449"/>
                    <a:pt x="97879" y="232428"/>
                    <a:pt x="142732" y="243353"/>
                  </a:cubicBezTo>
                  <a:lnTo>
                    <a:pt x="184527" y="253988"/>
                  </a:lnTo>
                  <a:cubicBezTo>
                    <a:pt x="214034" y="260529"/>
                    <a:pt x="235766" y="268039"/>
                    <a:pt x="249728" y="276512"/>
                  </a:cubicBezTo>
                  <a:cubicBezTo>
                    <a:pt x="262815" y="283546"/>
                    <a:pt x="270876" y="297290"/>
                    <a:pt x="270625" y="312136"/>
                  </a:cubicBezTo>
                  <a:cubicBezTo>
                    <a:pt x="270625" y="327441"/>
                    <a:pt x="262417" y="340138"/>
                    <a:pt x="246007" y="350225"/>
                  </a:cubicBezTo>
                  <a:cubicBezTo>
                    <a:pt x="229596" y="360311"/>
                    <a:pt x="206925" y="365369"/>
                    <a:pt x="177994" y="365399"/>
                  </a:cubicBezTo>
                  <a:cubicBezTo>
                    <a:pt x="161773" y="365447"/>
                    <a:pt x="145666" y="362667"/>
                    <a:pt x="130402" y="357185"/>
                  </a:cubicBezTo>
                  <a:cubicBezTo>
                    <a:pt x="115432" y="351958"/>
                    <a:pt x="101838" y="343415"/>
                    <a:pt x="90641" y="332196"/>
                  </a:cubicBezTo>
                  <a:cubicBezTo>
                    <a:pt x="79033" y="320359"/>
                    <a:pt x="70453" y="305902"/>
                    <a:pt x="65634" y="290044"/>
                  </a:cubicBezTo>
                  <a:lnTo>
                    <a:pt x="0" y="318578"/>
                  </a:lnTo>
                  <a:cubicBezTo>
                    <a:pt x="16099" y="366930"/>
                    <a:pt x="54064" y="404867"/>
                    <a:pt x="102452" y="420954"/>
                  </a:cubicBezTo>
                  <a:cubicBezTo>
                    <a:pt x="126729" y="429280"/>
                    <a:pt x="152242" y="433431"/>
                    <a:pt x="177907" y="433232"/>
                  </a:cubicBezTo>
                  <a:cubicBezTo>
                    <a:pt x="212865" y="433232"/>
                    <a:pt x="243151" y="427914"/>
                    <a:pt x="268764" y="417279"/>
                  </a:cubicBezTo>
                  <a:cubicBezTo>
                    <a:pt x="292188" y="408317"/>
                    <a:pt x="312735" y="393164"/>
                    <a:pt x="328211" y="373441"/>
                  </a:cubicBezTo>
                  <a:cubicBezTo>
                    <a:pt x="342121" y="355201"/>
                    <a:pt x="349592" y="332867"/>
                    <a:pt x="349454" y="309932"/>
                  </a:cubicBezTo>
                  <a:cubicBezTo>
                    <a:pt x="349454" y="278661"/>
                    <a:pt x="338854" y="253067"/>
                    <a:pt x="317654" y="233150"/>
                  </a:cubicBezTo>
                  <a:close/>
                </a:path>
              </a:pathLst>
            </a:custGeom>
            <a:solidFill>
              <a:srgbClr val="00A443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10" name="Forma libre 23">
              <a:extLst>
                <a:ext uri="{FF2B5EF4-FFF2-40B4-BE49-F238E27FC236}">
                  <a16:creationId xmlns:a16="http://schemas.microsoft.com/office/drawing/2014/main" id="{2E063AEE-ED62-57D5-0EF3-D8DC8156E2E3}"/>
                </a:ext>
              </a:extLst>
            </p:cNvPr>
            <p:cNvSpPr/>
            <p:nvPr/>
          </p:nvSpPr>
          <p:spPr>
            <a:xfrm>
              <a:off x="7130595" y="4288735"/>
              <a:ext cx="357464" cy="573528"/>
            </a:xfrm>
            <a:custGeom>
              <a:avLst/>
              <a:gdLst>
                <a:gd name="connsiteX0" fmla="*/ 282826 w 357464"/>
                <a:gd name="connsiteY0" fmla="*/ 168738 h 573528"/>
                <a:gd name="connsiteX1" fmla="*/ 203304 w 357464"/>
                <a:gd name="connsiteY1" fmla="*/ 149067 h 573528"/>
                <a:gd name="connsiteX2" fmla="*/ 123349 w 357464"/>
                <a:gd name="connsiteY2" fmla="*/ 171591 h 573528"/>
                <a:gd name="connsiteX3" fmla="*/ 80344 w 357464"/>
                <a:gd name="connsiteY3" fmla="*/ 218802 h 573528"/>
                <a:gd name="connsiteX4" fmla="*/ 80344 w 357464"/>
                <a:gd name="connsiteY4" fmla="*/ 0 h 573528"/>
                <a:gd name="connsiteX5" fmla="*/ 0 w 357464"/>
                <a:gd name="connsiteY5" fmla="*/ 0 h 573528"/>
                <a:gd name="connsiteX6" fmla="*/ 0 w 357464"/>
                <a:gd name="connsiteY6" fmla="*/ 573398 h 573528"/>
                <a:gd name="connsiteX7" fmla="*/ 80344 w 357464"/>
                <a:gd name="connsiteY7" fmla="*/ 573398 h 573528"/>
                <a:gd name="connsiteX8" fmla="*/ 80344 w 357464"/>
                <a:gd name="connsiteY8" fmla="*/ 326971 h 573528"/>
                <a:gd name="connsiteX9" fmla="*/ 109418 w 357464"/>
                <a:gd name="connsiteY9" fmla="*/ 248719 h 573528"/>
                <a:gd name="connsiteX10" fmla="*/ 184440 w 357464"/>
                <a:gd name="connsiteY10" fmla="*/ 220488 h 573528"/>
                <a:gd name="connsiteX11" fmla="*/ 250852 w 357464"/>
                <a:gd name="connsiteY11" fmla="*/ 248330 h 573528"/>
                <a:gd name="connsiteX12" fmla="*/ 276249 w 357464"/>
                <a:gd name="connsiteY12" fmla="*/ 323685 h 573528"/>
                <a:gd name="connsiteX13" fmla="*/ 276249 w 357464"/>
                <a:gd name="connsiteY13" fmla="*/ 573528 h 573528"/>
                <a:gd name="connsiteX14" fmla="*/ 357415 w 357464"/>
                <a:gd name="connsiteY14" fmla="*/ 573528 h 573528"/>
                <a:gd name="connsiteX15" fmla="*/ 357415 w 357464"/>
                <a:gd name="connsiteY15" fmla="*/ 310456 h 573528"/>
                <a:gd name="connsiteX16" fmla="*/ 337340 w 357464"/>
                <a:gd name="connsiteY16" fmla="*/ 224854 h 573528"/>
                <a:gd name="connsiteX17" fmla="*/ 282826 w 357464"/>
                <a:gd name="connsiteY17" fmla="*/ 168738 h 573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7464" h="573528">
                  <a:moveTo>
                    <a:pt x="282826" y="168738"/>
                  </a:moveTo>
                  <a:cubicBezTo>
                    <a:pt x="258515" y="155293"/>
                    <a:pt x="231084" y="148509"/>
                    <a:pt x="203304" y="149067"/>
                  </a:cubicBezTo>
                  <a:cubicBezTo>
                    <a:pt x="175077" y="149020"/>
                    <a:pt x="147392" y="156814"/>
                    <a:pt x="123349" y="171591"/>
                  </a:cubicBezTo>
                  <a:cubicBezTo>
                    <a:pt x="104936" y="183070"/>
                    <a:pt x="90053" y="199408"/>
                    <a:pt x="80344" y="218802"/>
                  </a:cubicBezTo>
                  <a:lnTo>
                    <a:pt x="80344" y="0"/>
                  </a:lnTo>
                  <a:lnTo>
                    <a:pt x="0" y="0"/>
                  </a:lnTo>
                  <a:lnTo>
                    <a:pt x="0" y="573398"/>
                  </a:lnTo>
                  <a:lnTo>
                    <a:pt x="80344" y="573398"/>
                  </a:lnTo>
                  <a:lnTo>
                    <a:pt x="80344" y="326971"/>
                  </a:lnTo>
                  <a:cubicBezTo>
                    <a:pt x="80344" y="293651"/>
                    <a:pt x="90035" y="267569"/>
                    <a:pt x="109418" y="248719"/>
                  </a:cubicBezTo>
                  <a:cubicBezTo>
                    <a:pt x="128801" y="229870"/>
                    <a:pt x="153808" y="220458"/>
                    <a:pt x="184440" y="220488"/>
                  </a:cubicBezTo>
                  <a:cubicBezTo>
                    <a:pt x="211728" y="220488"/>
                    <a:pt x="233862" y="229770"/>
                    <a:pt x="250852" y="248330"/>
                  </a:cubicBezTo>
                  <a:cubicBezTo>
                    <a:pt x="267843" y="266890"/>
                    <a:pt x="276305" y="292008"/>
                    <a:pt x="276249" y="323685"/>
                  </a:cubicBezTo>
                  <a:lnTo>
                    <a:pt x="276249" y="573528"/>
                  </a:lnTo>
                  <a:lnTo>
                    <a:pt x="357415" y="573528"/>
                  </a:lnTo>
                  <a:lnTo>
                    <a:pt x="357415" y="310456"/>
                  </a:lnTo>
                  <a:cubicBezTo>
                    <a:pt x="358125" y="280681"/>
                    <a:pt x="351215" y="251214"/>
                    <a:pt x="337340" y="224854"/>
                  </a:cubicBezTo>
                  <a:cubicBezTo>
                    <a:pt x="324776" y="201422"/>
                    <a:pt x="305890" y="181980"/>
                    <a:pt x="282826" y="168738"/>
                  </a:cubicBezTo>
                  <a:close/>
                </a:path>
              </a:pathLst>
            </a:custGeom>
            <a:solidFill>
              <a:srgbClr val="00A443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11" name="Forma libre 24">
              <a:extLst>
                <a:ext uri="{FF2B5EF4-FFF2-40B4-BE49-F238E27FC236}">
                  <a16:creationId xmlns:a16="http://schemas.microsoft.com/office/drawing/2014/main" id="{6A30C35D-7993-1D30-5298-8B36A0537F38}"/>
                </a:ext>
              </a:extLst>
            </p:cNvPr>
            <p:cNvSpPr/>
            <p:nvPr/>
          </p:nvSpPr>
          <p:spPr>
            <a:xfrm>
              <a:off x="7543680" y="4269867"/>
              <a:ext cx="110781" cy="105697"/>
            </a:xfrm>
            <a:custGeom>
              <a:avLst/>
              <a:gdLst>
                <a:gd name="connsiteX0" fmla="*/ 94331 w 110781"/>
                <a:gd name="connsiteY0" fmla="*/ 14328 h 105697"/>
                <a:gd name="connsiteX1" fmla="*/ 55003 w 110781"/>
                <a:gd name="connsiteY1" fmla="*/ 18 h 105697"/>
                <a:gd name="connsiteX2" fmla="*/ 16064 w 110781"/>
                <a:gd name="connsiteY2" fmla="*/ 14328 h 105697"/>
                <a:gd name="connsiteX3" fmla="*/ 56 w 110781"/>
                <a:gd name="connsiteY3" fmla="*/ 53238 h 105697"/>
                <a:gd name="connsiteX4" fmla="*/ 16064 w 110781"/>
                <a:gd name="connsiteY4" fmla="*/ 91369 h 105697"/>
                <a:gd name="connsiteX5" fmla="*/ 55003 w 110781"/>
                <a:gd name="connsiteY5" fmla="*/ 105679 h 105697"/>
                <a:gd name="connsiteX6" fmla="*/ 94331 w 110781"/>
                <a:gd name="connsiteY6" fmla="*/ 91369 h 105697"/>
                <a:gd name="connsiteX7" fmla="*/ 110729 w 110781"/>
                <a:gd name="connsiteY7" fmla="*/ 53238 h 105697"/>
                <a:gd name="connsiteX8" fmla="*/ 94331 w 110781"/>
                <a:gd name="connsiteY8" fmla="*/ 14328 h 105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0781" h="105697">
                  <a:moveTo>
                    <a:pt x="94331" y="14328"/>
                  </a:moveTo>
                  <a:cubicBezTo>
                    <a:pt x="83463" y="4830"/>
                    <a:pt x="69436" y="-272"/>
                    <a:pt x="55003" y="18"/>
                  </a:cubicBezTo>
                  <a:cubicBezTo>
                    <a:pt x="40674" y="-345"/>
                    <a:pt x="26747" y="4774"/>
                    <a:pt x="16064" y="14328"/>
                  </a:cubicBezTo>
                  <a:cubicBezTo>
                    <a:pt x="5218" y="24285"/>
                    <a:pt x="-645" y="38539"/>
                    <a:pt x="56" y="53238"/>
                  </a:cubicBezTo>
                  <a:cubicBezTo>
                    <a:pt x="-549" y="67695"/>
                    <a:pt x="5317" y="81672"/>
                    <a:pt x="16064" y="91369"/>
                  </a:cubicBezTo>
                  <a:cubicBezTo>
                    <a:pt x="26747" y="100924"/>
                    <a:pt x="40674" y="106043"/>
                    <a:pt x="55003" y="105679"/>
                  </a:cubicBezTo>
                  <a:cubicBezTo>
                    <a:pt x="69441" y="105991"/>
                    <a:pt x="83472" y="100885"/>
                    <a:pt x="94331" y="91369"/>
                  </a:cubicBezTo>
                  <a:cubicBezTo>
                    <a:pt x="105282" y="81789"/>
                    <a:pt x="111313" y="67773"/>
                    <a:pt x="110729" y="53238"/>
                  </a:cubicBezTo>
                  <a:cubicBezTo>
                    <a:pt x="111413" y="38461"/>
                    <a:pt x="105386" y="24164"/>
                    <a:pt x="94331" y="14328"/>
                  </a:cubicBezTo>
                  <a:close/>
                </a:path>
              </a:pathLst>
            </a:custGeom>
            <a:solidFill>
              <a:srgbClr val="00A443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12" name="Forma libre 25">
              <a:extLst>
                <a:ext uri="{FF2B5EF4-FFF2-40B4-BE49-F238E27FC236}">
                  <a16:creationId xmlns:a16="http://schemas.microsoft.com/office/drawing/2014/main" id="{103AF806-94C6-8559-98A3-0E136011E843}"/>
                </a:ext>
              </a:extLst>
            </p:cNvPr>
            <p:cNvSpPr/>
            <p:nvPr/>
          </p:nvSpPr>
          <p:spPr>
            <a:xfrm>
              <a:off x="7558316" y="4446016"/>
              <a:ext cx="80343" cy="416117"/>
            </a:xfrm>
            <a:custGeom>
              <a:avLst/>
              <a:gdLst>
                <a:gd name="connsiteX0" fmla="*/ 0 w 80343"/>
                <a:gd name="connsiteY0" fmla="*/ 0 h 416117"/>
                <a:gd name="connsiteX1" fmla="*/ 80344 w 80343"/>
                <a:gd name="connsiteY1" fmla="*/ 0 h 416117"/>
                <a:gd name="connsiteX2" fmla="*/ 80344 w 80343"/>
                <a:gd name="connsiteY2" fmla="*/ 416117 h 416117"/>
                <a:gd name="connsiteX3" fmla="*/ 0 w 80343"/>
                <a:gd name="connsiteY3" fmla="*/ 416117 h 416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0343" h="416117">
                  <a:moveTo>
                    <a:pt x="0" y="0"/>
                  </a:moveTo>
                  <a:lnTo>
                    <a:pt x="80344" y="0"/>
                  </a:lnTo>
                  <a:lnTo>
                    <a:pt x="80344" y="416117"/>
                  </a:lnTo>
                  <a:lnTo>
                    <a:pt x="0" y="416117"/>
                  </a:lnTo>
                  <a:close/>
                </a:path>
              </a:pathLst>
            </a:custGeom>
            <a:solidFill>
              <a:srgbClr val="00A443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13" name="Forma libre 26">
              <a:extLst>
                <a:ext uri="{FF2B5EF4-FFF2-40B4-BE49-F238E27FC236}">
                  <a16:creationId xmlns:a16="http://schemas.microsoft.com/office/drawing/2014/main" id="{B4281CE0-B173-3E87-4144-87690BB4032E}"/>
                </a:ext>
              </a:extLst>
            </p:cNvPr>
            <p:cNvSpPr/>
            <p:nvPr/>
          </p:nvSpPr>
          <p:spPr>
            <a:xfrm>
              <a:off x="7713336" y="4437787"/>
              <a:ext cx="217321" cy="424346"/>
            </a:xfrm>
            <a:custGeom>
              <a:avLst/>
              <a:gdLst>
                <a:gd name="connsiteX0" fmla="*/ 127503 w 217321"/>
                <a:gd name="connsiteY0" fmla="*/ 18865 h 424346"/>
                <a:gd name="connsiteX1" fmla="*/ 80344 w 217321"/>
                <a:gd name="connsiteY1" fmla="*/ 76191 h 424346"/>
                <a:gd name="connsiteX2" fmla="*/ 80344 w 217321"/>
                <a:gd name="connsiteY2" fmla="*/ 8229 h 424346"/>
                <a:gd name="connsiteX3" fmla="*/ 0 w 217321"/>
                <a:gd name="connsiteY3" fmla="*/ 8229 h 424346"/>
                <a:gd name="connsiteX4" fmla="*/ 0 w 217321"/>
                <a:gd name="connsiteY4" fmla="*/ 424346 h 424346"/>
                <a:gd name="connsiteX5" fmla="*/ 80430 w 217321"/>
                <a:gd name="connsiteY5" fmla="*/ 424346 h 424346"/>
                <a:gd name="connsiteX6" fmla="*/ 80430 w 217321"/>
                <a:gd name="connsiteY6" fmla="*/ 202345 h 424346"/>
                <a:gd name="connsiteX7" fmla="*/ 107471 w 217321"/>
                <a:gd name="connsiteY7" fmla="*/ 117176 h 424346"/>
                <a:gd name="connsiteX8" fmla="*/ 176350 w 217321"/>
                <a:gd name="connsiteY8" fmla="*/ 85227 h 424346"/>
                <a:gd name="connsiteX9" fmla="*/ 217322 w 217321"/>
                <a:gd name="connsiteY9" fmla="*/ 85227 h 424346"/>
                <a:gd name="connsiteX10" fmla="*/ 217322 w 217321"/>
                <a:gd name="connsiteY10" fmla="*/ 15 h 424346"/>
                <a:gd name="connsiteX11" fmla="*/ 193569 w 217321"/>
                <a:gd name="connsiteY11" fmla="*/ 15 h 424346"/>
                <a:gd name="connsiteX12" fmla="*/ 127503 w 217321"/>
                <a:gd name="connsiteY12" fmla="*/ 18865 h 424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7321" h="424346">
                  <a:moveTo>
                    <a:pt x="127503" y="18865"/>
                  </a:moveTo>
                  <a:cubicBezTo>
                    <a:pt x="108077" y="31458"/>
                    <a:pt x="92328" y="50567"/>
                    <a:pt x="80344" y="76191"/>
                  </a:cubicBezTo>
                  <a:lnTo>
                    <a:pt x="80344" y="8229"/>
                  </a:lnTo>
                  <a:lnTo>
                    <a:pt x="0" y="8229"/>
                  </a:lnTo>
                  <a:lnTo>
                    <a:pt x="0" y="424346"/>
                  </a:lnTo>
                  <a:lnTo>
                    <a:pt x="80430" y="424346"/>
                  </a:lnTo>
                  <a:lnTo>
                    <a:pt x="80430" y="202345"/>
                  </a:lnTo>
                  <a:cubicBezTo>
                    <a:pt x="80430" y="166864"/>
                    <a:pt x="89430" y="138477"/>
                    <a:pt x="107471" y="117176"/>
                  </a:cubicBezTo>
                  <a:cubicBezTo>
                    <a:pt x="124258" y="96459"/>
                    <a:pt x="149698" y="84665"/>
                    <a:pt x="176350" y="85227"/>
                  </a:cubicBezTo>
                  <a:lnTo>
                    <a:pt x="217322" y="85227"/>
                  </a:lnTo>
                  <a:lnTo>
                    <a:pt x="217322" y="15"/>
                  </a:lnTo>
                  <a:lnTo>
                    <a:pt x="193569" y="15"/>
                  </a:lnTo>
                  <a:cubicBezTo>
                    <a:pt x="170163" y="-357"/>
                    <a:pt x="147189" y="6202"/>
                    <a:pt x="127503" y="18865"/>
                  </a:cubicBezTo>
                  <a:close/>
                </a:path>
              </a:pathLst>
            </a:custGeom>
            <a:solidFill>
              <a:srgbClr val="00A443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14" name="Forma libre 27">
              <a:extLst>
                <a:ext uri="{FF2B5EF4-FFF2-40B4-BE49-F238E27FC236}">
                  <a16:creationId xmlns:a16="http://schemas.microsoft.com/office/drawing/2014/main" id="{4C0A66F3-0085-8358-1062-92ED98E50EE0}"/>
                </a:ext>
              </a:extLst>
            </p:cNvPr>
            <p:cNvSpPr/>
            <p:nvPr/>
          </p:nvSpPr>
          <p:spPr>
            <a:xfrm>
              <a:off x="7934006" y="4437774"/>
              <a:ext cx="392745" cy="433521"/>
            </a:xfrm>
            <a:custGeom>
              <a:avLst/>
              <a:gdLst>
                <a:gd name="connsiteX0" fmla="*/ 299249 w 392745"/>
                <a:gd name="connsiteY0" fmla="*/ 26659 h 433521"/>
                <a:gd name="connsiteX1" fmla="*/ 200042 w 392745"/>
                <a:gd name="connsiteY1" fmla="*/ 28 h 433521"/>
                <a:gd name="connsiteX2" fmla="*/ 119309 w 392745"/>
                <a:gd name="connsiteY2" fmla="*/ 15202 h 433521"/>
                <a:gd name="connsiteX3" fmla="*/ 55752 w 392745"/>
                <a:gd name="connsiteY3" fmla="*/ 59127 h 433521"/>
                <a:gd name="connsiteX4" fmla="*/ 14347 w 392745"/>
                <a:gd name="connsiteY4" fmla="*/ 127522 h 433521"/>
                <a:gd name="connsiteX5" fmla="*/ 27 w 392745"/>
                <a:gd name="connsiteY5" fmla="*/ 216408 h 433521"/>
                <a:gd name="connsiteX6" fmla="*/ 26245 w 392745"/>
                <a:gd name="connsiteY6" fmla="*/ 329895 h 433521"/>
                <a:gd name="connsiteX7" fmla="*/ 98412 w 392745"/>
                <a:gd name="connsiteY7" fmla="*/ 406071 h 433521"/>
                <a:gd name="connsiteX8" fmla="*/ 204152 w 392745"/>
                <a:gd name="connsiteY8" fmla="*/ 433481 h 433521"/>
                <a:gd name="connsiteX9" fmla="*/ 274242 w 392745"/>
                <a:gd name="connsiteY9" fmla="*/ 423278 h 433521"/>
                <a:gd name="connsiteX10" fmla="*/ 336544 w 392745"/>
                <a:gd name="connsiteY10" fmla="*/ 389686 h 433521"/>
                <a:gd name="connsiteX11" fmla="*/ 385304 w 392745"/>
                <a:gd name="connsiteY11" fmla="*/ 329463 h 433521"/>
                <a:gd name="connsiteX12" fmla="*/ 323002 w 392745"/>
                <a:gd name="connsiteY12" fmla="*/ 290985 h 433521"/>
                <a:gd name="connsiteX13" fmla="*/ 291851 w 392745"/>
                <a:gd name="connsiteY13" fmla="*/ 332316 h 433521"/>
                <a:gd name="connsiteX14" fmla="*/ 251701 w 392745"/>
                <a:gd name="connsiteY14" fmla="*/ 355273 h 433521"/>
                <a:gd name="connsiteX15" fmla="*/ 204109 w 392745"/>
                <a:gd name="connsiteY15" fmla="*/ 362233 h 433521"/>
                <a:gd name="connsiteX16" fmla="*/ 140985 w 392745"/>
                <a:gd name="connsiteY16" fmla="*/ 345848 h 433521"/>
                <a:gd name="connsiteX17" fmla="*/ 97157 w 392745"/>
                <a:gd name="connsiteY17" fmla="*/ 296908 h 433521"/>
                <a:gd name="connsiteX18" fmla="*/ 81884 w 392745"/>
                <a:gd name="connsiteY18" fmla="*/ 235042 h 433521"/>
                <a:gd name="connsiteX19" fmla="*/ 391924 w 392745"/>
                <a:gd name="connsiteY19" fmla="*/ 235042 h 433521"/>
                <a:gd name="connsiteX20" fmla="*/ 392745 w 392745"/>
                <a:gd name="connsiteY20" fmla="*/ 223585 h 433521"/>
                <a:gd name="connsiteX21" fmla="*/ 392745 w 392745"/>
                <a:gd name="connsiteY21" fmla="*/ 212907 h 433521"/>
                <a:gd name="connsiteX22" fmla="*/ 367739 w 392745"/>
                <a:gd name="connsiteY22" fmla="*/ 101106 h 433521"/>
                <a:gd name="connsiteX23" fmla="*/ 299249 w 392745"/>
                <a:gd name="connsiteY23" fmla="*/ 26659 h 433521"/>
                <a:gd name="connsiteX24" fmla="*/ 84264 w 392745"/>
                <a:gd name="connsiteY24" fmla="*/ 175337 h 433521"/>
                <a:gd name="connsiteX25" fmla="*/ 89369 w 392745"/>
                <a:gd name="connsiteY25" fmla="*/ 152813 h 433521"/>
                <a:gd name="connsiteX26" fmla="*/ 112732 w 392745"/>
                <a:gd name="connsiteY26" fmla="*/ 106121 h 433521"/>
                <a:gd name="connsiteX27" fmla="*/ 150027 w 392745"/>
                <a:gd name="connsiteY27" fmla="*/ 77458 h 433521"/>
                <a:gd name="connsiteX28" fmla="*/ 199220 w 392745"/>
                <a:gd name="connsiteY28" fmla="*/ 68033 h 433521"/>
                <a:gd name="connsiteX29" fmla="*/ 279953 w 392745"/>
                <a:gd name="connsiteY29" fmla="*/ 104046 h 433521"/>
                <a:gd name="connsiteX30" fmla="*/ 308941 w 392745"/>
                <a:gd name="connsiteY30" fmla="*/ 175337 h 433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92745" h="433521">
                  <a:moveTo>
                    <a:pt x="299249" y="26659"/>
                  </a:moveTo>
                  <a:cubicBezTo>
                    <a:pt x="269353" y="8653"/>
                    <a:pt x="234957" y="-573"/>
                    <a:pt x="200042" y="28"/>
                  </a:cubicBezTo>
                  <a:cubicBezTo>
                    <a:pt x="172396" y="-327"/>
                    <a:pt x="144922" y="4835"/>
                    <a:pt x="119309" y="15202"/>
                  </a:cubicBezTo>
                  <a:cubicBezTo>
                    <a:pt x="95210" y="25146"/>
                    <a:pt x="73578" y="40122"/>
                    <a:pt x="55752" y="59127"/>
                  </a:cubicBezTo>
                  <a:cubicBezTo>
                    <a:pt x="37365" y="78824"/>
                    <a:pt x="23260" y="102113"/>
                    <a:pt x="14347" y="127522"/>
                  </a:cubicBezTo>
                  <a:cubicBezTo>
                    <a:pt x="4439" y="156094"/>
                    <a:pt x="-406" y="186176"/>
                    <a:pt x="27" y="216408"/>
                  </a:cubicBezTo>
                  <a:cubicBezTo>
                    <a:pt x="27" y="259641"/>
                    <a:pt x="8766" y="297470"/>
                    <a:pt x="26245" y="329895"/>
                  </a:cubicBezTo>
                  <a:cubicBezTo>
                    <a:pt x="42816" y="361433"/>
                    <a:pt x="67823" y="387792"/>
                    <a:pt x="98412" y="406071"/>
                  </a:cubicBezTo>
                  <a:cubicBezTo>
                    <a:pt x="130471" y="424739"/>
                    <a:pt x="167074" y="434225"/>
                    <a:pt x="204152" y="433481"/>
                  </a:cubicBezTo>
                  <a:cubicBezTo>
                    <a:pt x="227905" y="433520"/>
                    <a:pt x="251485" y="430083"/>
                    <a:pt x="274242" y="423278"/>
                  </a:cubicBezTo>
                  <a:cubicBezTo>
                    <a:pt x="297043" y="416369"/>
                    <a:pt x="318243" y="404947"/>
                    <a:pt x="336544" y="389686"/>
                  </a:cubicBezTo>
                  <a:cubicBezTo>
                    <a:pt x="356446" y="372847"/>
                    <a:pt x="372973" y="352419"/>
                    <a:pt x="385304" y="329463"/>
                  </a:cubicBezTo>
                  <a:lnTo>
                    <a:pt x="323002" y="290985"/>
                  </a:lnTo>
                  <a:cubicBezTo>
                    <a:pt x="315258" y="306571"/>
                    <a:pt x="304701" y="320587"/>
                    <a:pt x="291851" y="332316"/>
                  </a:cubicBezTo>
                  <a:cubicBezTo>
                    <a:pt x="280256" y="342748"/>
                    <a:pt x="266584" y="350578"/>
                    <a:pt x="251701" y="355273"/>
                  </a:cubicBezTo>
                  <a:cubicBezTo>
                    <a:pt x="236298" y="360002"/>
                    <a:pt x="220247" y="362350"/>
                    <a:pt x="204109" y="362233"/>
                  </a:cubicBezTo>
                  <a:cubicBezTo>
                    <a:pt x="181957" y="362596"/>
                    <a:pt x="160152" y="356933"/>
                    <a:pt x="140985" y="345848"/>
                  </a:cubicBezTo>
                  <a:cubicBezTo>
                    <a:pt x="121818" y="334274"/>
                    <a:pt x="106546" y="317232"/>
                    <a:pt x="97157" y="296908"/>
                  </a:cubicBezTo>
                  <a:cubicBezTo>
                    <a:pt x="88115" y="277462"/>
                    <a:pt x="82923" y="256455"/>
                    <a:pt x="81884" y="235042"/>
                  </a:cubicBezTo>
                  <a:lnTo>
                    <a:pt x="391924" y="235042"/>
                  </a:lnTo>
                  <a:cubicBezTo>
                    <a:pt x="392443" y="231246"/>
                    <a:pt x="392745" y="227420"/>
                    <a:pt x="392745" y="223585"/>
                  </a:cubicBezTo>
                  <a:lnTo>
                    <a:pt x="392745" y="212907"/>
                  </a:lnTo>
                  <a:cubicBezTo>
                    <a:pt x="392745" y="170309"/>
                    <a:pt x="384396" y="133042"/>
                    <a:pt x="367739" y="101106"/>
                  </a:cubicBezTo>
                  <a:cubicBezTo>
                    <a:pt x="352206" y="70471"/>
                    <a:pt x="328497" y="44709"/>
                    <a:pt x="299249" y="26659"/>
                  </a:cubicBezTo>
                  <a:close/>
                  <a:moveTo>
                    <a:pt x="84264" y="175337"/>
                  </a:moveTo>
                  <a:cubicBezTo>
                    <a:pt x="85476" y="167728"/>
                    <a:pt x="87206" y="160206"/>
                    <a:pt x="89369" y="152813"/>
                  </a:cubicBezTo>
                  <a:cubicBezTo>
                    <a:pt x="94129" y="135909"/>
                    <a:pt x="102046" y="120064"/>
                    <a:pt x="112732" y="106121"/>
                  </a:cubicBezTo>
                  <a:cubicBezTo>
                    <a:pt x="122510" y="93540"/>
                    <a:pt x="135360" y="83675"/>
                    <a:pt x="150027" y="77458"/>
                  </a:cubicBezTo>
                  <a:cubicBezTo>
                    <a:pt x="165603" y="71020"/>
                    <a:pt x="182347" y="67813"/>
                    <a:pt x="199220" y="68033"/>
                  </a:cubicBezTo>
                  <a:cubicBezTo>
                    <a:pt x="230198" y="67225"/>
                    <a:pt x="259878" y="80462"/>
                    <a:pt x="279953" y="104046"/>
                  </a:cubicBezTo>
                  <a:cubicBezTo>
                    <a:pt x="295009" y="121339"/>
                    <a:pt x="304657" y="145104"/>
                    <a:pt x="308941" y="175337"/>
                  </a:cubicBezTo>
                  <a:close/>
                </a:path>
              </a:pathLst>
            </a:custGeom>
            <a:solidFill>
              <a:srgbClr val="00A443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15" name="Forma libre 28">
              <a:extLst>
                <a:ext uri="{FF2B5EF4-FFF2-40B4-BE49-F238E27FC236}">
                  <a16:creationId xmlns:a16="http://schemas.microsoft.com/office/drawing/2014/main" id="{FF06CAE5-C7BB-F744-2E9C-FB26B27E9A38}"/>
                </a:ext>
              </a:extLst>
            </p:cNvPr>
            <p:cNvSpPr/>
            <p:nvPr/>
          </p:nvSpPr>
          <p:spPr>
            <a:xfrm>
              <a:off x="4434431" y="4035174"/>
              <a:ext cx="545454" cy="873989"/>
            </a:xfrm>
            <a:custGeom>
              <a:avLst/>
              <a:gdLst>
                <a:gd name="connsiteX0" fmla="*/ 0 w 545454"/>
                <a:gd name="connsiteY0" fmla="*/ 623160 h 873989"/>
                <a:gd name="connsiteX1" fmla="*/ 72383 w 545454"/>
                <a:gd name="connsiteY1" fmla="*/ 799377 h 873989"/>
                <a:gd name="connsiteX2" fmla="*/ 361352 w 545454"/>
                <a:gd name="connsiteY2" fmla="*/ 846501 h 873989"/>
                <a:gd name="connsiteX3" fmla="*/ 448142 w 545454"/>
                <a:gd name="connsiteY3" fmla="*/ 0 h 873989"/>
                <a:gd name="connsiteX4" fmla="*/ 0 w 545454"/>
                <a:gd name="connsiteY4" fmla="*/ 623160 h 873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5454" h="873989">
                  <a:moveTo>
                    <a:pt x="0" y="623160"/>
                  </a:moveTo>
                  <a:cubicBezTo>
                    <a:pt x="-78" y="689142"/>
                    <a:pt x="25938" y="752478"/>
                    <a:pt x="72383" y="799377"/>
                  </a:cubicBezTo>
                  <a:cubicBezTo>
                    <a:pt x="162029" y="888956"/>
                    <a:pt x="283777" y="888783"/>
                    <a:pt x="361352" y="846501"/>
                  </a:cubicBezTo>
                  <a:cubicBezTo>
                    <a:pt x="456319" y="795010"/>
                    <a:pt x="669920" y="640582"/>
                    <a:pt x="448142" y="0"/>
                  </a:cubicBezTo>
                  <a:cubicBezTo>
                    <a:pt x="448142" y="302544"/>
                    <a:pt x="0" y="333283"/>
                    <a:pt x="0" y="623160"/>
                  </a:cubicBezTo>
                  <a:close/>
                </a:path>
              </a:pathLst>
            </a:custGeom>
            <a:solidFill>
              <a:srgbClr val="FF9C1A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16" name="Forma libre 29">
              <a:extLst>
                <a:ext uri="{FF2B5EF4-FFF2-40B4-BE49-F238E27FC236}">
                  <a16:creationId xmlns:a16="http://schemas.microsoft.com/office/drawing/2014/main" id="{08C7DE6F-F3D1-9681-7175-E3D317BC4BD5}"/>
                </a:ext>
              </a:extLst>
            </p:cNvPr>
            <p:cNvSpPr/>
            <p:nvPr/>
          </p:nvSpPr>
          <p:spPr>
            <a:xfrm>
              <a:off x="4116863" y="4035346"/>
              <a:ext cx="521650" cy="873815"/>
            </a:xfrm>
            <a:custGeom>
              <a:avLst/>
              <a:gdLst>
                <a:gd name="connsiteX0" fmla="*/ 521650 w 521650"/>
                <a:gd name="connsiteY0" fmla="*/ 264715 h 873815"/>
                <a:gd name="connsiteX1" fmla="*/ 448099 w 521650"/>
                <a:gd name="connsiteY1" fmla="*/ 0 h 873815"/>
                <a:gd name="connsiteX2" fmla="*/ 0 w 521650"/>
                <a:gd name="connsiteY2" fmla="*/ 622987 h 873815"/>
                <a:gd name="connsiteX3" fmla="*/ 72383 w 521650"/>
                <a:gd name="connsiteY3" fmla="*/ 799204 h 873815"/>
                <a:gd name="connsiteX4" fmla="*/ 361309 w 521650"/>
                <a:gd name="connsiteY4" fmla="*/ 846501 h 873815"/>
                <a:gd name="connsiteX5" fmla="*/ 521650 w 521650"/>
                <a:gd name="connsiteY5" fmla="*/ 264715 h 873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21650" h="873815">
                  <a:moveTo>
                    <a:pt x="521650" y="264715"/>
                  </a:moveTo>
                  <a:cubicBezTo>
                    <a:pt x="506940" y="185469"/>
                    <a:pt x="483360" y="104321"/>
                    <a:pt x="448099" y="0"/>
                  </a:cubicBezTo>
                  <a:cubicBezTo>
                    <a:pt x="448099" y="302371"/>
                    <a:pt x="0" y="333110"/>
                    <a:pt x="0" y="622987"/>
                  </a:cubicBezTo>
                  <a:cubicBezTo>
                    <a:pt x="-99" y="688969"/>
                    <a:pt x="25921" y="752314"/>
                    <a:pt x="72383" y="799204"/>
                  </a:cubicBezTo>
                  <a:cubicBezTo>
                    <a:pt x="161986" y="888783"/>
                    <a:pt x="284686" y="888523"/>
                    <a:pt x="361309" y="846501"/>
                  </a:cubicBezTo>
                  <a:cubicBezTo>
                    <a:pt x="182753" y="656665"/>
                    <a:pt x="245964" y="436912"/>
                    <a:pt x="521650" y="264715"/>
                  </a:cubicBezTo>
                  <a:close/>
                </a:path>
              </a:pathLst>
            </a:custGeom>
            <a:solidFill>
              <a:srgbClr val="0DA9FF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17" name="Forma libre 30">
              <a:extLst>
                <a:ext uri="{FF2B5EF4-FFF2-40B4-BE49-F238E27FC236}">
                  <a16:creationId xmlns:a16="http://schemas.microsoft.com/office/drawing/2014/main" id="{67DE6E3A-B1D0-B0E0-244E-2147353778C6}"/>
                </a:ext>
              </a:extLst>
            </p:cNvPr>
            <p:cNvSpPr/>
            <p:nvPr/>
          </p:nvSpPr>
          <p:spPr>
            <a:xfrm>
              <a:off x="3799123" y="4035346"/>
              <a:ext cx="521693" cy="1079785"/>
            </a:xfrm>
            <a:custGeom>
              <a:avLst/>
              <a:gdLst>
                <a:gd name="connsiteX0" fmla="*/ 521693 w 521693"/>
                <a:gd name="connsiteY0" fmla="*/ 264715 h 1079785"/>
                <a:gd name="connsiteX1" fmla="*/ 448142 w 521693"/>
                <a:gd name="connsiteY1" fmla="*/ 0 h 1079785"/>
                <a:gd name="connsiteX2" fmla="*/ 0 w 521693"/>
                <a:gd name="connsiteY2" fmla="*/ 622987 h 1079785"/>
                <a:gd name="connsiteX3" fmla="*/ 120537 w 521693"/>
                <a:gd name="connsiteY3" fmla="*/ 837119 h 1079785"/>
                <a:gd name="connsiteX4" fmla="*/ 109029 w 521693"/>
                <a:gd name="connsiteY4" fmla="*/ 1079786 h 1079785"/>
                <a:gd name="connsiteX5" fmla="*/ 166485 w 521693"/>
                <a:gd name="connsiteY5" fmla="*/ 1070231 h 1079785"/>
                <a:gd name="connsiteX6" fmla="*/ 157442 w 521693"/>
                <a:gd name="connsiteY6" fmla="*/ 855710 h 1079785"/>
                <a:gd name="connsiteX7" fmla="*/ 361265 w 521693"/>
                <a:gd name="connsiteY7" fmla="*/ 846587 h 1079785"/>
                <a:gd name="connsiteX8" fmla="*/ 521693 w 521693"/>
                <a:gd name="connsiteY8" fmla="*/ 264715 h 1079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21693" h="1079785">
                  <a:moveTo>
                    <a:pt x="521693" y="264715"/>
                  </a:moveTo>
                  <a:cubicBezTo>
                    <a:pt x="506983" y="185469"/>
                    <a:pt x="483403" y="104321"/>
                    <a:pt x="448142" y="0"/>
                  </a:cubicBezTo>
                  <a:cubicBezTo>
                    <a:pt x="448142" y="302371"/>
                    <a:pt x="0" y="333110"/>
                    <a:pt x="0" y="622987"/>
                  </a:cubicBezTo>
                  <a:cubicBezTo>
                    <a:pt x="0" y="771665"/>
                    <a:pt x="120537" y="837119"/>
                    <a:pt x="120537" y="837119"/>
                  </a:cubicBezTo>
                  <a:cubicBezTo>
                    <a:pt x="101821" y="916616"/>
                    <a:pt x="97922" y="998875"/>
                    <a:pt x="109029" y="1079786"/>
                  </a:cubicBezTo>
                  <a:lnTo>
                    <a:pt x="166485" y="1070231"/>
                  </a:lnTo>
                  <a:cubicBezTo>
                    <a:pt x="138406" y="972525"/>
                    <a:pt x="155625" y="866129"/>
                    <a:pt x="157442" y="855710"/>
                  </a:cubicBezTo>
                  <a:cubicBezTo>
                    <a:pt x="230994" y="885151"/>
                    <a:pt x="306838" y="876418"/>
                    <a:pt x="361265" y="846587"/>
                  </a:cubicBezTo>
                  <a:cubicBezTo>
                    <a:pt x="182969" y="656665"/>
                    <a:pt x="245834" y="436955"/>
                    <a:pt x="521693" y="264715"/>
                  </a:cubicBezTo>
                  <a:close/>
                </a:path>
              </a:pathLst>
            </a:custGeom>
            <a:solidFill>
              <a:srgbClr val="00A443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18" name="Forma libre 31">
              <a:extLst>
                <a:ext uri="{FF2B5EF4-FFF2-40B4-BE49-F238E27FC236}">
                  <a16:creationId xmlns:a16="http://schemas.microsoft.com/office/drawing/2014/main" id="{820689BC-D217-F8A4-334F-0B14ECB1B0DD}"/>
                </a:ext>
              </a:extLst>
            </p:cNvPr>
            <p:cNvSpPr/>
            <p:nvPr/>
          </p:nvSpPr>
          <p:spPr>
            <a:xfrm>
              <a:off x="5180845" y="4950447"/>
              <a:ext cx="552325" cy="590841"/>
            </a:xfrm>
            <a:custGeom>
              <a:avLst/>
              <a:gdLst>
                <a:gd name="connsiteX0" fmla="*/ 282002 w 552325"/>
                <a:gd name="connsiteY0" fmla="*/ 276096 h 590841"/>
                <a:gd name="connsiteX1" fmla="*/ 282002 w 552325"/>
                <a:gd name="connsiteY1" fmla="*/ 348987 h 590841"/>
                <a:gd name="connsiteX2" fmla="*/ 464409 w 552325"/>
                <a:gd name="connsiteY2" fmla="*/ 348987 h 590841"/>
                <a:gd name="connsiteX3" fmla="*/ 442776 w 552325"/>
                <a:gd name="connsiteY3" fmla="*/ 423521 h 590841"/>
                <a:gd name="connsiteX4" fmla="*/ 379998 w 552325"/>
                <a:gd name="connsiteY4" fmla="*/ 488932 h 590841"/>
                <a:gd name="connsiteX5" fmla="*/ 282002 w 552325"/>
                <a:gd name="connsiteY5" fmla="*/ 511889 h 590841"/>
                <a:gd name="connsiteX6" fmla="*/ 114782 w 552325"/>
                <a:gd name="connsiteY6" fmla="*/ 411545 h 590841"/>
                <a:gd name="connsiteX7" fmla="*/ 88563 w 552325"/>
                <a:gd name="connsiteY7" fmla="*/ 295594 h 590841"/>
                <a:gd name="connsiteX8" fmla="*/ 103317 w 552325"/>
                <a:gd name="connsiteY8" fmla="*/ 204805 h 590841"/>
                <a:gd name="connsiteX9" fmla="*/ 144721 w 552325"/>
                <a:gd name="connsiteY9" fmla="*/ 136800 h 590841"/>
                <a:gd name="connsiteX10" fmla="*/ 207024 w 552325"/>
                <a:gd name="connsiteY10" fmla="*/ 94216 h 590841"/>
                <a:gd name="connsiteX11" fmla="*/ 284468 w 552325"/>
                <a:gd name="connsiteY11" fmla="*/ 79473 h 590841"/>
                <a:gd name="connsiteX12" fmla="*/ 387786 w 552325"/>
                <a:gd name="connsiteY12" fmla="*/ 107315 h 590841"/>
                <a:gd name="connsiteX13" fmla="*/ 460731 w 552325"/>
                <a:gd name="connsiteY13" fmla="*/ 192527 h 590841"/>
                <a:gd name="connsiteX14" fmla="*/ 531210 w 552325"/>
                <a:gd name="connsiteY14" fmla="*/ 149943 h 590841"/>
                <a:gd name="connsiteX15" fmla="*/ 467697 w 552325"/>
                <a:gd name="connsiteY15" fmla="*/ 65552 h 590841"/>
                <a:gd name="connsiteX16" fmla="*/ 382032 w 552325"/>
                <a:gd name="connsiteY16" fmla="*/ 16396 h 590841"/>
                <a:gd name="connsiteX17" fmla="*/ 284468 w 552325"/>
                <a:gd name="connsiteY17" fmla="*/ 11 h 590841"/>
                <a:gd name="connsiteX18" fmla="*/ 171330 w 552325"/>
                <a:gd name="connsiteY18" fmla="*/ 20892 h 590841"/>
                <a:gd name="connsiteX19" fmla="*/ 80775 w 552325"/>
                <a:gd name="connsiteY19" fmla="*/ 80727 h 590841"/>
                <a:gd name="connsiteX20" fmla="*/ 21329 w 552325"/>
                <a:gd name="connsiteY20" fmla="*/ 174110 h 590841"/>
                <a:gd name="connsiteX21" fmla="*/ 21329 w 552325"/>
                <a:gd name="connsiteY21" fmla="*/ 417382 h 590841"/>
                <a:gd name="connsiteX22" fmla="*/ 81597 w 552325"/>
                <a:gd name="connsiteY22" fmla="*/ 510549 h 590841"/>
                <a:gd name="connsiteX23" fmla="*/ 171762 w 552325"/>
                <a:gd name="connsiteY23" fmla="*/ 569908 h 590841"/>
                <a:gd name="connsiteX24" fmla="*/ 282002 w 552325"/>
                <a:gd name="connsiteY24" fmla="*/ 590832 h 590841"/>
                <a:gd name="connsiteX25" fmla="*/ 421792 w 552325"/>
                <a:gd name="connsiteY25" fmla="*/ 556808 h 590841"/>
                <a:gd name="connsiteX26" fmla="*/ 517712 w 552325"/>
                <a:gd name="connsiteY26" fmla="*/ 459750 h 590841"/>
                <a:gd name="connsiteX27" fmla="*/ 552324 w 552325"/>
                <a:gd name="connsiteY27" fmla="*/ 307397 h 590841"/>
                <a:gd name="connsiteX28" fmla="*/ 552324 w 552325"/>
                <a:gd name="connsiteY28" fmla="*/ 292222 h 590841"/>
                <a:gd name="connsiteX29" fmla="*/ 551502 w 552325"/>
                <a:gd name="connsiteY29" fmla="*/ 276269 h 590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52325" h="590841">
                  <a:moveTo>
                    <a:pt x="282002" y="276096"/>
                  </a:moveTo>
                  <a:lnTo>
                    <a:pt x="282002" y="348987"/>
                  </a:lnTo>
                  <a:lnTo>
                    <a:pt x="464409" y="348987"/>
                  </a:lnTo>
                  <a:cubicBezTo>
                    <a:pt x="461757" y="374931"/>
                    <a:pt x="454427" y="400184"/>
                    <a:pt x="442776" y="423521"/>
                  </a:cubicBezTo>
                  <a:cubicBezTo>
                    <a:pt x="428793" y="451056"/>
                    <a:pt x="406944" y="473818"/>
                    <a:pt x="379998" y="488932"/>
                  </a:cubicBezTo>
                  <a:cubicBezTo>
                    <a:pt x="352914" y="504237"/>
                    <a:pt x="320249" y="511889"/>
                    <a:pt x="282002" y="511889"/>
                  </a:cubicBezTo>
                  <a:cubicBezTo>
                    <a:pt x="211687" y="512996"/>
                    <a:pt x="146846" y="474090"/>
                    <a:pt x="114782" y="411545"/>
                  </a:cubicBezTo>
                  <a:cubicBezTo>
                    <a:pt x="97303" y="379034"/>
                    <a:pt x="88563" y="340384"/>
                    <a:pt x="88563" y="295594"/>
                  </a:cubicBezTo>
                  <a:cubicBezTo>
                    <a:pt x="88083" y="264700"/>
                    <a:pt x="93076" y="233962"/>
                    <a:pt x="103317" y="204805"/>
                  </a:cubicBezTo>
                  <a:cubicBezTo>
                    <a:pt x="112246" y="179510"/>
                    <a:pt x="126347" y="156350"/>
                    <a:pt x="144721" y="136800"/>
                  </a:cubicBezTo>
                  <a:cubicBezTo>
                    <a:pt x="162266" y="118391"/>
                    <a:pt x="183496" y="103882"/>
                    <a:pt x="207024" y="94216"/>
                  </a:cubicBezTo>
                  <a:cubicBezTo>
                    <a:pt x="231611" y="84233"/>
                    <a:pt x="257934" y="79222"/>
                    <a:pt x="284468" y="79473"/>
                  </a:cubicBezTo>
                  <a:cubicBezTo>
                    <a:pt x="320846" y="78820"/>
                    <a:pt x="356670" y="88470"/>
                    <a:pt x="387786" y="107315"/>
                  </a:cubicBezTo>
                  <a:cubicBezTo>
                    <a:pt x="417812" y="125905"/>
                    <a:pt x="442127" y="154309"/>
                    <a:pt x="460731" y="192527"/>
                  </a:cubicBezTo>
                  <a:lnTo>
                    <a:pt x="531210" y="149943"/>
                  </a:lnTo>
                  <a:cubicBezTo>
                    <a:pt x="516388" y="117557"/>
                    <a:pt x="494721" y="88768"/>
                    <a:pt x="467697" y="65552"/>
                  </a:cubicBezTo>
                  <a:cubicBezTo>
                    <a:pt x="442378" y="44091"/>
                    <a:pt x="413343" y="27429"/>
                    <a:pt x="382032" y="16396"/>
                  </a:cubicBezTo>
                  <a:cubicBezTo>
                    <a:pt x="350673" y="5454"/>
                    <a:pt x="317683" y="-89"/>
                    <a:pt x="284468" y="11"/>
                  </a:cubicBezTo>
                  <a:cubicBezTo>
                    <a:pt x="245768" y="-318"/>
                    <a:pt x="207361" y="6773"/>
                    <a:pt x="171330" y="20892"/>
                  </a:cubicBezTo>
                  <a:cubicBezTo>
                    <a:pt x="137271" y="34251"/>
                    <a:pt x="106414" y="54640"/>
                    <a:pt x="80775" y="80727"/>
                  </a:cubicBezTo>
                  <a:cubicBezTo>
                    <a:pt x="54807" y="107488"/>
                    <a:pt x="34581" y="139264"/>
                    <a:pt x="21329" y="174110"/>
                  </a:cubicBezTo>
                  <a:cubicBezTo>
                    <a:pt x="-7110" y="252712"/>
                    <a:pt x="-7110" y="338780"/>
                    <a:pt x="21329" y="417382"/>
                  </a:cubicBezTo>
                  <a:cubicBezTo>
                    <a:pt x="34581" y="452357"/>
                    <a:pt x="55123" y="484116"/>
                    <a:pt x="81597" y="510549"/>
                  </a:cubicBezTo>
                  <a:cubicBezTo>
                    <a:pt x="107401" y="536134"/>
                    <a:pt x="138054" y="556315"/>
                    <a:pt x="171762" y="569908"/>
                  </a:cubicBezTo>
                  <a:cubicBezTo>
                    <a:pt x="206781" y="584032"/>
                    <a:pt x="244240" y="591139"/>
                    <a:pt x="282002" y="590832"/>
                  </a:cubicBezTo>
                  <a:cubicBezTo>
                    <a:pt x="334470" y="590832"/>
                    <a:pt x="381067" y="579492"/>
                    <a:pt x="421792" y="556808"/>
                  </a:cubicBezTo>
                  <a:cubicBezTo>
                    <a:pt x="462388" y="534279"/>
                    <a:pt x="495677" y="500596"/>
                    <a:pt x="517712" y="459750"/>
                  </a:cubicBezTo>
                  <a:cubicBezTo>
                    <a:pt x="540958" y="417697"/>
                    <a:pt x="552497" y="366916"/>
                    <a:pt x="552324" y="307397"/>
                  </a:cubicBezTo>
                  <a:lnTo>
                    <a:pt x="552324" y="292222"/>
                  </a:lnTo>
                  <a:cubicBezTo>
                    <a:pt x="552324" y="286896"/>
                    <a:pt x="552051" y="281570"/>
                    <a:pt x="551502" y="276269"/>
                  </a:cubicBezTo>
                  <a:close/>
                </a:path>
              </a:pathLst>
            </a:custGeom>
            <a:solidFill>
              <a:srgbClr val="00A443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19" name="Forma libre 32">
              <a:extLst>
                <a:ext uri="{FF2B5EF4-FFF2-40B4-BE49-F238E27FC236}">
                  <a16:creationId xmlns:a16="http://schemas.microsoft.com/office/drawing/2014/main" id="{E17760B8-2A97-78DA-9EFF-70E169732D20}"/>
                </a:ext>
              </a:extLst>
            </p:cNvPr>
            <p:cNvSpPr/>
            <p:nvPr/>
          </p:nvSpPr>
          <p:spPr>
            <a:xfrm>
              <a:off x="5763760" y="5108536"/>
              <a:ext cx="368935" cy="433456"/>
            </a:xfrm>
            <a:custGeom>
              <a:avLst/>
              <a:gdLst>
                <a:gd name="connsiteX0" fmla="*/ 311983 w 368935"/>
                <a:gd name="connsiteY0" fmla="*/ 38934 h 433456"/>
                <a:gd name="connsiteX1" fmla="*/ 252926 w 368935"/>
                <a:gd name="connsiteY1" fmla="*/ 9449 h 433456"/>
                <a:gd name="connsiteX2" fmla="*/ 182837 w 368935"/>
                <a:gd name="connsiteY2" fmla="*/ 25 h 433456"/>
                <a:gd name="connsiteX3" fmla="*/ 81206 w 368935"/>
                <a:gd name="connsiteY3" fmla="*/ 25013 h 433456"/>
                <a:gd name="connsiteX4" fmla="*/ 13842 w 368935"/>
                <a:gd name="connsiteY4" fmla="*/ 100801 h 433456"/>
                <a:gd name="connsiteX5" fmla="*/ 76966 w 368935"/>
                <a:gd name="connsiteY5" fmla="*/ 136814 h 433456"/>
                <a:gd name="connsiteX6" fmla="*/ 115905 w 368935"/>
                <a:gd name="connsiteY6" fmla="*/ 89257 h 433456"/>
                <a:gd name="connsiteX7" fmla="*/ 181063 w 368935"/>
                <a:gd name="connsiteY7" fmla="*/ 71964 h 433456"/>
                <a:gd name="connsiteX8" fmla="*/ 234798 w 368935"/>
                <a:gd name="connsiteY8" fmla="*/ 81778 h 433456"/>
                <a:gd name="connsiteX9" fmla="*/ 273737 w 368935"/>
                <a:gd name="connsiteY9" fmla="*/ 113727 h 433456"/>
                <a:gd name="connsiteX10" fmla="*/ 288490 w 368935"/>
                <a:gd name="connsiteY10" fmla="*/ 171876 h 433456"/>
                <a:gd name="connsiteX11" fmla="*/ 288490 w 368935"/>
                <a:gd name="connsiteY11" fmla="*/ 218437 h 433456"/>
                <a:gd name="connsiteX12" fmla="*/ 279448 w 368935"/>
                <a:gd name="connsiteY12" fmla="*/ 209791 h 433456"/>
                <a:gd name="connsiteX13" fmla="*/ 167953 w 368935"/>
                <a:gd name="connsiteY13" fmla="*/ 176199 h 433456"/>
                <a:gd name="connsiteX14" fmla="*/ 82721 w 368935"/>
                <a:gd name="connsiteY14" fmla="*/ 190941 h 433456"/>
                <a:gd name="connsiteX15" fmla="*/ 22149 w 368935"/>
                <a:gd name="connsiteY15" fmla="*/ 234780 h 433456"/>
                <a:gd name="connsiteX16" fmla="*/ 21717 w 368935"/>
                <a:gd name="connsiteY16" fmla="*/ 374422 h 433456"/>
                <a:gd name="connsiteX17" fmla="*/ 80731 w 368935"/>
                <a:gd name="connsiteY17" fmla="*/ 418260 h 433456"/>
                <a:gd name="connsiteX18" fmla="*/ 163973 w 368935"/>
                <a:gd name="connsiteY18" fmla="*/ 433435 h 433456"/>
                <a:gd name="connsiteX19" fmla="*/ 277891 w 368935"/>
                <a:gd name="connsiteY19" fmla="*/ 398589 h 433456"/>
                <a:gd name="connsiteX20" fmla="*/ 292644 w 368935"/>
                <a:gd name="connsiteY20" fmla="*/ 383025 h 433456"/>
                <a:gd name="connsiteX21" fmla="*/ 292644 w 368935"/>
                <a:gd name="connsiteY21" fmla="*/ 424399 h 433456"/>
                <a:gd name="connsiteX22" fmla="*/ 368877 w 368935"/>
                <a:gd name="connsiteY22" fmla="*/ 424399 h 433456"/>
                <a:gd name="connsiteX23" fmla="*/ 368877 w 368935"/>
                <a:gd name="connsiteY23" fmla="*/ 164699 h 433456"/>
                <a:gd name="connsiteX24" fmla="*/ 353345 w 368935"/>
                <a:gd name="connsiteY24" fmla="*/ 90122 h 433456"/>
                <a:gd name="connsiteX25" fmla="*/ 311983 w 368935"/>
                <a:gd name="connsiteY25" fmla="*/ 38934 h 433456"/>
                <a:gd name="connsiteX26" fmla="*/ 261536 w 368935"/>
                <a:gd name="connsiteY26" fmla="*/ 353929 h 433456"/>
                <a:gd name="connsiteX27" fmla="*/ 187985 w 368935"/>
                <a:gd name="connsiteY27" fmla="*/ 371223 h 433456"/>
                <a:gd name="connsiteX28" fmla="*/ 112963 w 368935"/>
                <a:gd name="connsiteY28" fmla="*/ 353929 h 433456"/>
                <a:gd name="connsiteX29" fmla="*/ 83067 w 368935"/>
                <a:gd name="connsiteY29" fmla="*/ 303952 h 433456"/>
                <a:gd name="connsiteX30" fmla="*/ 112963 w 368935"/>
                <a:gd name="connsiteY30" fmla="*/ 252764 h 433456"/>
                <a:gd name="connsiteX31" fmla="*/ 187985 w 368935"/>
                <a:gd name="connsiteY31" fmla="*/ 235947 h 433456"/>
                <a:gd name="connsiteX32" fmla="*/ 261536 w 368935"/>
                <a:gd name="connsiteY32" fmla="*/ 253240 h 433456"/>
                <a:gd name="connsiteX33" fmla="*/ 291043 w 368935"/>
                <a:gd name="connsiteY33" fmla="*/ 304039 h 433456"/>
                <a:gd name="connsiteX34" fmla="*/ 261536 w 368935"/>
                <a:gd name="connsiteY34" fmla="*/ 353929 h 433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368935" h="433456">
                  <a:moveTo>
                    <a:pt x="311983" y="38934"/>
                  </a:moveTo>
                  <a:cubicBezTo>
                    <a:pt x="294396" y="25376"/>
                    <a:pt x="274338" y="15364"/>
                    <a:pt x="252926" y="9449"/>
                  </a:cubicBezTo>
                  <a:cubicBezTo>
                    <a:pt x="230113" y="3077"/>
                    <a:pt x="206524" y="-92"/>
                    <a:pt x="182837" y="25"/>
                  </a:cubicBezTo>
                  <a:cubicBezTo>
                    <a:pt x="147372" y="-524"/>
                    <a:pt x="112366" y="8083"/>
                    <a:pt x="81206" y="25013"/>
                  </a:cubicBezTo>
                  <a:cubicBezTo>
                    <a:pt x="50834" y="41952"/>
                    <a:pt x="27090" y="68666"/>
                    <a:pt x="13842" y="100801"/>
                  </a:cubicBezTo>
                  <a:lnTo>
                    <a:pt x="76966" y="136814"/>
                  </a:lnTo>
                  <a:cubicBezTo>
                    <a:pt x="84620" y="117268"/>
                    <a:pt x="98248" y="100628"/>
                    <a:pt x="115905" y="89257"/>
                  </a:cubicBezTo>
                  <a:cubicBezTo>
                    <a:pt x="133644" y="77727"/>
                    <a:pt x="155363" y="71964"/>
                    <a:pt x="181063" y="71964"/>
                  </a:cubicBezTo>
                  <a:cubicBezTo>
                    <a:pt x="199442" y="71709"/>
                    <a:pt x="217695" y="75042"/>
                    <a:pt x="234798" y="81778"/>
                  </a:cubicBezTo>
                  <a:cubicBezTo>
                    <a:pt x="250733" y="88211"/>
                    <a:pt x="264322" y="99361"/>
                    <a:pt x="273737" y="113727"/>
                  </a:cubicBezTo>
                  <a:cubicBezTo>
                    <a:pt x="283545" y="128483"/>
                    <a:pt x="288460" y="147868"/>
                    <a:pt x="288490" y="171876"/>
                  </a:cubicBezTo>
                  <a:lnTo>
                    <a:pt x="288490" y="218437"/>
                  </a:lnTo>
                  <a:cubicBezTo>
                    <a:pt x="285635" y="215394"/>
                    <a:pt x="282615" y="212506"/>
                    <a:pt x="279448" y="209791"/>
                  </a:cubicBezTo>
                  <a:cubicBezTo>
                    <a:pt x="253748" y="187396"/>
                    <a:pt x="216583" y="176199"/>
                    <a:pt x="167953" y="176199"/>
                  </a:cubicBezTo>
                  <a:cubicBezTo>
                    <a:pt x="138879" y="175840"/>
                    <a:pt x="109982" y="180838"/>
                    <a:pt x="82721" y="190941"/>
                  </a:cubicBezTo>
                  <a:cubicBezTo>
                    <a:pt x="58778" y="199519"/>
                    <a:pt x="37772" y="214724"/>
                    <a:pt x="22149" y="234780"/>
                  </a:cubicBezTo>
                  <a:cubicBezTo>
                    <a:pt x="-7224" y="276651"/>
                    <a:pt x="-7397" y="332369"/>
                    <a:pt x="21717" y="374422"/>
                  </a:cubicBezTo>
                  <a:cubicBezTo>
                    <a:pt x="37002" y="394158"/>
                    <a:pt x="57415" y="409320"/>
                    <a:pt x="80731" y="418260"/>
                  </a:cubicBezTo>
                  <a:cubicBezTo>
                    <a:pt x="107226" y="428679"/>
                    <a:pt x="135500" y="433833"/>
                    <a:pt x="163973" y="433435"/>
                  </a:cubicBezTo>
                  <a:cubicBezTo>
                    <a:pt x="213006" y="433435"/>
                    <a:pt x="250979" y="421818"/>
                    <a:pt x="277891" y="398589"/>
                  </a:cubicBezTo>
                  <a:cubicBezTo>
                    <a:pt x="283307" y="393898"/>
                    <a:pt x="288252" y="388684"/>
                    <a:pt x="292644" y="383025"/>
                  </a:cubicBezTo>
                  <a:lnTo>
                    <a:pt x="292644" y="424399"/>
                  </a:lnTo>
                  <a:lnTo>
                    <a:pt x="368877" y="424399"/>
                  </a:lnTo>
                  <a:lnTo>
                    <a:pt x="368877" y="164699"/>
                  </a:lnTo>
                  <a:cubicBezTo>
                    <a:pt x="369561" y="138971"/>
                    <a:pt x="364244" y="113442"/>
                    <a:pt x="353345" y="90122"/>
                  </a:cubicBezTo>
                  <a:cubicBezTo>
                    <a:pt x="343585" y="70170"/>
                    <a:pt x="329445" y="52674"/>
                    <a:pt x="311983" y="38934"/>
                  </a:cubicBezTo>
                  <a:close/>
                  <a:moveTo>
                    <a:pt x="261536" y="353929"/>
                  </a:moveTo>
                  <a:cubicBezTo>
                    <a:pt x="241894" y="365460"/>
                    <a:pt x="217375" y="371223"/>
                    <a:pt x="187985" y="371223"/>
                  </a:cubicBezTo>
                  <a:cubicBezTo>
                    <a:pt x="157903" y="371223"/>
                    <a:pt x="132896" y="365460"/>
                    <a:pt x="112963" y="353929"/>
                  </a:cubicBezTo>
                  <a:cubicBezTo>
                    <a:pt x="93031" y="342399"/>
                    <a:pt x="83067" y="325742"/>
                    <a:pt x="83067" y="303952"/>
                  </a:cubicBezTo>
                  <a:cubicBezTo>
                    <a:pt x="82180" y="282522"/>
                    <a:pt x="93853" y="262535"/>
                    <a:pt x="112963" y="252764"/>
                  </a:cubicBezTo>
                  <a:cubicBezTo>
                    <a:pt x="132921" y="241580"/>
                    <a:pt x="157929" y="235977"/>
                    <a:pt x="187985" y="235947"/>
                  </a:cubicBezTo>
                  <a:cubicBezTo>
                    <a:pt x="217492" y="235947"/>
                    <a:pt x="242011" y="241710"/>
                    <a:pt x="261536" y="253240"/>
                  </a:cubicBezTo>
                  <a:cubicBezTo>
                    <a:pt x="280296" y="263127"/>
                    <a:pt x="291753" y="282855"/>
                    <a:pt x="291043" y="304039"/>
                  </a:cubicBezTo>
                  <a:cubicBezTo>
                    <a:pt x="291043" y="325828"/>
                    <a:pt x="281209" y="342460"/>
                    <a:pt x="261536" y="353929"/>
                  </a:cubicBezTo>
                  <a:close/>
                </a:path>
              </a:pathLst>
            </a:custGeom>
            <a:solidFill>
              <a:srgbClr val="00A443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20" name="Forma libre 33">
              <a:extLst>
                <a:ext uri="{FF2B5EF4-FFF2-40B4-BE49-F238E27FC236}">
                  <a16:creationId xmlns:a16="http://schemas.microsoft.com/office/drawing/2014/main" id="{014A0365-8F1E-1DFF-E7AE-0F25C1F89D88}"/>
                </a:ext>
              </a:extLst>
            </p:cNvPr>
            <p:cNvSpPr/>
            <p:nvPr/>
          </p:nvSpPr>
          <p:spPr>
            <a:xfrm>
              <a:off x="6173437" y="5108611"/>
              <a:ext cx="349074" cy="433415"/>
            </a:xfrm>
            <a:custGeom>
              <a:avLst/>
              <a:gdLst>
                <a:gd name="connsiteX0" fmla="*/ 317740 w 349074"/>
                <a:gd name="connsiteY0" fmla="*/ 233018 h 433415"/>
                <a:gd name="connsiteX1" fmla="*/ 220610 w 349074"/>
                <a:gd name="connsiteY1" fmla="*/ 186716 h 433415"/>
                <a:gd name="connsiteX2" fmla="*/ 179594 w 349074"/>
                <a:gd name="connsiteY2" fmla="*/ 176902 h 433415"/>
                <a:gd name="connsiteX3" fmla="*/ 136329 w 349074"/>
                <a:gd name="connsiteY3" fmla="*/ 162981 h 433415"/>
                <a:gd name="connsiteX4" fmla="*/ 106043 w 349074"/>
                <a:gd name="connsiteY4" fmla="*/ 144953 h 433415"/>
                <a:gd name="connsiteX5" fmla="*/ 94578 w 349074"/>
                <a:gd name="connsiteY5" fmla="*/ 117111 h 433415"/>
                <a:gd name="connsiteX6" fmla="*/ 116211 w 349074"/>
                <a:gd name="connsiteY6" fmla="*/ 82265 h 433415"/>
                <a:gd name="connsiteX7" fmla="*/ 173191 w 349074"/>
                <a:gd name="connsiteY7" fmla="*/ 68776 h 433415"/>
                <a:gd name="connsiteX8" fmla="*/ 237527 w 349074"/>
                <a:gd name="connsiteY8" fmla="*/ 84729 h 433415"/>
                <a:gd name="connsiteX9" fmla="*/ 277288 w 349074"/>
                <a:gd name="connsiteY9" fmla="*/ 139203 h 433415"/>
                <a:gd name="connsiteX10" fmla="*/ 344392 w 349074"/>
                <a:gd name="connsiteY10" fmla="*/ 114603 h 433415"/>
                <a:gd name="connsiteX11" fmla="*/ 309131 w 349074"/>
                <a:gd name="connsiteY11" fmla="*/ 51527 h 433415"/>
                <a:gd name="connsiteX12" fmla="*/ 249684 w 349074"/>
                <a:gd name="connsiteY12" fmla="*/ 13006 h 433415"/>
                <a:gd name="connsiteX13" fmla="*/ 173061 w 349074"/>
                <a:gd name="connsiteY13" fmla="*/ 36 h 433415"/>
                <a:gd name="connsiteX14" fmla="*/ 90857 w 349074"/>
                <a:gd name="connsiteY14" fmla="*/ 15211 h 433415"/>
                <a:gd name="connsiteX15" fmla="*/ 35131 w 349074"/>
                <a:gd name="connsiteY15" fmla="*/ 56974 h 433415"/>
                <a:gd name="connsiteX16" fmla="*/ 15056 w 349074"/>
                <a:gd name="connsiteY16" fmla="*/ 118019 h 433415"/>
                <a:gd name="connsiteX17" fmla="*/ 45342 w 349074"/>
                <a:gd name="connsiteY17" fmla="*/ 195406 h 433415"/>
                <a:gd name="connsiteX18" fmla="*/ 142905 w 349074"/>
                <a:gd name="connsiteY18" fmla="*/ 243351 h 433415"/>
                <a:gd name="connsiteX19" fmla="*/ 184700 w 349074"/>
                <a:gd name="connsiteY19" fmla="*/ 253986 h 433415"/>
                <a:gd name="connsiteX20" fmla="*/ 249857 w 349074"/>
                <a:gd name="connsiteY20" fmla="*/ 276511 h 433415"/>
                <a:gd name="connsiteX21" fmla="*/ 270798 w 349074"/>
                <a:gd name="connsiteY21" fmla="*/ 312135 h 433415"/>
                <a:gd name="connsiteX22" fmla="*/ 246180 w 349074"/>
                <a:gd name="connsiteY22" fmla="*/ 350223 h 433415"/>
                <a:gd name="connsiteX23" fmla="*/ 177950 w 349074"/>
                <a:gd name="connsiteY23" fmla="*/ 365354 h 433415"/>
                <a:gd name="connsiteX24" fmla="*/ 130358 w 349074"/>
                <a:gd name="connsiteY24" fmla="*/ 357140 h 433415"/>
                <a:gd name="connsiteX25" fmla="*/ 90554 w 349074"/>
                <a:gd name="connsiteY25" fmla="*/ 332152 h 433415"/>
                <a:gd name="connsiteX26" fmla="*/ 65590 w 349074"/>
                <a:gd name="connsiteY26" fmla="*/ 289999 h 433415"/>
                <a:gd name="connsiteX27" fmla="*/ 0 w 349074"/>
                <a:gd name="connsiteY27" fmla="*/ 318663 h 433415"/>
                <a:gd name="connsiteX28" fmla="*/ 102452 w 349074"/>
                <a:gd name="connsiteY28" fmla="*/ 421038 h 433415"/>
                <a:gd name="connsiteX29" fmla="*/ 177864 w 349074"/>
                <a:gd name="connsiteY29" fmla="*/ 433360 h 433415"/>
                <a:gd name="connsiteX30" fmla="*/ 268721 w 349074"/>
                <a:gd name="connsiteY30" fmla="*/ 417364 h 433415"/>
                <a:gd name="connsiteX31" fmla="*/ 328124 w 349074"/>
                <a:gd name="connsiteY31" fmla="*/ 373526 h 433415"/>
                <a:gd name="connsiteX32" fmla="*/ 349065 w 349074"/>
                <a:gd name="connsiteY32" fmla="*/ 309627 h 433415"/>
                <a:gd name="connsiteX33" fmla="*/ 317740 w 349074"/>
                <a:gd name="connsiteY33" fmla="*/ 233018 h 43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349074" h="433415">
                  <a:moveTo>
                    <a:pt x="317740" y="233018"/>
                  </a:moveTo>
                  <a:cubicBezTo>
                    <a:pt x="296714" y="213075"/>
                    <a:pt x="264338" y="197641"/>
                    <a:pt x="220610" y="186716"/>
                  </a:cubicBezTo>
                  <a:lnTo>
                    <a:pt x="179594" y="176902"/>
                  </a:lnTo>
                  <a:cubicBezTo>
                    <a:pt x="164932" y="173050"/>
                    <a:pt x="150485" y="168402"/>
                    <a:pt x="136329" y="162981"/>
                  </a:cubicBezTo>
                  <a:cubicBezTo>
                    <a:pt x="125197" y="158908"/>
                    <a:pt x="114926" y="152795"/>
                    <a:pt x="106043" y="144953"/>
                  </a:cubicBezTo>
                  <a:cubicBezTo>
                    <a:pt x="98355" y="137776"/>
                    <a:pt x="94171" y="127617"/>
                    <a:pt x="94578" y="117111"/>
                  </a:cubicBezTo>
                  <a:cubicBezTo>
                    <a:pt x="94578" y="102900"/>
                    <a:pt x="101790" y="91288"/>
                    <a:pt x="116211" y="82265"/>
                  </a:cubicBezTo>
                  <a:cubicBezTo>
                    <a:pt x="130661" y="73273"/>
                    <a:pt x="149698" y="68776"/>
                    <a:pt x="173191" y="68776"/>
                  </a:cubicBezTo>
                  <a:cubicBezTo>
                    <a:pt x="195663" y="68387"/>
                    <a:pt x="217845" y="73887"/>
                    <a:pt x="237527" y="84729"/>
                  </a:cubicBezTo>
                  <a:cubicBezTo>
                    <a:pt x="256390" y="95421"/>
                    <a:pt x="269642" y="113579"/>
                    <a:pt x="277288" y="139203"/>
                  </a:cubicBezTo>
                  <a:lnTo>
                    <a:pt x="344392" y="114603"/>
                  </a:lnTo>
                  <a:cubicBezTo>
                    <a:pt x="338114" y="90959"/>
                    <a:pt x="325987" y="69269"/>
                    <a:pt x="309131" y="51527"/>
                  </a:cubicBezTo>
                  <a:cubicBezTo>
                    <a:pt x="292430" y="34424"/>
                    <a:pt x="272122" y="21264"/>
                    <a:pt x="249684" y="13006"/>
                  </a:cubicBezTo>
                  <a:cubicBezTo>
                    <a:pt x="225140" y="4087"/>
                    <a:pt x="199176" y="-305"/>
                    <a:pt x="173061" y="36"/>
                  </a:cubicBezTo>
                  <a:cubicBezTo>
                    <a:pt x="144917" y="-487"/>
                    <a:pt x="116955" y="4675"/>
                    <a:pt x="90857" y="15211"/>
                  </a:cubicBezTo>
                  <a:cubicBezTo>
                    <a:pt x="68909" y="23953"/>
                    <a:pt x="49677" y="38366"/>
                    <a:pt x="35131" y="56974"/>
                  </a:cubicBezTo>
                  <a:cubicBezTo>
                    <a:pt x="21806" y="74509"/>
                    <a:pt x="14736" y="96000"/>
                    <a:pt x="15056" y="118019"/>
                  </a:cubicBezTo>
                  <a:cubicBezTo>
                    <a:pt x="14342" y="146834"/>
                    <a:pt x="25254" y="174723"/>
                    <a:pt x="45342" y="195406"/>
                  </a:cubicBezTo>
                  <a:cubicBezTo>
                    <a:pt x="65534" y="216473"/>
                    <a:pt x="98052" y="232456"/>
                    <a:pt x="142905" y="243351"/>
                  </a:cubicBezTo>
                  <a:lnTo>
                    <a:pt x="184700" y="253986"/>
                  </a:lnTo>
                  <a:cubicBezTo>
                    <a:pt x="214207" y="260558"/>
                    <a:pt x="235926" y="268067"/>
                    <a:pt x="249857" y="276511"/>
                  </a:cubicBezTo>
                  <a:cubicBezTo>
                    <a:pt x="262967" y="283527"/>
                    <a:pt x="271049" y="297276"/>
                    <a:pt x="270798" y="312135"/>
                  </a:cubicBezTo>
                  <a:cubicBezTo>
                    <a:pt x="270798" y="327439"/>
                    <a:pt x="262590" y="340137"/>
                    <a:pt x="246180" y="350223"/>
                  </a:cubicBezTo>
                  <a:cubicBezTo>
                    <a:pt x="229769" y="360309"/>
                    <a:pt x="207025" y="365354"/>
                    <a:pt x="177950" y="365354"/>
                  </a:cubicBezTo>
                  <a:cubicBezTo>
                    <a:pt x="161730" y="365406"/>
                    <a:pt x="145622" y="362626"/>
                    <a:pt x="130358" y="357140"/>
                  </a:cubicBezTo>
                  <a:cubicBezTo>
                    <a:pt x="115371" y="351918"/>
                    <a:pt x="101764" y="343375"/>
                    <a:pt x="90554" y="332152"/>
                  </a:cubicBezTo>
                  <a:cubicBezTo>
                    <a:pt x="78972" y="320301"/>
                    <a:pt x="70410" y="305844"/>
                    <a:pt x="65590" y="289999"/>
                  </a:cubicBezTo>
                  <a:lnTo>
                    <a:pt x="0" y="318663"/>
                  </a:lnTo>
                  <a:cubicBezTo>
                    <a:pt x="16099" y="367015"/>
                    <a:pt x="54064" y="404951"/>
                    <a:pt x="102452" y="421038"/>
                  </a:cubicBezTo>
                  <a:cubicBezTo>
                    <a:pt x="126711" y="429378"/>
                    <a:pt x="152212" y="433546"/>
                    <a:pt x="177864" y="433360"/>
                  </a:cubicBezTo>
                  <a:cubicBezTo>
                    <a:pt x="208907" y="434030"/>
                    <a:pt x="239776" y="428596"/>
                    <a:pt x="268721" y="417364"/>
                  </a:cubicBezTo>
                  <a:cubicBezTo>
                    <a:pt x="292136" y="408406"/>
                    <a:pt x="312670" y="393253"/>
                    <a:pt x="328124" y="373526"/>
                  </a:cubicBezTo>
                  <a:cubicBezTo>
                    <a:pt x="342008" y="355138"/>
                    <a:pt x="349376" y="332657"/>
                    <a:pt x="349065" y="309627"/>
                  </a:cubicBezTo>
                  <a:cubicBezTo>
                    <a:pt x="349238" y="278469"/>
                    <a:pt x="338798" y="252936"/>
                    <a:pt x="317740" y="233018"/>
                  </a:cubicBezTo>
                  <a:close/>
                </a:path>
              </a:pathLst>
            </a:custGeom>
            <a:solidFill>
              <a:srgbClr val="00A443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21" name="Forma libre 34">
              <a:extLst>
                <a:ext uri="{FF2B5EF4-FFF2-40B4-BE49-F238E27FC236}">
                  <a16:creationId xmlns:a16="http://schemas.microsoft.com/office/drawing/2014/main" id="{F6BA4766-5FB9-9E11-9315-1664B0BA86BB}"/>
                </a:ext>
              </a:extLst>
            </p:cNvPr>
            <p:cNvSpPr/>
            <p:nvPr/>
          </p:nvSpPr>
          <p:spPr>
            <a:xfrm>
              <a:off x="5174095" y="5851476"/>
              <a:ext cx="219484" cy="237478"/>
            </a:xfrm>
            <a:custGeom>
              <a:avLst/>
              <a:gdLst>
                <a:gd name="connsiteX0" fmla="*/ 95184 w 219484"/>
                <a:gd name="connsiteY0" fmla="*/ 0 h 237478"/>
                <a:gd name="connsiteX1" fmla="*/ 0 w 219484"/>
                <a:gd name="connsiteY1" fmla="*/ 237478 h 237478"/>
                <a:gd name="connsiteX2" fmla="*/ 31930 w 219484"/>
                <a:gd name="connsiteY2" fmla="*/ 237478 h 237478"/>
                <a:gd name="connsiteX3" fmla="*/ 59187 w 219484"/>
                <a:gd name="connsiteY3" fmla="*/ 166922 h 237478"/>
                <a:gd name="connsiteX4" fmla="*/ 159606 w 219484"/>
                <a:gd name="connsiteY4" fmla="*/ 166922 h 237478"/>
                <a:gd name="connsiteX5" fmla="*/ 186906 w 219484"/>
                <a:gd name="connsiteY5" fmla="*/ 237478 h 237478"/>
                <a:gd name="connsiteX6" fmla="*/ 219485 w 219484"/>
                <a:gd name="connsiteY6" fmla="*/ 237478 h 237478"/>
                <a:gd name="connsiteX7" fmla="*/ 124301 w 219484"/>
                <a:gd name="connsiteY7" fmla="*/ 0 h 237478"/>
                <a:gd name="connsiteX8" fmla="*/ 69700 w 219484"/>
                <a:gd name="connsiteY8" fmla="*/ 140118 h 237478"/>
                <a:gd name="connsiteX9" fmla="*/ 99640 w 219484"/>
                <a:gd name="connsiteY9" fmla="*/ 62731 h 237478"/>
                <a:gd name="connsiteX10" fmla="*/ 109461 w 219484"/>
                <a:gd name="connsiteY10" fmla="*/ 37656 h 237478"/>
                <a:gd name="connsiteX11" fmla="*/ 119326 w 219484"/>
                <a:gd name="connsiteY11" fmla="*/ 62731 h 237478"/>
                <a:gd name="connsiteX12" fmla="*/ 149222 w 219484"/>
                <a:gd name="connsiteY12" fmla="*/ 140118 h 237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9484" h="237478">
                  <a:moveTo>
                    <a:pt x="95184" y="0"/>
                  </a:moveTo>
                  <a:lnTo>
                    <a:pt x="0" y="237478"/>
                  </a:lnTo>
                  <a:lnTo>
                    <a:pt x="31930" y="237478"/>
                  </a:lnTo>
                  <a:lnTo>
                    <a:pt x="59187" y="166922"/>
                  </a:lnTo>
                  <a:lnTo>
                    <a:pt x="159606" y="166922"/>
                  </a:lnTo>
                  <a:lnTo>
                    <a:pt x="186906" y="237478"/>
                  </a:lnTo>
                  <a:lnTo>
                    <a:pt x="219485" y="237478"/>
                  </a:lnTo>
                  <a:lnTo>
                    <a:pt x="124301" y="0"/>
                  </a:lnTo>
                  <a:close/>
                  <a:moveTo>
                    <a:pt x="69700" y="140118"/>
                  </a:moveTo>
                  <a:lnTo>
                    <a:pt x="99640" y="62731"/>
                  </a:lnTo>
                  <a:lnTo>
                    <a:pt x="109461" y="37656"/>
                  </a:lnTo>
                  <a:cubicBezTo>
                    <a:pt x="113528" y="48032"/>
                    <a:pt x="116816" y="56419"/>
                    <a:pt x="119326" y="62731"/>
                  </a:cubicBezTo>
                  <a:lnTo>
                    <a:pt x="149222" y="140118"/>
                  </a:lnTo>
                  <a:close/>
                </a:path>
              </a:pathLst>
            </a:custGeom>
            <a:solidFill>
              <a:srgbClr val="00A443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22" name="Forma libre 35">
              <a:extLst>
                <a:ext uri="{FF2B5EF4-FFF2-40B4-BE49-F238E27FC236}">
                  <a16:creationId xmlns:a16="http://schemas.microsoft.com/office/drawing/2014/main" id="{27682C2D-68E4-24A9-80A8-6FD975EB9AF4}"/>
                </a:ext>
              </a:extLst>
            </p:cNvPr>
            <p:cNvSpPr/>
            <p:nvPr/>
          </p:nvSpPr>
          <p:spPr>
            <a:xfrm>
              <a:off x="5413265" y="5914542"/>
              <a:ext cx="145779" cy="174412"/>
            </a:xfrm>
            <a:custGeom>
              <a:avLst/>
              <a:gdLst>
                <a:gd name="connsiteX0" fmla="*/ 114783 w 145779"/>
                <a:gd name="connsiteY0" fmla="*/ 8181 h 174412"/>
                <a:gd name="connsiteX1" fmla="*/ 81512 w 145779"/>
                <a:gd name="connsiteY1" fmla="*/ 10 h 174412"/>
                <a:gd name="connsiteX2" fmla="*/ 48241 w 145779"/>
                <a:gd name="connsiteY2" fmla="*/ 9003 h 174412"/>
                <a:gd name="connsiteX3" fmla="*/ 29204 w 145779"/>
                <a:gd name="connsiteY3" fmla="*/ 29625 h 174412"/>
                <a:gd name="connsiteX4" fmla="*/ 29204 w 145779"/>
                <a:gd name="connsiteY4" fmla="*/ 3080 h 174412"/>
                <a:gd name="connsiteX5" fmla="*/ 0 w 145779"/>
                <a:gd name="connsiteY5" fmla="*/ 3080 h 174412"/>
                <a:gd name="connsiteX6" fmla="*/ 0 w 145779"/>
                <a:gd name="connsiteY6" fmla="*/ 174412 h 174412"/>
                <a:gd name="connsiteX7" fmla="*/ 29204 w 145779"/>
                <a:gd name="connsiteY7" fmla="*/ 174412 h 174412"/>
                <a:gd name="connsiteX8" fmla="*/ 29204 w 145779"/>
                <a:gd name="connsiteY8" fmla="*/ 72642 h 174412"/>
                <a:gd name="connsiteX9" fmla="*/ 42184 w 145779"/>
                <a:gd name="connsiteY9" fmla="*/ 38531 h 174412"/>
                <a:gd name="connsiteX10" fmla="*/ 75455 w 145779"/>
                <a:gd name="connsiteY10" fmla="*/ 26166 h 174412"/>
                <a:gd name="connsiteX11" fmla="*/ 105178 w 145779"/>
                <a:gd name="connsiteY11" fmla="*/ 38358 h 174412"/>
                <a:gd name="connsiteX12" fmla="*/ 116557 w 145779"/>
                <a:gd name="connsiteY12" fmla="*/ 71604 h 174412"/>
                <a:gd name="connsiteX13" fmla="*/ 116557 w 145779"/>
                <a:gd name="connsiteY13" fmla="*/ 174412 h 174412"/>
                <a:gd name="connsiteX14" fmla="*/ 145761 w 145779"/>
                <a:gd name="connsiteY14" fmla="*/ 174412 h 174412"/>
                <a:gd name="connsiteX15" fmla="*/ 145761 w 145779"/>
                <a:gd name="connsiteY15" fmla="*/ 67194 h 174412"/>
                <a:gd name="connsiteX16" fmla="*/ 137627 w 145779"/>
                <a:gd name="connsiteY16" fmla="*/ 31571 h 174412"/>
                <a:gd name="connsiteX17" fmla="*/ 114783 w 145779"/>
                <a:gd name="connsiteY17" fmla="*/ 8181 h 174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45779" h="174412">
                  <a:moveTo>
                    <a:pt x="114783" y="8181"/>
                  </a:moveTo>
                  <a:cubicBezTo>
                    <a:pt x="104589" y="2622"/>
                    <a:pt x="93124" y="-193"/>
                    <a:pt x="81512" y="10"/>
                  </a:cubicBezTo>
                  <a:cubicBezTo>
                    <a:pt x="69817" y="2"/>
                    <a:pt x="58335" y="3106"/>
                    <a:pt x="48241" y="9003"/>
                  </a:cubicBezTo>
                  <a:cubicBezTo>
                    <a:pt x="40033" y="13892"/>
                    <a:pt x="33418" y="21056"/>
                    <a:pt x="29204" y="29625"/>
                  </a:cubicBezTo>
                  <a:lnTo>
                    <a:pt x="29204" y="3080"/>
                  </a:lnTo>
                  <a:lnTo>
                    <a:pt x="0" y="3080"/>
                  </a:lnTo>
                  <a:lnTo>
                    <a:pt x="0" y="174412"/>
                  </a:lnTo>
                  <a:lnTo>
                    <a:pt x="29204" y="174412"/>
                  </a:lnTo>
                  <a:lnTo>
                    <a:pt x="29204" y="72642"/>
                  </a:lnTo>
                  <a:cubicBezTo>
                    <a:pt x="28520" y="59953"/>
                    <a:pt x="33236" y="47562"/>
                    <a:pt x="42184" y="38531"/>
                  </a:cubicBezTo>
                  <a:cubicBezTo>
                    <a:pt x="51174" y="30131"/>
                    <a:pt x="63154" y="25678"/>
                    <a:pt x="75455" y="26166"/>
                  </a:cubicBezTo>
                  <a:cubicBezTo>
                    <a:pt x="86656" y="25764"/>
                    <a:pt x="97490" y="30209"/>
                    <a:pt x="105178" y="38358"/>
                  </a:cubicBezTo>
                  <a:cubicBezTo>
                    <a:pt x="113130" y="47554"/>
                    <a:pt x="117210" y="59469"/>
                    <a:pt x="116557" y="71604"/>
                  </a:cubicBezTo>
                  <a:lnTo>
                    <a:pt x="116557" y="174412"/>
                  </a:lnTo>
                  <a:lnTo>
                    <a:pt x="145761" y="174412"/>
                  </a:lnTo>
                  <a:lnTo>
                    <a:pt x="145761" y="67194"/>
                  </a:lnTo>
                  <a:cubicBezTo>
                    <a:pt x="146033" y="54830"/>
                    <a:pt x="143238" y="42590"/>
                    <a:pt x="137627" y="31571"/>
                  </a:cubicBezTo>
                  <a:cubicBezTo>
                    <a:pt x="132470" y="21705"/>
                    <a:pt x="124526" y="13573"/>
                    <a:pt x="114783" y="8181"/>
                  </a:cubicBezTo>
                  <a:close/>
                </a:path>
              </a:pathLst>
            </a:custGeom>
            <a:solidFill>
              <a:srgbClr val="00A443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23" name="Forma libre 36">
              <a:extLst>
                <a:ext uri="{FF2B5EF4-FFF2-40B4-BE49-F238E27FC236}">
                  <a16:creationId xmlns:a16="http://schemas.microsoft.com/office/drawing/2014/main" id="{61844BD5-21A5-CE4B-B76C-88BD841AC4B3}"/>
                </a:ext>
              </a:extLst>
            </p:cNvPr>
            <p:cNvSpPr/>
            <p:nvPr/>
          </p:nvSpPr>
          <p:spPr>
            <a:xfrm>
              <a:off x="5656460" y="5851476"/>
              <a:ext cx="219355" cy="237478"/>
            </a:xfrm>
            <a:custGeom>
              <a:avLst/>
              <a:gdLst>
                <a:gd name="connsiteX0" fmla="*/ 95184 w 219355"/>
                <a:gd name="connsiteY0" fmla="*/ 0 h 237478"/>
                <a:gd name="connsiteX1" fmla="*/ 0 w 219355"/>
                <a:gd name="connsiteY1" fmla="*/ 237478 h 237478"/>
                <a:gd name="connsiteX2" fmla="*/ 31930 w 219355"/>
                <a:gd name="connsiteY2" fmla="*/ 237478 h 237478"/>
                <a:gd name="connsiteX3" fmla="*/ 59230 w 219355"/>
                <a:gd name="connsiteY3" fmla="*/ 166922 h 237478"/>
                <a:gd name="connsiteX4" fmla="*/ 159476 w 219355"/>
                <a:gd name="connsiteY4" fmla="*/ 166922 h 237478"/>
                <a:gd name="connsiteX5" fmla="*/ 186776 w 219355"/>
                <a:gd name="connsiteY5" fmla="*/ 237478 h 237478"/>
                <a:gd name="connsiteX6" fmla="*/ 219355 w 219355"/>
                <a:gd name="connsiteY6" fmla="*/ 237478 h 237478"/>
                <a:gd name="connsiteX7" fmla="*/ 124172 w 219355"/>
                <a:gd name="connsiteY7" fmla="*/ 0 h 237478"/>
                <a:gd name="connsiteX8" fmla="*/ 69657 w 219355"/>
                <a:gd name="connsiteY8" fmla="*/ 140118 h 237478"/>
                <a:gd name="connsiteX9" fmla="*/ 99597 w 219355"/>
                <a:gd name="connsiteY9" fmla="*/ 62731 h 237478"/>
                <a:gd name="connsiteX10" fmla="*/ 109418 w 219355"/>
                <a:gd name="connsiteY10" fmla="*/ 37656 h 237478"/>
                <a:gd name="connsiteX11" fmla="*/ 119283 w 219355"/>
                <a:gd name="connsiteY11" fmla="*/ 62731 h 237478"/>
                <a:gd name="connsiteX12" fmla="*/ 149179 w 219355"/>
                <a:gd name="connsiteY12" fmla="*/ 140118 h 237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9355" h="237478">
                  <a:moveTo>
                    <a:pt x="95184" y="0"/>
                  </a:moveTo>
                  <a:lnTo>
                    <a:pt x="0" y="237478"/>
                  </a:lnTo>
                  <a:lnTo>
                    <a:pt x="31930" y="237478"/>
                  </a:lnTo>
                  <a:lnTo>
                    <a:pt x="59230" y="166922"/>
                  </a:lnTo>
                  <a:lnTo>
                    <a:pt x="159476" y="166922"/>
                  </a:lnTo>
                  <a:lnTo>
                    <a:pt x="186776" y="237478"/>
                  </a:lnTo>
                  <a:lnTo>
                    <a:pt x="219355" y="237478"/>
                  </a:lnTo>
                  <a:lnTo>
                    <a:pt x="124172" y="0"/>
                  </a:lnTo>
                  <a:close/>
                  <a:moveTo>
                    <a:pt x="69657" y="140118"/>
                  </a:moveTo>
                  <a:lnTo>
                    <a:pt x="99597" y="62731"/>
                  </a:lnTo>
                  <a:lnTo>
                    <a:pt x="109418" y="37656"/>
                  </a:lnTo>
                  <a:cubicBezTo>
                    <a:pt x="113528" y="48032"/>
                    <a:pt x="116773" y="56419"/>
                    <a:pt x="119283" y="62731"/>
                  </a:cubicBezTo>
                  <a:lnTo>
                    <a:pt x="149179" y="140118"/>
                  </a:lnTo>
                  <a:close/>
                </a:path>
              </a:pathLst>
            </a:custGeom>
            <a:solidFill>
              <a:srgbClr val="00A443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24" name="Forma libre 37">
              <a:extLst>
                <a:ext uri="{FF2B5EF4-FFF2-40B4-BE49-F238E27FC236}">
                  <a16:creationId xmlns:a16="http://schemas.microsoft.com/office/drawing/2014/main" id="{A93BFED9-9D00-2A4B-0E9D-5CAC2A10D2CC}"/>
                </a:ext>
              </a:extLst>
            </p:cNvPr>
            <p:cNvSpPr/>
            <p:nvPr/>
          </p:nvSpPr>
          <p:spPr>
            <a:xfrm>
              <a:off x="5864739" y="5917622"/>
              <a:ext cx="165316" cy="171678"/>
            </a:xfrm>
            <a:custGeom>
              <a:avLst/>
              <a:gdLst>
                <a:gd name="connsiteX0" fmla="*/ 91593 w 165316"/>
                <a:gd name="connsiteY0" fmla="*/ 109250 h 171678"/>
                <a:gd name="connsiteX1" fmla="*/ 87872 w 165316"/>
                <a:gd name="connsiteY1" fmla="*/ 119280 h 171678"/>
                <a:gd name="connsiteX2" fmla="*/ 82767 w 165316"/>
                <a:gd name="connsiteY2" fmla="*/ 131298 h 171678"/>
                <a:gd name="connsiteX3" fmla="*/ 78440 w 165316"/>
                <a:gd name="connsiteY3" fmla="*/ 119280 h 171678"/>
                <a:gd name="connsiteX4" fmla="*/ 74373 w 165316"/>
                <a:gd name="connsiteY4" fmla="*/ 109250 h 171678"/>
                <a:gd name="connsiteX5" fmla="*/ 31584 w 165316"/>
                <a:gd name="connsiteY5" fmla="*/ 0 h 171678"/>
                <a:gd name="connsiteX6" fmla="*/ 0 w 165316"/>
                <a:gd name="connsiteY6" fmla="*/ 0 h 171678"/>
                <a:gd name="connsiteX7" fmla="*/ 69225 w 165316"/>
                <a:gd name="connsiteY7" fmla="*/ 171678 h 171678"/>
                <a:gd name="connsiteX8" fmla="*/ 96092 w 165316"/>
                <a:gd name="connsiteY8" fmla="*/ 171678 h 171678"/>
                <a:gd name="connsiteX9" fmla="*/ 165317 w 165316"/>
                <a:gd name="connsiteY9" fmla="*/ 0 h 171678"/>
                <a:gd name="connsiteX10" fmla="*/ 134079 w 165316"/>
                <a:gd name="connsiteY10" fmla="*/ 0 h 171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5316" h="171678">
                  <a:moveTo>
                    <a:pt x="91593" y="109250"/>
                  </a:moveTo>
                  <a:cubicBezTo>
                    <a:pt x="90468" y="112406"/>
                    <a:pt x="89256" y="115778"/>
                    <a:pt x="87872" y="119280"/>
                  </a:cubicBezTo>
                  <a:cubicBezTo>
                    <a:pt x="86487" y="122782"/>
                    <a:pt x="84843" y="126802"/>
                    <a:pt x="82767" y="131298"/>
                  </a:cubicBezTo>
                  <a:cubicBezTo>
                    <a:pt x="81209" y="126975"/>
                    <a:pt x="79738" y="122652"/>
                    <a:pt x="78440" y="119280"/>
                  </a:cubicBezTo>
                  <a:cubicBezTo>
                    <a:pt x="77142" y="115907"/>
                    <a:pt x="75758" y="112406"/>
                    <a:pt x="74373" y="109250"/>
                  </a:cubicBezTo>
                  <a:lnTo>
                    <a:pt x="31584" y="0"/>
                  </a:lnTo>
                  <a:lnTo>
                    <a:pt x="0" y="0"/>
                  </a:lnTo>
                  <a:lnTo>
                    <a:pt x="69225" y="171678"/>
                  </a:lnTo>
                  <a:lnTo>
                    <a:pt x="96092" y="171678"/>
                  </a:lnTo>
                  <a:lnTo>
                    <a:pt x="165317" y="0"/>
                  </a:lnTo>
                  <a:lnTo>
                    <a:pt x="134079" y="0"/>
                  </a:lnTo>
                  <a:close/>
                </a:path>
              </a:pathLst>
            </a:custGeom>
            <a:solidFill>
              <a:srgbClr val="00A443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25" name="Forma libre 38">
              <a:extLst>
                <a:ext uri="{FF2B5EF4-FFF2-40B4-BE49-F238E27FC236}">
                  <a16:creationId xmlns:a16="http://schemas.microsoft.com/office/drawing/2014/main" id="{B71AF9DB-4679-F69B-4673-67BFC6E6AD94}"/>
                </a:ext>
              </a:extLst>
            </p:cNvPr>
            <p:cNvSpPr/>
            <p:nvPr/>
          </p:nvSpPr>
          <p:spPr>
            <a:xfrm>
              <a:off x="6034795" y="5914540"/>
              <a:ext cx="150483" cy="177660"/>
            </a:xfrm>
            <a:custGeom>
              <a:avLst/>
              <a:gdLst>
                <a:gd name="connsiteX0" fmla="*/ 126788 w 150483"/>
                <a:gd name="connsiteY0" fmla="*/ 15620 h 177660"/>
                <a:gd name="connsiteX1" fmla="*/ 102689 w 150483"/>
                <a:gd name="connsiteY1" fmla="*/ 3774 h 177660"/>
                <a:gd name="connsiteX2" fmla="*/ 74653 w 150483"/>
                <a:gd name="connsiteY2" fmla="*/ 13 h 177660"/>
                <a:gd name="connsiteX3" fmla="*/ 32902 w 150483"/>
                <a:gd name="connsiteY3" fmla="*/ 10561 h 177660"/>
                <a:gd name="connsiteX4" fmla="*/ 6077 w 150483"/>
                <a:gd name="connsiteY4" fmla="*/ 41776 h 177660"/>
                <a:gd name="connsiteX5" fmla="*/ 29181 w 150483"/>
                <a:gd name="connsiteY5" fmla="*/ 54313 h 177660"/>
                <a:gd name="connsiteX6" fmla="*/ 46141 w 150483"/>
                <a:gd name="connsiteY6" fmla="*/ 33777 h 177660"/>
                <a:gd name="connsiteX7" fmla="*/ 74307 w 150483"/>
                <a:gd name="connsiteY7" fmla="*/ 26169 h 177660"/>
                <a:gd name="connsiteX8" fmla="*/ 97411 w 150483"/>
                <a:gd name="connsiteY8" fmla="*/ 30492 h 177660"/>
                <a:gd name="connsiteX9" fmla="*/ 114717 w 150483"/>
                <a:gd name="connsiteY9" fmla="*/ 44413 h 177660"/>
                <a:gd name="connsiteX10" fmla="*/ 121336 w 150483"/>
                <a:gd name="connsiteY10" fmla="*/ 70353 h 177660"/>
                <a:gd name="connsiteX11" fmla="*/ 121336 w 150483"/>
                <a:gd name="connsiteY11" fmla="*/ 91191 h 177660"/>
                <a:gd name="connsiteX12" fmla="*/ 116274 w 150483"/>
                <a:gd name="connsiteY12" fmla="*/ 86046 h 177660"/>
                <a:gd name="connsiteX13" fmla="*/ 69418 w 150483"/>
                <a:gd name="connsiteY13" fmla="*/ 72125 h 177660"/>
                <a:gd name="connsiteX14" fmla="*/ 34805 w 150483"/>
                <a:gd name="connsiteY14" fmla="*/ 78221 h 177660"/>
                <a:gd name="connsiteX15" fmla="*/ 9495 w 150483"/>
                <a:gd name="connsiteY15" fmla="*/ 96033 h 177660"/>
                <a:gd name="connsiteX16" fmla="*/ 20 w 150483"/>
                <a:gd name="connsiteY16" fmla="*/ 124740 h 177660"/>
                <a:gd name="connsiteX17" fmla="*/ 9322 w 150483"/>
                <a:gd name="connsiteY17" fmla="*/ 153576 h 177660"/>
                <a:gd name="connsiteX18" fmla="*/ 34286 w 150483"/>
                <a:gd name="connsiteY18" fmla="*/ 171561 h 177660"/>
                <a:gd name="connsiteX19" fmla="*/ 68249 w 150483"/>
                <a:gd name="connsiteY19" fmla="*/ 177657 h 177660"/>
                <a:gd name="connsiteX20" fmla="*/ 115841 w 150483"/>
                <a:gd name="connsiteY20" fmla="*/ 163390 h 177660"/>
                <a:gd name="connsiteX21" fmla="*/ 121942 w 150483"/>
                <a:gd name="connsiteY21" fmla="*/ 156991 h 177660"/>
                <a:gd name="connsiteX22" fmla="*/ 121942 w 150483"/>
                <a:gd name="connsiteY22" fmla="*/ 174284 h 177660"/>
                <a:gd name="connsiteX23" fmla="*/ 150454 w 150483"/>
                <a:gd name="connsiteY23" fmla="*/ 174284 h 177660"/>
                <a:gd name="connsiteX24" fmla="*/ 150454 w 150483"/>
                <a:gd name="connsiteY24" fmla="*/ 67067 h 177660"/>
                <a:gd name="connsiteX25" fmla="*/ 144007 w 150483"/>
                <a:gd name="connsiteY25" fmla="*/ 36372 h 177660"/>
                <a:gd name="connsiteX26" fmla="*/ 126788 w 150483"/>
                <a:gd name="connsiteY26" fmla="*/ 15620 h 177660"/>
                <a:gd name="connsiteX27" fmla="*/ 108789 w 150483"/>
                <a:gd name="connsiteY27" fmla="*/ 147134 h 177660"/>
                <a:gd name="connsiteX28" fmla="*/ 76340 w 150483"/>
                <a:gd name="connsiteY28" fmla="*/ 154743 h 177660"/>
                <a:gd name="connsiteX29" fmla="*/ 43242 w 150483"/>
                <a:gd name="connsiteY29" fmla="*/ 147307 h 177660"/>
                <a:gd name="connsiteX30" fmla="*/ 32898 w 150483"/>
                <a:gd name="connsiteY30" fmla="*/ 112682 h 177660"/>
                <a:gd name="connsiteX31" fmla="*/ 43242 w 150483"/>
                <a:gd name="connsiteY31" fmla="*/ 102345 h 177660"/>
                <a:gd name="connsiteX32" fmla="*/ 76340 w 150483"/>
                <a:gd name="connsiteY32" fmla="*/ 95039 h 177660"/>
                <a:gd name="connsiteX33" fmla="*/ 108789 w 150483"/>
                <a:gd name="connsiteY33" fmla="*/ 102648 h 177660"/>
                <a:gd name="connsiteX34" fmla="*/ 118645 w 150483"/>
                <a:gd name="connsiteY34" fmla="*/ 137286 h 177660"/>
                <a:gd name="connsiteX35" fmla="*/ 108789 w 150483"/>
                <a:gd name="connsiteY35" fmla="*/ 147134 h 177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50483" h="177660">
                  <a:moveTo>
                    <a:pt x="126788" y="15620"/>
                  </a:moveTo>
                  <a:cubicBezTo>
                    <a:pt x="119584" y="10172"/>
                    <a:pt x="111402" y="6152"/>
                    <a:pt x="102689" y="3774"/>
                  </a:cubicBezTo>
                  <a:cubicBezTo>
                    <a:pt x="93560" y="1245"/>
                    <a:pt x="84128" y="-22"/>
                    <a:pt x="74653" y="13"/>
                  </a:cubicBezTo>
                  <a:cubicBezTo>
                    <a:pt x="60046" y="-242"/>
                    <a:pt x="45635" y="3402"/>
                    <a:pt x="32902" y="10561"/>
                  </a:cubicBezTo>
                  <a:cubicBezTo>
                    <a:pt x="20653" y="17595"/>
                    <a:pt x="11183" y="28611"/>
                    <a:pt x="6077" y="41776"/>
                  </a:cubicBezTo>
                  <a:lnTo>
                    <a:pt x="29181" y="54313"/>
                  </a:lnTo>
                  <a:cubicBezTo>
                    <a:pt x="32478" y="45822"/>
                    <a:pt x="38422" y="38620"/>
                    <a:pt x="46141" y="33777"/>
                  </a:cubicBezTo>
                  <a:cubicBezTo>
                    <a:pt x="54591" y="28564"/>
                    <a:pt x="64377" y="25922"/>
                    <a:pt x="74307" y="26169"/>
                  </a:cubicBezTo>
                  <a:cubicBezTo>
                    <a:pt x="82216" y="26086"/>
                    <a:pt x="90064" y="27556"/>
                    <a:pt x="97411" y="30492"/>
                  </a:cubicBezTo>
                  <a:cubicBezTo>
                    <a:pt x="104467" y="33254"/>
                    <a:pt x="110511" y="38114"/>
                    <a:pt x="114717" y="44413"/>
                  </a:cubicBezTo>
                  <a:cubicBezTo>
                    <a:pt x="119493" y="52195"/>
                    <a:pt x="121799" y="61235"/>
                    <a:pt x="121336" y="70353"/>
                  </a:cubicBezTo>
                  <a:lnTo>
                    <a:pt x="121336" y="91191"/>
                  </a:lnTo>
                  <a:cubicBezTo>
                    <a:pt x="119792" y="89341"/>
                    <a:pt x="118100" y="87620"/>
                    <a:pt x="116274" y="86046"/>
                  </a:cubicBezTo>
                  <a:cubicBezTo>
                    <a:pt x="105427" y="76738"/>
                    <a:pt x="89809" y="72095"/>
                    <a:pt x="69418" y="72125"/>
                  </a:cubicBezTo>
                  <a:cubicBezTo>
                    <a:pt x="57602" y="71983"/>
                    <a:pt x="45864" y="74053"/>
                    <a:pt x="34805" y="78221"/>
                  </a:cubicBezTo>
                  <a:cubicBezTo>
                    <a:pt x="24950" y="81835"/>
                    <a:pt x="16219" y="87979"/>
                    <a:pt x="9495" y="96033"/>
                  </a:cubicBezTo>
                  <a:cubicBezTo>
                    <a:pt x="3062" y="104191"/>
                    <a:pt x="-291" y="114355"/>
                    <a:pt x="20" y="124740"/>
                  </a:cubicBezTo>
                  <a:cubicBezTo>
                    <a:pt x="-291" y="135133"/>
                    <a:pt x="2997" y="145319"/>
                    <a:pt x="9322" y="153576"/>
                  </a:cubicBezTo>
                  <a:cubicBezTo>
                    <a:pt x="15877" y="161700"/>
                    <a:pt x="24500" y="167912"/>
                    <a:pt x="34286" y="171561"/>
                  </a:cubicBezTo>
                  <a:cubicBezTo>
                    <a:pt x="45124" y="175698"/>
                    <a:pt x="56646" y="177765"/>
                    <a:pt x="68249" y="177657"/>
                  </a:cubicBezTo>
                  <a:cubicBezTo>
                    <a:pt x="88844" y="177657"/>
                    <a:pt x="104709" y="172901"/>
                    <a:pt x="115841" y="163390"/>
                  </a:cubicBezTo>
                  <a:cubicBezTo>
                    <a:pt x="118083" y="161462"/>
                    <a:pt x="120125" y="159322"/>
                    <a:pt x="121942" y="156991"/>
                  </a:cubicBezTo>
                  <a:lnTo>
                    <a:pt x="121942" y="174284"/>
                  </a:lnTo>
                  <a:lnTo>
                    <a:pt x="150454" y="174284"/>
                  </a:lnTo>
                  <a:lnTo>
                    <a:pt x="150454" y="67067"/>
                  </a:lnTo>
                  <a:cubicBezTo>
                    <a:pt x="150770" y="56470"/>
                    <a:pt x="148559" y="45948"/>
                    <a:pt x="144007" y="36372"/>
                  </a:cubicBezTo>
                  <a:cubicBezTo>
                    <a:pt x="139927" y="28231"/>
                    <a:pt x="134034" y="21132"/>
                    <a:pt x="126788" y="15620"/>
                  </a:cubicBezTo>
                  <a:close/>
                  <a:moveTo>
                    <a:pt x="108789" y="147134"/>
                  </a:moveTo>
                  <a:cubicBezTo>
                    <a:pt x="98843" y="152504"/>
                    <a:pt x="87641" y="155132"/>
                    <a:pt x="76340" y="154743"/>
                  </a:cubicBezTo>
                  <a:cubicBezTo>
                    <a:pt x="64853" y="155128"/>
                    <a:pt x="53462" y="152569"/>
                    <a:pt x="43242" y="147307"/>
                  </a:cubicBezTo>
                  <a:cubicBezTo>
                    <a:pt x="30816" y="140602"/>
                    <a:pt x="26183" y="125099"/>
                    <a:pt x="32898" y="112682"/>
                  </a:cubicBezTo>
                  <a:cubicBezTo>
                    <a:pt x="35264" y="108303"/>
                    <a:pt x="38860" y="104710"/>
                    <a:pt x="43242" y="102345"/>
                  </a:cubicBezTo>
                  <a:cubicBezTo>
                    <a:pt x="53487" y="97170"/>
                    <a:pt x="64871" y="94658"/>
                    <a:pt x="76340" y="95039"/>
                  </a:cubicBezTo>
                  <a:cubicBezTo>
                    <a:pt x="87641" y="94649"/>
                    <a:pt x="98843" y="97278"/>
                    <a:pt x="108789" y="102648"/>
                  </a:cubicBezTo>
                  <a:cubicBezTo>
                    <a:pt x="121085" y="109496"/>
                    <a:pt x="125494" y="125003"/>
                    <a:pt x="118645" y="137286"/>
                  </a:cubicBezTo>
                  <a:cubicBezTo>
                    <a:pt x="116339" y="141419"/>
                    <a:pt x="112925" y="144830"/>
                    <a:pt x="108789" y="147134"/>
                  </a:cubicBezTo>
                  <a:close/>
                </a:path>
              </a:pathLst>
            </a:custGeom>
            <a:solidFill>
              <a:srgbClr val="00A443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26" name="Forma libre 39">
              <a:extLst>
                <a:ext uri="{FF2B5EF4-FFF2-40B4-BE49-F238E27FC236}">
                  <a16:creationId xmlns:a16="http://schemas.microsoft.com/office/drawing/2014/main" id="{F3257177-3192-1AFC-197D-4F9E19148926}"/>
                </a:ext>
              </a:extLst>
            </p:cNvPr>
            <p:cNvSpPr/>
            <p:nvPr/>
          </p:nvSpPr>
          <p:spPr>
            <a:xfrm>
              <a:off x="6220942" y="5914542"/>
              <a:ext cx="145738" cy="174412"/>
            </a:xfrm>
            <a:custGeom>
              <a:avLst/>
              <a:gdLst>
                <a:gd name="connsiteX0" fmla="*/ 114783 w 145738"/>
                <a:gd name="connsiteY0" fmla="*/ 8182 h 174412"/>
                <a:gd name="connsiteX1" fmla="*/ 81512 w 145738"/>
                <a:gd name="connsiteY1" fmla="*/ 11 h 174412"/>
                <a:gd name="connsiteX2" fmla="*/ 48241 w 145738"/>
                <a:gd name="connsiteY2" fmla="*/ 9003 h 174412"/>
                <a:gd name="connsiteX3" fmla="*/ 29204 w 145738"/>
                <a:gd name="connsiteY3" fmla="*/ 29625 h 174412"/>
                <a:gd name="connsiteX4" fmla="*/ 29204 w 145738"/>
                <a:gd name="connsiteY4" fmla="*/ 3080 h 174412"/>
                <a:gd name="connsiteX5" fmla="*/ 0 w 145738"/>
                <a:gd name="connsiteY5" fmla="*/ 3080 h 174412"/>
                <a:gd name="connsiteX6" fmla="*/ 0 w 145738"/>
                <a:gd name="connsiteY6" fmla="*/ 174412 h 174412"/>
                <a:gd name="connsiteX7" fmla="*/ 29204 w 145738"/>
                <a:gd name="connsiteY7" fmla="*/ 174412 h 174412"/>
                <a:gd name="connsiteX8" fmla="*/ 29204 w 145738"/>
                <a:gd name="connsiteY8" fmla="*/ 72642 h 174412"/>
                <a:gd name="connsiteX9" fmla="*/ 42184 w 145738"/>
                <a:gd name="connsiteY9" fmla="*/ 38531 h 174412"/>
                <a:gd name="connsiteX10" fmla="*/ 75455 w 145738"/>
                <a:gd name="connsiteY10" fmla="*/ 26167 h 174412"/>
                <a:gd name="connsiteX11" fmla="*/ 105178 w 145738"/>
                <a:gd name="connsiteY11" fmla="*/ 38359 h 174412"/>
                <a:gd name="connsiteX12" fmla="*/ 116514 w 145738"/>
                <a:gd name="connsiteY12" fmla="*/ 71604 h 174412"/>
                <a:gd name="connsiteX13" fmla="*/ 116514 w 145738"/>
                <a:gd name="connsiteY13" fmla="*/ 174412 h 174412"/>
                <a:gd name="connsiteX14" fmla="*/ 145718 w 145738"/>
                <a:gd name="connsiteY14" fmla="*/ 174412 h 174412"/>
                <a:gd name="connsiteX15" fmla="*/ 145718 w 145738"/>
                <a:gd name="connsiteY15" fmla="*/ 67195 h 174412"/>
                <a:gd name="connsiteX16" fmla="*/ 137584 w 145738"/>
                <a:gd name="connsiteY16" fmla="*/ 31571 h 174412"/>
                <a:gd name="connsiteX17" fmla="*/ 114783 w 145738"/>
                <a:gd name="connsiteY17" fmla="*/ 8182 h 174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45738" h="174412">
                  <a:moveTo>
                    <a:pt x="114783" y="8182"/>
                  </a:moveTo>
                  <a:cubicBezTo>
                    <a:pt x="104590" y="2618"/>
                    <a:pt x="93124" y="-197"/>
                    <a:pt x="81512" y="11"/>
                  </a:cubicBezTo>
                  <a:cubicBezTo>
                    <a:pt x="69822" y="6"/>
                    <a:pt x="58335" y="3111"/>
                    <a:pt x="48241" y="9003"/>
                  </a:cubicBezTo>
                  <a:cubicBezTo>
                    <a:pt x="40042" y="13901"/>
                    <a:pt x="33431" y="21065"/>
                    <a:pt x="29204" y="29625"/>
                  </a:cubicBezTo>
                  <a:lnTo>
                    <a:pt x="29204" y="3080"/>
                  </a:lnTo>
                  <a:lnTo>
                    <a:pt x="0" y="3080"/>
                  </a:lnTo>
                  <a:lnTo>
                    <a:pt x="0" y="174412"/>
                  </a:lnTo>
                  <a:lnTo>
                    <a:pt x="29204" y="174412"/>
                  </a:lnTo>
                  <a:lnTo>
                    <a:pt x="29204" y="72642"/>
                  </a:lnTo>
                  <a:cubicBezTo>
                    <a:pt x="28521" y="59953"/>
                    <a:pt x="33236" y="47563"/>
                    <a:pt x="42184" y="38531"/>
                  </a:cubicBezTo>
                  <a:cubicBezTo>
                    <a:pt x="51170" y="30123"/>
                    <a:pt x="63155" y="25669"/>
                    <a:pt x="75455" y="26167"/>
                  </a:cubicBezTo>
                  <a:cubicBezTo>
                    <a:pt x="86656" y="25765"/>
                    <a:pt x="97490" y="30209"/>
                    <a:pt x="105178" y="38359"/>
                  </a:cubicBezTo>
                  <a:cubicBezTo>
                    <a:pt x="113113" y="47558"/>
                    <a:pt x="117175" y="59473"/>
                    <a:pt x="116514" y="71604"/>
                  </a:cubicBezTo>
                  <a:lnTo>
                    <a:pt x="116514" y="174412"/>
                  </a:lnTo>
                  <a:lnTo>
                    <a:pt x="145718" y="174412"/>
                  </a:lnTo>
                  <a:lnTo>
                    <a:pt x="145718" y="67195"/>
                  </a:lnTo>
                  <a:cubicBezTo>
                    <a:pt x="146012" y="54830"/>
                    <a:pt x="143213" y="42587"/>
                    <a:pt x="137584" y="31571"/>
                  </a:cubicBezTo>
                  <a:cubicBezTo>
                    <a:pt x="132440" y="21714"/>
                    <a:pt x="124513" y="13577"/>
                    <a:pt x="114783" y="8182"/>
                  </a:cubicBezTo>
                  <a:close/>
                </a:path>
              </a:pathLst>
            </a:custGeom>
            <a:solidFill>
              <a:srgbClr val="00A443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27" name="Forma libre 40">
              <a:extLst>
                <a:ext uri="{FF2B5EF4-FFF2-40B4-BE49-F238E27FC236}">
                  <a16:creationId xmlns:a16="http://schemas.microsoft.com/office/drawing/2014/main" id="{AE96A16F-D066-DA0F-A55F-7538385D4E06}"/>
                </a:ext>
              </a:extLst>
            </p:cNvPr>
            <p:cNvSpPr/>
            <p:nvPr/>
          </p:nvSpPr>
          <p:spPr>
            <a:xfrm>
              <a:off x="6393516" y="5914530"/>
              <a:ext cx="164456" cy="234706"/>
            </a:xfrm>
            <a:custGeom>
              <a:avLst/>
              <a:gdLst>
                <a:gd name="connsiteX0" fmla="*/ 135172 w 164456"/>
                <a:gd name="connsiteY0" fmla="*/ 34350 h 234706"/>
                <a:gd name="connsiteX1" fmla="*/ 129721 w 164456"/>
                <a:gd name="connsiteY1" fmla="*/ 25487 h 234706"/>
                <a:gd name="connsiteX2" fmla="*/ 108347 w 164456"/>
                <a:gd name="connsiteY2" fmla="*/ 6810 h 234706"/>
                <a:gd name="connsiteX3" fmla="*/ 77413 w 164456"/>
                <a:gd name="connsiteY3" fmla="*/ 23 h 234706"/>
                <a:gd name="connsiteX4" fmla="*/ 46694 w 164456"/>
                <a:gd name="connsiteY4" fmla="*/ 5989 h 234706"/>
                <a:gd name="connsiteX5" fmla="*/ 22076 w 164456"/>
                <a:gd name="connsiteY5" fmla="*/ 22936 h 234706"/>
                <a:gd name="connsiteX6" fmla="*/ 5765 w 164456"/>
                <a:gd name="connsiteY6" fmla="*/ 48876 h 234706"/>
                <a:gd name="connsiteX7" fmla="*/ 11 w 164456"/>
                <a:gd name="connsiteY7" fmla="*/ 81258 h 234706"/>
                <a:gd name="connsiteX8" fmla="*/ 10178 w 164456"/>
                <a:gd name="connsiteY8" fmla="*/ 123150 h 234706"/>
                <a:gd name="connsiteX9" fmla="*/ 77413 w 164456"/>
                <a:gd name="connsiteY9" fmla="*/ 162708 h 234706"/>
                <a:gd name="connsiteX10" fmla="*/ 108347 w 164456"/>
                <a:gd name="connsiteY10" fmla="*/ 155921 h 234706"/>
                <a:gd name="connsiteX11" fmla="*/ 129721 w 164456"/>
                <a:gd name="connsiteY11" fmla="*/ 137244 h 234706"/>
                <a:gd name="connsiteX12" fmla="*/ 135172 w 164456"/>
                <a:gd name="connsiteY12" fmla="*/ 128598 h 234706"/>
                <a:gd name="connsiteX13" fmla="*/ 135172 w 164456"/>
                <a:gd name="connsiteY13" fmla="*/ 154537 h 234706"/>
                <a:gd name="connsiteX14" fmla="*/ 127687 w 164456"/>
                <a:gd name="connsiteY14" fmla="*/ 184801 h 234706"/>
                <a:gd name="connsiteX15" fmla="*/ 107482 w 164456"/>
                <a:gd name="connsiteY15" fmla="*/ 202785 h 234706"/>
                <a:gd name="connsiteX16" fmla="*/ 79489 w 164456"/>
                <a:gd name="connsiteY16" fmla="*/ 208708 h 234706"/>
                <a:gd name="connsiteX17" fmla="*/ 48728 w 164456"/>
                <a:gd name="connsiteY17" fmla="*/ 200062 h 234706"/>
                <a:gd name="connsiteX18" fmla="*/ 26143 w 164456"/>
                <a:gd name="connsiteY18" fmla="*/ 177667 h 234706"/>
                <a:gd name="connsiteX19" fmla="*/ 5462 w 164456"/>
                <a:gd name="connsiteY19" fmla="*/ 194312 h 234706"/>
                <a:gd name="connsiteX20" fmla="*/ 24975 w 164456"/>
                <a:gd name="connsiteY20" fmla="*/ 216361 h 234706"/>
                <a:gd name="connsiteX21" fmla="*/ 50588 w 164456"/>
                <a:gd name="connsiteY21" fmla="*/ 230109 h 234706"/>
                <a:gd name="connsiteX22" fmla="*/ 79489 w 164456"/>
                <a:gd name="connsiteY22" fmla="*/ 234691 h 234706"/>
                <a:gd name="connsiteX23" fmla="*/ 123101 w 164456"/>
                <a:gd name="connsiteY23" fmla="*/ 225353 h 234706"/>
                <a:gd name="connsiteX24" fmla="*/ 153387 w 164456"/>
                <a:gd name="connsiteY24" fmla="*/ 197684 h 234706"/>
                <a:gd name="connsiteX25" fmla="*/ 164419 w 164456"/>
                <a:gd name="connsiteY25" fmla="*/ 153240 h 234706"/>
                <a:gd name="connsiteX26" fmla="*/ 164419 w 164456"/>
                <a:gd name="connsiteY26" fmla="*/ 3092 h 234706"/>
                <a:gd name="connsiteX27" fmla="*/ 135172 w 164456"/>
                <a:gd name="connsiteY27" fmla="*/ 3092 h 234706"/>
                <a:gd name="connsiteX28" fmla="*/ 128725 w 164456"/>
                <a:gd name="connsiteY28" fmla="*/ 109791 h 234706"/>
                <a:gd name="connsiteX29" fmla="*/ 110035 w 164456"/>
                <a:gd name="connsiteY29" fmla="*/ 129160 h 234706"/>
                <a:gd name="connsiteX30" fmla="*/ 82864 w 164456"/>
                <a:gd name="connsiteY30" fmla="*/ 136120 h 234706"/>
                <a:gd name="connsiteX31" fmla="*/ 55520 w 164456"/>
                <a:gd name="connsiteY31" fmla="*/ 129160 h 234706"/>
                <a:gd name="connsiteX32" fmla="*/ 36527 w 164456"/>
                <a:gd name="connsiteY32" fmla="*/ 109791 h 234706"/>
                <a:gd name="connsiteX33" fmla="*/ 29561 w 164456"/>
                <a:gd name="connsiteY33" fmla="*/ 81128 h 234706"/>
                <a:gd name="connsiteX34" fmla="*/ 36527 w 164456"/>
                <a:gd name="connsiteY34" fmla="*/ 52810 h 234706"/>
                <a:gd name="connsiteX35" fmla="*/ 55520 w 164456"/>
                <a:gd name="connsiteY35" fmla="*/ 33269 h 234706"/>
                <a:gd name="connsiteX36" fmla="*/ 82864 w 164456"/>
                <a:gd name="connsiteY36" fmla="*/ 26179 h 234706"/>
                <a:gd name="connsiteX37" fmla="*/ 110035 w 164456"/>
                <a:gd name="connsiteY37" fmla="*/ 33269 h 234706"/>
                <a:gd name="connsiteX38" fmla="*/ 128725 w 164456"/>
                <a:gd name="connsiteY38" fmla="*/ 52810 h 234706"/>
                <a:gd name="connsiteX39" fmla="*/ 135475 w 164456"/>
                <a:gd name="connsiteY39" fmla="*/ 81128 h 234706"/>
                <a:gd name="connsiteX40" fmla="*/ 128725 w 164456"/>
                <a:gd name="connsiteY40" fmla="*/ 109791 h 234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64456" h="234706">
                  <a:moveTo>
                    <a:pt x="135172" y="34350"/>
                  </a:moveTo>
                  <a:cubicBezTo>
                    <a:pt x="133558" y="31276"/>
                    <a:pt x="131737" y="28314"/>
                    <a:pt x="129721" y="25487"/>
                  </a:cubicBezTo>
                  <a:cubicBezTo>
                    <a:pt x="124161" y="17675"/>
                    <a:pt x="116836" y="11276"/>
                    <a:pt x="108347" y="6810"/>
                  </a:cubicBezTo>
                  <a:cubicBezTo>
                    <a:pt x="98738" y="2072"/>
                    <a:pt x="88121" y="-258"/>
                    <a:pt x="77413" y="23"/>
                  </a:cubicBezTo>
                  <a:cubicBezTo>
                    <a:pt x="66873" y="-85"/>
                    <a:pt x="56425" y="1942"/>
                    <a:pt x="46694" y="5989"/>
                  </a:cubicBezTo>
                  <a:cubicBezTo>
                    <a:pt x="37396" y="9863"/>
                    <a:pt x="29012" y="15634"/>
                    <a:pt x="22076" y="22936"/>
                  </a:cubicBezTo>
                  <a:cubicBezTo>
                    <a:pt x="14981" y="30424"/>
                    <a:pt x="9439" y="39240"/>
                    <a:pt x="5765" y="48876"/>
                  </a:cubicBezTo>
                  <a:cubicBezTo>
                    <a:pt x="1828" y="59213"/>
                    <a:pt x="-123" y="70199"/>
                    <a:pt x="11" y="81258"/>
                  </a:cubicBezTo>
                  <a:cubicBezTo>
                    <a:pt x="-222" y="95857"/>
                    <a:pt x="3278" y="110275"/>
                    <a:pt x="10178" y="123150"/>
                  </a:cubicBezTo>
                  <a:cubicBezTo>
                    <a:pt x="23482" y="147806"/>
                    <a:pt x="49381" y="163041"/>
                    <a:pt x="77413" y="162708"/>
                  </a:cubicBezTo>
                  <a:cubicBezTo>
                    <a:pt x="88121" y="162989"/>
                    <a:pt x="98738" y="160659"/>
                    <a:pt x="108347" y="155921"/>
                  </a:cubicBezTo>
                  <a:cubicBezTo>
                    <a:pt x="116836" y="151455"/>
                    <a:pt x="124161" y="145056"/>
                    <a:pt x="129721" y="137244"/>
                  </a:cubicBezTo>
                  <a:cubicBezTo>
                    <a:pt x="131728" y="134486"/>
                    <a:pt x="133545" y="131598"/>
                    <a:pt x="135172" y="128598"/>
                  </a:cubicBezTo>
                  <a:lnTo>
                    <a:pt x="135172" y="154537"/>
                  </a:lnTo>
                  <a:cubicBezTo>
                    <a:pt x="135583" y="165129"/>
                    <a:pt x="132987" y="175618"/>
                    <a:pt x="127687" y="184801"/>
                  </a:cubicBezTo>
                  <a:cubicBezTo>
                    <a:pt x="122885" y="192664"/>
                    <a:pt x="115854" y="198925"/>
                    <a:pt x="107482" y="202785"/>
                  </a:cubicBezTo>
                  <a:cubicBezTo>
                    <a:pt x="98708" y="206815"/>
                    <a:pt x="89146" y="208838"/>
                    <a:pt x="79489" y="208708"/>
                  </a:cubicBezTo>
                  <a:cubicBezTo>
                    <a:pt x="68621" y="208799"/>
                    <a:pt x="57956" y="205799"/>
                    <a:pt x="48728" y="200062"/>
                  </a:cubicBezTo>
                  <a:cubicBezTo>
                    <a:pt x="39577" y="194433"/>
                    <a:pt x="31846" y="186767"/>
                    <a:pt x="26143" y="177667"/>
                  </a:cubicBezTo>
                  <a:lnTo>
                    <a:pt x="5462" y="194312"/>
                  </a:lnTo>
                  <a:cubicBezTo>
                    <a:pt x="10546" y="202803"/>
                    <a:pt x="17161" y="210278"/>
                    <a:pt x="24975" y="216361"/>
                  </a:cubicBezTo>
                  <a:cubicBezTo>
                    <a:pt x="32650" y="222391"/>
                    <a:pt x="41321" y="227043"/>
                    <a:pt x="50588" y="230109"/>
                  </a:cubicBezTo>
                  <a:cubicBezTo>
                    <a:pt x="59916" y="233157"/>
                    <a:pt x="69672" y="234704"/>
                    <a:pt x="79489" y="234691"/>
                  </a:cubicBezTo>
                  <a:cubicBezTo>
                    <a:pt x="94550" y="234955"/>
                    <a:pt x="109472" y="231760"/>
                    <a:pt x="123101" y="225353"/>
                  </a:cubicBezTo>
                  <a:cubicBezTo>
                    <a:pt x="135708" y="219317"/>
                    <a:pt x="146243" y="209690"/>
                    <a:pt x="153387" y="197684"/>
                  </a:cubicBezTo>
                  <a:cubicBezTo>
                    <a:pt x="161062" y="184156"/>
                    <a:pt x="164878" y="168783"/>
                    <a:pt x="164419" y="153240"/>
                  </a:cubicBezTo>
                  <a:lnTo>
                    <a:pt x="164419" y="3092"/>
                  </a:lnTo>
                  <a:lnTo>
                    <a:pt x="135172" y="3092"/>
                  </a:lnTo>
                  <a:close/>
                  <a:moveTo>
                    <a:pt x="128725" y="109791"/>
                  </a:moveTo>
                  <a:cubicBezTo>
                    <a:pt x="124386" y="117832"/>
                    <a:pt x="117918" y="124534"/>
                    <a:pt x="110035" y="129160"/>
                  </a:cubicBezTo>
                  <a:cubicBezTo>
                    <a:pt x="101771" y="133881"/>
                    <a:pt x="92383" y="136284"/>
                    <a:pt x="82864" y="136120"/>
                  </a:cubicBezTo>
                  <a:cubicBezTo>
                    <a:pt x="73294" y="136267"/>
                    <a:pt x="63853" y="133863"/>
                    <a:pt x="55520" y="129160"/>
                  </a:cubicBezTo>
                  <a:cubicBezTo>
                    <a:pt x="47538" y="124555"/>
                    <a:pt x="40970" y="117859"/>
                    <a:pt x="36527" y="109791"/>
                  </a:cubicBezTo>
                  <a:cubicBezTo>
                    <a:pt x="31737" y="101011"/>
                    <a:pt x="29336" y="91127"/>
                    <a:pt x="29561" y="81128"/>
                  </a:cubicBezTo>
                  <a:cubicBezTo>
                    <a:pt x="29362" y="71240"/>
                    <a:pt x="31763" y="61478"/>
                    <a:pt x="36527" y="52810"/>
                  </a:cubicBezTo>
                  <a:cubicBezTo>
                    <a:pt x="40988" y="44713"/>
                    <a:pt x="47547" y="37960"/>
                    <a:pt x="55520" y="33269"/>
                  </a:cubicBezTo>
                  <a:cubicBezTo>
                    <a:pt x="63827" y="28483"/>
                    <a:pt x="73277" y="26032"/>
                    <a:pt x="82864" y="26179"/>
                  </a:cubicBezTo>
                  <a:cubicBezTo>
                    <a:pt x="92400" y="26014"/>
                    <a:pt x="101797" y="28466"/>
                    <a:pt x="110035" y="33269"/>
                  </a:cubicBezTo>
                  <a:cubicBezTo>
                    <a:pt x="117909" y="37986"/>
                    <a:pt x="124364" y="44739"/>
                    <a:pt x="128725" y="52810"/>
                  </a:cubicBezTo>
                  <a:cubicBezTo>
                    <a:pt x="133338" y="61526"/>
                    <a:pt x="135661" y="71271"/>
                    <a:pt x="135475" y="81128"/>
                  </a:cubicBezTo>
                  <a:cubicBezTo>
                    <a:pt x="135687" y="91097"/>
                    <a:pt x="133363" y="100959"/>
                    <a:pt x="128725" y="109791"/>
                  </a:cubicBezTo>
                  <a:close/>
                </a:path>
              </a:pathLst>
            </a:custGeom>
            <a:solidFill>
              <a:srgbClr val="00A443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28" name="Forma libre 41">
              <a:extLst>
                <a:ext uri="{FF2B5EF4-FFF2-40B4-BE49-F238E27FC236}">
                  <a16:creationId xmlns:a16="http://schemas.microsoft.com/office/drawing/2014/main" id="{353460CD-8914-A15B-F285-512A926FE135}"/>
                </a:ext>
              </a:extLst>
            </p:cNvPr>
            <p:cNvSpPr/>
            <p:nvPr/>
          </p:nvSpPr>
          <p:spPr>
            <a:xfrm>
              <a:off x="6595317" y="5914624"/>
              <a:ext cx="87482" cy="174330"/>
            </a:xfrm>
            <a:custGeom>
              <a:avLst/>
              <a:gdLst>
                <a:gd name="connsiteX0" fmla="*/ 48846 w 87482"/>
                <a:gd name="connsiteY0" fmla="*/ 8099 h 174330"/>
                <a:gd name="connsiteX1" fmla="*/ 28988 w 87482"/>
                <a:gd name="connsiteY1" fmla="*/ 32526 h 174330"/>
                <a:gd name="connsiteX2" fmla="*/ 28988 w 87482"/>
                <a:gd name="connsiteY2" fmla="*/ 2998 h 174330"/>
                <a:gd name="connsiteX3" fmla="*/ 0 w 87482"/>
                <a:gd name="connsiteY3" fmla="*/ 2998 h 174330"/>
                <a:gd name="connsiteX4" fmla="*/ 0 w 87482"/>
                <a:gd name="connsiteY4" fmla="*/ 174330 h 174330"/>
                <a:gd name="connsiteX5" fmla="*/ 29204 w 87482"/>
                <a:gd name="connsiteY5" fmla="*/ 174330 h 174330"/>
                <a:gd name="connsiteX6" fmla="*/ 29204 w 87482"/>
                <a:gd name="connsiteY6" fmla="*/ 82460 h 174330"/>
                <a:gd name="connsiteX7" fmla="*/ 40886 w 87482"/>
                <a:gd name="connsiteY7" fmla="*/ 44977 h 174330"/>
                <a:gd name="connsiteX8" fmla="*/ 71171 w 87482"/>
                <a:gd name="connsiteY8" fmla="*/ 30927 h 174330"/>
                <a:gd name="connsiteX9" fmla="*/ 87482 w 87482"/>
                <a:gd name="connsiteY9" fmla="*/ 30927 h 174330"/>
                <a:gd name="connsiteX10" fmla="*/ 87482 w 87482"/>
                <a:gd name="connsiteY10" fmla="*/ 15 h 174330"/>
                <a:gd name="connsiteX11" fmla="*/ 77272 w 87482"/>
                <a:gd name="connsiteY11" fmla="*/ 15 h 174330"/>
                <a:gd name="connsiteX12" fmla="*/ 48846 w 87482"/>
                <a:gd name="connsiteY12" fmla="*/ 8099 h 174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7482" h="174330">
                  <a:moveTo>
                    <a:pt x="48846" y="8099"/>
                  </a:moveTo>
                  <a:cubicBezTo>
                    <a:pt x="40033" y="14187"/>
                    <a:pt x="33146" y="22660"/>
                    <a:pt x="28988" y="32526"/>
                  </a:cubicBezTo>
                  <a:lnTo>
                    <a:pt x="28988" y="2998"/>
                  </a:lnTo>
                  <a:lnTo>
                    <a:pt x="0" y="2998"/>
                  </a:lnTo>
                  <a:lnTo>
                    <a:pt x="0" y="174330"/>
                  </a:lnTo>
                  <a:lnTo>
                    <a:pt x="29204" y="174330"/>
                  </a:lnTo>
                  <a:lnTo>
                    <a:pt x="29204" y="82460"/>
                  </a:lnTo>
                  <a:cubicBezTo>
                    <a:pt x="28520" y="68976"/>
                    <a:pt x="32661" y="55690"/>
                    <a:pt x="40886" y="44977"/>
                  </a:cubicBezTo>
                  <a:cubicBezTo>
                    <a:pt x="48206" y="35794"/>
                    <a:pt x="59425" y="30589"/>
                    <a:pt x="71171" y="30927"/>
                  </a:cubicBezTo>
                  <a:lnTo>
                    <a:pt x="87482" y="30927"/>
                  </a:lnTo>
                  <a:lnTo>
                    <a:pt x="87482" y="15"/>
                  </a:lnTo>
                  <a:lnTo>
                    <a:pt x="77272" y="15"/>
                  </a:lnTo>
                  <a:cubicBezTo>
                    <a:pt x="67195" y="-232"/>
                    <a:pt x="57283" y="2587"/>
                    <a:pt x="48846" y="8099"/>
                  </a:cubicBezTo>
                  <a:close/>
                </a:path>
              </a:pathLst>
            </a:custGeom>
            <a:solidFill>
              <a:srgbClr val="00A443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29" name="Forma libre 42">
              <a:extLst>
                <a:ext uri="{FF2B5EF4-FFF2-40B4-BE49-F238E27FC236}">
                  <a16:creationId xmlns:a16="http://schemas.microsoft.com/office/drawing/2014/main" id="{AC8C356A-95C1-B633-0579-A814FB594AD8}"/>
                </a:ext>
              </a:extLst>
            </p:cNvPr>
            <p:cNvSpPr/>
            <p:nvPr/>
          </p:nvSpPr>
          <p:spPr>
            <a:xfrm>
              <a:off x="6697923" y="5844331"/>
              <a:ext cx="41137" cy="40402"/>
            </a:xfrm>
            <a:custGeom>
              <a:avLst/>
              <a:gdLst>
                <a:gd name="connsiteX0" fmla="*/ 20397 w 41137"/>
                <a:gd name="connsiteY0" fmla="*/ 11 h 40402"/>
                <a:gd name="connsiteX1" fmla="*/ 5773 w 41137"/>
                <a:gd name="connsiteY1" fmla="*/ 5588 h 40402"/>
                <a:gd name="connsiteX2" fmla="*/ 19 w 41137"/>
                <a:gd name="connsiteY2" fmla="*/ 20028 h 40402"/>
                <a:gd name="connsiteX3" fmla="*/ 5773 w 41137"/>
                <a:gd name="connsiteY3" fmla="*/ 34771 h 40402"/>
                <a:gd name="connsiteX4" fmla="*/ 20397 w 41137"/>
                <a:gd name="connsiteY4" fmla="*/ 40391 h 40402"/>
                <a:gd name="connsiteX5" fmla="*/ 35151 w 41137"/>
                <a:gd name="connsiteY5" fmla="*/ 34771 h 40402"/>
                <a:gd name="connsiteX6" fmla="*/ 41121 w 41137"/>
                <a:gd name="connsiteY6" fmla="*/ 20028 h 40402"/>
                <a:gd name="connsiteX7" fmla="*/ 35151 w 41137"/>
                <a:gd name="connsiteY7" fmla="*/ 5588 h 40402"/>
                <a:gd name="connsiteX8" fmla="*/ 20397 w 41137"/>
                <a:gd name="connsiteY8" fmla="*/ 11 h 40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137" h="40402">
                  <a:moveTo>
                    <a:pt x="20397" y="11"/>
                  </a:moveTo>
                  <a:cubicBezTo>
                    <a:pt x="14972" y="-170"/>
                    <a:pt x="9702" y="1840"/>
                    <a:pt x="5773" y="5588"/>
                  </a:cubicBezTo>
                  <a:cubicBezTo>
                    <a:pt x="1914" y="9380"/>
                    <a:pt x="-176" y="14620"/>
                    <a:pt x="19" y="20028"/>
                  </a:cubicBezTo>
                  <a:cubicBezTo>
                    <a:pt x="-223" y="25532"/>
                    <a:pt x="1866" y="30884"/>
                    <a:pt x="5773" y="34771"/>
                  </a:cubicBezTo>
                  <a:cubicBezTo>
                    <a:pt x="9684" y="38545"/>
                    <a:pt x="14963" y="40572"/>
                    <a:pt x="20397" y="40391"/>
                  </a:cubicBezTo>
                  <a:cubicBezTo>
                    <a:pt x="25870" y="40559"/>
                    <a:pt x="31179" y="38536"/>
                    <a:pt x="35151" y="34771"/>
                  </a:cubicBezTo>
                  <a:cubicBezTo>
                    <a:pt x="39174" y="30949"/>
                    <a:pt x="41350" y="25575"/>
                    <a:pt x="41121" y="20028"/>
                  </a:cubicBezTo>
                  <a:cubicBezTo>
                    <a:pt x="41298" y="14581"/>
                    <a:pt x="39122" y="9324"/>
                    <a:pt x="35151" y="5588"/>
                  </a:cubicBezTo>
                  <a:cubicBezTo>
                    <a:pt x="31162" y="1853"/>
                    <a:pt x="25857" y="-149"/>
                    <a:pt x="20397" y="11"/>
                  </a:cubicBezTo>
                  <a:close/>
                </a:path>
              </a:pathLst>
            </a:custGeom>
            <a:solidFill>
              <a:srgbClr val="00A443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30" name="Forma libre 43">
              <a:extLst>
                <a:ext uri="{FF2B5EF4-FFF2-40B4-BE49-F238E27FC236}">
                  <a16:creationId xmlns:a16="http://schemas.microsoft.com/office/drawing/2014/main" id="{B448E1B5-CDBC-234E-FAE8-91CBDB001F00}"/>
                </a:ext>
              </a:extLst>
            </p:cNvPr>
            <p:cNvSpPr/>
            <p:nvPr/>
          </p:nvSpPr>
          <p:spPr>
            <a:xfrm>
              <a:off x="6703696" y="5917622"/>
              <a:ext cx="29204" cy="171332"/>
            </a:xfrm>
            <a:custGeom>
              <a:avLst/>
              <a:gdLst>
                <a:gd name="connsiteX0" fmla="*/ 0 w 29204"/>
                <a:gd name="connsiteY0" fmla="*/ 0 h 171332"/>
                <a:gd name="connsiteX1" fmla="*/ 29204 w 29204"/>
                <a:gd name="connsiteY1" fmla="*/ 0 h 171332"/>
                <a:gd name="connsiteX2" fmla="*/ 29204 w 29204"/>
                <a:gd name="connsiteY2" fmla="*/ 171332 h 171332"/>
                <a:gd name="connsiteX3" fmla="*/ 0 w 29204"/>
                <a:gd name="connsiteY3" fmla="*/ 171332 h 171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04" h="171332">
                  <a:moveTo>
                    <a:pt x="0" y="0"/>
                  </a:moveTo>
                  <a:lnTo>
                    <a:pt x="29204" y="0"/>
                  </a:lnTo>
                  <a:lnTo>
                    <a:pt x="29204" y="171332"/>
                  </a:lnTo>
                  <a:lnTo>
                    <a:pt x="0" y="171332"/>
                  </a:lnTo>
                  <a:close/>
                </a:path>
              </a:pathLst>
            </a:custGeom>
            <a:solidFill>
              <a:srgbClr val="00A443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31" name="Forma libre 44">
              <a:extLst>
                <a:ext uri="{FF2B5EF4-FFF2-40B4-BE49-F238E27FC236}">
                  <a16:creationId xmlns:a16="http://schemas.microsoft.com/office/drawing/2014/main" id="{2C8C4144-9ADC-7AAC-28BE-4BD25FDEDCB4}"/>
                </a:ext>
              </a:extLst>
            </p:cNvPr>
            <p:cNvSpPr/>
            <p:nvPr/>
          </p:nvSpPr>
          <p:spPr>
            <a:xfrm>
              <a:off x="6761261" y="5851476"/>
              <a:ext cx="168453" cy="240577"/>
            </a:xfrm>
            <a:custGeom>
              <a:avLst/>
              <a:gdLst>
                <a:gd name="connsiteX0" fmla="*/ 139250 w 168453"/>
                <a:gd name="connsiteY0" fmla="*/ 98830 h 240577"/>
                <a:gd name="connsiteX1" fmla="*/ 134490 w 168453"/>
                <a:gd name="connsiteY1" fmla="*/ 91092 h 240577"/>
                <a:gd name="connsiteX2" fmla="*/ 111906 w 168453"/>
                <a:gd name="connsiteY2" fmla="*/ 70729 h 240577"/>
                <a:gd name="connsiteX3" fmla="*/ 79500 w 168453"/>
                <a:gd name="connsiteY3" fmla="*/ 63077 h 240577"/>
                <a:gd name="connsiteX4" fmla="*/ 48263 w 168453"/>
                <a:gd name="connsiteY4" fmla="*/ 69389 h 240577"/>
                <a:gd name="connsiteX5" fmla="*/ 22952 w 168453"/>
                <a:gd name="connsiteY5" fmla="*/ 87503 h 240577"/>
                <a:gd name="connsiteX6" fmla="*/ 6166 w 168453"/>
                <a:gd name="connsiteY6" fmla="*/ 115691 h 240577"/>
                <a:gd name="connsiteX7" fmla="*/ 22 w 168453"/>
                <a:gd name="connsiteY7" fmla="*/ 151661 h 240577"/>
                <a:gd name="connsiteX8" fmla="*/ 10752 w 168453"/>
                <a:gd name="connsiteY8" fmla="*/ 198137 h 240577"/>
                <a:gd name="connsiteX9" fmla="*/ 39263 w 168453"/>
                <a:gd name="connsiteY9" fmla="*/ 229351 h 240577"/>
                <a:gd name="connsiteX10" fmla="*/ 79500 w 168453"/>
                <a:gd name="connsiteY10" fmla="*/ 240548 h 240577"/>
                <a:gd name="connsiteX11" fmla="*/ 134490 w 168453"/>
                <a:gd name="connsiteY11" fmla="*/ 212576 h 240577"/>
                <a:gd name="connsiteX12" fmla="*/ 139250 w 168453"/>
                <a:gd name="connsiteY12" fmla="*/ 204794 h 240577"/>
                <a:gd name="connsiteX13" fmla="*/ 139250 w 168453"/>
                <a:gd name="connsiteY13" fmla="*/ 237478 h 240577"/>
                <a:gd name="connsiteX14" fmla="*/ 168454 w 168453"/>
                <a:gd name="connsiteY14" fmla="*/ 237478 h 240577"/>
                <a:gd name="connsiteX15" fmla="*/ 168454 w 168453"/>
                <a:gd name="connsiteY15" fmla="*/ 0 h 240577"/>
                <a:gd name="connsiteX16" fmla="*/ 139250 w 168453"/>
                <a:gd name="connsiteY16" fmla="*/ 0 h 240577"/>
                <a:gd name="connsiteX17" fmla="*/ 124669 w 168453"/>
                <a:gd name="connsiteY17" fmla="*/ 197488 h 240577"/>
                <a:gd name="connsiteX18" fmla="*/ 107363 w 168453"/>
                <a:gd name="connsiteY18" fmla="*/ 209723 h 240577"/>
                <a:gd name="connsiteX19" fmla="*/ 85125 w 168453"/>
                <a:gd name="connsiteY19" fmla="*/ 214046 h 240577"/>
                <a:gd name="connsiteX20" fmla="*/ 45234 w 168453"/>
                <a:gd name="connsiteY20" fmla="*/ 197575 h 240577"/>
                <a:gd name="connsiteX21" fmla="*/ 29788 w 168453"/>
                <a:gd name="connsiteY21" fmla="*/ 151618 h 240577"/>
                <a:gd name="connsiteX22" fmla="*/ 33855 w 168453"/>
                <a:gd name="connsiteY22" fmla="*/ 125678 h 240577"/>
                <a:gd name="connsiteX23" fmla="*/ 45407 w 168453"/>
                <a:gd name="connsiteY23" fmla="*/ 106007 h 240577"/>
                <a:gd name="connsiteX24" fmla="*/ 62713 w 168453"/>
                <a:gd name="connsiteY24" fmla="*/ 93642 h 240577"/>
                <a:gd name="connsiteX25" fmla="*/ 84952 w 168453"/>
                <a:gd name="connsiteY25" fmla="*/ 89319 h 240577"/>
                <a:gd name="connsiteX26" fmla="*/ 124539 w 168453"/>
                <a:gd name="connsiteY26" fmla="*/ 105791 h 240577"/>
                <a:gd name="connsiteX27" fmla="*/ 139985 w 168453"/>
                <a:gd name="connsiteY27" fmla="*/ 151445 h 240577"/>
                <a:gd name="connsiteX28" fmla="*/ 136091 w 168453"/>
                <a:gd name="connsiteY28" fmla="*/ 177731 h 240577"/>
                <a:gd name="connsiteX29" fmla="*/ 124669 w 168453"/>
                <a:gd name="connsiteY29" fmla="*/ 197488 h 240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68453" h="240577">
                  <a:moveTo>
                    <a:pt x="139250" y="98830"/>
                  </a:moveTo>
                  <a:cubicBezTo>
                    <a:pt x="137796" y="96172"/>
                    <a:pt x="136208" y="93586"/>
                    <a:pt x="134490" y="91092"/>
                  </a:cubicBezTo>
                  <a:cubicBezTo>
                    <a:pt x="128641" y="82648"/>
                    <a:pt x="120910" y="75679"/>
                    <a:pt x="111906" y="70729"/>
                  </a:cubicBezTo>
                  <a:cubicBezTo>
                    <a:pt x="101942" y="65433"/>
                    <a:pt x="90779" y="62796"/>
                    <a:pt x="79500" y="63077"/>
                  </a:cubicBezTo>
                  <a:cubicBezTo>
                    <a:pt x="68762" y="63008"/>
                    <a:pt x="58127" y="65156"/>
                    <a:pt x="48263" y="69389"/>
                  </a:cubicBezTo>
                  <a:cubicBezTo>
                    <a:pt x="38597" y="73496"/>
                    <a:pt x="29957" y="79682"/>
                    <a:pt x="22952" y="87503"/>
                  </a:cubicBezTo>
                  <a:cubicBezTo>
                    <a:pt x="15636" y="95761"/>
                    <a:pt x="9938" y="105324"/>
                    <a:pt x="6166" y="115691"/>
                  </a:cubicBezTo>
                  <a:cubicBezTo>
                    <a:pt x="1947" y="127209"/>
                    <a:pt x="-138" y="139396"/>
                    <a:pt x="22" y="151661"/>
                  </a:cubicBezTo>
                  <a:cubicBezTo>
                    <a:pt x="-320" y="167804"/>
                    <a:pt x="3366" y="183775"/>
                    <a:pt x="10752" y="198137"/>
                  </a:cubicBezTo>
                  <a:cubicBezTo>
                    <a:pt x="17311" y="210890"/>
                    <a:pt x="27153" y="221664"/>
                    <a:pt x="39263" y="229351"/>
                  </a:cubicBezTo>
                  <a:cubicBezTo>
                    <a:pt x="51317" y="236873"/>
                    <a:pt x="65288" y="240764"/>
                    <a:pt x="79500" y="240548"/>
                  </a:cubicBezTo>
                  <a:cubicBezTo>
                    <a:pt x="101406" y="241205"/>
                    <a:pt x="122134" y="230661"/>
                    <a:pt x="134490" y="212576"/>
                  </a:cubicBezTo>
                  <a:cubicBezTo>
                    <a:pt x="136208" y="210064"/>
                    <a:pt x="137796" y="207466"/>
                    <a:pt x="139250" y="204794"/>
                  </a:cubicBezTo>
                  <a:lnTo>
                    <a:pt x="139250" y="237478"/>
                  </a:lnTo>
                  <a:lnTo>
                    <a:pt x="168454" y="237478"/>
                  </a:lnTo>
                  <a:lnTo>
                    <a:pt x="168454" y="0"/>
                  </a:lnTo>
                  <a:lnTo>
                    <a:pt x="139250" y="0"/>
                  </a:lnTo>
                  <a:close/>
                  <a:moveTo>
                    <a:pt x="124669" y="197488"/>
                  </a:moveTo>
                  <a:cubicBezTo>
                    <a:pt x="119819" y="202728"/>
                    <a:pt x="113922" y="206896"/>
                    <a:pt x="107363" y="209723"/>
                  </a:cubicBezTo>
                  <a:cubicBezTo>
                    <a:pt x="100319" y="212645"/>
                    <a:pt x="92753" y="214120"/>
                    <a:pt x="85125" y="214046"/>
                  </a:cubicBezTo>
                  <a:cubicBezTo>
                    <a:pt x="70073" y="214561"/>
                    <a:pt x="55531" y="208556"/>
                    <a:pt x="45234" y="197575"/>
                  </a:cubicBezTo>
                  <a:cubicBezTo>
                    <a:pt x="34937" y="186593"/>
                    <a:pt x="29788" y="171276"/>
                    <a:pt x="29788" y="151618"/>
                  </a:cubicBezTo>
                  <a:cubicBezTo>
                    <a:pt x="29663" y="142803"/>
                    <a:pt x="31039" y="134031"/>
                    <a:pt x="33855" y="125678"/>
                  </a:cubicBezTo>
                  <a:cubicBezTo>
                    <a:pt x="36386" y="118432"/>
                    <a:pt x="40310" y="111749"/>
                    <a:pt x="45407" y="106007"/>
                  </a:cubicBezTo>
                  <a:cubicBezTo>
                    <a:pt x="50149" y="100616"/>
                    <a:pt x="56072" y="96384"/>
                    <a:pt x="62713" y="93642"/>
                  </a:cubicBezTo>
                  <a:cubicBezTo>
                    <a:pt x="69774" y="90768"/>
                    <a:pt x="77328" y="89297"/>
                    <a:pt x="84952" y="89319"/>
                  </a:cubicBezTo>
                  <a:cubicBezTo>
                    <a:pt x="99904" y="88852"/>
                    <a:pt x="114333" y="94857"/>
                    <a:pt x="124539" y="105791"/>
                  </a:cubicBezTo>
                  <a:cubicBezTo>
                    <a:pt x="134837" y="116772"/>
                    <a:pt x="139985" y="131990"/>
                    <a:pt x="139985" y="151445"/>
                  </a:cubicBezTo>
                  <a:cubicBezTo>
                    <a:pt x="140106" y="160360"/>
                    <a:pt x="138791" y="169235"/>
                    <a:pt x="136091" y="177731"/>
                  </a:cubicBezTo>
                  <a:cubicBezTo>
                    <a:pt x="133763" y="185067"/>
                    <a:pt x="129865" y="191807"/>
                    <a:pt x="124669" y="197488"/>
                  </a:cubicBezTo>
                  <a:close/>
                </a:path>
              </a:pathLst>
            </a:custGeom>
            <a:solidFill>
              <a:srgbClr val="00A443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32" name="Forma libre 45">
              <a:extLst>
                <a:ext uri="{FF2B5EF4-FFF2-40B4-BE49-F238E27FC236}">
                  <a16:creationId xmlns:a16="http://schemas.microsoft.com/office/drawing/2014/main" id="{E2FB9899-7CF5-E69E-A2C6-911AB4399F89}"/>
                </a:ext>
              </a:extLst>
            </p:cNvPr>
            <p:cNvSpPr/>
            <p:nvPr/>
          </p:nvSpPr>
          <p:spPr>
            <a:xfrm>
              <a:off x="7038635" y="5914507"/>
              <a:ext cx="161790" cy="177526"/>
            </a:xfrm>
            <a:custGeom>
              <a:avLst/>
              <a:gdLst>
                <a:gd name="connsiteX0" fmla="*/ 45926 w 161790"/>
                <a:gd name="connsiteY0" fmla="*/ 42284 h 177526"/>
                <a:gd name="connsiteX1" fmla="*/ 63232 w 161790"/>
                <a:gd name="connsiteY1" fmla="*/ 30266 h 177526"/>
                <a:gd name="connsiteX2" fmla="*/ 83956 w 161790"/>
                <a:gd name="connsiteY2" fmla="*/ 26202 h 177526"/>
                <a:gd name="connsiteX3" fmla="*/ 115367 w 161790"/>
                <a:gd name="connsiteY3" fmla="*/ 34502 h 177526"/>
                <a:gd name="connsiteX4" fmla="*/ 136999 w 161790"/>
                <a:gd name="connsiteY4" fmla="*/ 63166 h 177526"/>
                <a:gd name="connsiteX5" fmla="*/ 161790 w 161790"/>
                <a:gd name="connsiteY5" fmla="*/ 50974 h 177526"/>
                <a:gd name="connsiteX6" fmla="*/ 142278 w 161790"/>
                <a:gd name="connsiteY6" fmla="*/ 20711 h 177526"/>
                <a:gd name="connsiteX7" fmla="*/ 114804 w 161790"/>
                <a:gd name="connsiteY7" fmla="*/ 4758 h 177526"/>
                <a:gd name="connsiteX8" fmla="*/ 83913 w 161790"/>
                <a:gd name="connsiteY8" fmla="*/ 2 h 177526"/>
                <a:gd name="connsiteX9" fmla="*/ 50988 w 161790"/>
                <a:gd name="connsiteY9" fmla="*/ 6444 h 177526"/>
                <a:gd name="connsiteX10" fmla="*/ 24163 w 161790"/>
                <a:gd name="connsiteY10" fmla="*/ 24775 h 177526"/>
                <a:gd name="connsiteX11" fmla="*/ 6338 w 161790"/>
                <a:gd name="connsiteY11" fmla="*/ 52790 h 177526"/>
                <a:gd name="connsiteX12" fmla="*/ 21 w 161790"/>
                <a:gd name="connsiteY12" fmla="*/ 88587 h 177526"/>
                <a:gd name="connsiteX13" fmla="*/ 10968 w 161790"/>
                <a:gd name="connsiteY13" fmla="*/ 134932 h 177526"/>
                <a:gd name="connsiteX14" fmla="*/ 41253 w 161790"/>
                <a:gd name="connsiteY14" fmla="*/ 166319 h 177526"/>
                <a:gd name="connsiteX15" fmla="*/ 84043 w 161790"/>
                <a:gd name="connsiteY15" fmla="*/ 177517 h 177526"/>
                <a:gd name="connsiteX16" fmla="*/ 114934 w 161790"/>
                <a:gd name="connsiteY16" fmla="*/ 172761 h 177526"/>
                <a:gd name="connsiteX17" fmla="*/ 142278 w 161790"/>
                <a:gd name="connsiteY17" fmla="*/ 156462 h 177526"/>
                <a:gd name="connsiteX18" fmla="*/ 161790 w 161790"/>
                <a:gd name="connsiteY18" fmla="*/ 126632 h 177526"/>
                <a:gd name="connsiteX19" fmla="*/ 136999 w 161790"/>
                <a:gd name="connsiteY19" fmla="*/ 114397 h 177526"/>
                <a:gd name="connsiteX20" fmla="*/ 115367 w 161790"/>
                <a:gd name="connsiteY20" fmla="*/ 142585 h 177526"/>
                <a:gd name="connsiteX21" fmla="*/ 83956 w 161790"/>
                <a:gd name="connsiteY21" fmla="*/ 151231 h 177526"/>
                <a:gd name="connsiteX22" fmla="*/ 37446 w 161790"/>
                <a:gd name="connsiteY22" fmla="*/ 123043 h 177526"/>
                <a:gd name="connsiteX23" fmla="*/ 29961 w 161790"/>
                <a:gd name="connsiteY23" fmla="*/ 88803 h 177526"/>
                <a:gd name="connsiteX24" fmla="*/ 34288 w 161790"/>
                <a:gd name="connsiteY24" fmla="*/ 62171 h 177526"/>
                <a:gd name="connsiteX25" fmla="*/ 45926 w 161790"/>
                <a:gd name="connsiteY25" fmla="*/ 42284 h 177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61790" h="177526">
                  <a:moveTo>
                    <a:pt x="45926" y="42284"/>
                  </a:moveTo>
                  <a:cubicBezTo>
                    <a:pt x="50772" y="37088"/>
                    <a:pt x="56669" y="32989"/>
                    <a:pt x="63232" y="30266"/>
                  </a:cubicBezTo>
                  <a:cubicBezTo>
                    <a:pt x="69800" y="27546"/>
                    <a:pt x="76848" y="26167"/>
                    <a:pt x="83956" y="26202"/>
                  </a:cubicBezTo>
                  <a:cubicBezTo>
                    <a:pt x="94993" y="26007"/>
                    <a:pt x="105870" y="28882"/>
                    <a:pt x="115367" y="34502"/>
                  </a:cubicBezTo>
                  <a:cubicBezTo>
                    <a:pt x="125603" y="41346"/>
                    <a:pt x="133227" y="51450"/>
                    <a:pt x="136999" y="63166"/>
                  </a:cubicBezTo>
                  <a:lnTo>
                    <a:pt x="161790" y="50974"/>
                  </a:lnTo>
                  <a:cubicBezTo>
                    <a:pt x="157814" y="39465"/>
                    <a:pt x="151121" y="29085"/>
                    <a:pt x="142278" y="20711"/>
                  </a:cubicBezTo>
                  <a:cubicBezTo>
                    <a:pt x="134378" y="13474"/>
                    <a:pt x="125006" y="8035"/>
                    <a:pt x="114804" y="4758"/>
                  </a:cubicBezTo>
                  <a:cubicBezTo>
                    <a:pt x="104814" y="1589"/>
                    <a:pt x="94396" y="-15"/>
                    <a:pt x="83913" y="2"/>
                  </a:cubicBezTo>
                  <a:cubicBezTo>
                    <a:pt x="72616" y="-84"/>
                    <a:pt x="61419" y="2108"/>
                    <a:pt x="50988" y="6444"/>
                  </a:cubicBezTo>
                  <a:cubicBezTo>
                    <a:pt x="40894" y="10672"/>
                    <a:pt x="31769" y="16911"/>
                    <a:pt x="24163" y="24775"/>
                  </a:cubicBezTo>
                  <a:cubicBezTo>
                    <a:pt x="16376" y="32803"/>
                    <a:pt x="10310" y="42336"/>
                    <a:pt x="6338" y="52790"/>
                  </a:cubicBezTo>
                  <a:cubicBezTo>
                    <a:pt x="2007" y="64221"/>
                    <a:pt x="-134" y="76365"/>
                    <a:pt x="21" y="88587"/>
                  </a:cubicBezTo>
                  <a:cubicBezTo>
                    <a:pt x="-320" y="104713"/>
                    <a:pt x="3444" y="120661"/>
                    <a:pt x="10968" y="134932"/>
                  </a:cubicBezTo>
                  <a:cubicBezTo>
                    <a:pt x="17981" y="147980"/>
                    <a:pt x="28460" y="158840"/>
                    <a:pt x="41253" y="166319"/>
                  </a:cubicBezTo>
                  <a:cubicBezTo>
                    <a:pt x="54233" y="173868"/>
                    <a:pt x="69025" y="177742"/>
                    <a:pt x="84043" y="177517"/>
                  </a:cubicBezTo>
                  <a:cubicBezTo>
                    <a:pt x="94526" y="177534"/>
                    <a:pt x="104944" y="175930"/>
                    <a:pt x="114934" y="172761"/>
                  </a:cubicBezTo>
                  <a:cubicBezTo>
                    <a:pt x="125154" y="169441"/>
                    <a:pt x="134499" y="163873"/>
                    <a:pt x="142278" y="156462"/>
                  </a:cubicBezTo>
                  <a:cubicBezTo>
                    <a:pt x="150970" y="148131"/>
                    <a:pt x="157641" y="137928"/>
                    <a:pt x="161790" y="126632"/>
                  </a:cubicBezTo>
                  <a:lnTo>
                    <a:pt x="136999" y="114397"/>
                  </a:lnTo>
                  <a:cubicBezTo>
                    <a:pt x="133067" y="125905"/>
                    <a:pt x="125469" y="135806"/>
                    <a:pt x="115367" y="142585"/>
                  </a:cubicBezTo>
                  <a:cubicBezTo>
                    <a:pt x="105918" y="148361"/>
                    <a:pt x="95032" y="151357"/>
                    <a:pt x="83956" y="151231"/>
                  </a:cubicBezTo>
                  <a:cubicBezTo>
                    <a:pt x="64331" y="151504"/>
                    <a:pt x="46272" y="140561"/>
                    <a:pt x="37446" y="123043"/>
                  </a:cubicBezTo>
                  <a:cubicBezTo>
                    <a:pt x="32150" y="112425"/>
                    <a:pt x="29580" y="100662"/>
                    <a:pt x="29961" y="88803"/>
                  </a:cubicBezTo>
                  <a:cubicBezTo>
                    <a:pt x="29849" y="79741"/>
                    <a:pt x="31315" y="70731"/>
                    <a:pt x="34288" y="62171"/>
                  </a:cubicBezTo>
                  <a:cubicBezTo>
                    <a:pt x="36749" y="54809"/>
                    <a:pt x="40713" y="48038"/>
                    <a:pt x="45926" y="42284"/>
                  </a:cubicBezTo>
                  <a:close/>
                </a:path>
              </a:pathLst>
            </a:custGeom>
            <a:solidFill>
              <a:srgbClr val="00A443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33" name="Forma libre 46">
              <a:extLst>
                <a:ext uri="{FF2B5EF4-FFF2-40B4-BE49-F238E27FC236}">
                  <a16:creationId xmlns:a16="http://schemas.microsoft.com/office/drawing/2014/main" id="{72102445-8217-1A70-99F4-2AEB7BB930B8}"/>
                </a:ext>
              </a:extLst>
            </p:cNvPr>
            <p:cNvSpPr/>
            <p:nvPr/>
          </p:nvSpPr>
          <p:spPr>
            <a:xfrm>
              <a:off x="7217537" y="5914541"/>
              <a:ext cx="172715" cy="177674"/>
            </a:xfrm>
            <a:custGeom>
              <a:avLst/>
              <a:gdLst>
                <a:gd name="connsiteX0" fmla="*/ 130596 w 172715"/>
                <a:gd name="connsiteY0" fmla="*/ 11209 h 177674"/>
                <a:gd name="connsiteX1" fmla="*/ 86249 w 172715"/>
                <a:gd name="connsiteY1" fmla="*/ 11 h 177674"/>
                <a:gd name="connsiteX2" fmla="*/ 52156 w 172715"/>
                <a:gd name="connsiteY2" fmla="*/ 6323 h 177674"/>
                <a:gd name="connsiteX3" fmla="*/ 24639 w 172715"/>
                <a:gd name="connsiteY3" fmla="*/ 24438 h 177674"/>
                <a:gd name="connsiteX4" fmla="*/ 6468 w 172715"/>
                <a:gd name="connsiteY4" fmla="*/ 52799 h 177674"/>
                <a:gd name="connsiteX5" fmla="*/ 21 w 172715"/>
                <a:gd name="connsiteY5" fmla="*/ 88596 h 177674"/>
                <a:gd name="connsiteX6" fmla="*/ 11227 w 172715"/>
                <a:gd name="connsiteY6" fmla="*/ 135244 h 177674"/>
                <a:gd name="connsiteX7" fmla="*/ 41946 w 172715"/>
                <a:gd name="connsiteY7" fmla="*/ 166631 h 177674"/>
                <a:gd name="connsiteX8" fmla="*/ 86292 w 172715"/>
                <a:gd name="connsiteY8" fmla="*/ 177655 h 177674"/>
                <a:gd name="connsiteX9" fmla="*/ 120905 w 172715"/>
                <a:gd name="connsiteY9" fmla="*/ 171214 h 177674"/>
                <a:gd name="connsiteX10" fmla="*/ 148248 w 172715"/>
                <a:gd name="connsiteY10" fmla="*/ 152883 h 177674"/>
                <a:gd name="connsiteX11" fmla="*/ 166247 w 172715"/>
                <a:gd name="connsiteY11" fmla="*/ 124738 h 177674"/>
                <a:gd name="connsiteX12" fmla="*/ 172693 w 172715"/>
                <a:gd name="connsiteY12" fmla="*/ 88422 h 177674"/>
                <a:gd name="connsiteX13" fmla="*/ 161488 w 172715"/>
                <a:gd name="connsiteY13" fmla="*/ 42077 h 177674"/>
                <a:gd name="connsiteX14" fmla="*/ 130596 w 172715"/>
                <a:gd name="connsiteY14" fmla="*/ 11209 h 177674"/>
                <a:gd name="connsiteX15" fmla="*/ 138730 w 172715"/>
                <a:gd name="connsiteY15" fmla="*/ 114968 h 177674"/>
                <a:gd name="connsiteX16" fmla="*/ 126832 w 172715"/>
                <a:gd name="connsiteY16" fmla="*/ 134812 h 177674"/>
                <a:gd name="connsiteX17" fmla="*/ 108834 w 172715"/>
                <a:gd name="connsiteY17" fmla="*/ 147219 h 177674"/>
                <a:gd name="connsiteX18" fmla="*/ 86249 w 172715"/>
                <a:gd name="connsiteY18" fmla="*/ 151543 h 177674"/>
                <a:gd name="connsiteX19" fmla="*/ 57391 w 172715"/>
                <a:gd name="connsiteY19" fmla="*/ 144063 h 177674"/>
                <a:gd name="connsiteX20" fmla="*/ 37186 w 172715"/>
                <a:gd name="connsiteY20" fmla="*/ 122447 h 177674"/>
                <a:gd name="connsiteX21" fmla="*/ 29874 w 172715"/>
                <a:gd name="connsiteY21" fmla="*/ 88682 h 177674"/>
                <a:gd name="connsiteX22" fmla="*/ 34201 w 172715"/>
                <a:gd name="connsiteY22" fmla="*/ 62742 h 177674"/>
                <a:gd name="connsiteX23" fmla="*/ 46056 w 172715"/>
                <a:gd name="connsiteY23" fmla="*/ 43071 h 177674"/>
                <a:gd name="connsiteX24" fmla="*/ 64054 w 172715"/>
                <a:gd name="connsiteY24" fmla="*/ 30879 h 177674"/>
                <a:gd name="connsiteX25" fmla="*/ 86292 w 172715"/>
                <a:gd name="connsiteY25" fmla="*/ 26556 h 177674"/>
                <a:gd name="connsiteX26" fmla="*/ 115323 w 172715"/>
                <a:gd name="connsiteY26" fmla="*/ 34036 h 177674"/>
                <a:gd name="connsiteX27" fmla="*/ 135528 w 172715"/>
                <a:gd name="connsiteY27" fmla="*/ 55652 h 177674"/>
                <a:gd name="connsiteX28" fmla="*/ 143013 w 172715"/>
                <a:gd name="connsiteY28" fmla="*/ 88898 h 177674"/>
                <a:gd name="connsiteX29" fmla="*/ 138773 w 172715"/>
                <a:gd name="connsiteY29" fmla="*/ 114881 h 177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72715" h="177674">
                  <a:moveTo>
                    <a:pt x="130596" y="11209"/>
                  </a:moveTo>
                  <a:cubicBezTo>
                    <a:pt x="117063" y="3630"/>
                    <a:pt x="101760" y="-235"/>
                    <a:pt x="86249" y="11"/>
                  </a:cubicBezTo>
                  <a:cubicBezTo>
                    <a:pt x="74585" y="-84"/>
                    <a:pt x="63011" y="2060"/>
                    <a:pt x="52156" y="6323"/>
                  </a:cubicBezTo>
                  <a:cubicBezTo>
                    <a:pt x="41803" y="10348"/>
                    <a:pt x="32423" y="16522"/>
                    <a:pt x="24639" y="24438"/>
                  </a:cubicBezTo>
                  <a:cubicBezTo>
                    <a:pt x="16700" y="32544"/>
                    <a:pt x="10513" y="42198"/>
                    <a:pt x="6468" y="52799"/>
                  </a:cubicBezTo>
                  <a:cubicBezTo>
                    <a:pt x="2098" y="64221"/>
                    <a:pt x="-91" y="76365"/>
                    <a:pt x="21" y="88596"/>
                  </a:cubicBezTo>
                  <a:cubicBezTo>
                    <a:pt x="-325" y="104851"/>
                    <a:pt x="3535" y="120916"/>
                    <a:pt x="11227" y="135244"/>
                  </a:cubicBezTo>
                  <a:cubicBezTo>
                    <a:pt x="18349" y="148356"/>
                    <a:pt x="28988" y="159225"/>
                    <a:pt x="41946" y="166631"/>
                  </a:cubicBezTo>
                  <a:cubicBezTo>
                    <a:pt x="55483" y="174179"/>
                    <a:pt x="70790" y="177984"/>
                    <a:pt x="86292" y="177655"/>
                  </a:cubicBezTo>
                  <a:cubicBezTo>
                    <a:pt x="98138" y="177789"/>
                    <a:pt x="109898" y="175602"/>
                    <a:pt x="120905" y="171214"/>
                  </a:cubicBezTo>
                  <a:cubicBezTo>
                    <a:pt x="131189" y="167054"/>
                    <a:pt x="140500" y="160816"/>
                    <a:pt x="148248" y="152883"/>
                  </a:cubicBezTo>
                  <a:cubicBezTo>
                    <a:pt x="156053" y="144785"/>
                    <a:pt x="162171" y="135218"/>
                    <a:pt x="166247" y="124738"/>
                  </a:cubicBezTo>
                  <a:cubicBezTo>
                    <a:pt x="170669" y="113147"/>
                    <a:pt x="172853" y="100826"/>
                    <a:pt x="172693" y="88422"/>
                  </a:cubicBezTo>
                  <a:cubicBezTo>
                    <a:pt x="173044" y="72266"/>
                    <a:pt x="169180" y="56292"/>
                    <a:pt x="161488" y="42077"/>
                  </a:cubicBezTo>
                  <a:cubicBezTo>
                    <a:pt x="154193" y="29167"/>
                    <a:pt x="143515" y="18497"/>
                    <a:pt x="130596" y="11209"/>
                  </a:cubicBezTo>
                  <a:close/>
                  <a:moveTo>
                    <a:pt x="138730" y="114968"/>
                  </a:moveTo>
                  <a:cubicBezTo>
                    <a:pt x="136169" y="122330"/>
                    <a:pt x="132119" y="129083"/>
                    <a:pt x="126832" y="134812"/>
                  </a:cubicBezTo>
                  <a:cubicBezTo>
                    <a:pt x="121805" y="140203"/>
                    <a:pt x="115661" y="144435"/>
                    <a:pt x="108834" y="147219"/>
                  </a:cubicBezTo>
                  <a:cubicBezTo>
                    <a:pt x="101660" y="150125"/>
                    <a:pt x="93989" y="151590"/>
                    <a:pt x="86249" y="151543"/>
                  </a:cubicBezTo>
                  <a:cubicBezTo>
                    <a:pt x="76134" y="151672"/>
                    <a:pt x="66170" y="149091"/>
                    <a:pt x="57391" y="144063"/>
                  </a:cubicBezTo>
                  <a:cubicBezTo>
                    <a:pt x="48699" y="138971"/>
                    <a:pt x="41681" y="131461"/>
                    <a:pt x="37186" y="122447"/>
                  </a:cubicBezTo>
                  <a:cubicBezTo>
                    <a:pt x="32077" y="111941"/>
                    <a:pt x="29567" y="100359"/>
                    <a:pt x="29874" y="88682"/>
                  </a:cubicBezTo>
                  <a:cubicBezTo>
                    <a:pt x="29775" y="79850"/>
                    <a:pt x="31242" y="71064"/>
                    <a:pt x="34201" y="62742"/>
                  </a:cubicBezTo>
                  <a:cubicBezTo>
                    <a:pt x="36801" y="55462"/>
                    <a:pt x="40829" y="48774"/>
                    <a:pt x="46056" y="43071"/>
                  </a:cubicBezTo>
                  <a:cubicBezTo>
                    <a:pt x="51066" y="37715"/>
                    <a:pt x="57218" y="33547"/>
                    <a:pt x="64054" y="30879"/>
                  </a:cubicBezTo>
                  <a:cubicBezTo>
                    <a:pt x="71128" y="28043"/>
                    <a:pt x="78673" y="26578"/>
                    <a:pt x="86292" y="26556"/>
                  </a:cubicBezTo>
                  <a:cubicBezTo>
                    <a:pt x="96468" y="26379"/>
                    <a:pt x="106502" y="28964"/>
                    <a:pt x="115323" y="34036"/>
                  </a:cubicBezTo>
                  <a:cubicBezTo>
                    <a:pt x="123972" y="39180"/>
                    <a:pt x="130981" y="46677"/>
                    <a:pt x="135528" y="55652"/>
                  </a:cubicBezTo>
                  <a:cubicBezTo>
                    <a:pt x="140750" y="65941"/>
                    <a:pt x="143325" y="77368"/>
                    <a:pt x="143013" y="88898"/>
                  </a:cubicBezTo>
                  <a:cubicBezTo>
                    <a:pt x="143100" y="97739"/>
                    <a:pt x="141663" y="106528"/>
                    <a:pt x="138773" y="114881"/>
                  </a:cubicBezTo>
                  <a:close/>
                </a:path>
              </a:pathLst>
            </a:custGeom>
            <a:solidFill>
              <a:srgbClr val="00A443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34" name="Forma libre 47">
              <a:extLst>
                <a:ext uri="{FF2B5EF4-FFF2-40B4-BE49-F238E27FC236}">
                  <a16:creationId xmlns:a16="http://schemas.microsoft.com/office/drawing/2014/main" id="{5858A7F2-8646-D9EA-6DAC-365A05A88E49}"/>
                </a:ext>
              </a:extLst>
            </p:cNvPr>
            <p:cNvSpPr/>
            <p:nvPr/>
          </p:nvSpPr>
          <p:spPr>
            <a:xfrm>
              <a:off x="7418396" y="5914449"/>
              <a:ext cx="240657" cy="174505"/>
            </a:xfrm>
            <a:custGeom>
              <a:avLst/>
              <a:gdLst>
                <a:gd name="connsiteX0" fmla="*/ 211394 w 240657"/>
                <a:gd name="connsiteY0" fmla="*/ 8275 h 174505"/>
                <a:gd name="connsiteX1" fmla="*/ 180157 w 240657"/>
                <a:gd name="connsiteY1" fmla="*/ 104 h 174505"/>
                <a:gd name="connsiteX2" fmla="*/ 146713 w 240657"/>
                <a:gd name="connsiteY2" fmla="*/ 9961 h 174505"/>
                <a:gd name="connsiteX3" fmla="*/ 128411 w 240657"/>
                <a:gd name="connsiteY3" fmla="*/ 32528 h 174505"/>
                <a:gd name="connsiteX4" fmla="*/ 51793 w 240657"/>
                <a:gd name="connsiteY4" fmla="*/ 5676 h 174505"/>
                <a:gd name="connsiteX5" fmla="*/ 46207 w 240657"/>
                <a:gd name="connsiteY5" fmla="*/ 8750 h 174505"/>
                <a:gd name="connsiteX6" fmla="*/ 29204 w 240657"/>
                <a:gd name="connsiteY6" fmla="*/ 27989 h 174505"/>
                <a:gd name="connsiteX7" fmla="*/ 29204 w 240657"/>
                <a:gd name="connsiteY7" fmla="*/ 3173 h 174505"/>
                <a:gd name="connsiteX8" fmla="*/ 0 w 240657"/>
                <a:gd name="connsiteY8" fmla="*/ 3173 h 174505"/>
                <a:gd name="connsiteX9" fmla="*/ 0 w 240657"/>
                <a:gd name="connsiteY9" fmla="*/ 174505 h 174505"/>
                <a:gd name="connsiteX10" fmla="*/ 29247 w 240657"/>
                <a:gd name="connsiteY10" fmla="*/ 174505 h 174505"/>
                <a:gd name="connsiteX11" fmla="*/ 29247 w 240657"/>
                <a:gd name="connsiteY11" fmla="*/ 70357 h 174505"/>
                <a:gd name="connsiteX12" fmla="*/ 34526 w 240657"/>
                <a:gd name="connsiteY12" fmla="*/ 46622 h 174505"/>
                <a:gd name="connsiteX13" fmla="*/ 48760 w 240657"/>
                <a:gd name="connsiteY13" fmla="*/ 31491 h 174505"/>
                <a:gd name="connsiteX14" fmla="*/ 69657 w 240657"/>
                <a:gd name="connsiteY14" fmla="*/ 26260 h 174505"/>
                <a:gd name="connsiteX15" fmla="*/ 95617 w 240657"/>
                <a:gd name="connsiteY15" fmla="*/ 37630 h 174505"/>
                <a:gd name="connsiteX16" fmla="*/ 105654 w 240657"/>
                <a:gd name="connsiteY16" fmla="*/ 70011 h 174505"/>
                <a:gd name="connsiteX17" fmla="*/ 105654 w 240657"/>
                <a:gd name="connsiteY17" fmla="*/ 174505 h 174505"/>
                <a:gd name="connsiteX18" fmla="*/ 134858 w 240657"/>
                <a:gd name="connsiteY18" fmla="*/ 174505 h 174505"/>
                <a:gd name="connsiteX19" fmla="*/ 134858 w 240657"/>
                <a:gd name="connsiteY19" fmla="*/ 70357 h 174505"/>
                <a:gd name="connsiteX20" fmla="*/ 146237 w 240657"/>
                <a:gd name="connsiteY20" fmla="*/ 37760 h 174505"/>
                <a:gd name="connsiteX21" fmla="*/ 175268 w 240657"/>
                <a:gd name="connsiteY21" fmla="*/ 26260 h 174505"/>
                <a:gd name="connsiteX22" fmla="*/ 201227 w 240657"/>
                <a:gd name="connsiteY22" fmla="*/ 37630 h 174505"/>
                <a:gd name="connsiteX23" fmla="*/ 211438 w 240657"/>
                <a:gd name="connsiteY23" fmla="*/ 70011 h 174505"/>
                <a:gd name="connsiteX24" fmla="*/ 211438 w 240657"/>
                <a:gd name="connsiteY24" fmla="*/ 174505 h 174505"/>
                <a:gd name="connsiteX25" fmla="*/ 240642 w 240657"/>
                <a:gd name="connsiteY25" fmla="*/ 174505 h 174505"/>
                <a:gd name="connsiteX26" fmla="*/ 240642 w 240657"/>
                <a:gd name="connsiteY26" fmla="*/ 64910 h 174505"/>
                <a:gd name="connsiteX27" fmla="*/ 232594 w 240657"/>
                <a:gd name="connsiteY27" fmla="*/ 30756 h 174505"/>
                <a:gd name="connsiteX28" fmla="*/ 211394 w 240657"/>
                <a:gd name="connsiteY28" fmla="*/ 8275 h 174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40657" h="174505">
                  <a:moveTo>
                    <a:pt x="211394" y="8275"/>
                  </a:moveTo>
                  <a:cubicBezTo>
                    <a:pt x="201937" y="2719"/>
                    <a:pt x="191124" y="-108"/>
                    <a:pt x="180157" y="104"/>
                  </a:cubicBezTo>
                  <a:cubicBezTo>
                    <a:pt x="168293" y="130"/>
                    <a:pt x="156690" y="3549"/>
                    <a:pt x="146713" y="9961"/>
                  </a:cubicBezTo>
                  <a:cubicBezTo>
                    <a:pt x="138371" y="15352"/>
                    <a:pt x="131959" y="23255"/>
                    <a:pt x="128411" y="32528"/>
                  </a:cubicBezTo>
                  <a:cubicBezTo>
                    <a:pt x="114675" y="3973"/>
                    <a:pt x="80374" y="-8050"/>
                    <a:pt x="51793" y="5676"/>
                  </a:cubicBezTo>
                  <a:cubicBezTo>
                    <a:pt x="49876" y="6597"/>
                    <a:pt x="48011" y="7622"/>
                    <a:pt x="46207" y="8750"/>
                  </a:cubicBezTo>
                  <a:cubicBezTo>
                    <a:pt x="38895" y="13501"/>
                    <a:pt x="33016" y="20151"/>
                    <a:pt x="29204" y="27989"/>
                  </a:cubicBezTo>
                  <a:lnTo>
                    <a:pt x="29204" y="3173"/>
                  </a:lnTo>
                  <a:lnTo>
                    <a:pt x="0" y="3173"/>
                  </a:lnTo>
                  <a:lnTo>
                    <a:pt x="0" y="174505"/>
                  </a:lnTo>
                  <a:lnTo>
                    <a:pt x="29247" y="174505"/>
                  </a:lnTo>
                  <a:lnTo>
                    <a:pt x="29247" y="70357"/>
                  </a:lnTo>
                  <a:cubicBezTo>
                    <a:pt x="29009" y="62130"/>
                    <a:pt x="30822" y="53976"/>
                    <a:pt x="34526" y="46622"/>
                  </a:cubicBezTo>
                  <a:cubicBezTo>
                    <a:pt x="37753" y="40345"/>
                    <a:pt x="42690" y="35101"/>
                    <a:pt x="48760" y="31491"/>
                  </a:cubicBezTo>
                  <a:cubicBezTo>
                    <a:pt x="55129" y="27903"/>
                    <a:pt x="62350" y="26095"/>
                    <a:pt x="69657" y="26260"/>
                  </a:cubicBezTo>
                  <a:cubicBezTo>
                    <a:pt x="79587" y="25931"/>
                    <a:pt x="89131" y="30112"/>
                    <a:pt x="95617" y="37630"/>
                  </a:cubicBezTo>
                  <a:cubicBezTo>
                    <a:pt x="102310" y="45209"/>
                    <a:pt x="105654" y="56004"/>
                    <a:pt x="105654" y="70011"/>
                  </a:cubicBezTo>
                  <a:lnTo>
                    <a:pt x="105654" y="174505"/>
                  </a:lnTo>
                  <a:lnTo>
                    <a:pt x="134858" y="174505"/>
                  </a:lnTo>
                  <a:lnTo>
                    <a:pt x="134858" y="70357"/>
                  </a:lnTo>
                  <a:cubicBezTo>
                    <a:pt x="134858" y="56350"/>
                    <a:pt x="138665" y="45455"/>
                    <a:pt x="146237" y="37760"/>
                  </a:cubicBezTo>
                  <a:cubicBezTo>
                    <a:pt x="153886" y="30047"/>
                    <a:pt x="164408" y="25879"/>
                    <a:pt x="175268" y="26260"/>
                  </a:cubicBezTo>
                  <a:cubicBezTo>
                    <a:pt x="185193" y="25948"/>
                    <a:pt x="194729" y="30125"/>
                    <a:pt x="201227" y="37630"/>
                  </a:cubicBezTo>
                  <a:cubicBezTo>
                    <a:pt x="208007" y="45209"/>
                    <a:pt x="211407" y="56004"/>
                    <a:pt x="211438" y="70011"/>
                  </a:cubicBezTo>
                  <a:lnTo>
                    <a:pt x="211438" y="174505"/>
                  </a:lnTo>
                  <a:lnTo>
                    <a:pt x="240642" y="174505"/>
                  </a:lnTo>
                  <a:lnTo>
                    <a:pt x="240642" y="64910"/>
                  </a:lnTo>
                  <a:cubicBezTo>
                    <a:pt x="240897" y="53029"/>
                    <a:pt x="238128" y="41274"/>
                    <a:pt x="232594" y="30756"/>
                  </a:cubicBezTo>
                  <a:cubicBezTo>
                    <a:pt x="227714" y="21469"/>
                    <a:pt x="220381" y="13696"/>
                    <a:pt x="211394" y="8275"/>
                  </a:cubicBezTo>
                  <a:close/>
                </a:path>
              </a:pathLst>
            </a:custGeom>
            <a:solidFill>
              <a:srgbClr val="00A443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35" name="Forma libre 48">
              <a:extLst>
                <a:ext uri="{FF2B5EF4-FFF2-40B4-BE49-F238E27FC236}">
                  <a16:creationId xmlns:a16="http://schemas.microsoft.com/office/drawing/2014/main" id="{9E7A2C52-8037-BBAA-9221-E67DD6D88108}"/>
                </a:ext>
              </a:extLst>
            </p:cNvPr>
            <p:cNvSpPr/>
            <p:nvPr/>
          </p:nvSpPr>
          <p:spPr>
            <a:xfrm>
              <a:off x="7695121" y="5914531"/>
              <a:ext cx="168670" cy="230409"/>
            </a:xfrm>
            <a:custGeom>
              <a:avLst/>
              <a:gdLst>
                <a:gd name="connsiteX0" fmla="*/ 129709 w 168670"/>
                <a:gd name="connsiteY0" fmla="*/ 11218 h 230409"/>
                <a:gd name="connsiteX1" fmla="*/ 88953 w 168670"/>
                <a:gd name="connsiteY1" fmla="*/ 21 h 230409"/>
                <a:gd name="connsiteX2" fmla="*/ 56548 w 168670"/>
                <a:gd name="connsiteY2" fmla="*/ 7673 h 230409"/>
                <a:gd name="connsiteX3" fmla="*/ 33963 w 168670"/>
                <a:gd name="connsiteY3" fmla="*/ 28036 h 230409"/>
                <a:gd name="connsiteX4" fmla="*/ 29204 w 168670"/>
                <a:gd name="connsiteY4" fmla="*/ 35818 h 230409"/>
                <a:gd name="connsiteX5" fmla="*/ 29204 w 168670"/>
                <a:gd name="connsiteY5" fmla="*/ 3091 h 230409"/>
                <a:gd name="connsiteX6" fmla="*/ 0 w 168670"/>
                <a:gd name="connsiteY6" fmla="*/ 3091 h 230409"/>
                <a:gd name="connsiteX7" fmla="*/ 0 w 168670"/>
                <a:gd name="connsiteY7" fmla="*/ 230409 h 230409"/>
                <a:gd name="connsiteX8" fmla="*/ 29420 w 168670"/>
                <a:gd name="connsiteY8" fmla="*/ 230409 h 230409"/>
                <a:gd name="connsiteX9" fmla="*/ 29420 w 168670"/>
                <a:gd name="connsiteY9" fmla="*/ 141566 h 230409"/>
                <a:gd name="connsiteX10" fmla="*/ 34353 w 168670"/>
                <a:gd name="connsiteY10" fmla="*/ 149521 h 230409"/>
                <a:gd name="connsiteX11" fmla="*/ 56894 w 168670"/>
                <a:gd name="connsiteY11" fmla="*/ 169840 h 230409"/>
                <a:gd name="connsiteX12" fmla="*/ 89170 w 168670"/>
                <a:gd name="connsiteY12" fmla="*/ 177492 h 230409"/>
                <a:gd name="connsiteX13" fmla="*/ 145891 w 168670"/>
                <a:gd name="connsiteY13" fmla="*/ 152720 h 230409"/>
                <a:gd name="connsiteX14" fmla="*/ 162677 w 168670"/>
                <a:gd name="connsiteY14" fmla="*/ 124575 h 230409"/>
                <a:gd name="connsiteX15" fmla="*/ 168648 w 168670"/>
                <a:gd name="connsiteY15" fmla="*/ 88605 h 230409"/>
                <a:gd name="connsiteX16" fmla="*/ 158265 w 168670"/>
                <a:gd name="connsiteY16" fmla="*/ 42432 h 230409"/>
                <a:gd name="connsiteX17" fmla="*/ 129709 w 168670"/>
                <a:gd name="connsiteY17" fmla="*/ 11218 h 230409"/>
                <a:gd name="connsiteX18" fmla="*/ 134988 w 168670"/>
                <a:gd name="connsiteY18" fmla="*/ 114977 h 230409"/>
                <a:gd name="connsiteX19" fmla="*/ 123609 w 168670"/>
                <a:gd name="connsiteY19" fmla="*/ 134648 h 230409"/>
                <a:gd name="connsiteX20" fmla="*/ 105913 w 168670"/>
                <a:gd name="connsiteY20" fmla="*/ 146883 h 230409"/>
                <a:gd name="connsiteX21" fmla="*/ 83848 w 168670"/>
                <a:gd name="connsiteY21" fmla="*/ 150947 h 230409"/>
                <a:gd name="connsiteX22" fmla="*/ 43957 w 168670"/>
                <a:gd name="connsiteY22" fmla="*/ 134476 h 230409"/>
                <a:gd name="connsiteX23" fmla="*/ 28512 w 168670"/>
                <a:gd name="connsiteY23" fmla="*/ 88865 h 230409"/>
                <a:gd name="connsiteX24" fmla="*/ 32579 w 168670"/>
                <a:gd name="connsiteY24" fmla="*/ 62709 h 230409"/>
                <a:gd name="connsiteX25" fmla="*/ 44131 w 168670"/>
                <a:gd name="connsiteY25" fmla="*/ 43038 h 230409"/>
                <a:gd name="connsiteX26" fmla="*/ 61437 w 168670"/>
                <a:gd name="connsiteY26" fmla="*/ 30673 h 230409"/>
                <a:gd name="connsiteX27" fmla="*/ 83675 w 168670"/>
                <a:gd name="connsiteY27" fmla="*/ 26350 h 230409"/>
                <a:gd name="connsiteX28" fmla="*/ 123263 w 168670"/>
                <a:gd name="connsiteY28" fmla="*/ 42994 h 230409"/>
                <a:gd name="connsiteX29" fmla="*/ 138709 w 168670"/>
                <a:gd name="connsiteY29" fmla="*/ 88822 h 230409"/>
                <a:gd name="connsiteX30" fmla="*/ 134988 w 168670"/>
                <a:gd name="connsiteY30" fmla="*/ 115064 h 230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68670" h="230409">
                  <a:moveTo>
                    <a:pt x="129709" y="11218"/>
                  </a:moveTo>
                  <a:cubicBezTo>
                    <a:pt x="117465" y="3700"/>
                    <a:pt x="103318" y="-182"/>
                    <a:pt x="88953" y="21"/>
                  </a:cubicBezTo>
                  <a:cubicBezTo>
                    <a:pt x="77661" y="-264"/>
                    <a:pt x="66507" y="2369"/>
                    <a:pt x="56548" y="7673"/>
                  </a:cubicBezTo>
                  <a:cubicBezTo>
                    <a:pt x="47544" y="12624"/>
                    <a:pt x="39813" y="19593"/>
                    <a:pt x="33963" y="28036"/>
                  </a:cubicBezTo>
                  <a:cubicBezTo>
                    <a:pt x="32246" y="30548"/>
                    <a:pt x="30658" y="33146"/>
                    <a:pt x="29204" y="35818"/>
                  </a:cubicBezTo>
                  <a:lnTo>
                    <a:pt x="29204" y="3091"/>
                  </a:lnTo>
                  <a:lnTo>
                    <a:pt x="0" y="3091"/>
                  </a:lnTo>
                  <a:lnTo>
                    <a:pt x="0" y="230409"/>
                  </a:lnTo>
                  <a:lnTo>
                    <a:pt x="29420" y="230409"/>
                  </a:lnTo>
                  <a:lnTo>
                    <a:pt x="29420" y="141566"/>
                  </a:lnTo>
                  <a:cubicBezTo>
                    <a:pt x="30913" y="144307"/>
                    <a:pt x="32561" y="146961"/>
                    <a:pt x="34353" y="149521"/>
                  </a:cubicBezTo>
                  <a:cubicBezTo>
                    <a:pt x="40232" y="157912"/>
                    <a:pt x="47938" y="164860"/>
                    <a:pt x="56894" y="169840"/>
                  </a:cubicBezTo>
                  <a:cubicBezTo>
                    <a:pt x="66806" y="175140"/>
                    <a:pt x="77921" y="177778"/>
                    <a:pt x="89170" y="177492"/>
                  </a:cubicBezTo>
                  <a:cubicBezTo>
                    <a:pt x="110759" y="177765"/>
                    <a:pt x="131440" y="168742"/>
                    <a:pt x="145891" y="152720"/>
                  </a:cubicBezTo>
                  <a:cubicBezTo>
                    <a:pt x="153289" y="144540"/>
                    <a:pt x="159000" y="134973"/>
                    <a:pt x="162677" y="124575"/>
                  </a:cubicBezTo>
                  <a:cubicBezTo>
                    <a:pt x="166788" y="113032"/>
                    <a:pt x="168778" y="100853"/>
                    <a:pt x="168648" y="88605"/>
                  </a:cubicBezTo>
                  <a:cubicBezTo>
                    <a:pt x="168994" y="72601"/>
                    <a:pt x="165403" y="56760"/>
                    <a:pt x="158265" y="42432"/>
                  </a:cubicBezTo>
                  <a:cubicBezTo>
                    <a:pt x="151775" y="29610"/>
                    <a:pt x="141910" y="18810"/>
                    <a:pt x="129709" y="11218"/>
                  </a:cubicBezTo>
                  <a:close/>
                  <a:moveTo>
                    <a:pt x="134988" y="114977"/>
                  </a:moveTo>
                  <a:cubicBezTo>
                    <a:pt x="132608" y="122258"/>
                    <a:pt x="128714" y="128955"/>
                    <a:pt x="123609" y="134648"/>
                  </a:cubicBezTo>
                  <a:cubicBezTo>
                    <a:pt x="118720" y="140009"/>
                    <a:pt x="112663" y="144194"/>
                    <a:pt x="105913" y="146883"/>
                  </a:cubicBezTo>
                  <a:cubicBezTo>
                    <a:pt x="98861" y="149620"/>
                    <a:pt x="91376" y="151003"/>
                    <a:pt x="83848" y="150947"/>
                  </a:cubicBezTo>
                  <a:cubicBezTo>
                    <a:pt x="68796" y="151462"/>
                    <a:pt x="54255" y="145457"/>
                    <a:pt x="43957" y="134476"/>
                  </a:cubicBezTo>
                  <a:cubicBezTo>
                    <a:pt x="33660" y="123494"/>
                    <a:pt x="28512" y="108289"/>
                    <a:pt x="28512" y="88865"/>
                  </a:cubicBezTo>
                  <a:cubicBezTo>
                    <a:pt x="28369" y="79981"/>
                    <a:pt x="29745" y="71135"/>
                    <a:pt x="32579" y="62709"/>
                  </a:cubicBezTo>
                  <a:cubicBezTo>
                    <a:pt x="35062" y="55441"/>
                    <a:pt x="38991" y="48749"/>
                    <a:pt x="44131" y="43038"/>
                  </a:cubicBezTo>
                  <a:cubicBezTo>
                    <a:pt x="48933" y="37711"/>
                    <a:pt x="54839" y="33492"/>
                    <a:pt x="61437" y="30673"/>
                  </a:cubicBezTo>
                  <a:cubicBezTo>
                    <a:pt x="68480" y="27742"/>
                    <a:pt x="76060" y="26268"/>
                    <a:pt x="83675" y="26350"/>
                  </a:cubicBezTo>
                  <a:cubicBezTo>
                    <a:pt x="98645" y="25896"/>
                    <a:pt x="113096" y="31970"/>
                    <a:pt x="123263" y="42994"/>
                  </a:cubicBezTo>
                  <a:cubicBezTo>
                    <a:pt x="133560" y="54062"/>
                    <a:pt x="138709" y="69336"/>
                    <a:pt x="138709" y="88822"/>
                  </a:cubicBezTo>
                  <a:cubicBezTo>
                    <a:pt x="138925" y="97715"/>
                    <a:pt x="137670" y="106577"/>
                    <a:pt x="134988" y="115064"/>
                  </a:cubicBezTo>
                  <a:close/>
                </a:path>
              </a:pathLst>
            </a:custGeom>
            <a:solidFill>
              <a:srgbClr val="00A443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36" name="Forma libre 49">
              <a:extLst>
                <a:ext uri="{FF2B5EF4-FFF2-40B4-BE49-F238E27FC236}">
                  <a16:creationId xmlns:a16="http://schemas.microsoft.com/office/drawing/2014/main" id="{6660D465-28AB-3A79-4BEF-C37DB840EE32}"/>
                </a:ext>
              </a:extLst>
            </p:cNvPr>
            <p:cNvSpPr/>
            <p:nvPr/>
          </p:nvSpPr>
          <p:spPr>
            <a:xfrm>
              <a:off x="7882138" y="5914540"/>
              <a:ext cx="150523" cy="177661"/>
            </a:xfrm>
            <a:custGeom>
              <a:avLst/>
              <a:gdLst>
                <a:gd name="connsiteX0" fmla="*/ 126873 w 150523"/>
                <a:gd name="connsiteY0" fmla="*/ 15620 h 177661"/>
                <a:gd name="connsiteX1" fmla="*/ 102774 w 150523"/>
                <a:gd name="connsiteY1" fmla="*/ 3774 h 177661"/>
                <a:gd name="connsiteX2" fmla="*/ 74738 w 150523"/>
                <a:gd name="connsiteY2" fmla="*/ 13 h 177661"/>
                <a:gd name="connsiteX3" fmla="*/ 32987 w 150523"/>
                <a:gd name="connsiteY3" fmla="*/ 10561 h 177661"/>
                <a:gd name="connsiteX4" fmla="*/ 6163 w 150523"/>
                <a:gd name="connsiteY4" fmla="*/ 41776 h 177661"/>
                <a:gd name="connsiteX5" fmla="*/ 29223 w 150523"/>
                <a:gd name="connsiteY5" fmla="*/ 54313 h 177661"/>
                <a:gd name="connsiteX6" fmla="*/ 46226 w 150523"/>
                <a:gd name="connsiteY6" fmla="*/ 33777 h 177661"/>
                <a:gd name="connsiteX7" fmla="*/ 74392 w 150523"/>
                <a:gd name="connsiteY7" fmla="*/ 26169 h 177661"/>
                <a:gd name="connsiteX8" fmla="*/ 97496 w 150523"/>
                <a:gd name="connsiteY8" fmla="*/ 30492 h 177661"/>
                <a:gd name="connsiteX9" fmla="*/ 114802 w 150523"/>
                <a:gd name="connsiteY9" fmla="*/ 44413 h 177661"/>
                <a:gd name="connsiteX10" fmla="*/ 121421 w 150523"/>
                <a:gd name="connsiteY10" fmla="*/ 70353 h 177661"/>
                <a:gd name="connsiteX11" fmla="*/ 121421 w 150523"/>
                <a:gd name="connsiteY11" fmla="*/ 91191 h 177661"/>
                <a:gd name="connsiteX12" fmla="*/ 116359 w 150523"/>
                <a:gd name="connsiteY12" fmla="*/ 86046 h 177661"/>
                <a:gd name="connsiteX13" fmla="*/ 69460 w 150523"/>
                <a:gd name="connsiteY13" fmla="*/ 72125 h 177661"/>
                <a:gd name="connsiteX14" fmla="*/ 34847 w 150523"/>
                <a:gd name="connsiteY14" fmla="*/ 78221 h 177661"/>
                <a:gd name="connsiteX15" fmla="*/ 9537 w 150523"/>
                <a:gd name="connsiteY15" fmla="*/ 96033 h 177661"/>
                <a:gd name="connsiteX16" fmla="*/ 19 w 150523"/>
                <a:gd name="connsiteY16" fmla="*/ 124740 h 177661"/>
                <a:gd name="connsiteX17" fmla="*/ 9364 w 150523"/>
                <a:gd name="connsiteY17" fmla="*/ 153576 h 177661"/>
                <a:gd name="connsiteX18" fmla="*/ 34328 w 150523"/>
                <a:gd name="connsiteY18" fmla="*/ 171561 h 177661"/>
                <a:gd name="connsiteX19" fmla="*/ 68291 w 150523"/>
                <a:gd name="connsiteY19" fmla="*/ 177657 h 177661"/>
                <a:gd name="connsiteX20" fmla="*/ 115883 w 150523"/>
                <a:gd name="connsiteY20" fmla="*/ 163390 h 177661"/>
                <a:gd name="connsiteX21" fmla="*/ 121984 w 150523"/>
                <a:gd name="connsiteY21" fmla="*/ 156991 h 177661"/>
                <a:gd name="connsiteX22" fmla="*/ 121984 w 150523"/>
                <a:gd name="connsiteY22" fmla="*/ 174284 h 177661"/>
                <a:gd name="connsiteX23" fmla="*/ 150496 w 150523"/>
                <a:gd name="connsiteY23" fmla="*/ 174284 h 177661"/>
                <a:gd name="connsiteX24" fmla="*/ 150496 w 150523"/>
                <a:gd name="connsiteY24" fmla="*/ 67067 h 177661"/>
                <a:gd name="connsiteX25" fmla="*/ 144049 w 150523"/>
                <a:gd name="connsiteY25" fmla="*/ 36372 h 177661"/>
                <a:gd name="connsiteX26" fmla="*/ 126873 w 150523"/>
                <a:gd name="connsiteY26" fmla="*/ 15620 h 177661"/>
                <a:gd name="connsiteX27" fmla="*/ 108874 w 150523"/>
                <a:gd name="connsiteY27" fmla="*/ 147134 h 177661"/>
                <a:gd name="connsiteX28" fmla="*/ 76425 w 150523"/>
                <a:gd name="connsiteY28" fmla="*/ 154743 h 177661"/>
                <a:gd name="connsiteX29" fmla="*/ 43327 w 150523"/>
                <a:gd name="connsiteY29" fmla="*/ 147307 h 177661"/>
                <a:gd name="connsiteX30" fmla="*/ 32987 w 150523"/>
                <a:gd name="connsiteY30" fmla="*/ 112682 h 177661"/>
                <a:gd name="connsiteX31" fmla="*/ 43327 w 150523"/>
                <a:gd name="connsiteY31" fmla="*/ 102345 h 177661"/>
                <a:gd name="connsiteX32" fmla="*/ 76425 w 150523"/>
                <a:gd name="connsiteY32" fmla="*/ 95039 h 177661"/>
                <a:gd name="connsiteX33" fmla="*/ 108874 w 150523"/>
                <a:gd name="connsiteY33" fmla="*/ 102648 h 177661"/>
                <a:gd name="connsiteX34" fmla="*/ 118739 w 150523"/>
                <a:gd name="connsiteY34" fmla="*/ 137286 h 177661"/>
                <a:gd name="connsiteX35" fmla="*/ 108874 w 150523"/>
                <a:gd name="connsiteY35" fmla="*/ 147134 h 177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50523" h="177661">
                  <a:moveTo>
                    <a:pt x="126873" y="15620"/>
                  </a:moveTo>
                  <a:cubicBezTo>
                    <a:pt x="119647" y="10172"/>
                    <a:pt x="111470" y="6152"/>
                    <a:pt x="102774" y="3774"/>
                  </a:cubicBezTo>
                  <a:cubicBezTo>
                    <a:pt x="93645" y="1245"/>
                    <a:pt x="84213" y="-22"/>
                    <a:pt x="74738" y="13"/>
                  </a:cubicBezTo>
                  <a:cubicBezTo>
                    <a:pt x="60114" y="-242"/>
                    <a:pt x="45707" y="3402"/>
                    <a:pt x="32987" y="10561"/>
                  </a:cubicBezTo>
                  <a:cubicBezTo>
                    <a:pt x="20743" y="17582"/>
                    <a:pt x="11268" y="28603"/>
                    <a:pt x="6163" y="41776"/>
                  </a:cubicBezTo>
                  <a:lnTo>
                    <a:pt x="29223" y="54313"/>
                  </a:lnTo>
                  <a:cubicBezTo>
                    <a:pt x="32554" y="45827"/>
                    <a:pt x="38525" y="38633"/>
                    <a:pt x="46226" y="33777"/>
                  </a:cubicBezTo>
                  <a:cubicBezTo>
                    <a:pt x="54663" y="28564"/>
                    <a:pt x="64484" y="25922"/>
                    <a:pt x="74392" y="26169"/>
                  </a:cubicBezTo>
                  <a:cubicBezTo>
                    <a:pt x="82309" y="26086"/>
                    <a:pt x="90141" y="27556"/>
                    <a:pt x="97496" y="30492"/>
                  </a:cubicBezTo>
                  <a:cubicBezTo>
                    <a:pt x="104548" y="33254"/>
                    <a:pt x="110605" y="38114"/>
                    <a:pt x="114802" y="44413"/>
                  </a:cubicBezTo>
                  <a:cubicBezTo>
                    <a:pt x="119561" y="52195"/>
                    <a:pt x="121897" y="61235"/>
                    <a:pt x="121421" y="70353"/>
                  </a:cubicBezTo>
                  <a:lnTo>
                    <a:pt x="121421" y="91191"/>
                  </a:lnTo>
                  <a:cubicBezTo>
                    <a:pt x="119864" y="89349"/>
                    <a:pt x="118177" y="87629"/>
                    <a:pt x="116359" y="86046"/>
                  </a:cubicBezTo>
                  <a:cubicBezTo>
                    <a:pt x="105457" y="76738"/>
                    <a:pt x="89838" y="72095"/>
                    <a:pt x="69460" y="72125"/>
                  </a:cubicBezTo>
                  <a:cubicBezTo>
                    <a:pt x="57648" y="71983"/>
                    <a:pt x="45924" y="74049"/>
                    <a:pt x="34847" y="78221"/>
                  </a:cubicBezTo>
                  <a:cubicBezTo>
                    <a:pt x="24983" y="81835"/>
                    <a:pt x="16244" y="87979"/>
                    <a:pt x="9537" y="96033"/>
                  </a:cubicBezTo>
                  <a:cubicBezTo>
                    <a:pt x="3091" y="104187"/>
                    <a:pt x="-284" y="114351"/>
                    <a:pt x="19" y="124740"/>
                  </a:cubicBezTo>
                  <a:cubicBezTo>
                    <a:pt x="-284" y="135142"/>
                    <a:pt x="3004" y="145323"/>
                    <a:pt x="9364" y="153576"/>
                  </a:cubicBezTo>
                  <a:cubicBezTo>
                    <a:pt x="15897" y="161708"/>
                    <a:pt x="24550" y="167921"/>
                    <a:pt x="34328" y="171561"/>
                  </a:cubicBezTo>
                  <a:cubicBezTo>
                    <a:pt x="45188" y="175703"/>
                    <a:pt x="56697" y="177769"/>
                    <a:pt x="68291" y="177657"/>
                  </a:cubicBezTo>
                  <a:cubicBezTo>
                    <a:pt x="88886" y="177657"/>
                    <a:pt x="104764" y="172901"/>
                    <a:pt x="115883" y="163390"/>
                  </a:cubicBezTo>
                  <a:cubicBezTo>
                    <a:pt x="118133" y="161462"/>
                    <a:pt x="120167" y="159322"/>
                    <a:pt x="121984" y="156991"/>
                  </a:cubicBezTo>
                  <a:lnTo>
                    <a:pt x="121984" y="174284"/>
                  </a:lnTo>
                  <a:lnTo>
                    <a:pt x="150496" y="174284"/>
                  </a:lnTo>
                  <a:lnTo>
                    <a:pt x="150496" y="67067"/>
                  </a:lnTo>
                  <a:cubicBezTo>
                    <a:pt x="150799" y="56470"/>
                    <a:pt x="148592" y="45956"/>
                    <a:pt x="144049" y="36372"/>
                  </a:cubicBezTo>
                  <a:cubicBezTo>
                    <a:pt x="139982" y="28235"/>
                    <a:pt x="134098" y="21141"/>
                    <a:pt x="126873" y="15620"/>
                  </a:cubicBezTo>
                  <a:close/>
                  <a:moveTo>
                    <a:pt x="108874" y="147134"/>
                  </a:moveTo>
                  <a:cubicBezTo>
                    <a:pt x="98924" y="152504"/>
                    <a:pt x="87718" y="155128"/>
                    <a:pt x="76425" y="154743"/>
                  </a:cubicBezTo>
                  <a:cubicBezTo>
                    <a:pt x="64917" y="155128"/>
                    <a:pt x="53538" y="152569"/>
                    <a:pt x="43327" y="147307"/>
                  </a:cubicBezTo>
                  <a:cubicBezTo>
                    <a:pt x="30910" y="140602"/>
                    <a:pt x="26281" y="125099"/>
                    <a:pt x="32987" y="112682"/>
                  </a:cubicBezTo>
                  <a:cubicBezTo>
                    <a:pt x="35367" y="108303"/>
                    <a:pt x="38958" y="104710"/>
                    <a:pt x="43327" y="102345"/>
                  </a:cubicBezTo>
                  <a:cubicBezTo>
                    <a:pt x="53582" y="97170"/>
                    <a:pt x="64960" y="94658"/>
                    <a:pt x="76425" y="95039"/>
                  </a:cubicBezTo>
                  <a:cubicBezTo>
                    <a:pt x="87718" y="94654"/>
                    <a:pt x="98924" y="97278"/>
                    <a:pt x="108874" y="102648"/>
                  </a:cubicBezTo>
                  <a:cubicBezTo>
                    <a:pt x="121162" y="109496"/>
                    <a:pt x="125575" y="125003"/>
                    <a:pt x="118739" y="137286"/>
                  </a:cubicBezTo>
                  <a:cubicBezTo>
                    <a:pt x="116403" y="141419"/>
                    <a:pt x="113028" y="144830"/>
                    <a:pt x="108874" y="147134"/>
                  </a:cubicBezTo>
                  <a:close/>
                </a:path>
              </a:pathLst>
            </a:custGeom>
            <a:solidFill>
              <a:srgbClr val="00A443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37" name="Forma libre 50">
              <a:extLst>
                <a:ext uri="{FF2B5EF4-FFF2-40B4-BE49-F238E27FC236}">
                  <a16:creationId xmlns:a16="http://schemas.microsoft.com/office/drawing/2014/main" id="{17D44A64-2C49-EC3E-CCD6-0224E5F342E2}"/>
                </a:ext>
              </a:extLst>
            </p:cNvPr>
            <p:cNvSpPr/>
            <p:nvPr/>
          </p:nvSpPr>
          <p:spPr>
            <a:xfrm>
              <a:off x="8068371" y="5914542"/>
              <a:ext cx="145777" cy="174412"/>
            </a:xfrm>
            <a:custGeom>
              <a:avLst/>
              <a:gdLst>
                <a:gd name="connsiteX0" fmla="*/ 114783 w 145777"/>
                <a:gd name="connsiteY0" fmla="*/ 8182 h 174412"/>
                <a:gd name="connsiteX1" fmla="*/ 81512 w 145777"/>
                <a:gd name="connsiteY1" fmla="*/ 11 h 174412"/>
                <a:gd name="connsiteX2" fmla="*/ 48241 w 145777"/>
                <a:gd name="connsiteY2" fmla="*/ 9003 h 174412"/>
                <a:gd name="connsiteX3" fmla="*/ 29204 w 145777"/>
                <a:gd name="connsiteY3" fmla="*/ 29625 h 174412"/>
                <a:gd name="connsiteX4" fmla="*/ 29204 w 145777"/>
                <a:gd name="connsiteY4" fmla="*/ 3080 h 174412"/>
                <a:gd name="connsiteX5" fmla="*/ 0 w 145777"/>
                <a:gd name="connsiteY5" fmla="*/ 3080 h 174412"/>
                <a:gd name="connsiteX6" fmla="*/ 0 w 145777"/>
                <a:gd name="connsiteY6" fmla="*/ 174412 h 174412"/>
                <a:gd name="connsiteX7" fmla="*/ 29204 w 145777"/>
                <a:gd name="connsiteY7" fmla="*/ 174412 h 174412"/>
                <a:gd name="connsiteX8" fmla="*/ 29204 w 145777"/>
                <a:gd name="connsiteY8" fmla="*/ 72642 h 174412"/>
                <a:gd name="connsiteX9" fmla="*/ 42184 w 145777"/>
                <a:gd name="connsiteY9" fmla="*/ 38531 h 174412"/>
                <a:gd name="connsiteX10" fmla="*/ 75498 w 145777"/>
                <a:gd name="connsiteY10" fmla="*/ 26167 h 174412"/>
                <a:gd name="connsiteX11" fmla="*/ 105178 w 145777"/>
                <a:gd name="connsiteY11" fmla="*/ 38359 h 174412"/>
                <a:gd name="connsiteX12" fmla="*/ 116557 w 145777"/>
                <a:gd name="connsiteY12" fmla="*/ 71604 h 174412"/>
                <a:gd name="connsiteX13" fmla="*/ 116557 w 145777"/>
                <a:gd name="connsiteY13" fmla="*/ 174412 h 174412"/>
                <a:gd name="connsiteX14" fmla="*/ 145761 w 145777"/>
                <a:gd name="connsiteY14" fmla="*/ 174412 h 174412"/>
                <a:gd name="connsiteX15" fmla="*/ 145761 w 145777"/>
                <a:gd name="connsiteY15" fmla="*/ 67195 h 174412"/>
                <a:gd name="connsiteX16" fmla="*/ 137627 w 145777"/>
                <a:gd name="connsiteY16" fmla="*/ 31571 h 174412"/>
                <a:gd name="connsiteX17" fmla="*/ 114783 w 145777"/>
                <a:gd name="connsiteY17" fmla="*/ 8182 h 174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45777" h="174412">
                  <a:moveTo>
                    <a:pt x="114783" y="8182"/>
                  </a:moveTo>
                  <a:cubicBezTo>
                    <a:pt x="104572" y="2618"/>
                    <a:pt x="93107" y="-197"/>
                    <a:pt x="81512" y="11"/>
                  </a:cubicBezTo>
                  <a:cubicBezTo>
                    <a:pt x="69830" y="2"/>
                    <a:pt x="58322" y="3106"/>
                    <a:pt x="48241" y="9003"/>
                  </a:cubicBezTo>
                  <a:cubicBezTo>
                    <a:pt x="40020" y="13901"/>
                    <a:pt x="33444" y="21065"/>
                    <a:pt x="29204" y="29625"/>
                  </a:cubicBezTo>
                  <a:lnTo>
                    <a:pt x="29204" y="3080"/>
                  </a:lnTo>
                  <a:lnTo>
                    <a:pt x="0" y="3080"/>
                  </a:lnTo>
                  <a:lnTo>
                    <a:pt x="0" y="174412"/>
                  </a:lnTo>
                  <a:lnTo>
                    <a:pt x="29204" y="174412"/>
                  </a:lnTo>
                  <a:lnTo>
                    <a:pt x="29204" y="72642"/>
                  </a:lnTo>
                  <a:cubicBezTo>
                    <a:pt x="28555" y="59953"/>
                    <a:pt x="33271" y="47571"/>
                    <a:pt x="42184" y="38531"/>
                  </a:cubicBezTo>
                  <a:cubicBezTo>
                    <a:pt x="51183" y="30127"/>
                    <a:pt x="63167" y="25674"/>
                    <a:pt x="75498" y="26167"/>
                  </a:cubicBezTo>
                  <a:cubicBezTo>
                    <a:pt x="86704" y="25743"/>
                    <a:pt x="97520" y="30192"/>
                    <a:pt x="105178" y="38359"/>
                  </a:cubicBezTo>
                  <a:cubicBezTo>
                    <a:pt x="113139" y="47546"/>
                    <a:pt x="117206" y="59465"/>
                    <a:pt x="116557" y="71604"/>
                  </a:cubicBezTo>
                  <a:lnTo>
                    <a:pt x="116557" y="174412"/>
                  </a:lnTo>
                  <a:lnTo>
                    <a:pt x="145761" y="174412"/>
                  </a:lnTo>
                  <a:lnTo>
                    <a:pt x="145761" y="67195"/>
                  </a:lnTo>
                  <a:cubicBezTo>
                    <a:pt x="146020" y="54830"/>
                    <a:pt x="143251" y="42591"/>
                    <a:pt x="137627" y="31571"/>
                  </a:cubicBezTo>
                  <a:cubicBezTo>
                    <a:pt x="132478" y="21705"/>
                    <a:pt x="124518" y="13573"/>
                    <a:pt x="114783" y="8182"/>
                  </a:cubicBezTo>
                  <a:close/>
                </a:path>
              </a:pathLst>
            </a:custGeom>
            <a:solidFill>
              <a:srgbClr val="00A443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38" name="Forma libre 51">
              <a:extLst>
                <a:ext uri="{FF2B5EF4-FFF2-40B4-BE49-F238E27FC236}">
                  <a16:creationId xmlns:a16="http://schemas.microsoft.com/office/drawing/2014/main" id="{B031E0C7-67BB-B45A-B81B-10357F323796}"/>
                </a:ext>
              </a:extLst>
            </p:cNvPr>
            <p:cNvSpPr/>
            <p:nvPr/>
          </p:nvSpPr>
          <p:spPr>
            <a:xfrm>
              <a:off x="8223693" y="5917622"/>
              <a:ext cx="168648" cy="227318"/>
            </a:xfrm>
            <a:custGeom>
              <a:avLst/>
              <a:gdLst>
                <a:gd name="connsiteX0" fmla="*/ 136848 w 168648"/>
                <a:gd name="connsiteY0" fmla="*/ 0 h 227318"/>
                <a:gd name="connsiteX1" fmla="*/ 94751 w 168648"/>
                <a:gd name="connsiteY1" fmla="*/ 85169 h 227318"/>
                <a:gd name="connsiteX2" fmla="*/ 84887 w 168648"/>
                <a:gd name="connsiteY2" fmla="*/ 105877 h 227318"/>
                <a:gd name="connsiteX3" fmla="*/ 75065 w 168648"/>
                <a:gd name="connsiteY3" fmla="*/ 85169 h 227318"/>
                <a:gd name="connsiteX4" fmla="*/ 33271 w 168648"/>
                <a:gd name="connsiteY4" fmla="*/ 0 h 227318"/>
                <a:gd name="connsiteX5" fmla="*/ 0 w 168648"/>
                <a:gd name="connsiteY5" fmla="*/ 0 h 227318"/>
                <a:gd name="connsiteX6" fmla="*/ 69614 w 168648"/>
                <a:gd name="connsiteY6" fmla="*/ 138086 h 227318"/>
                <a:gd name="connsiteX7" fmla="*/ 26348 w 168648"/>
                <a:gd name="connsiteY7" fmla="*/ 227319 h 227318"/>
                <a:gd name="connsiteX8" fmla="*/ 58278 w 168648"/>
                <a:gd name="connsiteY8" fmla="*/ 227319 h 227318"/>
                <a:gd name="connsiteX9" fmla="*/ 168648 w 168648"/>
                <a:gd name="connsiteY9" fmla="*/ 0 h 227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8648" h="227318">
                  <a:moveTo>
                    <a:pt x="136848" y="0"/>
                  </a:moveTo>
                  <a:lnTo>
                    <a:pt x="94751" y="85169"/>
                  </a:lnTo>
                  <a:cubicBezTo>
                    <a:pt x="92241" y="90357"/>
                    <a:pt x="88954" y="97261"/>
                    <a:pt x="84887" y="105877"/>
                  </a:cubicBezTo>
                  <a:lnTo>
                    <a:pt x="75065" y="85169"/>
                  </a:lnTo>
                  <a:lnTo>
                    <a:pt x="33271" y="0"/>
                  </a:lnTo>
                  <a:lnTo>
                    <a:pt x="0" y="0"/>
                  </a:lnTo>
                  <a:lnTo>
                    <a:pt x="69614" y="138086"/>
                  </a:lnTo>
                  <a:lnTo>
                    <a:pt x="26348" y="227319"/>
                  </a:lnTo>
                  <a:lnTo>
                    <a:pt x="58278" y="227319"/>
                  </a:lnTo>
                  <a:lnTo>
                    <a:pt x="168648" y="0"/>
                  </a:lnTo>
                  <a:close/>
                </a:path>
              </a:pathLst>
            </a:custGeom>
            <a:solidFill>
              <a:srgbClr val="00A443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E367189C-ABC7-DE3D-0F2F-372EC1B151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4137" y="401279"/>
            <a:ext cx="5045740" cy="604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3146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52">
            <a:extLst>
              <a:ext uri="{FF2B5EF4-FFF2-40B4-BE49-F238E27FC236}">
                <a16:creationId xmlns:a16="http://schemas.microsoft.com/office/drawing/2014/main" id="{A553C998-8812-E15B-68F4-9F9F2A1C5BD6}"/>
              </a:ext>
            </a:extLst>
          </p:cNvPr>
          <p:cNvGrpSpPr/>
          <p:nvPr/>
        </p:nvGrpSpPr>
        <p:grpSpPr>
          <a:xfrm>
            <a:off x="7182035" y="313075"/>
            <a:ext cx="1408980" cy="648493"/>
            <a:chOff x="3799123" y="4035174"/>
            <a:chExt cx="4593218" cy="2114062"/>
          </a:xfrm>
        </p:grpSpPr>
        <p:sp>
          <p:nvSpPr>
            <p:cNvPr id="5" name="Forma libre 18">
              <a:extLst>
                <a:ext uri="{FF2B5EF4-FFF2-40B4-BE49-F238E27FC236}">
                  <a16:creationId xmlns:a16="http://schemas.microsoft.com/office/drawing/2014/main" id="{F2D57F76-446C-2B19-4046-F8E3095D0EC6}"/>
                </a:ext>
              </a:extLst>
            </p:cNvPr>
            <p:cNvSpPr/>
            <p:nvPr/>
          </p:nvSpPr>
          <p:spPr>
            <a:xfrm>
              <a:off x="5207063" y="4288735"/>
              <a:ext cx="441110" cy="573398"/>
            </a:xfrm>
            <a:custGeom>
              <a:avLst/>
              <a:gdLst>
                <a:gd name="connsiteX0" fmla="*/ 372212 w 441110"/>
                <a:gd name="connsiteY0" fmla="*/ 287499 h 573398"/>
                <a:gd name="connsiteX1" fmla="*/ 328557 w 441110"/>
                <a:gd name="connsiteY1" fmla="*/ 269384 h 573398"/>
                <a:gd name="connsiteX2" fmla="*/ 376149 w 441110"/>
                <a:gd name="connsiteY2" fmla="*/ 239597 h 573398"/>
                <a:gd name="connsiteX3" fmla="*/ 412232 w 441110"/>
                <a:gd name="connsiteY3" fmla="*/ 152353 h 573398"/>
                <a:gd name="connsiteX4" fmla="*/ 388479 w 441110"/>
                <a:gd name="connsiteY4" fmla="*/ 66319 h 573398"/>
                <a:gd name="connsiteX5" fmla="*/ 321245 w 441110"/>
                <a:gd name="connsiteY5" fmla="*/ 16385 h 573398"/>
                <a:gd name="connsiteX6" fmla="*/ 217971 w 441110"/>
                <a:gd name="connsiteY6" fmla="*/ 0 h 573398"/>
                <a:gd name="connsiteX7" fmla="*/ 0 w 441110"/>
                <a:gd name="connsiteY7" fmla="*/ 0 h 573398"/>
                <a:gd name="connsiteX8" fmla="*/ 0 w 441110"/>
                <a:gd name="connsiteY8" fmla="*/ 573398 h 573398"/>
                <a:gd name="connsiteX9" fmla="*/ 236099 w 441110"/>
                <a:gd name="connsiteY9" fmla="*/ 573398 h 573398"/>
                <a:gd name="connsiteX10" fmla="*/ 345127 w 441110"/>
                <a:gd name="connsiteY10" fmla="*/ 555370 h 573398"/>
                <a:gd name="connsiteX11" fmla="*/ 416039 w 441110"/>
                <a:gd name="connsiteY11" fmla="*/ 501329 h 573398"/>
                <a:gd name="connsiteX12" fmla="*/ 441047 w 441110"/>
                <a:gd name="connsiteY12" fmla="*/ 410540 h 573398"/>
                <a:gd name="connsiteX13" fmla="*/ 372212 w 441110"/>
                <a:gd name="connsiteY13" fmla="*/ 287672 h 573398"/>
                <a:gd name="connsiteX14" fmla="*/ 84454 w 441110"/>
                <a:gd name="connsiteY14" fmla="*/ 74534 h 573398"/>
                <a:gd name="connsiteX15" fmla="*/ 213168 w 441110"/>
                <a:gd name="connsiteY15" fmla="*/ 74534 h 573398"/>
                <a:gd name="connsiteX16" fmla="*/ 293079 w 441110"/>
                <a:gd name="connsiteY16" fmla="*/ 92129 h 573398"/>
                <a:gd name="connsiteX17" fmla="*/ 323927 w 441110"/>
                <a:gd name="connsiteY17" fmla="*/ 157281 h 573398"/>
                <a:gd name="connsiteX18" fmla="*/ 309996 w 441110"/>
                <a:gd name="connsiteY18" fmla="*/ 207215 h 573398"/>
                <a:gd name="connsiteX19" fmla="*/ 271057 w 441110"/>
                <a:gd name="connsiteY19" fmla="*/ 232636 h 573398"/>
                <a:gd name="connsiteX20" fmla="*/ 213255 w 441110"/>
                <a:gd name="connsiteY20" fmla="*/ 239986 h 573398"/>
                <a:gd name="connsiteX21" fmla="*/ 84454 w 441110"/>
                <a:gd name="connsiteY21" fmla="*/ 239986 h 573398"/>
                <a:gd name="connsiteX22" fmla="*/ 320985 w 441110"/>
                <a:gd name="connsiteY22" fmla="*/ 477983 h 573398"/>
                <a:gd name="connsiteX23" fmla="*/ 234455 w 441110"/>
                <a:gd name="connsiteY23" fmla="*/ 498865 h 573398"/>
                <a:gd name="connsiteX24" fmla="*/ 84454 w 441110"/>
                <a:gd name="connsiteY24" fmla="*/ 498865 h 573398"/>
                <a:gd name="connsiteX25" fmla="*/ 84454 w 441110"/>
                <a:gd name="connsiteY25" fmla="*/ 311277 h 573398"/>
                <a:gd name="connsiteX26" fmla="*/ 234498 w 441110"/>
                <a:gd name="connsiteY26" fmla="*/ 311277 h 573398"/>
                <a:gd name="connsiteX27" fmla="*/ 297189 w 441110"/>
                <a:gd name="connsiteY27" fmla="*/ 320270 h 573398"/>
                <a:gd name="connsiteX28" fmla="*/ 338594 w 441110"/>
                <a:gd name="connsiteY28" fmla="*/ 349754 h 573398"/>
                <a:gd name="connsiteX29" fmla="*/ 353348 w 441110"/>
                <a:gd name="connsiteY29" fmla="*/ 405482 h 573398"/>
                <a:gd name="connsiteX30" fmla="*/ 320985 w 441110"/>
                <a:gd name="connsiteY30" fmla="*/ 477983 h 573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441110" h="573398">
                  <a:moveTo>
                    <a:pt x="372212" y="287499"/>
                  </a:moveTo>
                  <a:cubicBezTo>
                    <a:pt x="358566" y="279479"/>
                    <a:pt x="343873" y="273383"/>
                    <a:pt x="328557" y="269384"/>
                  </a:cubicBezTo>
                  <a:cubicBezTo>
                    <a:pt x="346218" y="262657"/>
                    <a:pt x="362386" y="252537"/>
                    <a:pt x="376149" y="239597"/>
                  </a:cubicBezTo>
                  <a:cubicBezTo>
                    <a:pt x="400204" y="216943"/>
                    <a:pt x="412232" y="187860"/>
                    <a:pt x="412232" y="152353"/>
                  </a:cubicBezTo>
                  <a:cubicBezTo>
                    <a:pt x="412232" y="117421"/>
                    <a:pt x="404314" y="88744"/>
                    <a:pt x="388479" y="66319"/>
                  </a:cubicBezTo>
                  <a:cubicBezTo>
                    <a:pt x="371662" y="43237"/>
                    <a:pt x="348212" y="25819"/>
                    <a:pt x="321245" y="16385"/>
                  </a:cubicBezTo>
                  <a:cubicBezTo>
                    <a:pt x="292257" y="5460"/>
                    <a:pt x="257831" y="0"/>
                    <a:pt x="217971" y="0"/>
                  </a:cubicBezTo>
                  <a:lnTo>
                    <a:pt x="0" y="0"/>
                  </a:lnTo>
                  <a:lnTo>
                    <a:pt x="0" y="573398"/>
                  </a:lnTo>
                  <a:lnTo>
                    <a:pt x="236099" y="573398"/>
                  </a:lnTo>
                  <a:cubicBezTo>
                    <a:pt x="278209" y="573398"/>
                    <a:pt x="314552" y="567389"/>
                    <a:pt x="345127" y="555370"/>
                  </a:cubicBezTo>
                  <a:cubicBezTo>
                    <a:pt x="373704" y="544960"/>
                    <a:pt x="398435" y="526110"/>
                    <a:pt x="416039" y="501329"/>
                  </a:cubicBezTo>
                  <a:cubicBezTo>
                    <a:pt x="432740" y="477292"/>
                    <a:pt x="441077" y="447029"/>
                    <a:pt x="441047" y="410540"/>
                  </a:cubicBezTo>
                  <a:cubicBezTo>
                    <a:pt x="442591" y="360018"/>
                    <a:pt x="416117" y="312769"/>
                    <a:pt x="372212" y="287672"/>
                  </a:cubicBezTo>
                  <a:close/>
                  <a:moveTo>
                    <a:pt x="84454" y="74534"/>
                  </a:moveTo>
                  <a:lnTo>
                    <a:pt x="213168" y="74534"/>
                  </a:lnTo>
                  <a:cubicBezTo>
                    <a:pt x="245963" y="74534"/>
                    <a:pt x="272602" y="80400"/>
                    <a:pt x="293079" y="92129"/>
                  </a:cubicBezTo>
                  <a:cubicBezTo>
                    <a:pt x="313557" y="103858"/>
                    <a:pt x="323841" y="125579"/>
                    <a:pt x="323927" y="157281"/>
                  </a:cubicBezTo>
                  <a:cubicBezTo>
                    <a:pt x="323927" y="178552"/>
                    <a:pt x="319255" y="195240"/>
                    <a:pt x="309996" y="207215"/>
                  </a:cubicBezTo>
                  <a:cubicBezTo>
                    <a:pt x="300080" y="219641"/>
                    <a:pt x="286429" y="228555"/>
                    <a:pt x="271057" y="232636"/>
                  </a:cubicBezTo>
                  <a:cubicBezTo>
                    <a:pt x="252237" y="237807"/>
                    <a:pt x="232772" y="240284"/>
                    <a:pt x="213255" y="239986"/>
                  </a:cubicBezTo>
                  <a:lnTo>
                    <a:pt x="84454" y="239986"/>
                  </a:lnTo>
                  <a:close/>
                  <a:moveTo>
                    <a:pt x="320985" y="477983"/>
                  </a:moveTo>
                  <a:cubicBezTo>
                    <a:pt x="299353" y="491904"/>
                    <a:pt x="270508" y="498865"/>
                    <a:pt x="234455" y="498865"/>
                  </a:cubicBezTo>
                  <a:lnTo>
                    <a:pt x="84454" y="498865"/>
                  </a:lnTo>
                  <a:lnTo>
                    <a:pt x="84454" y="311277"/>
                  </a:lnTo>
                  <a:lnTo>
                    <a:pt x="234498" y="311277"/>
                  </a:lnTo>
                  <a:cubicBezTo>
                    <a:pt x="255746" y="310858"/>
                    <a:pt x="276920" y="313897"/>
                    <a:pt x="297189" y="320270"/>
                  </a:cubicBezTo>
                  <a:cubicBezTo>
                    <a:pt x="313777" y="325453"/>
                    <a:pt x="328280" y="335782"/>
                    <a:pt x="338594" y="349754"/>
                  </a:cubicBezTo>
                  <a:cubicBezTo>
                    <a:pt x="348429" y="363416"/>
                    <a:pt x="353348" y="381993"/>
                    <a:pt x="353348" y="405482"/>
                  </a:cubicBezTo>
                  <a:cubicBezTo>
                    <a:pt x="353348" y="439895"/>
                    <a:pt x="342562" y="464062"/>
                    <a:pt x="320985" y="477983"/>
                  </a:cubicBezTo>
                  <a:close/>
                </a:path>
              </a:pathLst>
            </a:custGeom>
            <a:solidFill>
              <a:srgbClr val="00A443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6" name="Forma libre 19">
              <a:extLst>
                <a:ext uri="{FF2B5EF4-FFF2-40B4-BE49-F238E27FC236}">
                  <a16:creationId xmlns:a16="http://schemas.microsoft.com/office/drawing/2014/main" id="{23645812-527A-971A-908F-B098AF36152A}"/>
                </a:ext>
              </a:extLst>
            </p:cNvPr>
            <p:cNvSpPr/>
            <p:nvPr/>
          </p:nvSpPr>
          <p:spPr>
            <a:xfrm>
              <a:off x="5686460" y="4437774"/>
              <a:ext cx="392701" cy="433521"/>
            </a:xfrm>
            <a:custGeom>
              <a:avLst/>
              <a:gdLst>
                <a:gd name="connsiteX0" fmla="*/ 299248 w 392701"/>
                <a:gd name="connsiteY0" fmla="*/ 26659 h 433521"/>
                <a:gd name="connsiteX1" fmla="*/ 200041 w 392701"/>
                <a:gd name="connsiteY1" fmla="*/ 28 h 433521"/>
                <a:gd name="connsiteX2" fmla="*/ 119308 w 392701"/>
                <a:gd name="connsiteY2" fmla="*/ 15202 h 433521"/>
                <a:gd name="connsiteX3" fmla="*/ 55751 w 392701"/>
                <a:gd name="connsiteY3" fmla="*/ 59127 h 433521"/>
                <a:gd name="connsiteX4" fmla="*/ 14346 w 392701"/>
                <a:gd name="connsiteY4" fmla="*/ 127522 h 433521"/>
                <a:gd name="connsiteX5" fmla="*/ 26 w 392701"/>
                <a:gd name="connsiteY5" fmla="*/ 216408 h 433521"/>
                <a:gd name="connsiteX6" fmla="*/ 26244 w 392701"/>
                <a:gd name="connsiteY6" fmla="*/ 329895 h 433521"/>
                <a:gd name="connsiteX7" fmla="*/ 98411 w 392701"/>
                <a:gd name="connsiteY7" fmla="*/ 406071 h 433521"/>
                <a:gd name="connsiteX8" fmla="*/ 204151 w 392701"/>
                <a:gd name="connsiteY8" fmla="*/ 433481 h 433521"/>
                <a:gd name="connsiteX9" fmla="*/ 274241 w 392701"/>
                <a:gd name="connsiteY9" fmla="*/ 423278 h 433521"/>
                <a:gd name="connsiteX10" fmla="*/ 336543 w 392701"/>
                <a:gd name="connsiteY10" fmla="*/ 389686 h 433521"/>
                <a:gd name="connsiteX11" fmla="*/ 385347 w 392701"/>
                <a:gd name="connsiteY11" fmla="*/ 329333 h 433521"/>
                <a:gd name="connsiteX12" fmla="*/ 323044 w 392701"/>
                <a:gd name="connsiteY12" fmla="*/ 290856 h 433521"/>
                <a:gd name="connsiteX13" fmla="*/ 291894 w 392701"/>
                <a:gd name="connsiteY13" fmla="*/ 332186 h 433521"/>
                <a:gd name="connsiteX14" fmla="*/ 251743 w 392701"/>
                <a:gd name="connsiteY14" fmla="*/ 355143 h 433521"/>
                <a:gd name="connsiteX15" fmla="*/ 204151 w 392701"/>
                <a:gd name="connsiteY15" fmla="*/ 362103 h 433521"/>
                <a:gd name="connsiteX16" fmla="*/ 141027 w 392701"/>
                <a:gd name="connsiteY16" fmla="*/ 345718 h 433521"/>
                <a:gd name="connsiteX17" fmla="*/ 97156 w 392701"/>
                <a:gd name="connsiteY17" fmla="*/ 296908 h 433521"/>
                <a:gd name="connsiteX18" fmla="*/ 81884 w 392701"/>
                <a:gd name="connsiteY18" fmla="*/ 235042 h 433521"/>
                <a:gd name="connsiteX19" fmla="*/ 391880 w 392701"/>
                <a:gd name="connsiteY19" fmla="*/ 235042 h 433521"/>
                <a:gd name="connsiteX20" fmla="*/ 392702 w 392701"/>
                <a:gd name="connsiteY20" fmla="*/ 223585 h 433521"/>
                <a:gd name="connsiteX21" fmla="*/ 392702 w 392701"/>
                <a:gd name="connsiteY21" fmla="*/ 212907 h 433521"/>
                <a:gd name="connsiteX22" fmla="*/ 367694 w 392701"/>
                <a:gd name="connsiteY22" fmla="*/ 101106 h 433521"/>
                <a:gd name="connsiteX23" fmla="*/ 299248 w 392701"/>
                <a:gd name="connsiteY23" fmla="*/ 26659 h 433521"/>
                <a:gd name="connsiteX24" fmla="*/ 84263 w 392701"/>
                <a:gd name="connsiteY24" fmla="*/ 175337 h 433521"/>
                <a:gd name="connsiteX25" fmla="*/ 89369 w 392701"/>
                <a:gd name="connsiteY25" fmla="*/ 152813 h 433521"/>
                <a:gd name="connsiteX26" fmla="*/ 112732 w 392701"/>
                <a:gd name="connsiteY26" fmla="*/ 106121 h 433521"/>
                <a:gd name="connsiteX27" fmla="*/ 150026 w 392701"/>
                <a:gd name="connsiteY27" fmla="*/ 77458 h 433521"/>
                <a:gd name="connsiteX28" fmla="*/ 199306 w 392701"/>
                <a:gd name="connsiteY28" fmla="*/ 68033 h 433521"/>
                <a:gd name="connsiteX29" fmla="*/ 280082 w 392701"/>
                <a:gd name="connsiteY29" fmla="*/ 104046 h 433521"/>
                <a:gd name="connsiteX30" fmla="*/ 309026 w 392701"/>
                <a:gd name="connsiteY30" fmla="*/ 175337 h 433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92701" h="433521">
                  <a:moveTo>
                    <a:pt x="299248" y="26659"/>
                  </a:moveTo>
                  <a:cubicBezTo>
                    <a:pt x="269335" y="8653"/>
                    <a:pt x="234956" y="-573"/>
                    <a:pt x="200041" y="28"/>
                  </a:cubicBezTo>
                  <a:cubicBezTo>
                    <a:pt x="172390" y="-327"/>
                    <a:pt x="144943" y="4835"/>
                    <a:pt x="119308" y="15202"/>
                  </a:cubicBezTo>
                  <a:cubicBezTo>
                    <a:pt x="95231" y="25146"/>
                    <a:pt x="73559" y="40122"/>
                    <a:pt x="55751" y="59127"/>
                  </a:cubicBezTo>
                  <a:cubicBezTo>
                    <a:pt x="37389" y="78837"/>
                    <a:pt x="23294" y="102118"/>
                    <a:pt x="14346" y="127522"/>
                  </a:cubicBezTo>
                  <a:cubicBezTo>
                    <a:pt x="4447" y="156094"/>
                    <a:pt x="-398" y="186176"/>
                    <a:pt x="26" y="216408"/>
                  </a:cubicBezTo>
                  <a:cubicBezTo>
                    <a:pt x="26" y="259641"/>
                    <a:pt x="8765" y="297470"/>
                    <a:pt x="26244" y="329895"/>
                  </a:cubicBezTo>
                  <a:cubicBezTo>
                    <a:pt x="42832" y="361433"/>
                    <a:pt x="67801" y="387792"/>
                    <a:pt x="98411" y="406071"/>
                  </a:cubicBezTo>
                  <a:cubicBezTo>
                    <a:pt x="130471" y="424739"/>
                    <a:pt x="167056" y="434225"/>
                    <a:pt x="204151" y="433481"/>
                  </a:cubicBezTo>
                  <a:cubicBezTo>
                    <a:pt x="227887" y="433520"/>
                    <a:pt x="251501" y="430083"/>
                    <a:pt x="274241" y="423278"/>
                  </a:cubicBezTo>
                  <a:cubicBezTo>
                    <a:pt x="297055" y="416369"/>
                    <a:pt x="318242" y="404947"/>
                    <a:pt x="336543" y="389686"/>
                  </a:cubicBezTo>
                  <a:cubicBezTo>
                    <a:pt x="356462" y="372812"/>
                    <a:pt x="373020" y="352337"/>
                    <a:pt x="385347" y="329333"/>
                  </a:cubicBezTo>
                  <a:lnTo>
                    <a:pt x="323044" y="290856"/>
                  </a:lnTo>
                  <a:cubicBezTo>
                    <a:pt x="315313" y="306441"/>
                    <a:pt x="304747" y="320457"/>
                    <a:pt x="291894" y="332186"/>
                  </a:cubicBezTo>
                  <a:cubicBezTo>
                    <a:pt x="280307" y="342618"/>
                    <a:pt x="266614" y="350448"/>
                    <a:pt x="251743" y="355143"/>
                  </a:cubicBezTo>
                  <a:cubicBezTo>
                    <a:pt x="236328" y="359873"/>
                    <a:pt x="220276" y="362220"/>
                    <a:pt x="204151" y="362103"/>
                  </a:cubicBezTo>
                  <a:cubicBezTo>
                    <a:pt x="182012" y="362467"/>
                    <a:pt x="160189" y="356803"/>
                    <a:pt x="141027" y="345718"/>
                  </a:cubicBezTo>
                  <a:cubicBezTo>
                    <a:pt x="121869" y="334171"/>
                    <a:pt x="106597" y="317176"/>
                    <a:pt x="97156" y="296908"/>
                  </a:cubicBezTo>
                  <a:cubicBezTo>
                    <a:pt x="88127" y="277462"/>
                    <a:pt x="82943" y="256455"/>
                    <a:pt x="81884" y="235042"/>
                  </a:cubicBezTo>
                  <a:lnTo>
                    <a:pt x="391880" y="235042"/>
                  </a:lnTo>
                  <a:cubicBezTo>
                    <a:pt x="392412" y="231246"/>
                    <a:pt x="392684" y="227420"/>
                    <a:pt x="392702" y="223585"/>
                  </a:cubicBezTo>
                  <a:lnTo>
                    <a:pt x="392702" y="212907"/>
                  </a:lnTo>
                  <a:cubicBezTo>
                    <a:pt x="392702" y="170309"/>
                    <a:pt x="384364" y="133042"/>
                    <a:pt x="367694" y="101106"/>
                  </a:cubicBezTo>
                  <a:cubicBezTo>
                    <a:pt x="352175" y="70467"/>
                    <a:pt x="328487" y="44705"/>
                    <a:pt x="299248" y="26659"/>
                  </a:cubicBezTo>
                  <a:close/>
                  <a:moveTo>
                    <a:pt x="84263" y="175337"/>
                  </a:moveTo>
                  <a:cubicBezTo>
                    <a:pt x="85479" y="167728"/>
                    <a:pt x="87184" y="160206"/>
                    <a:pt x="89369" y="152813"/>
                  </a:cubicBezTo>
                  <a:cubicBezTo>
                    <a:pt x="94119" y="135909"/>
                    <a:pt x="102050" y="120064"/>
                    <a:pt x="112732" y="106121"/>
                  </a:cubicBezTo>
                  <a:cubicBezTo>
                    <a:pt x="122510" y="93540"/>
                    <a:pt x="135351" y="83675"/>
                    <a:pt x="150026" y="77458"/>
                  </a:cubicBezTo>
                  <a:cubicBezTo>
                    <a:pt x="165641" y="71007"/>
                    <a:pt x="182410" y="67800"/>
                    <a:pt x="199306" y="68033"/>
                  </a:cubicBezTo>
                  <a:cubicBezTo>
                    <a:pt x="230292" y="67238"/>
                    <a:pt x="259977" y="80471"/>
                    <a:pt x="280082" y="104046"/>
                  </a:cubicBezTo>
                  <a:cubicBezTo>
                    <a:pt x="295108" y="121339"/>
                    <a:pt x="304756" y="145104"/>
                    <a:pt x="309026" y="175337"/>
                  </a:cubicBezTo>
                  <a:close/>
                </a:path>
              </a:pathLst>
            </a:custGeom>
            <a:solidFill>
              <a:srgbClr val="00A443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7" name="Forma libre 20">
              <a:extLst>
                <a:ext uri="{FF2B5EF4-FFF2-40B4-BE49-F238E27FC236}">
                  <a16:creationId xmlns:a16="http://schemas.microsoft.com/office/drawing/2014/main" id="{6808A4D9-3B6C-909A-3059-3E4B939615DF}"/>
                </a:ext>
              </a:extLst>
            </p:cNvPr>
            <p:cNvSpPr/>
            <p:nvPr/>
          </p:nvSpPr>
          <p:spPr>
            <a:xfrm>
              <a:off x="6132984" y="4437788"/>
              <a:ext cx="217278" cy="424345"/>
            </a:xfrm>
            <a:custGeom>
              <a:avLst/>
              <a:gdLst>
                <a:gd name="connsiteX0" fmla="*/ 127503 w 217278"/>
                <a:gd name="connsiteY0" fmla="*/ 18864 h 424345"/>
                <a:gd name="connsiteX1" fmla="*/ 80344 w 217278"/>
                <a:gd name="connsiteY1" fmla="*/ 76190 h 424345"/>
                <a:gd name="connsiteX2" fmla="*/ 80344 w 217278"/>
                <a:gd name="connsiteY2" fmla="*/ 8228 h 424345"/>
                <a:gd name="connsiteX3" fmla="*/ 0 w 217278"/>
                <a:gd name="connsiteY3" fmla="*/ 8228 h 424345"/>
                <a:gd name="connsiteX4" fmla="*/ 0 w 217278"/>
                <a:gd name="connsiteY4" fmla="*/ 424345 h 424345"/>
                <a:gd name="connsiteX5" fmla="*/ 80344 w 217278"/>
                <a:gd name="connsiteY5" fmla="*/ 424345 h 424345"/>
                <a:gd name="connsiteX6" fmla="*/ 80344 w 217278"/>
                <a:gd name="connsiteY6" fmla="*/ 202344 h 424345"/>
                <a:gd name="connsiteX7" fmla="*/ 107428 w 217278"/>
                <a:gd name="connsiteY7" fmla="*/ 117175 h 424345"/>
                <a:gd name="connsiteX8" fmla="*/ 176263 w 217278"/>
                <a:gd name="connsiteY8" fmla="*/ 85053 h 424345"/>
                <a:gd name="connsiteX9" fmla="*/ 217278 w 217278"/>
                <a:gd name="connsiteY9" fmla="*/ 85053 h 424345"/>
                <a:gd name="connsiteX10" fmla="*/ 217278 w 217278"/>
                <a:gd name="connsiteY10" fmla="*/ 14 h 424345"/>
                <a:gd name="connsiteX11" fmla="*/ 193482 w 217278"/>
                <a:gd name="connsiteY11" fmla="*/ 14 h 424345"/>
                <a:gd name="connsiteX12" fmla="*/ 127503 w 217278"/>
                <a:gd name="connsiteY12" fmla="*/ 18864 h 424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7278" h="424345">
                  <a:moveTo>
                    <a:pt x="127503" y="18864"/>
                  </a:moveTo>
                  <a:cubicBezTo>
                    <a:pt x="108064" y="31457"/>
                    <a:pt x="92341" y="50566"/>
                    <a:pt x="80344" y="76190"/>
                  </a:cubicBezTo>
                  <a:lnTo>
                    <a:pt x="80344" y="8228"/>
                  </a:lnTo>
                  <a:lnTo>
                    <a:pt x="0" y="8228"/>
                  </a:lnTo>
                  <a:lnTo>
                    <a:pt x="0" y="424345"/>
                  </a:lnTo>
                  <a:lnTo>
                    <a:pt x="80344" y="424345"/>
                  </a:lnTo>
                  <a:lnTo>
                    <a:pt x="80344" y="202344"/>
                  </a:lnTo>
                  <a:cubicBezTo>
                    <a:pt x="80344" y="166863"/>
                    <a:pt x="89373" y="138476"/>
                    <a:pt x="107428" y="117175"/>
                  </a:cubicBezTo>
                  <a:cubicBezTo>
                    <a:pt x="124150" y="96385"/>
                    <a:pt x="149577" y="84517"/>
                    <a:pt x="176263" y="85053"/>
                  </a:cubicBezTo>
                  <a:lnTo>
                    <a:pt x="217278" y="85053"/>
                  </a:lnTo>
                  <a:lnTo>
                    <a:pt x="217278" y="14"/>
                  </a:lnTo>
                  <a:lnTo>
                    <a:pt x="193482" y="14"/>
                  </a:lnTo>
                  <a:cubicBezTo>
                    <a:pt x="170111" y="-345"/>
                    <a:pt x="147154" y="6214"/>
                    <a:pt x="127503" y="18864"/>
                  </a:cubicBezTo>
                  <a:close/>
                </a:path>
              </a:pathLst>
            </a:custGeom>
            <a:solidFill>
              <a:srgbClr val="00A443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8" name="Forma libre 21">
              <a:extLst>
                <a:ext uri="{FF2B5EF4-FFF2-40B4-BE49-F238E27FC236}">
                  <a16:creationId xmlns:a16="http://schemas.microsoft.com/office/drawing/2014/main" id="{1841CE5B-1948-6EF2-2888-F3864B3E6FC3}"/>
                </a:ext>
              </a:extLst>
            </p:cNvPr>
            <p:cNvSpPr/>
            <p:nvPr/>
          </p:nvSpPr>
          <p:spPr>
            <a:xfrm>
              <a:off x="6387773" y="4288735"/>
              <a:ext cx="356635" cy="573398"/>
            </a:xfrm>
            <a:custGeom>
              <a:avLst/>
              <a:gdLst>
                <a:gd name="connsiteX0" fmla="*/ 350060 w 356635"/>
                <a:gd name="connsiteY0" fmla="*/ 157238 h 573398"/>
                <a:gd name="connsiteX1" fmla="*/ 250852 w 356635"/>
                <a:gd name="connsiteY1" fmla="*/ 157238 h 573398"/>
                <a:gd name="connsiteX2" fmla="*/ 81166 w 356635"/>
                <a:gd name="connsiteY2" fmla="*/ 344739 h 573398"/>
                <a:gd name="connsiteX3" fmla="*/ 81166 w 356635"/>
                <a:gd name="connsiteY3" fmla="*/ 0 h 573398"/>
                <a:gd name="connsiteX4" fmla="*/ 0 w 356635"/>
                <a:gd name="connsiteY4" fmla="*/ 0 h 573398"/>
                <a:gd name="connsiteX5" fmla="*/ 0 w 356635"/>
                <a:gd name="connsiteY5" fmla="*/ 573398 h 573398"/>
                <a:gd name="connsiteX6" fmla="*/ 81166 w 356635"/>
                <a:gd name="connsiteY6" fmla="*/ 573398 h 573398"/>
                <a:gd name="connsiteX7" fmla="*/ 81166 w 356635"/>
                <a:gd name="connsiteY7" fmla="*/ 365318 h 573398"/>
                <a:gd name="connsiteX8" fmla="*/ 257429 w 356635"/>
                <a:gd name="connsiteY8" fmla="*/ 573398 h 573398"/>
                <a:gd name="connsiteX9" fmla="*/ 356636 w 356635"/>
                <a:gd name="connsiteY9" fmla="*/ 573398 h 573398"/>
                <a:gd name="connsiteX10" fmla="*/ 166874 w 356635"/>
                <a:gd name="connsiteY10" fmla="*/ 353256 h 573398"/>
                <a:gd name="connsiteX11" fmla="*/ 350060 w 356635"/>
                <a:gd name="connsiteY11" fmla="*/ 157238 h 573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6635" h="573398">
                  <a:moveTo>
                    <a:pt x="350060" y="157238"/>
                  </a:moveTo>
                  <a:lnTo>
                    <a:pt x="250852" y="157238"/>
                  </a:lnTo>
                  <a:lnTo>
                    <a:pt x="81166" y="344739"/>
                  </a:lnTo>
                  <a:lnTo>
                    <a:pt x="81166" y="0"/>
                  </a:lnTo>
                  <a:lnTo>
                    <a:pt x="0" y="0"/>
                  </a:lnTo>
                  <a:lnTo>
                    <a:pt x="0" y="573398"/>
                  </a:lnTo>
                  <a:lnTo>
                    <a:pt x="81166" y="573398"/>
                  </a:lnTo>
                  <a:lnTo>
                    <a:pt x="81166" y="365318"/>
                  </a:lnTo>
                  <a:lnTo>
                    <a:pt x="257429" y="573398"/>
                  </a:lnTo>
                  <a:lnTo>
                    <a:pt x="356636" y="573398"/>
                  </a:lnTo>
                  <a:lnTo>
                    <a:pt x="166874" y="353256"/>
                  </a:lnTo>
                  <a:lnTo>
                    <a:pt x="350060" y="157238"/>
                  </a:lnTo>
                  <a:close/>
                </a:path>
              </a:pathLst>
            </a:custGeom>
            <a:solidFill>
              <a:srgbClr val="00A443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9" name="Forma libre 22">
              <a:extLst>
                <a:ext uri="{FF2B5EF4-FFF2-40B4-BE49-F238E27FC236}">
                  <a16:creationId xmlns:a16="http://schemas.microsoft.com/office/drawing/2014/main" id="{6CA6868E-8E03-4A37-982F-79B923A75867}"/>
                </a:ext>
              </a:extLst>
            </p:cNvPr>
            <p:cNvSpPr/>
            <p:nvPr/>
          </p:nvSpPr>
          <p:spPr>
            <a:xfrm>
              <a:off x="6726108" y="4437721"/>
              <a:ext cx="349455" cy="433238"/>
            </a:xfrm>
            <a:custGeom>
              <a:avLst/>
              <a:gdLst>
                <a:gd name="connsiteX0" fmla="*/ 317654 w 349455"/>
                <a:gd name="connsiteY0" fmla="*/ 233150 h 433238"/>
                <a:gd name="connsiteX1" fmla="*/ 220523 w 349455"/>
                <a:gd name="connsiteY1" fmla="*/ 186847 h 433238"/>
                <a:gd name="connsiteX2" fmla="*/ 179551 w 349455"/>
                <a:gd name="connsiteY2" fmla="*/ 177033 h 433238"/>
                <a:gd name="connsiteX3" fmla="*/ 136069 w 349455"/>
                <a:gd name="connsiteY3" fmla="*/ 162940 h 433238"/>
                <a:gd name="connsiteX4" fmla="*/ 105784 w 349455"/>
                <a:gd name="connsiteY4" fmla="*/ 144911 h 433238"/>
                <a:gd name="connsiteX5" fmla="*/ 94319 w 349455"/>
                <a:gd name="connsiteY5" fmla="*/ 117069 h 433238"/>
                <a:gd name="connsiteX6" fmla="*/ 115951 w 349455"/>
                <a:gd name="connsiteY6" fmla="*/ 82224 h 433238"/>
                <a:gd name="connsiteX7" fmla="*/ 172932 w 349455"/>
                <a:gd name="connsiteY7" fmla="*/ 68735 h 433238"/>
                <a:gd name="connsiteX8" fmla="*/ 237267 w 349455"/>
                <a:gd name="connsiteY8" fmla="*/ 84688 h 433238"/>
                <a:gd name="connsiteX9" fmla="*/ 277028 w 349455"/>
                <a:gd name="connsiteY9" fmla="*/ 139161 h 433238"/>
                <a:gd name="connsiteX10" fmla="*/ 344262 w 349455"/>
                <a:gd name="connsiteY10" fmla="*/ 114605 h 433238"/>
                <a:gd name="connsiteX11" fmla="*/ 309001 w 349455"/>
                <a:gd name="connsiteY11" fmla="*/ 51528 h 433238"/>
                <a:gd name="connsiteX12" fmla="*/ 249598 w 349455"/>
                <a:gd name="connsiteY12" fmla="*/ 13008 h 433238"/>
                <a:gd name="connsiteX13" fmla="*/ 172932 w 349455"/>
                <a:gd name="connsiteY13" fmla="*/ 38 h 433238"/>
                <a:gd name="connsiteX14" fmla="*/ 90728 w 349455"/>
                <a:gd name="connsiteY14" fmla="*/ 15213 h 433238"/>
                <a:gd name="connsiteX15" fmla="*/ 34958 w 349455"/>
                <a:gd name="connsiteY15" fmla="*/ 56976 h 433238"/>
                <a:gd name="connsiteX16" fmla="*/ 14883 w 349455"/>
                <a:gd name="connsiteY16" fmla="*/ 118021 h 433238"/>
                <a:gd name="connsiteX17" fmla="*/ 45169 w 349455"/>
                <a:gd name="connsiteY17" fmla="*/ 195407 h 433238"/>
                <a:gd name="connsiteX18" fmla="*/ 142732 w 349455"/>
                <a:gd name="connsiteY18" fmla="*/ 243353 h 433238"/>
                <a:gd name="connsiteX19" fmla="*/ 184527 w 349455"/>
                <a:gd name="connsiteY19" fmla="*/ 253988 h 433238"/>
                <a:gd name="connsiteX20" fmla="*/ 249728 w 349455"/>
                <a:gd name="connsiteY20" fmla="*/ 276512 h 433238"/>
                <a:gd name="connsiteX21" fmla="*/ 270625 w 349455"/>
                <a:gd name="connsiteY21" fmla="*/ 312136 h 433238"/>
                <a:gd name="connsiteX22" fmla="*/ 246007 w 349455"/>
                <a:gd name="connsiteY22" fmla="*/ 350225 h 433238"/>
                <a:gd name="connsiteX23" fmla="*/ 177994 w 349455"/>
                <a:gd name="connsiteY23" fmla="*/ 365399 h 433238"/>
                <a:gd name="connsiteX24" fmla="*/ 130402 w 349455"/>
                <a:gd name="connsiteY24" fmla="*/ 357185 h 433238"/>
                <a:gd name="connsiteX25" fmla="*/ 90641 w 349455"/>
                <a:gd name="connsiteY25" fmla="*/ 332196 h 433238"/>
                <a:gd name="connsiteX26" fmla="*/ 65634 w 349455"/>
                <a:gd name="connsiteY26" fmla="*/ 290044 h 433238"/>
                <a:gd name="connsiteX27" fmla="*/ 0 w 349455"/>
                <a:gd name="connsiteY27" fmla="*/ 318578 h 433238"/>
                <a:gd name="connsiteX28" fmla="*/ 102452 w 349455"/>
                <a:gd name="connsiteY28" fmla="*/ 420954 h 433238"/>
                <a:gd name="connsiteX29" fmla="*/ 177907 w 349455"/>
                <a:gd name="connsiteY29" fmla="*/ 433232 h 433238"/>
                <a:gd name="connsiteX30" fmla="*/ 268764 w 349455"/>
                <a:gd name="connsiteY30" fmla="*/ 417279 h 433238"/>
                <a:gd name="connsiteX31" fmla="*/ 328211 w 349455"/>
                <a:gd name="connsiteY31" fmla="*/ 373441 h 433238"/>
                <a:gd name="connsiteX32" fmla="*/ 349454 w 349455"/>
                <a:gd name="connsiteY32" fmla="*/ 309932 h 433238"/>
                <a:gd name="connsiteX33" fmla="*/ 317654 w 349455"/>
                <a:gd name="connsiteY33" fmla="*/ 233150 h 433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349455" h="433238">
                  <a:moveTo>
                    <a:pt x="317654" y="233150"/>
                  </a:moveTo>
                  <a:cubicBezTo>
                    <a:pt x="296627" y="213206"/>
                    <a:pt x="264252" y="197772"/>
                    <a:pt x="220523" y="186847"/>
                  </a:cubicBezTo>
                  <a:lnTo>
                    <a:pt x="179551" y="177033"/>
                  </a:lnTo>
                  <a:cubicBezTo>
                    <a:pt x="164811" y="173130"/>
                    <a:pt x="150295" y="168426"/>
                    <a:pt x="136069" y="162940"/>
                  </a:cubicBezTo>
                  <a:cubicBezTo>
                    <a:pt x="124942" y="158858"/>
                    <a:pt x="114675" y="152745"/>
                    <a:pt x="105784" y="144911"/>
                  </a:cubicBezTo>
                  <a:cubicBezTo>
                    <a:pt x="98096" y="137735"/>
                    <a:pt x="93912" y="127575"/>
                    <a:pt x="94319" y="117069"/>
                  </a:cubicBezTo>
                  <a:cubicBezTo>
                    <a:pt x="94319" y="102833"/>
                    <a:pt x="101531" y="91216"/>
                    <a:pt x="115951" y="82224"/>
                  </a:cubicBezTo>
                  <a:cubicBezTo>
                    <a:pt x="130371" y="73231"/>
                    <a:pt x="149365" y="68735"/>
                    <a:pt x="172932" y="68735"/>
                  </a:cubicBezTo>
                  <a:cubicBezTo>
                    <a:pt x="195403" y="68337"/>
                    <a:pt x="217590" y="73836"/>
                    <a:pt x="237267" y="84688"/>
                  </a:cubicBezTo>
                  <a:cubicBezTo>
                    <a:pt x="256131" y="95354"/>
                    <a:pt x="269383" y="113511"/>
                    <a:pt x="277028" y="139161"/>
                  </a:cubicBezTo>
                  <a:lnTo>
                    <a:pt x="344262" y="114605"/>
                  </a:lnTo>
                  <a:cubicBezTo>
                    <a:pt x="337993" y="90957"/>
                    <a:pt x="325866" y="69262"/>
                    <a:pt x="309001" y="51528"/>
                  </a:cubicBezTo>
                  <a:cubicBezTo>
                    <a:pt x="292331" y="34408"/>
                    <a:pt x="272031" y="21248"/>
                    <a:pt x="249598" y="13008"/>
                  </a:cubicBezTo>
                  <a:cubicBezTo>
                    <a:pt x="225036" y="4093"/>
                    <a:pt x="199060" y="-299"/>
                    <a:pt x="172932" y="38"/>
                  </a:cubicBezTo>
                  <a:cubicBezTo>
                    <a:pt x="144787" y="-498"/>
                    <a:pt x="116825" y="4664"/>
                    <a:pt x="90728" y="15213"/>
                  </a:cubicBezTo>
                  <a:cubicBezTo>
                    <a:pt x="68757" y="23941"/>
                    <a:pt x="49508" y="38355"/>
                    <a:pt x="34958" y="56976"/>
                  </a:cubicBezTo>
                  <a:cubicBezTo>
                    <a:pt x="21650" y="74520"/>
                    <a:pt x="14585" y="96006"/>
                    <a:pt x="14883" y="118021"/>
                  </a:cubicBezTo>
                  <a:cubicBezTo>
                    <a:pt x="14187" y="146831"/>
                    <a:pt x="25098" y="174712"/>
                    <a:pt x="45169" y="195407"/>
                  </a:cubicBezTo>
                  <a:cubicBezTo>
                    <a:pt x="65361" y="216449"/>
                    <a:pt x="97879" y="232428"/>
                    <a:pt x="142732" y="243353"/>
                  </a:cubicBezTo>
                  <a:lnTo>
                    <a:pt x="184527" y="253988"/>
                  </a:lnTo>
                  <a:cubicBezTo>
                    <a:pt x="214034" y="260529"/>
                    <a:pt x="235766" y="268039"/>
                    <a:pt x="249728" y="276512"/>
                  </a:cubicBezTo>
                  <a:cubicBezTo>
                    <a:pt x="262815" y="283546"/>
                    <a:pt x="270876" y="297290"/>
                    <a:pt x="270625" y="312136"/>
                  </a:cubicBezTo>
                  <a:cubicBezTo>
                    <a:pt x="270625" y="327441"/>
                    <a:pt x="262417" y="340138"/>
                    <a:pt x="246007" y="350225"/>
                  </a:cubicBezTo>
                  <a:cubicBezTo>
                    <a:pt x="229596" y="360311"/>
                    <a:pt x="206925" y="365369"/>
                    <a:pt x="177994" y="365399"/>
                  </a:cubicBezTo>
                  <a:cubicBezTo>
                    <a:pt x="161773" y="365447"/>
                    <a:pt x="145666" y="362667"/>
                    <a:pt x="130402" y="357185"/>
                  </a:cubicBezTo>
                  <a:cubicBezTo>
                    <a:pt x="115432" y="351958"/>
                    <a:pt x="101838" y="343415"/>
                    <a:pt x="90641" y="332196"/>
                  </a:cubicBezTo>
                  <a:cubicBezTo>
                    <a:pt x="79033" y="320359"/>
                    <a:pt x="70453" y="305902"/>
                    <a:pt x="65634" y="290044"/>
                  </a:cubicBezTo>
                  <a:lnTo>
                    <a:pt x="0" y="318578"/>
                  </a:lnTo>
                  <a:cubicBezTo>
                    <a:pt x="16099" y="366930"/>
                    <a:pt x="54064" y="404867"/>
                    <a:pt x="102452" y="420954"/>
                  </a:cubicBezTo>
                  <a:cubicBezTo>
                    <a:pt x="126729" y="429280"/>
                    <a:pt x="152242" y="433431"/>
                    <a:pt x="177907" y="433232"/>
                  </a:cubicBezTo>
                  <a:cubicBezTo>
                    <a:pt x="212865" y="433232"/>
                    <a:pt x="243151" y="427914"/>
                    <a:pt x="268764" y="417279"/>
                  </a:cubicBezTo>
                  <a:cubicBezTo>
                    <a:pt x="292188" y="408317"/>
                    <a:pt x="312735" y="393164"/>
                    <a:pt x="328211" y="373441"/>
                  </a:cubicBezTo>
                  <a:cubicBezTo>
                    <a:pt x="342121" y="355201"/>
                    <a:pt x="349592" y="332867"/>
                    <a:pt x="349454" y="309932"/>
                  </a:cubicBezTo>
                  <a:cubicBezTo>
                    <a:pt x="349454" y="278661"/>
                    <a:pt x="338854" y="253067"/>
                    <a:pt x="317654" y="233150"/>
                  </a:cubicBezTo>
                  <a:close/>
                </a:path>
              </a:pathLst>
            </a:custGeom>
            <a:solidFill>
              <a:srgbClr val="00A443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10" name="Forma libre 23">
              <a:extLst>
                <a:ext uri="{FF2B5EF4-FFF2-40B4-BE49-F238E27FC236}">
                  <a16:creationId xmlns:a16="http://schemas.microsoft.com/office/drawing/2014/main" id="{2E063AEE-ED62-57D5-0EF3-D8DC8156E2E3}"/>
                </a:ext>
              </a:extLst>
            </p:cNvPr>
            <p:cNvSpPr/>
            <p:nvPr/>
          </p:nvSpPr>
          <p:spPr>
            <a:xfrm>
              <a:off x="7130595" y="4288735"/>
              <a:ext cx="357464" cy="573528"/>
            </a:xfrm>
            <a:custGeom>
              <a:avLst/>
              <a:gdLst>
                <a:gd name="connsiteX0" fmla="*/ 282826 w 357464"/>
                <a:gd name="connsiteY0" fmla="*/ 168738 h 573528"/>
                <a:gd name="connsiteX1" fmla="*/ 203304 w 357464"/>
                <a:gd name="connsiteY1" fmla="*/ 149067 h 573528"/>
                <a:gd name="connsiteX2" fmla="*/ 123349 w 357464"/>
                <a:gd name="connsiteY2" fmla="*/ 171591 h 573528"/>
                <a:gd name="connsiteX3" fmla="*/ 80344 w 357464"/>
                <a:gd name="connsiteY3" fmla="*/ 218802 h 573528"/>
                <a:gd name="connsiteX4" fmla="*/ 80344 w 357464"/>
                <a:gd name="connsiteY4" fmla="*/ 0 h 573528"/>
                <a:gd name="connsiteX5" fmla="*/ 0 w 357464"/>
                <a:gd name="connsiteY5" fmla="*/ 0 h 573528"/>
                <a:gd name="connsiteX6" fmla="*/ 0 w 357464"/>
                <a:gd name="connsiteY6" fmla="*/ 573398 h 573528"/>
                <a:gd name="connsiteX7" fmla="*/ 80344 w 357464"/>
                <a:gd name="connsiteY7" fmla="*/ 573398 h 573528"/>
                <a:gd name="connsiteX8" fmla="*/ 80344 w 357464"/>
                <a:gd name="connsiteY8" fmla="*/ 326971 h 573528"/>
                <a:gd name="connsiteX9" fmla="*/ 109418 w 357464"/>
                <a:gd name="connsiteY9" fmla="*/ 248719 h 573528"/>
                <a:gd name="connsiteX10" fmla="*/ 184440 w 357464"/>
                <a:gd name="connsiteY10" fmla="*/ 220488 h 573528"/>
                <a:gd name="connsiteX11" fmla="*/ 250852 w 357464"/>
                <a:gd name="connsiteY11" fmla="*/ 248330 h 573528"/>
                <a:gd name="connsiteX12" fmla="*/ 276249 w 357464"/>
                <a:gd name="connsiteY12" fmla="*/ 323685 h 573528"/>
                <a:gd name="connsiteX13" fmla="*/ 276249 w 357464"/>
                <a:gd name="connsiteY13" fmla="*/ 573528 h 573528"/>
                <a:gd name="connsiteX14" fmla="*/ 357415 w 357464"/>
                <a:gd name="connsiteY14" fmla="*/ 573528 h 573528"/>
                <a:gd name="connsiteX15" fmla="*/ 357415 w 357464"/>
                <a:gd name="connsiteY15" fmla="*/ 310456 h 573528"/>
                <a:gd name="connsiteX16" fmla="*/ 337340 w 357464"/>
                <a:gd name="connsiteY16" fmla="*/ 224854 h 573528"/>
                <a:gd name="connsiteX17" fmla="*/ 282826 w 357464"/>
                <a:gd name="connsiteY17" fmla="*/ 168738 h 573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7464" h="573528">
                  <a:moveTo>
                    <a:pt x="282826" y="168738"/>
                  </a:moveTo>
                  <a:cubicBezTo>
                    <a:pt x="258515" y="155293"/>
                    <a:pt x="231084" y="148509"/>
                    <a:pt x="203304" y="149067"/>
                  </a:cubicBezTo>
                  <a:cubicBezTo>
                    <a:pt x="175077" y="149020"/>
                    <a:pt x="147392" y="156814"/>
                    <a:pt x="123349" y="171591"/>
                  </a:cubicBezTo>
                  <a:cubicBezTo>
                    <a:pt x="104936" y="183070"/>
                    <a:pt x="90053" y="199408"/>
                    <a:pt x="80344" y="218802"/>
                  </a:cubicBezTo>
                  <a:lnTo>
                    <a:pt x="80344" y="0"/>
                  </a:lnTo>
                  <a:lnTo>
                    <a:pt x="0" y="0"/>
                  </a:lnTo>
                  <a:lnTo>
                    <a:pt x="0" y="573398"/>
                  </a:lnTo>
                  <a:lnTo>
                    <a:pt x="80344" y="573398"/>
                  </a:lnTo>
                  <a:lnTo>
                    <a:pt x="80344" y="326971"/>
                  </a:lnTo>
                  <a:cubicBezTo>
                    <a:pt x="80344" y="293651"/>
                    <a:pt x="90035" y="267569"/>
                    <a:pt x="109418" y="248719"/>
                  </a:cubicBezTo>
                  <a:cubicBezTo>
                    <a:pt x="128801" y="229870"/>
                    <a:pt x="153808" y="220458"/>
                    <a:pt x="184440" y="220488"/>
                  </a:cubicBezTo>
                  <a:cubicBezTo>
                    <a:pt x="211728" y="220488"/>
                    <a:pt x="233862" y="229770"/>
                    <a:pt x="250852" y="248330"/>
                  </a:cubicBezTo>
                  <a:cubicBezTo>
                    <a:pt x="267843" y="266890"/>
                    <a:pt x="276305" y="292008"/>
                    <a:pt x="276249" y="323685"/>
                  </a:cubicBezTo>
                  <a:lnTo>
                    <a:pt x="276249" y="573528"/>
                  </a:lnTo>
                  <a:lnTo>
                    <a:pt x="357415" y="573528"/>
                  </a:lnTo>
                  <a:lnTo>
                    <a:pt x="357415" y="310456"/>
                  </a:lnTo>
                  <a:cubicBezTo>
                    <a:pt x="358125" y="280681"/>
                    <a:pt x="351215" y="251214"/>
                    <a:pt x="337340" y="224854"/>
                  </a:cubicBezTo>
                  <a:cubicBezTo>
                    <a:pt x="324776" y="201422"/>
                    <a:pt x="305890" y="181980"/>
                    <a:pt x="282826" y="168738"/>
                  </a:cubicBezTo>
                  <a:close/>
                </a:path>
              </a:pathLst>
            </a:custGeom>
            <a:solidFill>
              <a:srgbClr val="00A443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11" name="Forma libre 24">
              <a:extLst>
                <a:ext uri="{FF2B5EF4-FFF2-40B4-BE49-F238E27FC236}">
                  <a16:creationId xmlns:a16="http://schemas.microsoft.com/office/drawing/2014/main" id="{6A30C35D-7993-1D30-5298-8B36A0537F38}"/>
                </a:ext>
              </a:extLst>
            </p:cNvPr>
            <p:cNvSpPr/>
            <p:nvPr/>
          </p:nvSpPr>
          <p:spPr>
            <a:xfrm>
              <a:off x="7543680" y="4269867"/>
              <a:ext cx="110781" cy="105697"/>
            </a:xfrm>
            <a:custGeom>
              <a:avLst/>
              <a:gdLst>
                <a:gd name="connsiteX0" fmla="*/ 94331 w 110781"/>
                <a:gd name="connsiteY0" fmla="*/ 14328 h 105697"/>
                <a:gd name="connsiteX1" fmla="*/ 55003 w 110781"/>
                <a:gd name="connsiteY1" fmla="*/ 18 h 105697"/>
                <a:gd name="connsiteX2" fmla="*/ 16064 w 110781"/>
                <a:gd name="connsiteY2" fmla="*/ 14328 h 105697"/>
                <a:gd name="connsiteX3" fmla="*/ 56 w 110781"/>
                <a:gd name="connsiteY3" fmla="*/ 53238 h 105697"/>
                <a:gd name="connsiteX4" fmla="*/ 16064 w 110781"/>
                <a:gd name="connsiteY4" fmla="*/ 91369 h 105697"/>
                <a:gd name="connsiteX5" fmla="*/ 55003 w 110781"/>
                <a:gd name="connsiteY5" fmla="*/ 105679 h 105697"/>
                <a:gd name="connsiteX6" fmla="*/ 94331 w 110781"/>
                <a:gd name="connsiteY6" fmla="*/ 91369 h 105697"/>
                <a:gd name="connsiteX7" fmla="*/ 110729 w 110781"/>
                <a:gd name="connsiteY7" fmla="*/ 53238 h 105697"/>
                <a:gd name="connsiteX8" fmla="*/ 94331 w 110781"/>
                <a:gd name="connsiteY8" fmla="*/ 14328 h 105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0781" h="105697">
                  <a:moveTo>
                    <a:pt x="94331" y="14328"/>
                  </a:moveTo>
                  <a:cubicBezTo>
                    <a:pt x="83463" y="4830"/>
                    <a:pt x="69436" y="-272"/>
                    <a:pt x="55003" y="18"/>
                  </a:cubicBezTo>
                  <a:cubicBezTo>
                    <a:pt x="40674" y="-345"/>
                    <a:pt x="26747" y="4774"/>
                    <a:pt x="16064" y="14328"/>
                  </a:cubicBezTo>
                  <a:cubicBezTo>
                    <a:pt x="5218" y="24285"/>
                    <a:pt x="-645" y="38539"/>
                    <a:pt x="56" y="53238"/>
                  </a:cubicBezTo>
                  <a:cubicBezTo>
                    <a:pt x="-549" y="67695"/>
                    <a:pt x="5317" y="81672"/>
                    <a:pt x="16064" y="91369"/>
                  </a:cubicBezTo>
                  <a:cubicBezTo>
                    <a:pt x="26747" y="100924"/>
                    <a:pt x="40674" y="106043"/>
                    <a:pt x="55003" y="105679"/>
                  </a:cubicBezTo>
                  <a:cubicBezTo>
                    <a:pt x="69441" y="105991"/>
                    <a:pt x="83472" y="100885"/>
                    <a:pt x="94331" y="91369"/>
                  </a:cubicBezTo>
                  <a:cubicBezTo>
                    <a:pt x="105282" y="81789"/>
                    <a:pt x="111313" y="67773"/>
                    <a:pt x="110729" y="53238"/>
                  </a:cubicBezTo>
                  <a:cubicBezTo>
                    <a:pt x="111413" y="38461"/>
                    <a:pt x="105386" y="24164"/>
                    <a:pt x="94331" y="14328"/>
                  </a:cubicBezTo>
                  <a:close/>
                </a:path>
              </a:pathLst>
            </a:custGeom>
            <a:solidFill>
              <a:srgbClr val="00A443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12" name="Forma libre 25">
              <a:extLst>
                <a:ext uri="{FF2B5EF4-FFF2-40B4-BE49-F238E27FC236}">
                  <a16:creationId xmlns:a16="http://schemas.microsoft.com/office/drawing/2014/main" id="{103AF806-94C6-8559-98A3-0E136011E843}"/>
                </a:ext>
              </a:extLst>
            </p:cNvPr>
            <p:cNvSpPr/>
            <p:nvPr/>
          </p:nvSpPr>
          <p:spPr>
            <a:xfrm>
              <a:off x="7558316" y="4446016"/>
              <a:ext cx="80343" cy="416117"/>
            </a:xfrm>
            <a:custGeom>
              <a:avLst/>
              <a:gdLst>
                <a:gd name="connsiteX0" fmla="*/ 0 w 80343"/>
                <a:gd name="connsiteY0" fmla="*/ 0 h 416117"/>
                <a:gd name="connsiteX1" fmla="*/ 80344 w 80343"/>
                <a:gd name="connsiteY1" fmla="*/ 0 h 416117"/>
                <a:gd name="connsiteX2" fmla="*/ 80344 w 80343"/>
                <a:gd name="connsiteY2" fmla="*/ 416117 h 416117"/>
                <a:gd name="connsiteX3" fmla="*/ 0 w 80343"/>
                <a:gd name="connsiteY3" fmla="*/ 416117 h 416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0343" h="416117">
                  <a:moveTo>
                    <a:pt x="0" y="0"/>
                  </a:moveTo>
                  <a:lnTo>
                    <a:pt x="80344" y="0"/>
                  </a:lnTo>
                  <a:lnTo>
                    <a:pt x="80344" y="416117"/>
                  </a:lnTo>
                  <a:lnTo>
                    <a:pt x="0" y="416117"/>
                  </a:lnTo>
                  <a:close/>
                </a:path>
              </a:pathLst>
            </a:custGeom>
            <a:solidFill>
              <a:srgbClr val="00A443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13" name="Forma libre 26">
              <a:extLst>
                <a:ext uri="{FF2B5EF4-FFF2-40B4-BE49-F238E27FC236}">
                  <a16:creationId xmlns:a16="http://schemas.microsoft.com/office/drawing/2014/main" id="{B4281CE0-B173-3E87-4144-87690BB4032E}"/>
                </a:ext>
              </a:extLst>
            </p:cNvPr>
            <p:cNvSpPr/>
            <p:nvPr/>
          </p:nvSpPr>
          <p:spPr>
            <a:xfrm>
              <a:off x="7713336" y="4437787"/>
              <a:ext cx="217321" cy="424346"/>
            </a:xfrm>
            <a:custGeom>
              <a:avLst/>
              <a:gdLst>
                <a:gd name="connsiteX0" fmla="*/ 127503 w 217321"/>
                <a:gd name="connsiteY0" fmla="*/ 18865 h 424346"/>
                <a:gd name="connsiteX1" fmla="*/ 80344 w 217321"/>
                <a:gd name="connsiteY1" fmla="*/ 76191 h 424346"/>
                <a:gd name="connsiteX2" fmla="*/ 80344 w 217321"/>
                <a:gd name="connsiteY2" fmla="*/ 8229 h 424346"/>
                <a:gd name="connsiteX3" fmla="*/ 0 w 217321"/>
                <a:gd name="connsiteY3" fmla="*/ 8229 h 424346"/>
                <a:gd name="connsiteX4" fmla="*/ 0 w 217321"/>
                <a:gd name="connsiteY4" fmla="*/ 424346 h 424346"/>
                <a:gd name="connsiteX5" fmla="*/ 80430 w 217321"/>
                <a:gd name="connsiteY5" fmla="*/ 424346 h 424346"/>
                <a:gd name="connsiteX6" fmla="*/ 80430 w 217321"/>
                <a:gd name="connsiteY6" fmla="*/ 202345 h 424346"/>
                <a:gd name="connsiteX7" fmla="*/ 107471 w 217321"/>
                <a:gd name="connsiteY7" fmla="*/ 117176 h 424346"/>
                <a:gd name="connsiteX8" fmla="*/ 176350 w 217321"/>
                <a:gd name="connsiteY8" fmla="*/ 85227 h 424346"/>
                <a:gd name="connsiteX9" fmla="*/ 217322 w 217321"/>
                <a:gd name="connsiteY9" fmla="*/ 85227 h 424346"/>
                <a:gd name="connsiteX10" fmla="*/ 217322 w 217321"/>
                <a:gd name="connsiteY10" fmla="*/ 15 h 424346"/>
                <a:gd name="connsiteX11" fmla="*/ 193569 w 217321"/>
                <a:gd name="connsiteY11" fmla="*/ 15 h 424346"/>
                <a:gd name="connsiteX12" fmla="*/ 127503 w 217321"/>
                <a:gd name="connsiteY12" fmla="*/ 18865 h 424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7321" h="424346">
                  <a:moveTo>
                    <a:pt x="127503" y="18865"/>
                  </a:moveTo>
                  <a:cubicBezTo>
                    <a:pt x="108077" y="31458"/>
                    <a:pt x="92328" y="50567"/>
                    <a:pt x="80344" y="76191"/>
                  </a:cubicBezTo>
                  <a:lnTo>
                    <a:pt x="80344" y="8229"/>
                  </a:lnTo>
                  <a:lnTo>
                    <a:pt x="0" y="8229"/>
                  </a:lnTo>
                  <a:lnTo>
                    <a:pt x="0" y="424346"/>
                  </a:lnTo>
                  <a:lnTo>
                    <a:pt x="80430" y="424346"/>
                  </a:lnTo>
                  <a:lnTo>
                    <a:pt x="80430" y="202345"/>
                  </a:lnTo>
                  <a:cubicBezTo>
                    <a:pt x="80430" y="166864"/>
                    <a:pt x="89430" y="138477"/>
                    <a:pt x="107471" y="117176"/>
                  </a:cubicBezTo>
                  <a:cubicBezTo>
                    <a:pt x="124258" y="96459"/>
                    <a:pt x="149698" y="84665"/>
                    <a:pt x="176350" y="85227"/>
                  </a:cubicBezTo>
                  <a:lnTo>
                    <a:pt x="217322" y="85227"/>
                  </a:lnTo>
                  <a:lnTo>
                    <a:pt x="217322" y="15"/>
                  </a:lnTo>
                  <a:lnTo>
                    <a:pt x="193569" y="15"/>
                  </a:lnTo>
                  <a:cubicBezTo>
                    <a:pt x="170163" y="-357"/>
                    <a:pt x="147189" y="6202"/>
                    <a:pt x="127503" y="18865"/>
                  </a:cubicBezTo>
                  <a:close/>
                </a:path>
              </a:pathLst>
            </a:custGeom>
            <a:solidFill>
              <a:srgbClr val="00A443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14" name="Forma libre 27">
              <a:extLst>
                <a:ext uri="{FF2B5EF4-FFF2-40B4-BE49-F238E27FC236}">
                  <a16:creationId xmlns:a16="http://schemas.microsoft.com/office/drawing/2014/main" id="{4C0A66F3-0085-8358-1062-92ED98E50EE0}"/>
                </a:ext>
              </a:extLst>
            </p:cNvPr>
            <p:cNvSpPr/>
            <p:nvPr/>
          </p:nvSpPr>
          <p:spPr>
            <a:xfrm>
              <a:off x="7934006" y="4437774"/>
              <a:ext cx="392745" cy="433521"/>
            </a:xfrm>
            <a:custGeom>
              <a:avLst/>
              <a:gdLst>
                <a:gd name="connsiteX0" fmla="*/ 299249 w 392745"/>
                <a:gd name="connsiteY0" fmla="*/ 26659 h 433521"/>
                <a:gd name="connsiteX1" fmla="*/ 200042 w 392745"/>
                <a:gd name="connsiteY1" fmla="*/ 28 h 433521"/>
                <a:gd name="connsiteX2" fmla="*/ 119309 w 392745"/>
                <a:gd name="connsiteY2" fmla="*/ 15202 h 433521"/>
                <a:gd name="connsiteX3" fmla="*/ 55752 w 392745"/>
                <a:gd name="connsiteY3" fmla="*/ 59127 h 433521"/>
                <a:gd name="connsiteX4" fmla="*/ 14347 w 392745"/>
                <a:gd name="connsiteY4" fmla="*/ 127522 h 433521"/>
                <a:gd name="connsiteX5" fmla="*/ 27 w 392745"/>
                <a:gd name="connsiteY5" fmla="*/ 216408 h 433521"/>
                <a:gd name="connsiteX6" fmla="*/ 26245 w 392745"/>
                <a:gd name="connsiteY6" fmla="*/ 329895 h 433521"/>
                <a:gd name="connsiteX7" fmla="*/ 98412 w 392745"/>
                <a:gd name="connsiteY7" fmla="*/ 406071 h 433521"/>
                <a:gd name="connsiteX8" fmla="*/ 204152 w 392745"/>
                <a:gd name="connsiteY8" fmla="*/ 433481 h 433521"/>
                <a:gd name="connsiteX9" fmla="*/ 274242 w 392745"/>
                <a:gd name="connsiteY9" fmla="*/ 423278 h 433521"/>
                <a:gd name="connsiteX10" fmla="*/ 336544 w 392745"/>
                <a:gd name="connsiteY10" fmla="*/ 389686 h 433521"/>
                <a:gd name="connsiteX11" fmla="*/ 385304 w 392745"/>
                <a:gd name="connsiteY11" fmla="*/ 329463 h 433521"/>
                <a:gd name="connsiteX12" fmla="*/ 323002 w 392745"/>
                <a:gd name="connsiteY12" fmla="*/ 290985 h 433521"/>
                <a:gd name="connsiteX13" fmla="*/ 291851 w 392745"/>
                <a:gd name="connsiteY13" fmla="*/ 332316 h 433521"/>
                <a:gd name="connsiteX14" fmla="*/ 251701 w 392745"/>
                <a:gd name="connsiteY14" fmla="*/ 355273 h 433521"/>
                <a:gd name="connsiteX15" fmla="*/ 204109 w 392745"/>
                <a:gd name="connsiteY15" fmla="*/ 362233 h 433521"/>
                <a:gd name="connsiteX16" fmla="*/ 140985 w 392745"/>
                <a:gd name="connsiteY16" fmla="*/ 345848 h 433521"/>
                <a:gd name="connsiteX17" fmla="*/ 97157 w 392745"/>
                <a:gd name="connsiteY17" fmla="*/ 296908 h 433521"/>
                <a:gd name="connsiteX18" fmla="*/ 81884 w 392745"/>
                <a:gd name="connsiteY18" fmla="*/ 235042 h 433521"/>
                <a:gd name="connsiteX19" fmla="*/ 391924 w 392745"/>
                <a:gd name="connsiteY19" fmla="*/ 235042 h 433521"/>
                <a:gd name="connsiteX20" fmla="*/ 392745 w 392745"/>
                <a:gd name="connsiteY20" fmla="*/ 223585 h 433521"/>
                <a:gd name="connsiteX21" fmla="*/ 392745 w 392745"/>
                <a:gd name="connsiteY21" fmla="*/ 212907 h 433521"/>
                <a:gd name="connsiteX22" fmla="*/ 367739 w 392745"/>
                <a:gd name="connsiteY22" fmla="*/ 101106 h 433521"/>
                <a:gd name="connsiteX23" fmla="*/ 299249 w 392745"/>
                <a:gd name="connsiteY23" fmla="*/ 26659 h 433521"/>
                <a:gd name="connsiteX24" fmla="*/ 84264 w 392745"/>
                <a:gd name="connsiteY24" fmla="*/ 175337 h 433521"/>
                <a:gd name="connsiteX25" fmla="*/ 89369 w 392745"/>
                <a:gd name="connsiteY25" fmla="*/ 152813 h 433521"/>
                <a:gd name="connsiteX26" fmla="*/ 112732 w 392745"/>
                <a:gd name="connsiteY26" fmla="*/ 106121 h 433521"/>
                <a:gd name="connsiteX27" fmla="*/ 150027 w 392745"/>
                <a:gd name="connsiteY27" fmla="*/ 77458 h 433521"/>
                <a:gd name="connsiteX28" fmla="*/ 199220 w 392745"/>
                <a:gd name="connsiteY28" fmla="*/ 68033 h 433521"/>
                <a:gd name="connsiteX29" fmla="*/ 279953 w 392745"/>
                <a:gd name="connsiteY29" fmla="*/ 104046 h 433521"/>
                <a:gd name="connsiteX30" fmla="*/ 308941 w 392745"/>
                <a:gd name="connsiteY30" fmla="*/ 175337 h 433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92745" h="433521">
                  <a:moveTo>
                    <a:pt x="299249" y="26659"/>
                  </a:moveTo>
                  <a:cubicBezTo>
                    <a:pt x="269353" y="8653"/>
                    <a:pt x="234957" y="-573"/>
                    <a:pt x="200042" y="28"/>
                  </a:cubicBezTo>
                  <a:cubicBezTo>
                    <a:pt x="172396" y="-327"/>
                    <a:pt x="144922" y="4835"/>
                    <a:pt x="119309" y="15202"/>
                  </a:cubicBezTo>
                  <a:cubicBezTo>
                    <a:pt x="95210" y="25146"/>
                    <a:pt x="73578" y="40122"/>
                    <a:pt x="55752" y="59127"/>
                  </a:cubicBezTo>
                  <a:cubicBezTo>
                    <a:pt x="37365" y="78824"/>
                    <a:pt x="23260" y="102113"/>
                    <a:pt x="14347" y="127522"/>
                  </a:cubicBezTo>
                  <a:cubicBezTo>
                    <a:pt x="4439" y="156094"/>
                    <a:pt x="-406" y="186176"/>
                    <a:pt x="27" y="216408"/>
                  </a:cubicBezTo>
                  <a:cubicBezTo>
                    <a:pt x="27" y="259641"/>
                    <a:pt x="8766" y="297470"/>
                    <a:pt x="26245" y="329895"/>
                  </a:cubicBezTo>
                  <a:cubicBezTo>
                    <a:pt x="42816" y="361433"/>
                    <a:pt x="67823" y="387792"/>
                    <a:pt x="98412" y="406071"/>
                  </a:cubicBezTo>
                  <a:cubicBezTo>
                    <a:pt x="130471" y="424739"/>
                    <a:pt x="167074" y="434225"/>
                    <a:pt x="204152" y="433481"/>
                  </a:cubicBezTo>
                  <a:cubicBezTo>
                    <a:pt x="227905" y="433520"/>
                    <a:pt x="251485" y="430083"/>
                    <a:pt x="274242" y="423278"/>
                  </a:cubicBezTo>
                  <a:cubicBezTo>
                    <a:pt x="297043" y="416369"/>
                    <a:pt x="318243" y="404947"/>
                    <a:pt x="336544" y="389686"/>
                  </a:cubicBezTo>
                  <a:cubicBezTo>
                    <a:pt x="356446" y="372847"/>
                    <a:pt x="372973" y="352419"/>
                    <a:pt x="385304" y="329463"/>
                  </a:cubicBezTo>
                  <a:lnTo>
                    <a:pt x="323002" y="290985"/>
                  </a:lnTo>
                  <a:cubicBezTo>
                    <a:pt x="315258" y="306571"/>
                    <a:pt x="304701" y="320587"/>
                    <a:pt x="291851" y="332316"/>
                  </a:cubicBezTo>
                  <a:cubicBezTo>
                    <a:pt x="280256" y="342748"/>
                    <a:pt x="266584" y="350578"/>
                    <a:pt x="251701" y="355273"/>
                  </a:cubicBezTo>
                  <a:cubicBezTo>
                    <a:pt x="236298" y="360002"/>
                    <a:pt x="220247" y="362350"/>
                    <a:pt x="204109" y="362233"/>
                  </a:cubicBezTo>
                  <a:cubicBezTo>
                    <a:pt x="181957" y="362596"/>
                    <a:pt x="160152" y="356933"/>
                    <a:pt x="140985" y="345848"/>
                  </a:cubicBezTo>
                  <a:cubicBezTo>
                    <a:pt x="121818" y="334274"/>
                    <a:pt x="106546" y="317232"/>
                    <a:pt x="97157" y="296908"/>
                  </a:cubicBezTo>
                  <a:cubicBezTo>
                    <a:pt x="88115" y="277462"/>
                    <a:pt x="82923" y="256455"/>
                    <a:pt x="81884" y="235042"/>
                  </a:cubicBezTo>
                  <a:lnTo>
                    <a:pt x="391924" y="235042"/>
                  </a:lnTo>
                  <a:cubicBezTo>
                    <a:pt x="392443" y="231246"/>
                    <a:pt x="392745" y="227420"/>
                    <a:pt x="392745" y="223585"/>
                  </a:cubicBezTo>
                  <a:lnTo>
                    <a:pt x="392745" y="212907"/>
                  </a:lnTo>
                  <a:cubicBezTo>
                    <a:pt x="392745" y="170309"/>
                    <a:pt x="384396" y="133042"/>
                    <a:pt x="367739" y="101106"/>
                  </a:cubicBezTo>
                  <a:cubicBezTo>
                    <a:pt x="352206" y="70471"/>
                    <a:pt x="328497" y="44709"/>
                    <a:pt x="299249" y="26659"/>
                  </a:cubicBezTo>
                  <a:close/>
                  <a:moveTo>
                    <a:pt x="84264" y="175337"/>
                  </a:moveTo>
                  <a:cubicBezTo>
                    <a:pt x="85476" y="167728"/>
                    <a:pt x="87206" y="160206"/>
                    <a:pt x="89369" y="152813"/>
                  </a:cubicBezTo>
                  <a:cubicBezTo>
                    <a:pt x="94129" y="135909"/>
                    <a:pt x="102046" y="120064"/>
                    <a:pt x="112732" y="106121"/>
                  </a:cubicBezTo>
                  <a:cubicBezTo>
                    <a:pt x="122510" y="93540"/>
                    <a:pt x="135360" y="83675"/>
                    <a:pt x="150027" y="77458"/>
                  </a:cubicBezTo>
                  <a:cubicBezTo>
                    <a:pt x="165603" y="71020"/>
                    <a:pt x="182347" y="67813"/>
                    <a:pt x="199220" y="68033"/>
                  </a:cubicBezTo>
                  <a:cubicBezTo>
                    <a:pt x="230198" y="67225"/>
                    <a:pt x="259878" y="80462"/>
                    <a:pt x="279953" y="104046"/>
                  </a:cubicBezTo>
                  <a:cubicBezTo>
                    <a:pt x="295009" y="121339"/>
                    <a:pt x="304657" y="145104"/>
                    <a:pt x="308941" y="175337"/>
                  </a:cubicBezTo>
                  <a:close/>
                </a:path>
              </a:pathLst>
            </a:custGeom>
            <a:solidFill>
              <a:srgbClr val="00A443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15" name="Forma libre 28">
              <a:extLst>
                <a:ext uri="{FF2B5EF4-FFF2-40B4-BE49-F238E27FC236}">
                  <a16:creationId xmlns:a16="http://schemas.microsoft.com/office/drawing/2014/main" id="{FF06CAE5-C7BB-F744-2E9C-FB26B27E9A38}"/>
                </a:ext>
              </a:extLst>
            </p:cNvPr>
            <p:cNvSpPr/>
            <p:nvPr/>
          </p:nvSpPr>
          <p:spPr>
            <a:xfrm>
              <a:off x="4434431" y="4035174"/>
              <a:ext cx="545454" cy="873989"/>
            </a:xfrm>
            <a:custGeom>
              <a:avLst/>
              <a:gdLst>
                <a:gd name="connsiteX0" fmla="*/ 0 w 545454"/>
                <a:gd name="connsiteY0" fmla="*/ 623160 h 873989"/>
                <a:gd name="connsiteX1" fmla="*/ 72383 w 545454"/>
                <a:gd name="connsiteY1" fmla="*/ 799377 h 873989"/>
                <a:gd name="connsiteX2" fmla="*/ 361352 w 545454"/>
                <a:gd name="connsiteY2" fmla="*/ 846501 h 873989"/>
                <a:gd name="connsiteX3" fmla="*/ 448142 w 545454"/>
                <a:gd name="connsiteY3" fmla="*/ 0 h 873989"/>
                <a:gd name="connsiteX4" fmla="*/ 0 w 545454"/>
                <a:gd name="connsiteY4" fmla="*/ 623160 h 873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5454" h="873989">
                  <a:moveTo>
                    <a:pt x="0" y="623160"/>
                  </a:moveTo>
                  <a:cubicBezTo>
                    <a:pt x="-78" y="689142"/>
                    <a:pt x="25938" y="752478"/>
                    <a:pt x="72383" y="799377"/>
                  </a:cubicBezTo>
                  <a:cubicBezTo>
                    <a:pt x="162029" y="888956"/>
                    <a:pt x="283777" y="888783"/>
                    <a:pt x="361352" y="846501"/>
                  </a:cubicBezTo>
                  <a:cubicBezTo>
                    <a:pt x="456319" y="795010"/>
                    <a:pt x="669920" y="640582"/>
                    <a:pt x="448142" y="0"/>
                  </a:cubicBezTo>
                  <a:cubicBezTo>
                    <a:pt x="448142" y="302544"/>
                    <a:pt x="0" y="333283"/>
                    <a:pt x="0" y="623160"/>
                  </a:cubicBezTo>
                  <a:close/>
                </a:path>
              </a:pathLst>
            </a:custGeom>
            <a:solidFill>
              <a:srgbClr val="FF9C1A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16" name="Forma libre 29">
              <a:extLst>
                <a:ext uri="{FF2B5EF4-FFF2-40B4-BE49-F238E27FC236}">
                  <a16:creationId xmlns:a16="http://schemas.microsoft.com/office/drawing/2014/main" id="{08C7DE6F-F3D1-9681-7175-E3D317BC4BD5}"/>
                </a:ext>
              </a:extLst>
            </p:cNvPr>
            <p:cNvSpPr/>
            <p:nvPr/>
          </p:nvSpPr>
          <p:spPr>
            <a:xfrm>
              <a:off x="4116863" y="4035346"/>
              <a:ext cx="521650" cy="873815"/>
            </a:xfrm>
            <a:custGeom>
              <a:avLst/>
              <a:gdLst>
                <a:gd name="connsiteX0" fmla="*/ 521650 w 521650"/>
                <a:gd name="connsiteY0" fmla="*/ 264715 h 873815"/>
                <a:gd name="connsiteX1" fmla="*/ 448099 w 521650"/>
                <a:gd name="connsiteY1" fmla="*/ 0 h 873815"/>
                <a:gd name="connsiteX2" fmla="*/ 0 w 521650"/>
                <a:gd name="connsiteY2" fmla="*/ 622987 h 873815"/>
                <a:gd name="connsiteX3" fmla="*/ 72383 w 521650"/>
                <a:gd name="connsiteY3" fmla="*/ 799204 h 873815"/>
                <a:gd name="connsiteX4" fmla="*/ 361309 w 521650"/>
                <a:gd name="connsiteY4" fmla="*/ 846501 h 873815"/>
                <a:gd name="connsiteX5" fmla="*/ 521650 w 521650"/>
                <a:gd name="connsiteY5" fmla="*/ 264715 h 873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21650" h="873815">
                  <a:moveTo>
                    <a:pt x="521650" y="264715"/>
                  </a:moveTo>
                  <a:cubicBezTo>
                    <a:pt x="506940" y="185469"/>
                    <a:pt x="483360" y="104321"/>
                    <a:pt x="448099" y="0"/>
                  </a:cubicBezTo>
                  <a:cubicBezTo>
                    <a:pt x="448099" y="302371"/>
                    <a:pt x="0" y="333110"/>
                    <a:pt x="0" y="622987"/>
                  </a:cubicBezTo>
                  <a:cubicBezTo>
                    <a:pt x="-99" y="688969"/>
                    <a:pt x="25921" y="752314"/>
                    <a:pt x="72383" y="799204"/>
                  </a:cubicBezTo>
                  <a:cubicBezTo>
                    <a:pt x="161986" y="888783"/>
                    <a:pt x="284686" y="888523"/>
                    <a:pt x="361309" y="846501"/>
                  </a:cubicBezTo>
                  <a:cubicBezTo>
                    <a:pt x="182753" y="656665"/>
                    <a:pt x="245964" y="436912"/>
                    <a:pt x="521650" y="264715"/>
                  </a:cubicBezTo>
                  <a:close/>
                </a:path>
              </a:pathLst>
            </a:custGeom>
            <a:solidFill>
              <a:srgbClr val="0DA9FF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17" name="Forma libre 30">
              <a:extLst>
                <a:ext uri="{FF2B5EF4-FFF2-40B4-BE49-F238E27FC236}">
                  <a16:creationId xmlns:a16="http://schemas.microsoft.com/office/drawing/2014/main" id="{67DE6E3A-B1D0-B0E0-244E-2147353778C6}"/>
                </a:ext>
              </a:extLst>
            </p:cNvPr>
            <p:cNvSpPr/>
            <p:nvPr/>
          </p:nvSpPr>
          <p:spPr>
            <a:xfrm>
              <a:off x="3799123" y="4035346"/>
              <a:ext cx="521693" cy="1079785"/>
            </a:xfrm>
            <a:custGeom>
              <a:avLst/>
              <a:gdLst>
                <a:gd name="connsiteX0" fmla="*/ 521693 w 521693"/>
                <a:gd name="connsiteY0" fmla="*/ 264715 h 1079785"/>
                <a:gd name="connsiteX1" fmla="*/ 448142 w 521693"/>
                <a:gd name="connsiteY1" fmla="*/ 0 h 1079785"/>
                <a:gd name="connsiteX2" fmla="*/ 0 w 521693"/>
                <a:gd name="connsiteY2" fmla="*/ 622987 h 1079785"/>
                <a:gd name="connsiteX3" fmla="*/ 120537 w 521693"/>
                <a:gd name="connsiteY3" fmla="*/ 837119 h 1079785"/>
                <a:gd name="connsiteX4" fmla="*/ 109029 w 521693"/>
                <a:gd name="connsiteY4" fmla="*/ 1079786 h 1079785"/>
                <a:gd name="connsiteX5" fmla="*/ 166485 w 521693"/>
                <a:gd name="connsiteY5" fmla="*/ 1070231 h 1079785"/>
                <a:gd name="connsiteX6" fmla="*/ 157442 w 521693"/>
                <a:gd name="connsiteY6" fmla="*/ 855710 h 1079785"/>
                <a:gd name="connsiteX7" fmla="*/ 361265 w 521693"/>
                <a:gd name="connsiteY7" fmla="*/ 846587 h 1079785"/>
                <a:gd name="connsiteX8" fmla="*/ 521693 w 521693"/>
                <a:gd name="connsiteY8" fmla="*/ 264715 h 1079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21693" h="1079785">
                  <a:moveTo>
                    <a:pt x="521693" y="264715"/>
                  </a:moveTo>
                  <a:cubicBezTo>
                    <a:pt x="506983" y="185469"/>
                    <a:pt x="483403" y="104321"/>
                    <a:pt x="448142" y="0"/>
                  </a:cubicBezTo>
                  <a:cubicBezTo>
                    <a:pt x="448142" y="302371"/>
                    <a:pt x="0" y="333110"/>
                    <a:pt x="0" y="622987"/>
                  </a:cubicBezTo>
                  <a:cubicBezTo>
                    <a:pt x="0" y="771665"/>
                    <a:pt x="120537" y="837119"/>
                    <a:pt x="120537" y="837119"/>
                  </a:cubicBezTo>
                  <a:cubicBezTo>
                    <a:pt x="101821" y="916616"/>
                    <a:pt x="97922" y="998875"/>
                    <a:pt x="109029" y="1079786"/>
                  </a:cubicBezTo>
                  <a:lnTo>
                    <a:pt x="166485" y="1070231"/>
                  </a:lnTo>
                  <a:cubicBezTo>
                    <a:pt x="138406" y="972525"/>
                    <a:pt x="155625" y="866129"/>
                    <a:pt x="157442" y="855710"/>
                  </a:cubicBezTo>
                  <a:cubicBezTo>
                    <a:pt x="230994" y="885151"/>
                    <a:pt x="306838" y="876418"/>
                    <a:pt x="361265" y="846587"/>
                  </a:cubicBezTo>
                  <a:cubicBezTo>
                    <a:pt x="182969" y="656665"/>
                    <a:pt x="245834" y="436955"/>
                    <a:pt x="521693" y="264715"/>
                  </a:cubicBezTo>
                  <a:close/>
                </a:path>
              </a:pathLst>
            </a:custGeom>
            <a:solidFill>
              <a:srgbClr val="00A443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18" name="Forma libre 31">
              <a:extLst>
                <a:ext uri="{FF2B5EF4-FFF2-40B4-BE49-F238E27FC236}">
                  <a16:creationId xmlns:a16="http://schemas.microsoft.com/office/drawing/2014/main" id="{820689BC-D217-F8A4-334F-0B14ECB1B0DD}"/>
                </a:ext>
              </a:extLst>
            </p:cNvPr>
            <p:cNvSpPr/>
            <p:nvPr/>
          </p:nvSpPr>
          <p:spPr>
            <a:xfrm>
              <a:off x="5180845" y="4950447"/>
              <a:ext cx="552325" cy="590841"/>
            </a:xfrm>
            <a:custGeom>
              <a:avLst/>
              <a:gdLst>
                <a:gd name="connsiteX0" fmla="*/ 282002 w 552325"/>
                <a:gd name="connsiteY0" fmla="*/ 276096 h 590841"/>
                <a:gd name="connsiteX1" fmla="*/ 282002 w 552325"/>
                <a:gd name="connsiteY1" fmla="*/ 348987 h 590841"/>
                <a:gd name="connsiteX2" fmla="*/ 464409 w 552325"/>
                <a:gd name="connsiteY2" fmla="*/ 348987 h 590841"/>
                <a:gd name="connsiteX3" fmla="*/ 442776 w 552325"/>
                <a:gd name="connsiteY3" fmla="*/ 423521 h 590841"/>
                <a:gd name="connsiteX4" fmla="*/ 379998 w 552325"/>
                <a:gd name="connsiteY4" fmla="*/ 488932 h 590841"/>
                <a:gd name="connsiteX5" fmla="*/ 282002 w 552325"/>
                <a:gd name="connsiteY5" fmla="*/ 511889 h 590841"/>
                <a:gd name="connsiteX6" fmla="*/ 114782 w 552325"/>
                <a:gd name="connsiteY6" fmla="*/ 411545 h 590841"/>
                <a:gd name="connsiteX7" fmla="*/ 88563 w 552325"/>
                <a:gd name="connsiteY7" fmla="*/ 295594 h 590841"/>
                <a:gd name="connsiteX8" fmla="*/ 103317 w 552325"/>
                <a:gd name="connsiteY8" fmla="*/ 204805 h 590841"/>
                <a:gd name="connsiteX9" fmla="*/ 144721 w 552325"/>
                <a:gd name="connsiteY9" fmla="*/ 136800 h 590841"/>
                <a:gd name="connsiteX10" fmla="*/ 207024 w 552325"/>
                <a:gd name="connsiteY10" fmla="*/ 94216 h 590841"/>
                <a:gd name="connsiteX11" fmla="*/ 284468 w 552325"/>
                <a:gd name="connsiteY11" fmla="*/ 79473 h 590841"/>
                <a:gd name="connsiteX12" fmla="*/ 387786 w 552325"/>
                <a:gd name="connsiteY12" fmla="*/ 107315 h 590841"/>
                <a:gd name="connsiteX13" fmla="*/ 460731 w 552325"/>
                <a:gd name="connsiteY13" fmla="*/ 192527 h 590841"/>
                <a:gd name="connsiteX14" fmla="*/ 531210 w 552325"/>
                <a:gd name="connsiteY14" fmla="*/ 149943 h 590841"/>
                <a:gd name="connsiteX15" fmla="*/ 467697 w 552325"/>
                <a:gd name="connsiteY15" fmla="*/ 65552 h 590841"/>
                <a:gd name="connsiteX16" fmla="*/ 382032 w 552325"/>
                <a:gd name="connsiteY16" fmla="*/ 16396 h 590841"/>
                <a:gd name="connsiteX17" fmla="*/ 284468 w 552325"/>
                <a:gd name="connsiteY17" fmla="*/ 11 h 590841"/>
                <a:gd name="connsiteX18" fmla="*/ 171330 w 552325"/>
                <a:gd name="connsiteY18" fmla="*/ 20892 h 590841"/>
                <a:gd name="connsiteX19" fmla="*/ 80775 w 552325"/>
                <a:gd name="connsiteY19" fmla="*/ 80727 h 590841"/>
                <a:gd name="connsiteX20" fmla="*/ 21329 w 552325"/>
                <a:gd name="connsiteY20" fmla="*/ 174110 h 590841"/>
                <a:gd name="connsiteX21" fmla="*/ 21329 w 552325"/>
                <a:gd name="connsiteY21" fmla="*/ 417382 h 590841"/>
                <a:gd name="connsiteX22" fmla="*/ 81597 w 552325"/>
                <a:gd name="connsiteY22" fmla="*/ 510549 h 590841"/>
                <a:gd name="connsiteX23" fmla="*/ 171762 w 552325"/>
                <a:gd name="connsiteY23" fmla="*/ 569908 h 590841"/>
                <a:gd name="connsiteX24" fmla="*/ 282002 w 552325"/>
                <a:gd name="connsiteY24" fmla="*/ 590832 h 590841"/>
                <a:gd name="connsiteX25" fmla="*/ 421792 w 552325"/>
                <a:gd name="connsiteY25" fmla="*/ 556808 h 590841"/>
                <a:gd name="connsiteX26" fmla="*/ 517712 w 552325"/>
                <a:gd name="connsiteY26" fmla="*/ 459750 h 590841"/>
                <a:gd name="connsiteX27" fmla="*/ 552324 w 552325"/>
                <a:gd name="connsiteY27" fmla="*/ 307397 h 590841"/>
                <a:gd name="connsiteX28" fmla="*/ 552324 w 552325"/>
                <a:gd name="connsiteY28" fmla="*/ 292222 h 590841"/>
                <a:gd name="connsiteX29" fmla="*/ 551502 w 552325"/>
                <a:gd name="connsiteY29" fmla="*/ 276269 h 590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52325" h="590841">
                  <a:moveTo>
                    <a:pt x="282002" y="276096"/>
                  </a:moveTo>
                  <a:lnTo>
                    <a:pt x="282002" y="348987"/>
                  </a:lnTo>
                  <a:lnTo>
                    <a:pt x="464409" y="348987"/>
                  </a:lnTo>
                  <a:cubicBezTo>
                    <a:pt x="461757" y="374931"/>
                    <a:pt x="454427" y="400184"/>
                    <a:pt x="442776" y="423521"/>
                  </a:cubicBezTo>
                  <a:cubicBezTo>
                    <a:pt x="428793" y="451056"/>
                    <a:pt x="406944" y="473818"/>
                    <a:pt x="379998" y="488932"/>
                  </a:cubicBezTo>
                  <a:cubicBezTo>
                    <a:pt x="352914" y="504237"/>
                    <a:pt x="320249" y="511889"/>
                    <a:pt x="282002" y="511889"/>
                  </a:cubicBezTo>
                  <a:cubicBezTo>
                    <a:pt x="211687" y="512996"/>
                    <a:pt x="146846" y="474090"/>
                    <a:pt x="114782" y="411545"/>
                  </a:cubicBezTo>
                  <a:cubicBezTo>
                    <a:pt x="97303" y="379034"/>
                    <a:pt x="88563" y="340384"/>
                    <a:pt x="88563" y="295594"/>
                  </a:cubicBezTo>
                  <a:cubicBezTo>
                    <a:pt x="88083" y="264700"/>
                    <a:pt x="93076" y="233962"/>
                    <a:pt x="103317" y="204805"/>
                  </a:cubicBezTo>
                  <a:cubicBezTo>
                    <a:pt x="112246" y="179510"/>
                    <a:pt x="126347" y="156350"/>
                    <a:pt x="144721" y="136800"/>
                  </a:cubicBezTo>
                  <a:cubicBezTo>
                    <a:pt x="162266" y="118391"/>
                    <a:pt x="183496" y="103882"/>
                    <a:pt x="207024" y="94216"/>
                  </a:cubicBezTo>
                  <a:cubicBezTo>
                    <a:pt x="231611" y="84233"/>
                    <a:pt x="257934" y="79222"/>
                    <a:pt x="284468" y="79473"/>
                  </a:cubicBezTo>
                  <a:cubicBezTo>
                    <a:pt x="320846" y="78820"/>
                    <a:pt x="356670" y="88470"/>
                    <a:pt x="387786" y="107315"/>
                  </a:cubicBezTo>
                  <a:cubicBezTo>
                    <a:pt x="417812" y="125905"/>
                    <a:pt x="442127" y="154309"/>
                    <a:pt x="460731" y="192527"/>
                  </a:cubicBezTo>
                  <a:lnTo>
                    <a:pt x="531210" y="149943"/>
                  </a:lnTo>
                  <a:cubicBezTo>
                    <a:pt x="516388" y="117557"/>
                    <a:pt x="494721" y="88768"/>
                    <a:pt x="467697" y="65552"/>
                  </a:cubicBezTo>
                  <a:cubicBezTo>
                    <a:pt x="442378" y="44091"/>
                    <a:pt x="413343" y="27429"/>
                    <a:pt x="382032" y="16396"/>
                  </a:cubicBezTo>
                  <a:cubicBezTo>
                    <a:pt x="350673" y="5454"/>
                    <a:pt x="317683" y="-89"/>
                    <a:pt x="284468" y="11"/>
                  </a:cubicBezTo>
                  <a:cubicBezTo>
                    <a:pt x="245768" y="-318"/>
                    <a:pt x="207361" y="6773"/>
                    <a:pt x="171330" y="20892"/>
                  </a:cubicBezTo>
                  <a:cubicBezTo>
                    <a:pt x="137271" y="34251"/>
                    <a:pt x="106414" y="54640"/>
                    <a:pt x="80775" y="80727"/>
                  </a:cubicBezTo>
                  <a:cubicBezTo>
                    <a:pt x="54807" y="107488"/>
                    <a:pt x="34581" y="139264"/>
                    <a:pt x="21329" y="174110"/>
                  </a:cubicBezTo>
                  <a:cubicBezTo>
                    <a:pt x="-7110" y="252712"/>
                    <a:pt x="-7110" y="338780"/>
                    <a:pt x="21329" y="417382"/>
                  </a:cubicBezTo>
                  <a:cubicBezTo>
                    <a:pt x="34581" y="452357"/>
                    <a:pt x="55123" y="484116"/>
                    <a:pt x="81597" y="510549"/>
                  </a:cubicBezTo>
                  <a:cubicBezTo>
                    <a:pt x="107401" y="536134"/>
                    <a:pt x="138054" y="556315"/>
                    <a:pt x="171762" y="569908"/>
                  </a:cubicBezTo>
                  <a:cubicBezTo>
                    <a:pt x="206781" y="584032"/>
                    <a:pt x="244240" y="591139"/>
                    <a:pt x="282002" y="590832"/>
                  </a:cubicBezTo>
                  <a:cubicBezTo>
                    <a:pt x="334470" y="590832"/>
                    <a:pt x="381067" y="579492"/>
                    <a:pt x="421792" y="556808"/>
                  </a:cubicBezTo>
                  <a:cubicBezTo>
                    <a:pt x="462388" y="534279"/>
                    <a:pt x="495677" y="500596"/>
                    <a:pt x="517712" y="459750"/>
                  </a:cubicBezTo>
                  <a:cubicBezTo>
                    <a:pt x="540958" y="417697"/>
                    <a:pt x="552497" y="366916"/>
                    <a:pt x="552324" y="307397"/>
                  </a:cubicBezTo>
                  <a:lnTo>
                    <a:pt x="552324" y="292222"/>
                  </a:lnTo>
                  <a:cubicBezTo>
                    <a:pt x="552324" y="286896"/>
                    <a:pt x="552051" y="281570"/>
                    <a:pt x="551502" y="276269"/>
                  </a:cubicBezTo>
                  <a:close/>
                </a:path>
              </a:pathLst>
            </a:custGeom>
            <a:solidFill>
              <a:srgbClr val="00A443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19" name="Forma libre 32">
              <a:extLst>
                <a:ext uri="{FF2B5EF4-FFF2-40B4-BE49-F238E27FC236}">
                  <a16:creationId xmlns:a16="http://schemas.microsoft.com/office/drawing/2014/main" id="{E17760B8-2A97-78DA-9EFF-70E169732D20}"/>
                </a:ext>
              </a:extLst>
            </p:cNvPr>
            <p:cNvSpPr/>
            <p:nvPr/>
          </p:nvSpPr>
          <p:spPr>
            <a:xfrm>
              <a:off x="5763760" y="5108536"/>
              <a:ext cx="368935" cy="433456"/>
            </a:xfrm>
            <a:custGeom>
              <a:avLst/>
              <a:gdLst>
                <a:gd name="connsiteX0" fmla="*/ 311983 w 368935"/>
                <a:gd name="connsiteY0" fmla="*/ 38934 h 433456"/>
                <a:gd name="connsiteX1" fmla="*/ 252926 w 368935"/>
                <a:gd name="connsiteY1" fmla="*/ 9449 h 433456"/>
                <a:gd name="connsiteX2" fmla="*/ 182837 w 368935"/>
                <a:gd name="connsiteY2" fmla="*/ 25 h 433456"/>
                <a:gd name="connsiteX3" fmla="*/ 81206 w 368935"/>
                <a:gd name="connsiteY3" fmla="*/ 25013 h 433456"/>
                <a:gd name="connsiteX4" fmla="*/ 13842 w 368935"/>
                <a:gd name="connsiteY4" fmla="*/ 100801 h 433456"/>
                <a:gd name="connsiteX5" fmla="*/ 76966 w 368935"/>
                <a:gd name="connsiteY5" fmla="*/ 136814 h 433456"/>
                <a:gd name="connsiteX6" fmla="*/ 115905 w 368935"/>
                <a:gd name="connsiteY6" fmla="*/ 89257 h 433456"/>
                <a:gd name="connsiteX7" fmla="*/ 181063 w 368935"/>
                <a:gd name="connsiteY7" fmla="*/ 71964 h 433456"/>
                <a:gd name="connsiteX8" fmla="*/ 234798 w 368935"/>
                <a:gd name="connsiteY8" fmla="*/ 81778 h 433456"/>
                <a:gd name="connsiteX9" fmla="*/ 273737 w 368935"/>
                <a:gd name="connsiteY9" fmla="*/ 113727 h 433456"/>
                <a:gd name="connsiteX10" fmla="*/ 288490 w 368935"/>
                <a:gd name="connsiteY10" fmla="*/ 171876 h 433456"/>
                <a:gd name="connsiteX11" fmla="*/ 288490 w 368935"/>
                <a:gd name="connsiteY11" fmla="*/ 218437 h 433456"/>
                <a:gd name="connsiteX12" fmla="*/ 279448 w 368935"/>
                <a:gd name="connsiteY12" fmla="*/ 209791 h 433456"/>
                <a:gd name="connsiteX13" fmla="*/ 167953 w 368935"/>
                <a:gd name="connsiteY13" fmla="*/ 176199 h 433456"/>
                <a:gd name="connsiteX14" fmla="*/ 82721 w 368935"/>
                <a:gd name="connsiteY14" fmla="*/ 190941 h 433456"/>
                <a:gd name="connsiteX15" fmla="*/ 22149 w 368935"/>
                <a:gd name="connsiteY15" fmla="*/ 234780 h 433456"/>
                <a:gd name="connsiteX16" fmla="*/ 21717 w 368935"/>
                <a:gd name="connsiteY16" fmla="*/ 374422 h 433456"/>
                <a:gd name="connsiteX17" fmla="*/ 80731 w 368935"/>
                <a:gd name="connsiteY17" fmla="*/ 418260 h 433456"/>
                <a:gd name="connsiteX18" fmla="*/ 163973 w 368935"/>
                <a:gd name="connsiteY18" fmla="*/ 433435 h 433456"/>
                <a:gd name="connsiteX19" fmla="*/ 277891 w 368935"/>
                <a:gd name="connsiteY19" fmla="*/ 398589 h 433456"/>
                <a:gd name="connsiteX20" fmla="*/ 292644 w 368935"/>
                <a:gd name="connsiteY20" fmla="*/ 383025 h 433456"/>
                <a:gd name="connsiteX21" fmla="*/ 292644 w 368935"/>
                <a:gd name="connsiteY21" fmla="*/ 424399 h 433456"/>
                <a:gd name="connsiteX22" fmla="*/ 368877 w 368935"/>
                <a:gd name="connsiteY22" fmla="*/ 424399 h 433456"/>
                <a:gd name="connsiteX23" fmla="*/ 368877 w 368935"/>
                <a:gd name="connsiteY23" fmla="*/ 164699 h 433456"/>
                <a:gd name="connsiteX24" fmla="*/ 353345 w 368935"/>
                <a:gd name="connsiteY24" fmla="*/ 90122 h 433456"/>
                <a:gd name="connsiteX25" fmla="*/ 311983 w 368935"/>
                <a:gd name="connsiteY25" fmla="*/ 38934 h 433456"/>
                <a:gd name="connsiteX26" fmla="*/ 261536 w 368935"/>
                <a:gd name="connsiteY26" fmla="*/ 353929 h 433456"/>
                <a:gd name="connsiteX27" fmla="*/ 187985 w 368935"/>
                <a:gd name="connsiteY27" fmla="*/ 371223 h 433456"/>
                <a:gd name="connsiteX28" fmla="*/ 112963 w 368935"/>
                <a:gd name="connsiteY28" fmla="*/ 353929 h 433456"/>
                <a:gd name="connsiteX29" fmla="*/ 83067 w 368935"/>
                <a:gd name="connsiteY29" fmla="*/ 303952 h 433456"/>
                <a:gd name="connsiteX30" fmla="*/ 112963 w 368935"/>
                <a:gd name="connsiteY30" fmla="*/ 252764 h 433456"/>
                <a:gd name="connsiteX31" fmla="*/ 187985 w 368935"/>
                <a:gd name="connsiteY31" fmla="*/ 235947 h 433456"/>
                <a:gd name="connsiteX32" fmla="*/ 261536 w 368935"/>
                <a:gd name="connsiteY32" fmla="*/ 253240 h 433456"/>
                <a:gd name="connsiteX33" fmla="*/ 291043 w 368935"/>
                <a:gd name="connsiteY33" fmla="*/ 304039 h 433456"/>
                <a:gd name="connsiteX34" fmla="*/ 261536 w 368935"/>
                <a:gd name="connsiteY34" fmla="*/ 353929 h 433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368935" h="433456">
                  <a:moveTo>
                    <a:pt x="311983" y="38934"/>
                  </a:moveTo>
                  <a:cubicBezTo>
                    <a:pt x="294396" y="25376"/>
                    <a:pt x="274338" y="15364"/>
                    <a:pt x="252926" y="9449"/>
                  </a:cubicBezTo>
                  <a:cubicBezTo>
                    <a:pt x="230113" y="3077"/>
                    <a:pt x="206524" y="-92"/>
                    <a:pt x="182837" y="25"/>
                  </a:cubicBezTo>
                  <a:cubicBezTo>
                    <a:pt x="147372" y="-524"/>
                    <a:pt x="112366" y="8083"/>
                    <a:pt x="81206" y="25013"/>
                  </a:cubicBezTo>
                  <a:cubicBezTo>
                    <a:pt x="50834" y="41952"/>
                    <a:pt x="27090" y="68666"/>
                    <a:pt x="13842" y="100801"/>
                  </a:cubicBezTo>
                  <a:lnTo>
                    <a:pt x="76966" y="136814"/>
                  </a:lnTo>
                  <a:cubicBezTo>
                    <a:pt x="84620" y="117268"/>
                    <a:pt x="98248" y="100628"/>
                    <a:pt x="115905" y="89257"/>
                  </a:cubicBezTo>
                  <a:cubicBezTo>
                    <a:pt x="133644" y="77727"/>
                    <a:pt x="155363" y="71964"/>
                    <a:pt x="181063" y="71964"/>
                  </a:cubicBezTo>
                  <a:cubicBezTo>
                    <a:pt x="199442" y="71709"/>
                    <a:pt x="217695" y="75042"/>
                    <a:pt x="234798" y="81778"/>
                  </a:cubicBezTo>
                  <a:cubicBezTo>
                    <a:pt x="250733" y="88211"/>
                    <a:pt x="264322" y="99361"/>
                    <a:pt x="273737" y="113727"/>
                  </a:cubicBezTo>
                  <a:cubicBezTo>
                    <a:pt x="283545" y="128483"/>
                    <a:pt x="288460" y="147868"/>
                    <a:pt x="288490" y="171876"/>
                  </a:cubicBezTo>
                  <a:lnTo>
                    <a:pt x="288490" y="218437"/>
                  </a:lnTo>
                  <a:cubicBezTo>
                    <a:pt x="285635" y="215394"/>
                    <a:pt x="282615" y="212506"/>
                    <a:pt x="279448" y="209791"/>
                  </a:cubicBezTo>
                  <a:cubicBezTo>
                    <a:pt x="253748" y="187396"/>
                    <a:pt x="216583" y="176199"/>
                    <a:pt x="167953" y="176199"/>
                  </a:cubicBezTo>
                  <a:cubicBezTo>
                    <a:pt x="138879" y="175840"/>
                    <a:pt x="109982" y="180838"/>
                    <a:pt x="82721" y="190941"/>
                  </a:cubicBezTo>
                  <a:cubicBezTo>
                    <a:pt x="58778" y="199519"/>
                    <a:pt x="37772" y="214724"/>
                    <a:pt x="22149" y="234780"/>
                  </a:cubicBezTo>
                  <a:cubicBezTo>
                    <a:pt x="-7224" y="276651"/>
                    <a:pt x="-7397" y="332369"/>
                    <a:pt x="21717" y="374422"/>
                  </a:cubicBezTo>
                  <a:cubicBezTo>
                    <a:pt x="37002" y="394158"/>
                    <a:pt x="57415" y="409320"/>
                    <a:pt x="80731" y="418260"/>
                  </a:cubicBezTo>
                  <a:cubicBezTo>
                    <a:pt x="107226" y="428679"/>
                    <a:pt x="135500" y="433833"/>
                    <a:pt x="163973" y="433435"/>
                  </a:cubicBezTo>
                  <a:cubicBezTo>
                    <a:pt x="213006" y="433435"/>
                    <a:pt x="250979" y="421818"/>
                    <a:pt x="277891" y="398589"/>
                  </a:cubicBezTo>
                  <a:cubicBezTo>
                    <a:pt x="283307" y="393898"/>
                    <a:pt x="288252" y="388684"/>
                    <a:pt x="292644" y="383025"/>
                  </a:cubicBezTo>
                  <a:lnTo>
                    <a:pt x="292644" y="424399"/>
                  </a:lnTo>
                  <a:lnTo>
                    <a:pt x="368877" y="424399"/>
                  </a:lnTo>
                  <a:lnTo>
                    <a:pt x="368877" y="164699"/>
                  </a:lnTo>
                  <a:cubicBezTo>
                    <a:pt x="369561" y="138971"/>
                    <a:pt x="364244" y="113442"/>
                    <a:pt x="353345" y="90122"/>
                  </a:cubicBezTo>
                  <a:cubicBezTo>
                    <a:pt x="343585" y="70170"/>
                    <a:pt x="329445" y="52674"/>
                    <a:pt x="311983" y="38934"/>
                  </a:cubicBezTo>
                  <a:close/>
                  <a:moveTo>
                    <a:pt x="261536" y="353929"/>
                  </a:moveTo>
                  <a:cubicBezTo>
                    <a:pt x="241894" y="365460"/>
                    <a:pt x="217375" y="371223"/>
                    <a:pt x="187985" y="371223"/>
                  </a:cubicBezTo>
                  <a:cubicBezTo>
                    <a:pt x="157903" y="371223"/>
                    <a:pt x="132896" y="365460"/>
                    <a:pt x="112963" y="353929"/>
                  </a:cubicBezTo>
                  <a:cubicBezTo>
                    <a:pt x="93031" y="342399"/>
                    <a:pt x="83067" y="325742"/>
                    <a:pt x="83067" y="303952"/>
                  </a:cubicBezTo>
                  <a:cubicBezTo>
                    <a:pt x="82180" y="282522"/>
                    <a:pt x="93853" y="262535"/>
                    <a:pt x="112963" y="252764"/>
                  </a:cubicBezTo>
                  <a:cubicBezTo>
                    <a:pt x="132921" y="241580"/>
                    <a:pt x="157929" y="235977"/>
                    <a:pt x="187985" y="235947"/>
                  </a:cubicBezTo>
                  <a:cubicBezTo>
                    <a:pt x="217492" y="235947"/>
                    <a:pt x="242011" y="241710"/>
                    <a:pt x="261536" y="253240"/>
                  </a:cubicBezTo>
                  <a:cubicBezTo>
                    <a:pt x="280296" y="263127"/>
                    <a:pt x="291753" y="282855"/>
                    <a:pt x="291043" y="304039"/>
                  </a:cubicBezTo>
                  <a:cubicBezTo>
                    <a:pt x="291043" y="325828"/>
                    <a:pt x="281209" y="342460"/>
                    <a:pt x="261536" y="353929"/>
                  </a:cubicBezTo>
                  <a:close/>
                </a:path>
              </a:pathLst>
            </a:custGeom>
            <a:solidFill>
              <a:srgbClr val="00A443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20" name="Forma libre 33">
              <a:extLst>
                <a:ext uri="{FF2B5EF4-FFF2-40B4-BE49-F238E27FC236}">
                  <a16:creationId xmlns:a16="http://schemas.microsoft.com/office/drawing/2014/main" id="{014A0365-8F1E-1DFF-E7AE-0F25C1F89D88}"/>
                </a:ext>
              </a:extLst>
            </p:cNvPr>
            <p:cNvSpPr/>
            <p:nvPr/>
          </p:nvSpPr>
          <p:spPr>
            <a:xfrm>
              <a:off x="6173437" y="5108611"/>
              <a:ext cx="349074" cy="433415"/>
            </a:xfrm>
            <a:custGeom>
              <a:avLst/>
              <a:gdLst>
                <a:gd name="connsiteX0" fmla="*/ 317740 w 349074"/>
                <a:gd name="connsiteY0" fmla="*/ 233018 h 433415"/>
                <a:gd name="connsiteX1" fmla="*/ 220610 w 349074"/>
                <a:gd name="connsiteY1" fmla="*/ 186716 h 433415"/>
                <a:gd name="connsiteX2" fmla="*/ 179594 w 349074"/>
                <a:gd name="connsiteY2" fmla="*/ 176902 h 433415"/>
                <a:gd name="connsiteX3" fmla="*/ 136329 w 349074"/>
                <a:gd name="connsiteY3" fmla="*/ 162981 h 433415"/>
                <a:gd name="connsiteX4" fmla="*/ 106043 w 349074"/>
                <a:gd name="connsiteY4" fmla="*/ 144953 h 433415"/>
                <a:gd name="connsiteX5" fmla="*/ 94578 w 349074"/>
                <a:gd name="connsiteY5" fmla="*/ 117111 h 433415"/>
                <a:gd name="connsiteX6" fmla="*/ 116211 w 349074"/>
                <a:gd name="connsiteY6" fmla="*/ 82265 h 433415"/>
                <a:gd name="connsiteX7" fmla="*/ 173191 w 349074"/>
                <a:gd name="connsiteY7" fmla="*/ 68776 h 433415"/>
                <a:gd name="connsiteX8" fmla="*/ 237527 w 349074"/>
                <a:gd name="connsiteY8" fmla="*/ 84729 h 433415"/>
                <a:gd name="connsiteX9" fmla="*/ 277288 w 349074"/>
                <a:gd name="connsiteY9" fmla="*/ 139203 h 433415"/>
                <a:gd name="connsiteX10" fmla="*/ 344392 w 349074"/>
                <a:gd name="connsiteY10" fmla="*/ 114603 h 433415"/>
                <a:gd name="connsiteX11" fmla="*/ 309131 w 349074"/>
                <a:gd name="connsiteY11" fmla="*/ 51527 h 433415"/>
                <a:gd name="connsiteX12" fmla="*/ 249684 w 349074"/>
                <a:gd name="connsiteY12" fmla="*/ 13006 h 433415"/>
                <a:gd name="connsiteX13" fmla="*/ 173061 w 349074"/>
                <a:gd name="connsiteY13" fmla="*/ 36 h 433415"/>
                <a:gd name="connsiteX14" fmla="*/ 90857 w 349074"/>
                <a:gd name="connsiteY14" fmla="*/ 15211 h 433415"/>
                <a:gd name="connsiteX15" fmla="*/ 35131 w 349074"/>
                <a:gd name="connsiteY15" fmla="*/ 56974 h 433415"/>
                <a:gd name="connsiteX16" fmla="*/ 15056 w 349074"/>
                <a:gd name="connsiteY16" fmla="*/ 118019 h 433415"/>
                <a:gd name="connsiteX17" fmla="*/ 45342 w 349074"/>
                <a:gd name="connsiteY17" fmla="*/ 195406 h 433415"/>
                <a:gd name="connsiteX18" fmla="*/ 142905 w 349074"/>
                <a:gd name="connsiteY18" fmla="*/ 243351 h 433415"/>
                <a:gd name="connsiteX19" fmla="*/ 184700 w 349074"/>
                <a:gd name="connsiteY19" fmla="*/ 253986 h 433415"/>
                <a:gd name="connsiteX20" fmla="*/ 249857 w 349074"/>
                <a:gd name="connsiteY20" fmla="*/ 276511 h 433415"/>
                <a:gd name="connsiteX21" fmla="*/ 270798 w 349074"/>
                <a:gd name="connsiteY21" fmla="*/ 312135 h 433415"/>
                <a:gd name="connsiteX22" fmla="*/ 246180 w 349074"/>
                <a:gd name="connsiteY22" fmla="*/ 350223 h 433415"/>
                <a:gd name="connsiteX23" fmla="*/ 177950 w 349074"/>
                <a:gd name="connsiteY23" fmla="*/ 365354 h 433415"/>
                <a:gd name="connsiteX24" fmla="*/ 130358 w 349074"/>
                <a:gd name="connsiteY24" fmla="*/ 357140 h 433415"/>
                <a:gd name="connsiteX25" fmla="*/ 90554 w 349074"/>
                <a:gd name="connsiteY25" fmla="*/ 332152 h 433415"/>
                <a:gd name="connsiteX26" fmla="*/ 65590 w 349074"/>
                <a:gd name="connsiteY26" fmla="*/ 289999 h 433415"/>
                <a:gd name="connsiteX27" fmla="*/ 0 w 349074"/>
                <a:gd name="connsiteY27" fmla="*/ 318663 h 433415"/>
                <a:gd name="connsiteX28" fmla="*/ 102452 w 349074"/>
                <a:gd name="connsiteY28" fmla="*/ 421038 h 433415"/>
                <a:gd name="connsiteX29" fmla="*/ 177864 w 349074"/>
                <a:gd name="connsiteY29" fmla="*/ 433360 h 433415"/>
                <a:gd name="connsiteX30" fmla="*/ 268721 w 349074"/>
                <a:gd name="connsiteY30" fmla="*/ 417364 h 433415"/>
                <a:gd name="connsiteX31" fmla="*/ 328124 w 349074"/>
                <a:gd name="connsiteY31" fmla="*/ 373526 h 433415"/>
                <a:gd name="connsiteX32" fmla="*/ 349065 w 349074"/>
                <a:gd name="connsiteY32" fmla="*/ 309627 h 433415"/>
                <a:gd name="connsiteX33" fmla="*/ 317740 w 349074"/>
                <a:gd name="connsiteY33" fmla="*/ 233018 h 43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349074" h="433415">
                  <a:moveTo>
                    <a:pt x="317740" y="233018"/>
                  </a:moveTo>
                  <a:cubicBezTo>
                    <a:pt x="296714" y="213075"/>
                    <a:pt x="264338" y="197641"/>
                    <a:pt x="220610" y="186716"/>
                  </a:cubicBezTo>
                  <a:lnTo>
                    <a:pt x="179594" y="176902"/>
                  </a:lnTo>
                  <a:cubicBezTo>
                    <a:pt x="164932" y="173050"/>
                    <a:pt x="150485" y="168402"/>
                    <a:pt x="136329" y="162981"/>
                  </a:cubicBezTo>
                  <a:cubicBezTo>
                    <a:pt x="125197" y="158908"/>
                    <a:pt x="114926" y="152795"/>
                    <a:pt x="106043" y="144953"/>
                  </a:cubicBezTo>
                  <a:cubicBezTo>
                    <a:pt x="98355" y="137776"/>
                    <a:pt x="94171" y="127617"/>
                    <a:pt x="94578" y="117111"/>
                  </a:cubicBezTo>
                  <a:cubicBezTo>
                    <a:pt x="94578" y="102900"/>
                    <a:pt x="101790" y="91288"/>
                    <a:pt x="116211" y="82265"/>
                  </a:cubicBezTo>
                  <a:cubicBezTo>
                    <a:pt x="130661" y="73273"/>
                    <a:pt x="149698" y="68776"/>
                    <a:pt x="173191" y="68776"/>
                  </a:cubicBezTo>
                  <a:cubicBezTo>
                    <a:pt x="195663" y="68387"/>
                    <a:pt x="217845" y="73887"/>
                    <a:pt x="237527" y="84729"/>
                  </a:cubicBezTo>
                  <a:cubicBezTo>
                    <a:pt x="256390" y="95421"/>
                    <a:pt x="269642" y="113579"/>
                    <a:pt x="277288" y="139203"/>
                  </a:cubicBezTo>
                  <a:lnTo>
                    <a:pt x="344392" y="114603"/>
                  </a:lnTo>
                  <a:cubicBezTo>
                    <a:pt x="338114" y="90959"/>
                    <a:pt x="325987" y="69269"/>
                    <a:pt x="309131" y="51527"/>
                  </a:cubicBezTo>
                  <a:cubicBezTo>
                    <a:pt x="292430" y="34424"/>
                    <a:pt x="272122" y="21264"/>
                    <a:pt x="249684" y="13006"/>
                  </a:cubicBezTo>
                  <a:cubicBezTo>
                    <a:pt x="225140" y="4087"/>
                    <a:pt x="199176" y="-305"/>
                    <a:pt x="173061" y="36"/>
                  </a:cubicBezTo>
                  <a:cubicBezTo>
                    <a:pt x="144917" y="-487"/>
                    <a:pt x="116955" y="4675"/>
                    <a:pt x="90857" y="15211"/>
                  </a:cubicBezTo>
                  <a:cubicBezTo>
                    <a:pt x="68909" y="23953"/>
                    <a:pt x="49677" y="38366"/>
                    <a:pt x="35131" y="56974"/>
                  </a:cubicBezTo>
                  <a:cubicBezTo>
                    <a:pt x="21806" y="74509"/>
                    <a:pt x="14736" y="96000"/>
                    <a:pt x="15056" y="118019"/>
                  </a:cubicBezTo>
                  <a:cubicBezTo>
                    <a:pt x="14342" y="146834"/>
                    <a:pt x="25254" y="174723"/>
                    <a:pt x="45342" y="195406"/>
                  </a:cubicBezTo>
                  <a:cubicBezTo>
                    <a:pt x="65534" y="216473"/>
                    <a:pt x="98052" y="232456"/>
                    <a:pt x="142905" y="243351"/>
                  </a:cubicBezTo>
                  <a:lnTo>
                    <a:pt x="184700" y="253986"/>
                  </a:lnTo>
                  <a:cubicBezTo>
                    <a:pt x="214207" y="260558"/>
                    <a:pt x="235926" y="268067"/>
                    <a:pt x="249857" y="276511"/>
                  </a:cubicBezTo>
                  <a:cubicBezTo>
                    <a:pt x="262967" y="283527"/>
                    <a:pt x="271049" y="297276"/>
                    <a:pt x="270798" y="312135"/>
                  </a:cubicBezTo>
                  <a:cubicBezTo>
                    <a:pt x="270798" y="327439"/>
                    <a:pt x="262590" y="340137"/>
                    <a:pt x="246180" y="350223"/>
                  </a:cubicBezTo>
                  <a:cubicBezTo>
                    <a:pt x="229769" y="360309"/>
                    <a:pt x="207025" y="365354"/>
                    <a:pt x="177950" y="365354"/>
                  </a:cubicBezTo>
                  <a:cubicBezTo>
                    <a:pt x="161730" y="365406"/>
                    <a:pt x="145622" y="362626"/>
                    <a:pt x="130358" y="357140"/>
                  </a:cubicBezTo>
                  <a:cubicBezTo>
                    <a:pt x="115371" y="351918"/>
                    <a:pt x="101764" y="343375"/>
                    <a:pt x="90554" y="332152"/>
                  </a:cubicBezTo>
                  <a:cubicBezTo>
                    <a:pt x="78972" y="320301"/>
                    <a:pt x="70410" y="305844"/>
                    <a:pt x="65590" y="289999"/>
                  </a:cubicBezTo>
                  <a:lnTo>
                    <a:pt x="0" y="318663"/>
                  </a:lnTo>
                  <a:cubicBezTo>
                    <a:pt x="16099" y="367015"/>
                    <a:pt x="54064" y="404951"/>
                    <a:pt x="102452" y="421038"/>
                  </a:cubicBezTo>
                  <a:cubicBezTo>
                    <a:pt x="126711" y="429378"/>
                    <a:pt x="152212" y="433546"/>
                    <a:pt x="177864" y="433360"/>
                  </a:cubicBezTo>
                  <a:cubicBezTo>
                    <a:pt x="208907" y="434030"/>
                    <a:pt x="239776" y="428596"/>
                    <a:pt x="268721" y="417364"/>
                  </a:cubicBezTo>
                  <a:cubicBezTo>
                    <a:pt x="292136" y="408406"/>
                    <a:pt x="312670" y="393253"/>
                    <a:pt x="328124" y="373526"/>
                  </a:cubicBezTo>
                  <a:cubicBezTo>
                    <a:pt x="342008" y="355138"/>
                    <a:pt x="349376" y="332657"/>
                    <a:pt x="349065" y="309627"/>
                  </a:cubicBezTo>
                  <a:cubicBezTo>
                    <a:pt x="349238" y="278469"/>
                    <a:pt x="338798" y="252936"/>
                    <a:pt x="317740" y="233018"/>
                  </a:cubicBezTo>
                  <a:close/>
                </a:path>
              </a:pathLst>
            </a:custGeom>
            <a:solidFill>
              <a:srgbClr val="00A443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21" name="Forma libre 34">
              <a:extLst>
                <a:ext uri="{FF2B5EF4-FFF2-40B4-BE49-F238E27FC236}">
                  <a16:creationId xmlns:a16="http://schemas.microsoft.com/office/drawing/2014/main" id="{F6BA4766-5FB9-9E11-9315-1664B0BA86BB}"/>
                </a:ext>
              </a:extLst>
            </p:cNvPr>
            <p:cNvSpPr/>
            <p:nvPr/>
          </p:nvSpPr>
          <p:spPr>
            <a:xfrm>
              <a:off x="5174095" y="5851476"/>
              <a:ext cx="219484" cy="237478"/>
            </a:xfrm>
            <a:custGeom>
              <a:avLst/>
              <a:gdLst>
                <a:gd name="connsiteX0" fmla="*/ 95184 w 219484"/>
                <a:gd name="connsiteY0" fmla="*/ 0 h 237478"/>
                <a:gd name="connsiteX1" fmla="*/ 0 w 219484"/>
                <a:gd name="connsiteY1" fmla="*/ 237478 h 237478"/>
                <a:gd name="connsiteX2" fmla="*/ 31930 w 219484"/>
                <a:gd name="connsiteY2" fmla="*/ 237478 h 237478"/>
                <a:gd name="connsiteX3" fmla="*/ 59187 w 219484"/>
                <a:gd name="connsiteY3" fmla="*/ 166922 h 237478"/>
                <a:gd name="connsiteX4" fmla="*/ 159606 w 219484"/>
                <a:gd name="connsiteY4" fmla="*/ 166922 h 237478"/>
                <a:gd name="connsiteX5" fmla="*/ 186906 w 219484"/>
                <a:gd name="connsiteY5" fmla="*/ 237478 h 237478"/>
                <a:gd name="connsiteX6" fmla="*/ 219485 w 219484"/>
                <a:gd name="connsiteY6" fmla="*/ 237478 h 237478"/>
                <a:gd name="connsiteX7" fmla="*/ 124301 w 219484"/>
                <a:gd name="connsiteY7" fmla="*/ 0 h 237478"/>
                <a:gd name="connsiteX8" fmla="*/ 69700 w 219484"/>
                <a:gd name="connsiteY8" fmla="*/ 140118 h 237478"/>
                <a:gd name="connsiteX9" fmla="*/ 99640 w 219484"/>
                <a:gd name="connsiteY9" fmla="*/ 62731 h 237478"/>
                <a:gd name="connsiteX10" fmla="*/ 109461 w 219484"/>
                <a:gd name="connsiteY10" fmla="*/ 37656 h 237478"/>
                <a:gd name="connsiteX11" fmla="*/ 119326 w 219484"/>
                <a:gd name="connsiteY11" fmla="*/ 62731 h 237478"/>
                <a:gd name="connsiteX12" fmla="*/ 149222 w 219484"/>
                <a:gd name="connsiteY12" fmla="*/ 140118 h 237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9484" h="237478">
                  <a:moveTo>
                    <a:pt x="95184" y="0"/>
                  </a:moveTo>
                  <a:lnTo>
                    <a:pt x="0" y="237478"/>
                  </a:lnTo>
                  <a:lnTo>
                    <a:pt x="31930" y="237478"/>
                  </a:lnTo>
                  <a:lnTo>
                    <a:pt x="59187" y="166922"/>
                  </a:lnTo>
                  <a:lnTo>
                    <a:pt x="159606" y="166922"/>
                  </a:lnTo>
                  <a:lnTo>
                    <a:pt x="186906" y="237478"/>
                  </a:lnTo>
                  <a:lnTo>
                    <a:pt x="219485" y="237478"/>
                  </a:lnTo>
                  <a:lnTo>
                    <a:pt x="124301" y="0"/>
                  </a:lnTo>
                  <a:close/>
                  <a:moveTo>
                    <a:pt x="69700" y="140118"/>
                  </a:moveTo>
                  <a:lnTo>
                    <a:pt x="99640" y="62731"/>
                  </a:lnTo>
                  <a:lnTo>
                    <a:pt x="109461" y="37656"/>
                  </a:lnTo>
                  <a:cubicBezTo>
                    <a:pt x="113528" y="48032"/>
                    <a:pt x="116816" y="56419"/>
                    <a:pt x="119326" y="62731"/>
                  </a:cubicBezTo>
                  <a:lnTo>
                    <a:pt x="149222" y="140118"/>
                  </a:lnTo>
                  <a:close/>
                </a:path>
              </a:pathLst>
            </a:custGeom>
            <a:solidFill>
              <a:srgbClr val="00A443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22" name="Forma libre 35">
              <a:extLst>
                <a:ext uri="{FF2B5EF4-FFF2-40B4-BE49-F238E27FC236}">
                  <a16:creationId xmlns:a16="http://schemas.microsoft.com/office/drawing/2014/main" id="{27682C2D-68E4-24A9-80A8-6FD975EB9AF4}"/>
                </a:ext>
              </a:extLst>
            </p:cNvPr>
            <p:cNvSpPr/>
            <p:nvPr/>
          </p:nvSpPr>
          <p:spPr>
            <a:xfrm>
              <a:off x="5413265" y="5914542"/>
              <a:ext cx="145779" cy="174412"/>
            </a:xfrm>
            <a:custGeom>
              <a:avLst/>
              <a:gdLst>
                <a:gd name="connsiteX0" fmla="*/ 114783 w 145779"/>
                <a:gd name="connsiteY0" fmla="*/ 8181 h 174412"/>
                <a:gd name="connsiteX1" fmla="*/ 81512 w 145779"/>
                <a:gd name="connsiteY1" fmla="*/ 10 h 174412"/>
                <a:gd name="connsiteX2" fmla="*/ 48241 w 145779"/>
                <a:gd name="connsiteY2" fmla="*/ 9003 h 174412"/>
                <a:gd name="connsiteX3" fmla="*/ 29204 w 145779"/>
                <a:gd name="connsiteY3" fmla="*/ 29625 h 174412"/>
                <a:gd name="connsiteX4" fmla="*/ 29204 w 145779"/>
                <a:gd name="connsiteY4" fmla="*/ 3080 h 174412"/>
                <a:gd name="connsiteX5" fmla="*/ 0 w 145779"/>
                <a:gd name="connsiteY5" fmla="*/ 3080 h 174412"/>
                <a:gd name="connsiteX6" fmla="*/ 0 w 145779"/>
                <a:gd name="connsiteY6" fmla="*/ 174412 h 174412"/>
                <a:gd name="connsiteX7" fmla="*/ 29204 w 145779"/>
                <a:gd name="connsiteY7" fmla="*/ 174412 h 174412"/>
                <a:gd name="connsiteX8" fmla="*/ 29204 w 145779"/>
                <a:gd name="connsiteY8" fmla="*/ 72642 h 174412"/>
                <a:gd name="connsiteX9" fmla="*/ 42184 w 145779"/>
                <a:gd name="connsiteY9" fmla="*/ 38531 h 174412"/>
                <a:gd name="connsiteX10" fmla="*/ 75455 w 145779"/>
                <a:gd name="connsiteY10" fmla="*/ 26166 h 174412"/>
                <a:gd name="connsiteX11" fmla="*/ 105178 w 145779"/>
                <a:gd name="connsiteY11" fmla="*/ 38358 h 174412"/>
                <a:gd name="connsiteX12" fmla="*/ 116557 w 145779"/>
                <a:gd name="connsiteY12" fmla="*/ 71604 h 174412"/>
                <a:gd name="connsiteX13" fmla="*/ 116557 w 145779"/>
                <a:gd name="connsiteY13" fmla="*/ 174412 h 174412"/>
                <a:gd name="connsiteX14" fmla="*/ 145761 w 145779"/>
                <a:gd name="connsiteY14" fmla="*/ 174412 h 174412"/>
                <a:gd name="connsiteX15" fmla="*/ 145761 w 145779"/>
                <a:gd name="connsiteY15" fmla="*/ 67194 h 174412"/>
                <a:gd name="connsiteX16" fmla="*/ 137627 w 145779"/>
                <a:gd name="connsiteY16" fmla="*/ 31571 h 174412"/>
                <a:gd name="connsiteX17" fmla="*/ 114783 w 145779"/>
                <a:gd name="connsiteY17" fmla="*/ 8181 h 174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45779" h="174412">
                  <a:moveTo>
                    <a:pt x="114783" y="8181"/>
                  </a:moveTo>
                  <a:cubicBezTo>
                    <a:pt x="104589" y="2622"/>
                    <a:pt x="93124" y="-193"/>
                    <a:pt x="81512" y="10"/>
                  </a:cubicBezTo>
                  <a:cubicBezTo>
                    <a:pt x="69817" y="2"/>
                    <a:pt x="58335" y="3106"/>
                    <a:pt x="48241" y="9003"/>
                  </a:cubicBezTo>
                  <a:cubicBezTo>
                    <a:pt x="40033" y="13892"/>
                    <a:pt x="33418" y="21056"/>
                    <a:pt x="29204" y="29625"/>
                  </a:cubicBezTo>
                  <a:lnTo>
                    <a:pt x="29204" y="3080"/>
                  </a:lnTo>
                  <a:lnTo>
                    <a:pt x="0" y="3080"/>
                  </a:lnTo>
                  <a:lnTo>
                    <a:pt x="0" y="174412"/>
                  </a:lnTo>
                  <a:lnTo>
                    <a:pt x="29204" y="174412"/>
                  </a:lnTo>
                  <a:lnTo>
                    <a:pt x="29204" y="72642"/>
                  </a:lnTo>
                  <a:cubicBezTo>
                    <a:pt x="28520" y="59953"/>
                    <a:pt x="33236" y="47562"/>
                    <a:pt x="42184" y="38531"/>
                  </a:cubicBezTo>
                  <a:cubicBezTo>
                    <a:pt x="51174" y="30131"/>
                    <a:pt x="63154" y="25678"/>
                    <a:pt x="75455" y="26166"/>
                  </a:cubicBezTo>
                  <a:cubicBezTo>
                    <a:pt x="86656" y="25764"/>
                    <a:pt x="97490" y="30209"/>
                    <a:pt x="105178" y="38358"/>
                  </a:cubicBezTo>
                  <a:cubicBezTo>
                    <a:pt x="113130" y="47554"/>
                    <a:pt x="117210" y="59469"/>
                    <a:pt x="116557" y="71604"/>
                  </a:cubicBezTo>
                  <a:lnTo>
                    <a:pt x="116557" y="174412"/>
                  </a:lnTo>
                  <a:lnTo>
                    <a:pt x="145761" y="174412"/>
                  </a:lnTo>
                  <a:lnTo>
                    <a:pt x="145761" y="67194"/>
                  </a:lnTo>
                  <a:cubicBezTo>
                    <a:pt x="146033" y="54830"/>
                    <a:pt x="143238" y="42590"/>
                    <a:pt x="137627" y="31571"/>
                  </a:cubicBezTo>
                  <a:cubicBezTo>
                    <a:pt x="132470" y="21705"/>
                    <a:pt x="124526" y="13573"/>
                    <a:pt x="114783" y="8181"/>
                  </a:cubicBezTo>
                  <a:close/>
                </a:path>
              </a:pathLst>
            </a:custGeom>
            <a:solidFill>
              <a:srgbClr val="00A443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23" name="Forma libre 36">
              <a:extLst>
                <a:ext uri="{FF2B5EF4-FFF2-40B4-BE49-F238E27FC236}">
                  <a16:creationId xmlns:a16="http://schemas.microsoft.com/office/drawing/2014/main" id="{61844BD5-21A5-CE4B-B76C-88BD841AC4B3}"/>
                </a:ext>
              </a:extLst>
            </p:cNvPr>
            <p:cNvSpPr/>
            <p:nvPr/>
          </p:nvSpPr>
          <p:spPr>
            <a:xfrm>
              <a:off x="5656460" y="5851476"/>
              <a:ext cx="219355" cy="237478"/>
            </a:xfrm>
            <a:custGeom>
              <a:avLst/>
              <a:gdLst>
                <a:gd name="connsiteX0" fmla="*/ 95184 w 219355"/>
                <a:gd name="connsiteY0" fmla="*/ 0 h 237478"/>
                <a:gd name="connsiteX1" fmla="*/ 0 w 219355"/>
                <a:gd name="connsiteY1" fmla="*/ 237478 h 237478"/>
                <a:gd name="connsiteX2" fmla="*/ 31930 w 219355"/>
                <a:gd name="connsiteY2" fmla="*/ 237478 h 237478"/>
                <a:gd name="connsiteX3" fmla="*/ 59230 w 219355"/>
                <a:gd name="connsiteY3" fmla="*/ 166922 h 237478"/>
                <a:gd name="connsiteX4" fmla="*/ 159476 w 219355"/>
                <a:gd name="connsiteY4" fmla="*/ 166922 h 237478"/>
                <a:gd name="connsiteX5" fmla="*/ 186776 w 219355"/>
                <a:gd name="connsiteY5" fmla="*/ 237478 h 237478"/>
                <a:gd name="connsiteX6" fmla="*/ 219355 w 219355"/>
                <a:gd name="connsiteY6" fmla="*/ 237478 h 237478"/>
                <a:gd name="connsiteX7" fmla="*/ 124172 w 219355"/>
                <a:gd name="connsiteY7" fmla="*/ 0 h 237478"/>
                <a:gd name="connsiteX8" fmla="*/ 69657 w 219355"/>
                <a:gd name="connsiteY8" fmla="*/ 140118 h 237478"/>
                <a:gd name="connsiteX9" fmla="*/ 99597 w 219355"/>
                <a:gd name="connsiteY9" fmla="*/ 62731 h 237478"/>
                <a:gd name="connsiteX10" fmla="*/ 109418 w 219355"/>
                <a:gd name="connsiteY10" fmla="*/ 37656 h 237478"/>
                <a:gd name="connsiteX11" fmla="*/ 119283 w 219355"/>
                <a:gd name="connsiteY11" fmla="*/ 62731 h 237478"/>
                <a:gd name="connsiteX12" fmla="*/ 149179 w 219355"/>
                <a:gd name="connsiteY12" fmla="*/ 140118 h 237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9355" h="237478">
                  <a:moveTo>
                    <a:pt x="95184" y="0"/>
                  </a:moveTo>
                  <a:lnTo>
                    <a:pt x="0" y="237478"/>
                  </a:lnTo>
                  <a:lnTo>
                    <a:pt x="31930" y="237478"/>
                  </a:lnTo>
                  <a:lnTo>
                    <a:pt x="59230" y="166922"/>
                  </a:lnTo>
                  <a:lnTo>
                    <a:pt x="159476" y="166922"/>
                  </a:lnTo>
                  <a:lnTo>
                    <a:pt x="186776" y="237478"/>
                  </a:lnTo>
                  <a:lnTo>
                    <a:pt x="219355" y="237478"/>
                  </a:lnTo>
                  <a:lnTo>
                    <a:pt x="124172" y="0"/>
                  </a:lnTo>
                  <a:close/>
                  <a:moveTo>
                    <a:pt x="69657" y="140118"/>
                  </a:moveTo>
                  <a:lnTo>
                    <a:pt x="99597" y="62731"/>
                  </a:lnTo>
                  <a:lnTo>
                    <a:pt x="109418" y="37656"/>
                  </a:lnTo>
                  <a:cubicBezTo>
                    <a:pt x="113528" y="48032"/>
                    <a:pt x="116773" y="56419"/>
                    <a:pt x="119283" y="62731"/>
                  </a:cubicBezTo>
                  <a:lnTo>
                    <a:pt x="149179" y="140118"/>
                  </a:lnTo>
                  <a:close/>
                </a:path>
              </a:pathLst>
            </a:custGeom>
            <a:solidFill>
              <a:srgbClr val="00A443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24" name="Forma libre 37">
              <a:extLst>
                <a:ext uri="{FF2B5EF4-FFF2-40B4-BE49-F238E27FC236}">
                  <a16:creationId xmlns:a16="http://schemas.microsoft.com/office/drawing/2014/main" id="{A93BFED9-9D00-2A4B-0E9D-5CAC2A10D2CC}"/>
                </a:ext>
              </a:extLst>
            </p:cNvPr>
            <p:cNvSpPr/>
            <p:nvPr/>
          </p:nvSpPr>
          <p:spPr>
            <a:xfrm>
              <a:off x="5864739" y="5917622"/>
              <a:ext cx="165316" cy="171678"/>
            </a:xfrm>
            <a:custGeom>
              <a:avLst/>
              <a:gdLst>
                <a:gd name="connsiteX0" fmla="*/ 91593 w 165316"/>
                <a:gd name="connsiteY0" fmla="*/ 109250 h 171678"/>
                <a:gd name="connsiteX1" fmla="*/ 87872 w 165316"/>
                <a:gd name="connsiteY1" fmla="*/ 119280 h 171678"/>
                <a:gd name="connsiteX2" fmla="*/ 82767 w 165316"/>
                <a:gd name="connsiteY2" fmla="*/ 131298 h 171678"/>
                <a:gd name="connsiteX3" fmla="*/ 78440 w 165316"/>
                <a:gd name="connsiteY3" fmla="*/ 119280 h 171678"/>
                <a:gd name="connsiteX4" fmla="*/ 74373 w 165316"/>
                <a:gd name="connsiteY4" fmla="*/ 109250 h 171678"/>
                <a:gd name="connsiteX5" fmla="*/ 31584 w 165316"/>
                <a:gd name="connsiteY5" fmla="*/ 0 h 171678"/>
                <a:gd name="connsiteX6" fmla="*/ 0 w 165316"/>
                <a:gd name="connsiteY6" fmla="*/ 0 h 171678"/>
                <a:gd name="connsiteX7" fmla="*/ 69225 w 165316"/>
                <a:gd name="connsiteY7" fmla="*/ 171678 h 171678"/>
                <a:gd name="connsiteX8" fmla="*/ 96092 w 165316"/>
                <a:gd name="connsiteY8" fmla="*/ 171678 h 171678"/>
                <a:gd name="connsiteX9" fmla="*/ 165317 w 165316"/>
                <a:gd name="connsiteY9" fmla="*/ 0 h 171678"/>
                <a:gd name="connsiteX10" fmla="*/ 134079 w 165316"/>
                <a:gd name="connsiteY10" fmla="*/ 0 h 171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5316" h="171678">
                  <a:moveTo>
                    <a:pt x="91593" y="109250"/>
                  </a:moveTo>
                  <a:cubicBezTo>
                    <a:pt x="90468" y="112406"/>
                    <a:pt x="89256" y="115778"/>
                    <a:pt x="87872" y="119280"/>
                  </a:cubicBezTo>
                  <a:cubicBezTo>
                    <a:pt x="86487" y="122782"/>
                    <a:pt x="84843" y="126802"/>
                    <a:pt x="82767" y="131298"/>
                  </a:cubicBezTo>
                  <a:cubicBezTo>
                    <a:pt x="81209" y="126975"/>
                    <a:pt x="79738" y="122652"/>
                    <a:pt x="78440" y="119280"/>
                  </a:cubicBezTo>
                  <a:cubicBezTo>
                    <a:pt x="77142" y="115907"/>
                    <a:pt x="75758" y="112406"/>
                    <a:pt x="74373" y="109250"/>
                  </a:cubicBezTo>
                  <a:lnTo>
                    <a:pt x="31584" y="0"/>
                  </a:lnTo>
                  <a:lnTo>
                    <a:pt x="0" y="0"/>
                  </a:lnTo>
                  <a:lnTo>
                    <a:pt x="69225" y="171678"/>
                  </a:lnTo>
                  <a:lnTo>
                    <a:pt x="96092" y="171678"/>
                  </a:lnTo>
                  <a:lnTo>
                    <a:pt x="165317" y="0"/>
                  </a:lnTo>
                  <a:lnTo>
                    <a:pt x="134079" y="0"/>
                  </a:lnTo>
                  <a:close/>
                </a:path>
              </a:pathLst>
            </a:custGeom>
            <a:solidFill>
              <a:srgbClr val="00A443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25" name="Forma libre 38">
              <a:extLst>
                <a:ext uri="{FF2B5EF4-FFF2-40B4-BE49-F238E27FC236}">
                  <a16:creationId xmlns:a16="http://schemas.microsoft.com/office/drawing/2014/main" id="{B71AF9DB-4679-F69B-4673-67BFC6E6AD94}"/>
                </a:ext>
              </a:extLst>
            </p:cNvPr>
            <p:cNvSpPr/>
            <p:nvPr/>
          </p:nvSpPr>
          <p:spPr>
            <a:xfrm>
              <a:off x="6034795" y="5914540"/>
              <a:ext cx="150483" cy="177660"/>
            </a:xfrm>
            <a:custGeom>
              <a:avLst/>
              <a:gdLst>
                <a:gd name="connsiteX0" fmla="*/ 126788 w 150483"/>
                <a:gd name="connsiteY0" fmla="*/ 15620 h 177660"/>
                <a:gd name="connsiteX1" fmla="*/ 102689 w 150483"/>
                <a:gd name="connsiteY1" fmla="*/ 3774 h 177660"/>
                <a:gd name="connsiteX2" fmla="*/ 74653 w 150483"/>
                <a:gd name="connsiteY2" fmla="*/ 13 h 177660"/>
                <a:gd name="connsiteX3" fmla="*/ 32902 w 150483"/>
                <a:gd name="connsiteY3" fmla="*/ 10561 h 177660"/>
                <a:gd name="connsiteX4" fmla="*/ 6077 w 150483"/>
                <a:gd name="connsiteY4" fmla="*/ 41776 h 177660"/>
                <a:gd name="connsiteX5" fmla="*/ 29181 w 150483"/>
                <a:gd name="connsiteY5" fmla="*/ 54313 h 177660"/>
                <a:gd name="connsiteX6" fmla="*/ 46141 w 150483"/>
                <a:gd name="connsiteY6" fmla="*/ 33777 h 177660"/>
                <a:gd name="connsiteX7" fmla="*/ 74307 w 150483"/>
                <a:gd name="connsiteY7" fmla="*/ 26169 h 177660"/>
                <a:gd name="connsiteX8" fmla="*/ 97411 w 150483"/>
                <a:gd name="connsiteY8" fmla="*/ 30492 h 177660"/>
                <a:gd name="connsiteX9" fmla="*/ 114717 w 150483"/>
                <a:gd name="connsiteY9" fmla="*/ 44413 h 177660"/>
                <a:gd name="connsiteX10" fmla="*/ 121336 w 150483"/>
                <a:gd name="connsiteY10" fmla="*/ 70353 h 177660"/>
                <a:gd name="connsiteX11" fmla="*/ 121336 w 150483"/>
                <a:gd name="connsiteY11" fmla="*/ 91191 h 177660"/>
                <a:gd name="connsiteX12" fmla="*/ 116274 w 150483"/>
                <a:gd name="connsiteY12" fmla="*/ 86046 h 177660"/>
                <a:gd name="connsiteX13" fmla="*/ 69418 w 150483"/>
                <a:gd name="connsiteY13" fmla="*/ 72125 h 177660"/>
                <a:gd name="connsiteX14" fmla="*/ 34805 w 150483"/>
                <a:gd name="connsiteY14" fmla="*/ 78221 h 177660"/>
                <a:gd name="connsiteX15" fmla="*/ 9495 w 150483"/>
                <a:gd name="connsiteY15" fmla="*/ 96033 h 177660"/>
                <a:gd name="connsiteX16" fmla="*/ 20 w 150483"/>
                <a:gd name="connsiteY16" fmla="*/ 124740 h 177660"/>
                <a:gd name="connsiteX17" fmla="*/ 9322 w 150483"/>
                <a:gd name="connsiteY17" fmla="*/ 153576 h 177660"/>
                <a:gd name="connsiteX18" fmla="*/ 34286 w 150483"/>
                <a:gd name="connsiteY18" fmla="*/ 171561 h 177660"/>
                <a:gd name="connsiteX19" fmla="*/ 68249 w 150483"/>
                <a:gd name="connsiteY19" fmla="*/ 177657 h 177660"/>
                <a:gd name="connsiteX20" fmla="*/ 115841 w 150483"/>
                <a:gd name="connsiteY20" fmla="*/ 163390 h 177660"/>
                <a:gd name="connsiteX21" fmla="*/ 121942 w 150483"/>
                <a:gd name="connsiteY21" fmla="*/ 156991 h 177660"/>
                <a:gd name="connsiteX22" fmla="*/ 121942 w 150483"/>
                <a:gd name="connsiteY22" fmla="*/ 174284 h 177660"/>
                <a:gd name="connsiteX23" fmla="*/ 150454 w 150483"/>
                <a:gd name="connsiteY23" fmla="*/ 174284 h 177660"/>
                <a:gd name="connsiteX24" fmla="*/ 150454 w 150483"/>
                <a:gd name="connsiteY24" fmla="*/ 67067 h 177660"/>
                <a:gd name="connsiteX25" fmla="*/ 144007 w 150483"/>
                <a:gd name="connsiteY25" fmla="*/ 36372 h 177660"/>
                <a:gd name="connsiteX26" fmla="*/ 126788 w 150483"/>
                <a:gd name="connsiteY26" fmla="*/ 15620 h 177660"/>
                <a:gd name="connsiteX27" fmla="*/ 108789 w 150483"/>
                <a:gd name="connsiteY27" fmla="*/ 147134 h 177660"/>
                <a:gd name="connsiteX28" fmla="*/ 76340 w 150483"/>
                <a:gd name="connsiteY28" fmla="*/ 154743 h 177660"/>
                <a:gd name="connsiteX29" fmla="*/ 43242 w 150483"/>
                <a:gd name="connsiteY29" fmla="*/ 147307 h 177660"/>
                <a:gd name="connsiteX30" fmla="*/ 32898 w 150483"/>
                <a:gd name="connsiteY30" fmla="*/ 112682 h 177660"/>
                <a:gd name="connsiteX31" fmla="*/ 43242 w 150483"/>
                <a:gd name="connsiteY31" fmla="*/ 102345 h 177660"/>
                <a:gd name="connsiteX32" fmla="*/ 76340 w 150483"/>
                <a:gd name="connsiteY32" fmla="*/ 95039 h 177660"/>
                <a:gd name="connsiteX33" fmla="*/ 108789 w 150483"/>
                <a:gd name="connsiteY33" fmla="*/ 102648 h 177660"/>
                <a:gd name="connsiteX34" fmla="*/ 118645 w 150483"/>
                <a:gd name="connsiteY34" fmla="*/ 137286 h 177660"/>
                <a:gd name="connsiteX35" fmla="*/ 108789 w 150483"/>
                <a:gd name="connsiteY35" fmla="*/ 147134 h 177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50483" h="177660">
                  <a:moveTo>
                    <a:pt x="126788" y="15620"/>
                  </a:moveTo>
                  <a:cubicBezTo>
                    <a:pt x="119584" y="10172"/>
                    <a:pt x="111402" y="6152"/>
                    <a:pt x="102689" y="3774"/>
                  </a:cubicBezTo>
                  <a:cubicBezTo>
                    <a:pt x="93560" y="1245"/>
                    <a:pt x="84128" y="-22"/>
                    <a:pt x="74653" y="13"/>
                  </a:cubicBezTo>
                  <a:cubicBezTo>
                    <a:pt x="60046" y="-242"/>
                    <a:pt x="45635" y="3402"/>
                    <a:pt x="32902" y="10561"/>
                  </a:cubicBezTo>
                  <a:cubicBezTo>
                    <a:pt x="20653" y="17595"/>
                    <a:pt x="11183" y="28611"/>
                    <a:pt x="6077" y="41776"/>
                  </a:cubicBezTo>
                  <a:lnTo>
                    <a:pt x="29181" y="54313"/>
                  </a:lnTo>
                  <a:cubicBezTo>
                    <a:pt x="32478" y="45822"/>
                    <a:pt x="38422" y="38620"/>
                    <a:pt x="46141" y="33777"/>
                  </a:cubicBezTo>
                  <a:cubicBezTo>
                    <a:pt x="54591" y="28564"/>
                    <a:pt x="64377" y="25922"/>
                    <a:pt x="74307" y="26169"/>
                  </a:cubicBezTo>
                  <a:cubicBezTo>
                    <a:pt x="82216" y="26086"/>
                    <a:pt x="90064" y="27556"/>
                    <a:pt x="97411" y="30492"/>
                  </a:cubicBezTo>
                  <a:cubicBezTo>
                    <a:pt x="104467" y="33254"/>
                    <a:pt x="110511" y="38114"/>
                    <a:pt x="114717" y="44413"/>
                  </a:cubicBezTo>
                  <a:cubicBezTo>
                    <a:pt x="119493" y="52195"/>
                    <a:pt x="121799" y="61235"/>
                    <a:pt x="121336" y="70353"/>
                  </a:cubicBezTo>
                  <a:lnTo>
                    <a:pt x="121336" y="91191"/>
                  </a:lnTo>
                  <a:cubicBezTo>
                    <a:pt x="119792" y="89341"/>
                    <a:pt x="118100" y="87620"/>
                    <a:pt x="116274" y="86046"/>
                  </a:cubicBezTo>
                  <a:cubicBezTo>
                    <a:pt x="105427" y="76738"/>
                    <a:pt x="89809" y="72095"/>
                    <a:pt x="69418" y="72125"/>
                  </a:cubicBezTo>
                  <a:cubicBezTo>
                    <a:pt x="57602" y="71983"/>
                    <a:pt x="45864" y="74053"/>
                    <a:pt x="34805" y="78221"/>
                  </a:cubicBezTo>
                  <a:cubicBezTo>
                    <a:pt x="24950" y="81835"/>
                    <a:pt x="16219" y="87979"/>
                    <a:pt x="9495" y="96033"/>
                  </a:cubicBezTo>
                  <a:cubicBezTo>
                    <a:pt x="3062" y="104191"/>
                    <a:pt x="-291" y="114355"/>
                    <a:pt x="20" y="124740"/>
                  </a:cubicBezTo>
                  <a:cubicBezTo>
                    <a:pt x="-291" y="135133"/>
                    <a:pt x="2997" y="145319"/>
                    <a:pt x="9322" y="153576"/>
                  </a:cubicBezTo>
                  <a:cubicBezTo>
                    <a:pt x="15877" y="161700"/>
                    <a:pt x="24500" y="167912"/>
                    <a:pt x="34286" y="171561"/>
                  </a:cubicBezTo>
                  <a:cubicBezTo>
                    <a:pt x="45124" y="175698"/>
                    <a:pt x="56646" y="177765"/>
                    <a:pt x="68249" y="177657"/>
                  </a:cubicBezTo>
                  <a:cubicBezTo>
                    <a:pt x="88844" y="177657"/>
                    <a:pt x="104709" y="172901"/>
                    <a:pt x="115841" y="163390"/>
                  </a:cubicBezTo>
                  <a:cubicBezTo>
                    <a:pt x="118083" y="161462"/>
                    <a:pt x="120125" y="159322"/>
                    <a:pt x="121942" y="156991"/>
                  </a:cubicBezTo>
                  <a:lnTo>
                    <a:pt x="121942" y="174284"/>
                  </a:lnTo>
                  <a:lnTo>
                    <a:pt x="150454" y="174284"/>
                  </a:lnTo>
                  <a:lnTo>
                    <a:pt x="150454" y="67067"/>
                  </a:lnTo>
                  <a:cubicBezTo>
                    <a:pt x="150770" y="56470"/>
                    <a:pt x="148559" y="45948"/>
                    <a:pt x="144007" y="36372"/>
                  </a:cubicBezTo>
                  <a:cubicBezTo>
                    <a:pt x="139927" y="28231"/>
                    <a:pt x="134034" y="21132"/>
                    <a:pt x="126788" y="15620"/>
                  </a:cubicBezTo>
                  <a:close/>
                  <a:moveTo>
                    <a:pt x="108789" y="147134"/>
                  </a:moveTo>
                  <a:cubicBezTo>
                    <a:pt x="98843" y="152504"/>
                    <a:pt x="87641" y="155132"/>
                    <a:pt x="76340" y="154743"/>
                  </a:cubicBezTo>
                  <a:cubicBezTo>
                    <a:pt x="64853" y="155128"/>
                    <a:pt x="53462" y="152569"/>
                    <a:pt x="43242" y="147307"/>
                  </a:cubicBezTo>
                  <a:cubicBezTo>
                    <a:pt x="30816" y="140602"/>
                    <a:pt x="26183" y="125099"/>
                    <a:pt x="32898" y="112682"/>
                  </a:cubicBezTo>
                  <a:cubicBezTo>
                    <a:pt x="35264" y="108303"/>
                    <a:pt x="38860" y="104710"/>
                    <a:pt x="43242" y="102345"/>
                  </a:cubicBezTo>
                  <a:cubicBezTo>
                    <a:pt x="53487" y="97170"/>
                    <a:pt x="64871" y="94658"/>
                    <a:pt x="76340" y="95039"/>
                  </a:cubicBezTo>
                  <a:cubicBezTo>
                    <a:pt x="87641" y="94649"/>
                    <a:pt x="98843" y="97278"/>
                    <a:pt x="108789" y="102648"/>
                  </a:cubicBezTo>
                  <a:cubicBezTo>
                    <a:pt x="121085" y="109496"/>
                    <a:pt x="125494" y="125003"/>
                    <a:pt x="118645" y="137286"/>
                  </a:cubicBezTo>
                  <a:cubicBezTo>
                    <a:pt x="116339" y="141419"/>
                    <a:pt x="112925" y="144830"/>
                    <a:pt x="108789" y="147134"/>
                  </a:cubicBezTo>
                  <a:close/>
                </a:path>
              </a:pathLst>
            </a:custGeom>
            <a:solidFill>
              <a:srgbClr val="00A443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26" name="Forma libre 39">
              <a:extLst>
                <a:ext uri="{FF2B5EF4-FFF2-40B4-BE49-F238E27FC236}">
                  <a16:creationId xmlns:a16="http://schemas.microsoft.com/office/drawing/2014/main" id="{F3257177-3192-1AFC-197D-4F9E19148926}"/>
                </a:ext>
              </a:extLst>
            </p:cNvPr>
            <p:cNvSpPr/>
            <p:nvPr/>
          </p:nvSpPr>
          <p:spPr>
            <a:xfrm>
              <a:off x="6220942" y="5914542"/>
              <a:ext cx="145738" cy="174412"/>
            </a:xfrm>
            <a:custGeom>
              <a:avLst/>
              <a:gdLst>
                <a:gd name="connsiteX0" fmla="*/ 114783 w 145738"/>
                <a:gd name="connsiteY0" fmla="*/ 8182 h 174412"/>
                <a:gd name="connsiteX1" fmla="*/ 81512 w 145738"/>
                <a:gd name="connsiteY1" fmla="*/ 11 h 174412"/>
                <a:gd name="connsiteX2" fmla="*/ 48241 w 145738"/>
                <a:gd name="connsiteY2" fmla="*/ 9003 h 174412"/>
                <a:gd name="connsiteX3" fmla="*/ 29204 w 145738"/>
                <a:gd name="connsiteY3" fmla="*/ 29625 h 174412"/>
                <a:gd name="connsiteX4" fmla="*/ 29204 w 145738"/>
                <a:gd name="connsiteY4" fmla="*/ 3080 h 174412"/>
                <a:gd name="connsiteX5" fmla="*/ 0 w 145738"/>
                <a:gd name="connsiteY5" fmla="*/ 3080 h 174412"/>
                <a:gd name="connsiteX6" fmla="*/ 0 w 145738"/>
                <a:gd name="connsiteY6" fmla="*/ 174412 h 174412"/>
                <a:gd name="connsiteX7" fmla="*/ 29204 w 145738"/>
                <a:gd name="connsiteY7" fmla="*/ 174412 h 174412"/>
                <a:gd name="connsiteX8" fmla="*/ 29204 w 145738"/>
                <a:gd name="connsiteY8" fmla="*/ 72642 h 174412"/>
                <a:gd name="connsiteX9" fmla="*/ 42184 w 145738"/>
                <a:gd name="connsiteY9" fmla="*/ 38531 h 174412"/>
                <a:gd name="connsiteX10" fmla="*/ 75455 w 145738"/>
                <a:gd name="connsiteY10" fmla="*/ 26167 h 174412"/>
                <a:gd name="connsiteX11" fmla="*/ 105178 w 145738"/>
                <a:gd name="connsiteY11" fmla="*/ 38359 h 174412"/>
                <a:gd name="connsiteX12" fmla="*/ 116514 w 145738"/>
                <a:gd name="connsiteY12" fmla="*/ 71604 h 174412"/>
                <a:gd name="connsiteX13" fmla="*/ 116514 w 145738"/>
                <a:gd name="connsiteY13" fmla="*/ 174412 h 174412"/>
                <a:gd name="connsiteX14" fmla="*/ 145718 w 145738"/>
                <a:gd name="connsiteY14" fmla="*/ 174412 h 174412"/>
                <a:gd name="connsiteX15" fmla="*/ 145718 w 145738"/>
                <a:gd name="connsiteY15" fmla="*/ 67195 h 174412"/>
                <a:gd name="connsiteX16" fmla="*/ 137584 w 145738"/>
                <a:gd name="connsiteY16" fmla="*/ 31571 h 174412"/>
                <a:gd name="connsiteX17" fmla="*/ 114783 w 145738"/>
                <a:gd name="connsiteY17" fmla="*/ 8182 h 174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45738" h="174412">
                  <a:moveTo>
                    <a:pt x="114783" y="8182"/>
                  </a:moveTo>
                  <a:cubicBezTo>
                    <a:pt x="104590" y="2618"/>
                    <a:pt x="93124" y="-197"/>
                    <a:pt x="81512" y="11"/>
                  </a:cubicBezTo>
                  <a:cubicBezTo>
                    <a:pt x="69822" y="6"/>
                    <a:pt x="58335" y="3111"/>
                    <a:pt x="48241" y="9003"/>
                  </a:cubicBezTo>
                  <a:cubicBezTo>
                    <a:pt x="40042" y="13901"/>
                    <a:pt x="33431" y="21065"/>
                    <a:pt x="29204" y="29625"/>
                  </a:cubicBezTo>
                  <a:lnTo>
                    <a:pt x="29204" y="3080"/>
                  </a:lnTo>
                  <a:lnTo>
                    <a:pt x="0" y="3080"/>
                  </a:lnTo>
                  <a:lnTo>
                    <a:pt x="0" y="174412"/>
                  </a:lnTo>
                  <a:lnTo>
                    <a:pt x="29204" y="174412"/>
                  </a:lnTo>
                  <a:lnTo>
                    <a:pt x="29204" y="72642"/>
                  </a:lnTo>
                  <a:cubicBezTo>
                    <a:pt x="28521" y="59953"/>
                    <a:pt x="33236" y="47563"/>
                    <a:pt x="42184" y="38531"/>
                  </a:cubicBezTo>
                  <a:cubicBezTo>
                    <a:pt x="51170" y="30123"/>
                    <a:pt x="63155" y="25669"/>
                    <a:pt x="75455" y="26167"/>
                  </a:cubicBezTo>
                  <a:cubicBezTo>
                    <a:pt x="86656" y="25765"/>
                    <a:pt x="97490" y="30209"/>
                    <a:pt x="105178" y="38359"/>
                  </a:cubicBezTo>
                  <a:cubicBezTo>
                    <a:pt x="113113" y="47558"/>
                    <a:pt x="117175" y="59473"/>
                    <a:pt x="116514" y="71604"/>
                  </a:cubicBezTo>
                  <a:lnTo>
                    <a:pt x="116514" y="174412"/>
                  </a:lnTo>
                  <a:lnTo>
                    <a:pt x="145718" y="174412"/>
                  </a:lnTo>
                  <a:lnTo>
                    <a:pt x="145718" y="67195"/>
                  </a:lnTo>
                  <a:cubicBezTo>
                    <a:pt x="146012" y="54830"/>
                    <a:pt x="143213" y="42587"/>
                    <a:pt x="137584" y="31571"/>
                  </a:cubicBezTo>
                  <a:cubicBezTo>
                    <a:pt x="132440" y="21714"/>
                    <a:pt x="124513" y="13577"/>
                    <a:pt x="114783" y="8182"/>
                  </a:cubicBezTo>
                  <a:close/>
                </a:path>
              </a:pathLst>
            </a:custGeom>
            <a:solidFill>
              <a:srgbClr val="00A443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27" name="Forma libre 40">
              <a:extLst>
                <a:ext uri="{FF2B5EF4-FFF2-40B4-BE49-F238E27FC236}">
                  <a16:creationId xmlns:a16="http://schemas.microsoft.com/office/drawing/2014/main" id="{AE96A16F-D066-DA0F-A55F-7538385D4E06}"/>
                </a:ext>
              </a:extLst>
            </p:cNvPr>
            <p:cNvSpPr/>
            <p:nvPr/>
          </p:nvSpPr>
          <p:spPr>
            <a:xfrm>
              <a:off x="6393516" y="5914530"/>
              <a:ext cx="164456" cy="234706"/>
            </a:xfrm>
            <a:custGeom>
              <a:avLst/>
              <a:gdLst>
                <a:gd name="connsiteX0" fmla="*/ 135172 w 164456"/>
                <a:gd name="connsiteY0" fmla="*/ 34350 h 234706"/>
                <a:gd name="connsiteX1" fmla="*/ 129721 w 164456"/>
                <a:gd name="connsiteY1" fmla="*/ 25487 h 234706"/>
                <a:gd name="connsiteX2" fmla="*/ 108347 w 164456"/>
                <a:gd name="connsiteY2" fmla="*/ 6810 h 234706"/>
                <a:gd name="connsiteX3" fmla="*/ 77413 w 164456"/>
                <a:gd name="connsiteY3" fmla="*/ 23 h 234706"/>
                <a:gd name="connsiteX4" fmla="*/ 46694 w 164456"/>
                <a:gd name="connsiteY4" fmla="*/ 5989 h 234706"/>
                <a:gd name="connsiteX5" fmla="*/ 22076 w 164456"/>
                <a:gd name="connsiteY5" fmla="*/ 22936 h 234706"/>
                <a:gd name="connsiteX6" fmla="*/ 5765 w 164456"/>
                <a:gd name="connsiteY6" fmla="*/ 48876 h 234706"/>
                <a:gd name="connsiteX7" fmla="*/ 11 w 164456"/>
                <a:gd name="connsiteY7" fmla="*/ 81258 h 234706"/>
                <a:gd name="connsiteX8" fmla="*/ 10178 w 164456"/>
                <a:gd name="connsiteY8" fmla="*/ 123150 h 234706"/>
                <a:gd name="connsiteX9" fmla="*/ 77413 w 164456"/>
                <a:gd name="connsiteY9" fmla="*/ 162708 h 234706"/>
                <a:gd name="connsiteX10" fmla="*/ 108347 w 164456"/>
                <a:gd name="connsiteY10" fmla="*/ 155921 h 234706"/>
                <a:gd name="connsiteX11" fmla="*/ 129721 w 164456"/>
                <a:gd name="connsiteY11" fmla="*/ 137244 h 234706"/>
                <a:gd name="connsiteX12" fmla="*/ 135172 w 164456"/>
                <a:gd name="connsiteY12" fmla="*/ 128598 h 234706"/>
                <a:gd name="connsiteX13" fmla="*/ 135172 w 164456"/>
                <a:gd name="connsiteY13" fmla="*/ 154537 h 234706"/>
                <a:gd name="connsiteX14" fmla="*/ 127687 w 164456"/>
                <a:gd name="connsiteY14" fmla="*/ 184801 h 234706"/>
                <a:gd name="connsiteX15" fmla="*/ 107482 w 164456"/>
                <a:gd name="connsiteY15" fmla="*/ 202785 h 234706"/>
                <a:gd name="connsiteX16" fmla="*/ 79489 w 164456"/>
                <a:gd name="connsiteY16" fmla="*/ 208708 h 234706"/>
                <a:gd name="connsiteX17" fmla="*/ 48728 w 164456"/>
                <a:gd name="connsiteY17" fmla="*/ 200062 h 234706"/>
                <a:gd name="connsiteX18" fmla="*/ 26143 w 164456"/>
                <a:gd name="connsiteY18" fmla="*/ 177667 h 234706"/>
                <a:gd name="connsiteX19" fmla="*/ 5462 w 164456"/>
                <a:gd name="connsiteY19" fmla="*/ 194312 h 234706"/>
                <a:gd name="connsiteX20" fmla="*/ 24975 w 164456"/>
                <a:gd name="connsiteY20" fmla="*/ 216361 h 234706"/>
                <a:gd name="connsiteX21" fmla="*/ 50588 w 164456"/>
                <a:gd name="connsiteY21" fmla="*/ 230109 h 234706"/>
                <a:gd name="connsiteX22" fmla="*/ 79489 w 164456"/>
                <a:gd name="connsiteY22" fmla="*/ 234691 h 234706"/>
                <a:gd name="connsiteX23" fmla="*/ 123101 w 164456"/>
                <a:gd name="connsiteY23" fmla="*/ 225353 h 234706"/>
                <a:gd name="connsiteX24" fmla="*/ 153387 w 164456"/>
                <a:gd name="connsiteY24" fmla="*/ 197684 h 234706"/>
                <a:gd name="connsiteX25" fmla="*/ 164419 w 164456"/>
                <a:gd name="connsiteY25" fmla="*/ 153240 h 234706"/>
                <a:gd name="connsiteX26" fmla="*/ 164419 w 164456"/>
                <a:gd name="connsiteY26" fmla="*/ 3092 h 234706"/>
                <a:gd name="connsiteX27" fmla="*/ 135172 w 164456"/>
                <a:gd name="connsiteY27" fmla="*/ 3092 h 234706"/>
                <a:gd name="connsiteX28" fmla="*/ 128725 w 164456"/>
                <a:gd name="connsiteY28" fmla="*/ 109791 h 234706"/>
                <a:gd name="connsiteX29" fmla="*/ 110035 w 164456"/>
                <a:gd name="connsiteY29" fmla="*/ 129160 h 234706"/>
                <a:gd name="connsiteX30" fmla="*/ 82864 w 164456"/>
                <a:gd name="connsiteY30" fmla="*/ 136120 h 234706"/>
                <a:gd name="connsiteX31" fmla="*/ 55520 w 164456"/>
                <a:gd name="connsiteY31" fmla="*/ 129160 h 234706"/>
                <a:gd name="connsiteX32" fmla="*/ 36527 w 164456"/>
                <a:gd name="connsiteY32" fmla="*/ 109791 h 234706"/>
                <a:gd name="connsiteX33" fmla="*/ 29561 w 164456"/>
                <a:gd name="connsiteY33" fmla="*/ 81128 h 234706"/>
                <a:gd name="connsiteX34" fmla="*/ 36527 w 164456"/>
                <a:gd name="connsiteY34" fmla="*/ 52810 h 234706"/>
                <a:gd name="connsiteX35" fmla="*/ 55520 w 164456"/>
                <a:gd name="connsiteY35" fmla="*/ 33269 h 234706"/>
                <a:gd name="connsiteX36" fmla="*/ 82864 w 164456"/>
                <a:gd name="connsiteY36" fmla="*/ 26179 h 234706"/>
                <a:gd name="connsiteX37" fmla="*/ 110035 w 164456"/>
                <a:gd name="connsiteY37" fmla="*/ 33269 h 234706"/>
                <a:gd name="connsiteX38" fmla="*/ 128725 w 164456"/>
                <a:gd name="connsiteY38" fmla="*/ 52810 h 234706"/>
                <a:gd name="connsiteX39" fmla="*/ 135475 w 164456"/>
                <a:gd name="connsiteY39" fmla="*/ 81128 h 234706"/>
                <a:gd name="connsiteX40" fmla="*/ 128725 w 164456"/>
                <a:gd name="connsiteY40" fmla="*/ 109791 h 234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64456" h="234706">
                  <a:moveTo>
                    <a:pt x="135172" y="34350"/>
                  </a:moveTo>
                  <a:cubicBezTo>
                    <a:pt x="133558" y="31276"/>
                    <a:pt x="131737" y="28314"/>
                    <a:pt x="129721" y="25487"/>
                  </a:cubicBezTo>
                  <a:cubicBezTo>
                    <a:pt x="124161" y="17675"/>
                    <a:pt x="116836" y="11276"/>
                    <a:pt x="108347" y="6810"/>
                  </a:cubicBezTo>
                  <a:cubicBezTo>
                    <a:pt x="98738" y="2072"/>
                    <a:pt x="88121" y="-258"/>
                    <a:pt x="77413" y="23"/>
                  </a:cubicBezTo>
                  <a:cubicBezTo>
                    <a:pt x="66873" y="-85"/>
                    <a:pt x="56425" y="1942"/>
                    <a:pt x="46694" y="5989"/>
                  </a:cubicBezTo>
                  <a:cubicBezTo>
                    <a:pt x="37396" y="9863"/>
                    <a:pt x="29012" y="15634"/>
                    <a:pt x="22076" y="22936"/>
                  </a:cubicBezTo>
                  <a:cubicBezTo>
                    <a:pt x="14981" y="30424"/>
                    <a:pt x="9439" y="39240"/>
                    <a:pt x="5765" y="48876"/>
                  </a:cubicBezTo>
                  <a:cubicBezTo>
                    <a:pt x="1828" y="59213"/>
                    <a:pt x="-123" y="70199"/>
                    <a:pt x="11" y="81258"/>
                  </a:cubicBezTo>
                  <a:cubicBezTo>
                    <a:pt x="-222" y="95857"/>
                    <a:pt x="3278" y="110275"/>
                    <a:pt x="10178" y="123150"/>
                  </a:cubicBezTo>
                  <a:cubicBezTo>
                    <a:pt x="23482" y="147806"/>
                    <a:pt x="49381" y="163041"/>
                    <a:pt x="77413" y="162708"/>
                  </a:cubicBezTo>
                  <a:cubicBezTo>
                    <a:pt x="88121" y="162989"/>
                    <a:pt x="98738" y="160659"/>
                    <a:pt x="108347" y="155921"/>
                  </a:cubicBezTo>
                  <a:cubicBezTo>
                    <a:pt x="116836" y="151455"/>
                    <a:pt x="124161" y="145056"/>
                    <a:pt x="129721" y="137244"/>
                  </a:cubicBezTo>
                  <a:cubicBezTo>
                    <a:pt x="131728" y="134486"/>
                    <a:pt x="133545" y="131598"/>
                    <a:pt x="135172" y="128598"/>
                  </a:cubicBezTo>
                  <a:lnTo>
                    <a:pt x="135172" y="154537"/>
                  </a:lnTo>
                  <a:cubicBezTo>
                    <a:pt x="135583" y="165129"/>
                    <a:pt x="132987" y="175618"/>
                    <a:pt x="127687" y="184801"/>
                  </a:cubicBezTo>
                  <a:cubicBezTo>
                    <a:pt x="122885" y="192664"/>
                    <a:pt x="115854" y="198925"/>
                    <a:pt x="107482" y="202785"/>
                  </a:cubicBezTo>
                  <a:cubicBezTo>
                    <a:pt x="98708" y="206815"/>
                    <a:pt x="89146" y="208838"/>
                    <a:pt x="79489" y="208708"/>
                  </a:cubicBezTo>
                  <a:cubicBezTo>
                    <a:pt x="68621" y="208799"/>
                    <a:pt x="57956" y="205799"/>
                    <a:pt x="48728" y="200062"/>
                  </a:cubicBezTo>
                  <a:cubicBezTo>
                    <a:pt x="39577" y="194433"/>
                    <a:pt x="31846" y="186767"/>
                    <a:pt x="26143" y="177667"/>
                  </a:cubicBezTo>
                  <a:lnTo>
                    <a:pt x="5462" y="194312"/>
                  </a:lnTo>
                  <a:cubicBezTo>
                    <a:pt x="10546" y="202803"/>
                    <a:pt x="17161" y="210278"/>
                    <a:pt x="24975" y="216361"/>
                  </a:cubicBezTo>
                  <a:cubicBezTo>
                    <a:pt x="32650" y="222391"/>
                    <a:pt x="41321" y="227043"/>
                    <a:pt x="50588" y="230109"/>
                  </a:cubicBezTo>
                  <a:cubicBezTo>
                    <a:pt x="59916" y="233157"/>
                    <a:pt x="69672" y="234704"/>
                    <a:pt x="79489" y="234691"/>
                  </a:cubicBezTo>
                  <a:cubicBezTo>
                    <a:pt x="94550" y="234955"/>
                    <a:pt x="109472" y="231760"/>
                    <a:pt x="123101" y="225353"/>
                  </a:cubicBezTo>
                  <a:cubicBezTo>
                    <a:pt x="135708" y="219317"/>
                    <a:pt x="146243" y="209690"/>
                    <a:pt x="153387" y="197684"/>
                  </a:cubicBezTo>
                  <a:cubicBezTo>
                    <a:pt x="161062" y="184156"/>
                    <a:pt x="164878" y="168783"/>
                    <a:pt x="164419" y="153240"/>
                  </a:cubicBezTo>
                  <a:lnTo>
                    <a:pt x="164419" y="3092"/>
                  </a:lnTo>
                  <a:lnTo>
                    <a:pt x="135172" y="3092"/>
                  </a:lnTo>
                  <a:close/>
                  <a:moveTo>
                    <a:pt x="128725" y="109791"/>
                  </a:moveTo>
                  <a:cubicBezTo>
                    <a:pt x="124386" y="117832"/>
                    <a:pt x="117918" y="124534"/>
                    <a:pt x="110035" y="129160"/>
                  </a:cubicBezTo>
                  <a:cubicBezTo>
                    <a:pt x="101771" y="133881"/>
                    <a:pt x="92383" y="136284"/>
                    <a:pt x="82864" y="136120"/>
                  </a:cubicBezTo>
                  <a:cubicBezTo>
                    <a:pt x="73294" y="136267"/>
                    <a:pt x="63853" y="133863"/>
                    <a:pt x="55520" y="129160"/>
                  </a:cubicBezTo>
                  <a:cubicBezTo>
                    <a:pt x="47538" y="124555"/>
                    <a:pt x="40970" y="117859"/>
                    <a:pt x="36527" y="109791"/>
                  </a:cubicBezTo>
                  <a:cubicBezTo>
                    <a:pt x="31737" y="101011"/>
                    <a:pt x="29336" y="91127"/>
                    <a:pt x="29561" y="81128"/>
                  </a:cubicBezTo>
                  <a:cubicBezTo>
                    <a:pt x="29362" y="71240"/>
                    <a:pt x="31763" y="61478"/>
                    <a:pt x="36527" y="52810"/>
                  </a:cubicBezTo>
                  <a:cubicBezTo>
                    <a:pt x="40988" y="44713"/>
                    <a:pt x="47547" y="37960"/>
                    <a:pt x="55520" y="33269"/>
                  </a:cubicBezTo>
                  <a:cubicBezTo>
                    <a:pt x="63827" y="28483"/>
                    <a:pt x="73277" y="26032"/>
                    <a:pt x="82864" y="26179"/>
                  </a:cubicBezTo>
                  <a:cubicBezTo>
                    <a:pt x="92400" y="26014"/>
                    <a:pt x="101797" y="28466"/>
                    <a:pt x="110035" y="33269"/>
                  </a:cubicBezTo>
                  <a:cubicBezTo>
                    <a:pt x="117909" y="37986"/>
                    <a:pt x="124364" y="44739"/>
                    <a:pt x="128725" y="52810"/>
                  </a:cubicBezTo>
                  <a:cubicBezTo>
                    <a:pt x="133338" y="61526"/>
                    <a:pt x="135661" y="71271"/>
                    <a:pt x="135475" y="81128"/>
                  </a:cubicBezTo>
                  <a:cubicBezTo>
                    <a:pt x="135687" y="91097"/>
                    <a:pt x="133363" y="100959"/>
                    <a:pt x="128725" y="109791"/>
                  </a:cubicBezTo>
                  <a:close/>
                </a:path>
              </a:pathLst>
            </a:custGeom>
            <a:solidFill>
              <a:srgbClr val="00A443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28" name="Forma libre 41">
              <a:extLst>
                <a:ext uri="{FF2B5EF4-FFF2-40B4-BE49-F238E27FC236}">
                  <a16:creationId xmlns:a16="http://schemas.microsoft.com/office/drawing/2014/main" id="{353460CD-8914-A15B-F285-512A926FE135}"/>
                </a:ext>
              </a:extLst>
            </p:cNvPr>
            <p:cNvSpPr/>
            <p:nvPr/>
          </p:nvSpPr>
          <p:spPr>
            <a:xfrm>
              <a:off x="6595317" y="5914624"/>
              <a:ext cx="87482" cy="174330"/>
            </a:xfrm>
            <a:custGeom>
              <a:avLst/>
              <a:gdLst>
                <a:gd name="connsiteX0" fmla="*/ 48846 w 87482"/>
                <a:gd name="connsiteY0" fmla="*/ 8099 h 174330"/>
                <a:gd name="connsiteX1" fmla="*/ 28988 w 87482"/>
                <a:gd name="connsiteY1" fmla="*/ 32526 h 174330"/>
                <a:gd name="connsiteX2" fmla="*/ 28988 w 87482"/>
                <a:gd name="connsiteY2" fmla="*/ 2998 h 174330"/>
                <a:gd name="connsiteX3" fmla="*/ 0 w 87482"/>
                <a:gd name="connsiteY3" fmla="*/ 2998 h 174330"/>
                <a:gd name="connsiteX4" fmla="*/ 0 w 87482"/>
                <a:gd name="connsiteY4" fmla="*/ 174330 h 174330"/>
                <a:gd name="connsiteX5" fmla="*/ 29204 w 87482"/>
                <a:gd name="connsiteY5" fmla="*/ 174330 h 174330"/>
                <a:gd name="connsiteX6" fmla="*/ 29204 w 87482"/>
                <a:gd name="connsiteY6" fmla="*/ 82460 h 174330"/>
                <a:gd name="connsiteX7" fmla="*/ 40886 w 87482"/>
                <a:gd name="connsiteY7" fmla="*/ 44977 h 174330"/>
                <a:gd name="connsiteX8" fmla="*/ 71171 w 87482"/>
                <a:gd name="connsiteY8" fmla="*/ 30927 h 174330"/>
                <a:gd name="connsiteX9" fmla="*/ 87482 w 87482"/>
                <a:gd name="connsiteY9" fmla="*/ 30927 h 174330"/>
                <a:gd name="connsiteX10" fmla="*/ 87482 w 87482"/>
                <a:gd name="connsiteY10" fmla="*/ 15 h 174330"/>
                <a:gd name="connsiteX11" fmla="*/ 77272 w 87482"/>
                <a:gd name="connsiteY11" fmla="*/ 15 h 174330"/>
                <a:gd name="connsiteX12" fmla="*/ 48846 w 87482"/>
                <a:gd name="connsiteY12" fmla="*/ 8099 h 174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7482" h="174330">
                  <a:moveTo>
                    <a:pt x="48846" y="8099"/>
                  </a:moveTo>
                  <a:cubicBezTo>
                    <a:pt x="40033" y="14187"/>
                    <a:pt x="33146" y="22660"/>
                    <a:pt x="28988" y="32526"/>
                  </a:cubicBezTo>
                  <a:lnTo>
                    <a:pt x="28988" y="2998"/>
                  </a:lnTo>
                  <a:lnTo>
                    <a:pt x="0" y="2998"/>
                  </a:lnTo>
                  <a:lnTo>
                    <a:pt x="0" y="174330"/>
                  </a:lnTo>
                  <a:lnTo>
                    <a:pt x="29204" y="174330"/>
                  </a:lnTo>
                  <a:lnTo>
                    <a:pt x="29204" y="82460"/>
                  </a:lnTo>
                  <a:cubicBezTo>
                    <a:pt x="28520" y="68976"/>
                    <a:pt x="32661" y="55690"/>
                    <a:pt x="40886" y="44977"/>
                  </a:cubicBezTo>
                  <a:cubicBezTo>
                    <a:pt x="48206" y="35794"/>
                    <a:pt x="59425" y="30589"/>
                    <a:pt x="71171" y="30927"/>
                  </a:cubicBezTo>
                  <a:lnTo>
                    <a:pt x="87482" y="30927"/>
                  </a:lnTo>
                  <a:lnTo>
                    <a:pt x="87482" y="15"/>
                  </a:lnTo>
                  <a:lnTo>
                    <a:pt x="77272" y="15"/>
                  </a:lnTo>
                  <a:cubicBezTo>
                    <a:pt x="67195" y="-232"/>
                    <a:pt x="57283" y="2587"/>
                    <a:pt x="48846" y="8099"/>
                  </a:cubicBezTo>
                  <a:close/>
                </a:path>
              </a:pathLst>
            </a:custGeom>
            <a:solidFill>
              <a:srgbClr val="00A443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29" name="Forma libre 42">
              <a:extLst>
                <a:ext uri="{FF2B5EF4-FFF2-40B4-BE49-F238E27FC236}">
                  <a16:creationId xmlns:a16="http://schemas.microsoft.com/office/drawing/2014/main" id="{AC8C356A-95C1-B633-0579-A814FB594AD8}"/>
                </a:ext>
              </a:extLst>
            </p:cNvPr>
            <p:cNvSpPr/>
            <p:nvPr/>
          </p:nvSpPr>
          <p:spPr>
            <a:xfrm>
              <a:off x="6697923" y="5844331"/>
              <a:ext cx="41137" cy="40402"/>
            </a:xfrm>
            <a:custGeom>
              <a:avLst/>
              <a:gdLst>
                <a:gd name="connsiteX0" fmla="*/ 20397 w 41137"/>
                <a:gd name="connsiteY0" fmla="*/ 11 h 40402"/>
                <a:gd name="connsiteX1" fmla="*/ 5773 w 41137"/>
                <a:gd name="connsiteY1" fmla="*/ 5588 h 40402"/>
                <a:gd name="connsiteX2" fmla="*/ 19 w 41137"/>
                <a:gd name="connsiteY2" fmla="*/ 20028 h 40402"/>
                <a:gd name="connsiteX3" fmla="*/ 5773 w 41137"/>
                <a:gd name="connsiteY3" fmla="*/ 34771 h 40402"/>
                <a:gd name="connsiteX4" fmla="*/ 20397 w 41137"/>
                <a:gd name="connsiteY4" fmla="*/ 40391 h 40402"/>
                <a:gd name="connsiteX5" fmla="*/ 35151 w 41137"/>
                <a:gd name="connsiteY5" fmla="*/ 34771 h 40402"/>
                <a:gd name="connsiteX6" fmla="*/ 41121 w 41137"/>
                <a:gd name="connsiteY6" fmla="*/ 20028 h 40402"/>
                <a:gd name="connsiteX7" fmla="*/ 35151 w 41137"/>
                <a:gd name="connsiteY7" fmla="*/ 5588 h 40402"/>
                <a:gd name="connsiteX8" fmla="*/ 20397 w 41137"/>
                <a:gd name="connsiteY8" fmla="*/ 11 h 40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137" h="40402">
                  <a:moveTo>
                    <a:pt x="20397" y="11"/>
                  </a:moveTo>
                  <a:cubicBezTo>
                    <a:pt x="14972" y="-170"/>
                    <a:pt x="9702" y="1840"/>
                    <a:pt x="5773" y="5588"/>
                  </a:cubicBezTo>
                  <a:cubicBezTo>
                    <a:pt x="1914" y="9380"/>
                    <a:pt x="-176" y="14620"/>
                    <a:pt x="19" y="20028"/>
                  </a:cubicBezTo>
                  <a:cubicBezTo>
                    <a:pt x="-223" y="25532"/>
                    <a:pt x="1866" y="30884"/>
                    <a:pt x="5773" y="34771"/>
                  </a:cubicBezTo>
                  <a:cubicBezTo>
                    <a:pt x="9684" y="38545"/>
                    <a:pt x="14963" y="40572"/>
                    <a:pt x="20397" y="40391"/>
                  </a:cubicBezTo>
                  <a:cubicBezTo>
                    <a:pt x="25870" y="40559"/>
                    <a:pt x="31179" y="38536"/>
                    <a:pt x="35151" y="34771"/>
                  </a:cubicBezTo>
                  <a:cubicBezTo>
                    <a:pt x="39174" y="30949"/>
                    <a:pt x="41350" y="25575"/>
                    <a:pt x="41121" y="20028"/>
                  </a:cubicBezTo>
                  <a:cubicBezTo>
                    <a:pt x="41298" y="14581"/>
                    <a:pt x="39122" y="9324"/>
                    <a:pt x="35151" y="5588"/>
                  </a:cubicBezTo>
                  <a:cubicBezTo>
                    <a:pt x="31162" y="1853"/>
                    <a:pt x="25857" y="-149"/>
                    <a:pt x="20397" y="11"/>
                  </a:cubicBezTo>
                  <a:close/>
                </a:path>
              </a:pathLst>
            </a:custGeom>
            <a:solidFill>
              <a:srgbClr val="00A443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30" name="Forma libre 43">
              <a:extLst>
                <a:ext uri="{FF2B5EF4-FFF2-40B4-BE49-F238E27FC236}">
                  <a16:creationId xmlns:a16="http://schemas.microsoft.com/office/drawing/2014/main" id="{B448E1B5-CDBC-234E-FAE8-91CBDB001F00}"/>
                </a:ext>
              </a:extLst>
            </p:cNvPr>
            <p:cNvSpPr/>
            <p:nvPr/>
          </p:nvSpPr>
          <p:spPr>
            <a:xfrm>
              <a:off x="6703696" y="5917622"/>
              <a:ext cx="29204" cy="171332"/>
            </a:xfrm>
            <a:custGeom>
              <a:avLst/>
              <a:gdLst>
                <a:gd name="connsiteX0" fmla="*/ 0 w 29204"/>
                <a:gd name="connsiteY0" fmla="*/ 0 h 171332"/>
                <a:gd name="connsiteX1" fmla="*/ 29204 w 29204"/>
                <a:gd name="connsiteY1" fmla="*/ 0 h 171332"/>
                <a:gd name="connsiteX2" fmla="*/ 29204 w 29204"/>
                <a:gd name="connsiteY2" fmla="*/ 171332 h 171332"/>
                <a:gd name="connsiteX3" fmla="*/ 0 w 29204"/>
                <a:gd name="connsiteY3" fmla="*/ 171332 h 171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04" h="171332">
                  <a:moveTo>
                    <a:pt x="0" y="0"/>
                  </a:moveTo>
                  <a:lnTo>
                    <a:pt x="29204" y="0"/>
                  </a:lnTo>
                  <a:lnTo>
                    <a:pt x="29204" y="171332"/>
                  </a:lnTo>
                  <a:lnTo>
                    <a:pt x="0" y="171332"/>
                  </a:lnTo>
                  <a:close/>
                </a:path>
              </a:pathLst>
            </a:custGeom>
            <a:solidFill>
              <a:srgbClr val="00A443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31" name="Forma libre 44">
              <a:extLst>
                <a:ext uri="{FF2B5EF4-FFF2-40B4-BE49-F238E27FC236}">
                  <a16:creationId xmlns:a16="http://schemas.microsoft.com/office/drawing/2014/main" id="{2C8C4144-9ADC-7AAC-28BE-4BD25FDEDCB4}"/>
                </a:ext>
              </a:extLst>
            </p:cNvPr>
            <p:cNvSpPr/>
            <p:nvPr/>
          </p:nvSpPr>
          <p:spPr>
            <a:xfrm>
              <a:off x="6761261" y="5851476"/>
              <a:ext cx="168453" cy="240577"/>
            </a:xfrm>
            <a:custGeom>
              <a:avLst/>
              <a:gdLst>
                <a:gd name="connsiteX0" fmla="*/ 139250 w 168453"/>
                <a:gd name="connsiteY0" fmla="*/ 98830 h 240577"/>
                <a:gd name="connsiteX1" fmla="*/ 134490 w 168453"/>
                <a:gd name="connsiteY1" fmla="*/ 91092 h 240577"/>
                <a:gd name="connsiteX2" fmla="*/ 111906 w 168453"/>
                <a:gd name="connsiteY2" fmla="*/ 70729 h 240577"/>
                <a:gd name="connsiteX3" fmla="*/ 79500 w 168453"/>
                <a:gd name="connsiteY3" fmla="*/ 63077 h 240577"/>
                <a:gd name="connsiteX4" fmla="*/ 48263 w 168453"/>
                <a:gd name="connsiteY4" fmla="*/ 69389 h 240577"/>
                <a:gd name="connsiteX5" fmla="*/ 22952 w 168453"/>
                <a:gd name="connsiteY5" fmla="*/ 87503 h 240577"/>
                <a:gd name="connsiteX6" fmla="*/ 6166 w 168453"/>
                <a:gd name="connsiteY6" fmla="*/ 115691 h 240577"/>
                <a:gd name="connsiteX7" fmla="*/ 22 w 168453"/>
                <a:gd name="connsiteY7" fmla="*/ 151661 h 240577"/>
                <a:gd name="connsiteX8" fmla="*/ 10752 w 168453"/>
                <a:gd name="connsiteY8" fmla="*/ 198137 h 240577"/>
                <a:gd name="connsiteX9" fmla="*/ 39263 w 168453"/>
                <a:gd name="connsiteY9" fmla="*/ 229351 h 240577"/>
                <a:gd name="connsiteX10" fmla="*/ 79500 w 168453"/>
                <a:gd name="connsiteY10" fmla="*/ 240548 h 240577"/>
                <a:gd name="connsiteX11" fmla="*/ 134490 w 168453"/>
                <a:gd name="connsiteY11" fmla="*/ 212576 h 240577"/>
                <a:gd name="connsiteX12" fmla="*/ 139250 w 168453"/>
                <a:gd name="connsiteY12" fmla="*/ 204794 h 240577"/>
                <a:gd name="connsiteX13" fmla="*/ 139250 w 168453"/>
                <a:gd name="connsiteY13" fmla="*/ 237478 h 240577"/>
                <a:gd name="connsiteX14" fmla="*/ 168454 w 168453"/>
                <a:gd name="connsiteY14" fmla="*/ 237478 h 240577"/>
                <a:gd name="connsiteX15" fmla="*/ 168454 w 168453"/>
                <a:gd name="connsiteY15" fmla="*/ 0 h 240577"/>
                <a:gd name="connsiteX16" fmla="*/ 139250 w 168453"/>
                <a:gd name="connsiteY16" fmla="*/ 0 h 240577"/>
                <a:gd name="connsiteX17" fmla="*/ 124669 w 168453"/>
                <a:gd name="connsiteY17" fmla="*/ 197488 h 240577"/>
                <a:gd name="connsiteX18" fmla="*/ 107363 w 168453"/>
                <a:gd name="connsiteY18" fmla="*/ 209723 h 240577"/>
                <a:gd name="connsiteX19" fmla="*/ 85125 w 168453"/>
                <a:gd name="connsiteY19" fmla="*/ 214046 h 240577"/>
                <a:gd name="connsiteX20" fmla="*/ 45234 w 168453"/>
                <a:gd name="connsiteY20" fmla="*/ 197575 h 240577"/>
                <a:gd name="connsiteX21" fmla="*/ 29788 w 168453"/>
                <a:gd name="connsiteY21" fmla="*/ 151618 h 240577"/>
                <a:gd name="connsiteX22" fmla="*/ 33855 w 168453"/>
                <a:gd name="connsiteY22" fmla="*/ 125678 h 240577"/>
                <a:gd name="connsiteX23" fmla="*/ 45407 w 168453"/>
                <a:gd name="connsiteY23" fmla="*/ 106007 h 240577"/>
                <a:gd name="connsiteX24" fmla="*/ 62713 w 168453"/>
                <a:gd name="connsiteY24" fmla="*/ 93642 h 240577"/>
                <a:gd name="connsiteX25" fmla="*/ 84952 w 168453"/>
                <a:gd name="connsiteY25" fmla="*/ 89319 h 240577"/>
                <a:gd name="connsiteX26" fmla="*/ 124539 w 168453"/>
                <a:gd name="connsiteY26" fmla="*/ 105791 h 240577"/>
                <a:gd name="connsiteX27" fmla="*/ 139985 w 168453"/>
                <a:gd name="connsiteY27" fmla="*/ 151445 h 240577"/>
                <a:gd name="connsiteX28" fmla="*/ 136091 w 168453"/>
                <a:gd name="connsiteY28" fmla="*/ 177731 h 240577"/>
                <a:gd name="connsiteX29" fmla="*/ 124669 w 168453"/>
                <a:gd name="connsiteY29" fmla="*/ 197488 h 240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68453" h="240577">
                  <a:moveTo>
                    <a:pt x="139250" y="98830"/>
                  </a:moveTo>
                  <a:cubicBezTo>
                    <a:pt x="137796" y="96172"/>
                    <a:pt x="136208" y="93586"/>
                    <a:pt x="134490" y="91092"/>
                  </a:cubicBezTo>
                  <a:cubicBezTo>
                    <a:pt x="128641" y="82648"/>
                    <a:pt x="120910" y="75679"/>
                    <a:pt x="111906" y="70729"/>
                  </a:cubicBezTo>
                  <a:cubicBezTo>
                    <a:pt x="101942" y="65433"/>
                    <a:pt x="90779" y="62796"/>
                    <a:pt x="79500" y="63077"/>
                  </a:cubicBezTo>
                  <a:cubicBezTo>
                    <a:pt x="68762" y="63008"/>
                    <a:pt x="58127" y="65156"/>
                    <a:pt x="48263" y="69389"/>
                  </a:cubicBezTo>
                  <a:cubicBezTo>
                    <a:pt x="38597" y="73496"/>
                    <a:pt x="29957" y="79682"/>
                    <a:pt x="22952" y="87503"/>
                  </a:cubicBezTo>
                  <a:cubicBezTo>
                    <a:pt x="15636" y="95761"/>
                    <a:pt x="9938" y="105324"/>
                    <a:pt x="6166" y="115691"/>
                  </a:cubicBezTo>
                  <a:cubicBezTo>
                    <a:pt x="1947" y="127209"/>
                    <a:pt x="-138" y="139396"/>
                    <a:pt x="22" y="151661"/>
                  </a:cubicBezTo>
                  <a:cubicBezTo>
                    <a:pt x="-320" y="167804"/>
                    <a:pt x="3366" y="183775"/>
                    <a:pt x="10752" y="198137"/>
                  </a:cubicBezTo>
                  <a:cubicBezTo>
                    <a:pt x="17311" y="210890"/>
                    <a:pt x="27153" y="221664"/>
                    <a:pt x="39263" y="229351"/>
                  </a:cubicBezTo>
                  <a:cubicBezTo>
                    <a:pt x="51317" y="236873"/>
                    <a:pt x="65288" y="240764"/>
                    <a:pt x="79500" y="240548"/>
                  </a:cubicBezTo>
                  <a:cubicBezTo>
                    <a:pt x="101406" y="241205"/>
                    <a:pt x="122134" y="230661"/>
                    <a:pt x="134490" y="212576"/>
                  </a:cubicBezTo>
                  <a:cubicBezTo>
                    <a:pt x="136208" y="210064"/>
                    <a:pt x="137796" y="207466"/>
                    <a:pt x="139250" y="204794"/>
                  </a:cubicBezTo>
                  <a:lnTo>
                    <a:pt x="139250" y="237478"/>
                  </a:lnTo>
                  <a:lnTo>
                    <a:pt x="168454" y="237478"/>
                  </a:lnTo>
                  <a:lnTo>
                    <a:pt x="168454" y="0"/>
                  </a:lnTo>
                  <a:lnTo>
                    <a:pt x="139250" y="0"/>
                  </a:lnTo>
                  <a:close/>
                  <a:moveTo>
                    <a:pt x="124669" y="197488"/>
                  </a:moveTo>
                  <a:cubicBezTo>
                    <a:pt x="119819" y="202728"/>
                    <a:pt x="113922" y="206896"/>
                    <a:pt x="107363" y="209723"/>
                  </a:cubicBezTo>
                  <a:cubicBezTo>
                    <a:pt x="100319" y="212645"/>
                    <a:pt x="92753" y="214120"/>
                    <a:pt x="85125" y="214046"/>
                  </a:cubicBezTo>
                  <a:cubicBezTo>
                    <a:pt x="70073" y="214561"/>
                    <a:pt x="55531" y="208556"/>
                    <a:pt x="45234" y="197575"/>
                  </a:cubicBezTo>
                  <a:cubicBezTo>
                    <a:pt x="34937" y="186593"/>
                    <a:pt x="29788" y="171276"/>
                    <a:pt x="29788" y="151618"/>
                  </a:cubicBezTo>
                  <a:cubicBezTo>
                    <a:pt x="29663" y="142803"/>
                    <a:pt x="31039" y="134031"/>
                    <a:pt x="33855" y="125678"/>
                  </a:cubicBezTo>
                  <a:cubicBezTo>
                    <a:pt x="36386" y="118432"/>
                    <a:pt x="40310" y="111749"/>
                    <a:pt x="45407" y="106007"/>
                  </a:cubicBezTo>
                  <a:cubicBezTo>
                    <a:pt x="50149" y="100616"/>
                    <a:pt x="56072" y="96384"/>
                    <a:pt x="62713" y="93642"/>
                  </a:cubicBezTo>
                  <a:cubicBezTo>
                    <a:pt x="69774" y="90768"/>
                    <a:pt x="77328" y="89297"/>
                    <a:pt x="84952" y="89319"/>
                  </a:cubicBezTo>
                  <a:cubicBezTo>
                    <a:pt x="99904" y="88852"/>
                    <a:pt x="114333" y="94857"/>
                    <a:pt x="124539" y="105791"/>
                  </a:cubicBezTo>
                  <a:cubicBezTo>
                    <a:pt x="134837" y="116772"/>
                    <a:pt x="139985" y="131990"/>
                    <a:pt x="139985" y="151445"/>
                  </a:cubicBezTo>
                  <a:cubicBezTo>
                    <a:pt x="140106" y="160360"/>
                    <a:pt x="138791" y="169235"/>
                    <a:pt x="136091" y="177731"/>
                  </a:cubicBezTo>
                  <a:cubicBezTo>
                    <a:pt x="133763" y="185067"/>
                    <a:pt x="129865" y="191807"/>
                    <a:pt x="124669" y="197488"/>
                  </a:cubicBezTo>
                  <a:close/>
                </a:path>
              </a:pathLst>
            </a:custGeom>
            <a:solidFill>
              <a:srgbClr val="00A443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32" name="Forma libre 45">
              <a:extLst>
                <a:ext uri="{FF2B5EF4-FFF2-40B4-BE49-F238E27FC236}">
                  <a16:creationId xmlns:a16="http://schemas.microsoft.com/office/drawing/2014/main" id="{E2FB9899-7CF5-E69E-A2C6-911AB4399F89}"/>
                </a:ext>
              </a:extLst>
            </p:cNvPr>
            <p:cNvSpPr/>
            <p:nvPr/>
          </p:nvSpPr>
          <p:spPr>
            <a:xfrm>
              <a:off x="7038635" y="5914507"/>
              <a:ext cx="161790" cy="177526"/>
            </a:xfrm>
            <a:custGeom>
              <a:avLst/>
              <a:gdLst>
                <a:gd name="connsiteX0" fmla="*/ 45926 w 161790"/>
                <a:gd name="connsiteY0" fmla="*/ 42284 h 177526"/>
                <a:gd name="connsiteX1" fmla="*/ 63232 w 161790"/>
                <a:gd name="connsiteY1" fmla="*/ 30266 h 177526"/>
                <a:gd name="connsiteX2" fmla="*/ 83956 w 161790"/>
                <a:gd name="connsiteY2" fmla="*/ 26202 h 177526"/>
                <a:gd name="connsiteX3" fmla="*/ 115367 w 161790"/>
                <a:gd name="connsiteY3" fmla="*/ 34502 h 177526"/>
                <a:gd name="connsiteX4" fmla="*/ 136999 w 161790"/>
                <a:gd name="connsiteY4" fmla="*/ 63166 h 177526"/>
                <a:gd name="connsiteX5" fmla="*/ 161790 w 161790"/>
                <a:gd name="connsiteY5" fmla="*/ 50974 h 177526"/>
                <a:gd name="connsiteX6" fmla="*/ 142278 w 161790"/>
                <a:gd name="connsiteY6" fmla="*/ 20711 h 177526"/>
                <a:gd name="connsiteX7" fmla="*/ 114804 w 161790"/>
                <a:gd name="connsiteY7" fmla="*/ 4758 h 177526"/>
                <a:gd name="connsiteX8" fmla="*/ 83913 w 161790"/>
                <a:gd name="connsiteY8" fmla="*/ 2 h 177526"/>
                <a:gd name="connsiteX9" fmla="*/ 50988 w 161790"/>
                <a:gd name="connsiteY9" fmla="*/ 6444 h 177526"/>
                <a:gd name="connsiteX10" fmla="*/ 24163 w 161790"/>
                <a:gd name="connsiteY10" fmla="*/ 24775 h 177526"/>
                <a:gd name="connsiteX11" fmla="*/ 6338 w 161790"/>
                <a:gd name="connsiteY11" fmla="*/ 52790 h 177526"/>
                <a:gd name="connsiteX12" fmla="*/ 21 w 161790"/>
                <a:gd name="connsiteY12" fmla="*/ 88587 h 177526"/>
                <a:gd name="connsiteX13" fmla="*/ 10968 w 161790"/>
                <a:gd name="connsiteY13" fmla="*/ 134932 h 177526"/>
                <a:gd name="connsiteX14" fmla="*/ 41253 w 161790"/>
                <a:gd name="connsiteY14" fmla="*/ 166319 h 177526"/>
                <a:gd name="connsiteX15" fmla="*/ 84043 w 161790"/>
                <a:gd name="connsiteY15" fmla="*/ 177517 h 177526"/>
                <a:gd name="connsiteX16" fmla="*/ 114934 w 161790"/>
                <a:gd name="connsiteY16" fmla="*/ 172761 h 177526"/>
                <a:gd name="connsiteX17" fmla="*/ 142278 w 161790"/>
                <a:gd name="connsiteY17" fmla="*/ 156462 h 177526"/>
                <a:gd name="connsiteX18" fmla="*/ 161790 w 161790"/>
                <a:gd name="connsiteY18" fmla="*/ 126632 h 177526"/>
                <a:gd name="connsiteX19" fmla="*/ 136999 w 161790"/>
                <a:gd name="connsiteY19" fmla="*/ 114397 h 177526"/>
                <a:gd name="connsiteX20" fmla="*/ 115367 w 161790"/>
                <a:gd name="connsiteY20" fmla="*/ 142585 h 177526"/>
                <a:gd name="connsiteX21" fmla="*/ 83956 w 161790"/>
                <a:gd name="connsiteY21" fmla="*/ 151231 h 177526"/>
                <a:gd name="connsiteX22" fmla="*/ 37446 w 161790"/>
                <a:gd name="connsiteY22" fmla="*/ 123043 h 177526"/>
                <a:gd name="connsiteX23" fmla="*/ 29961 w 161790"/>
                <a:gd name="connsiteY23" fmla="*/ 88803 h 177526"/>
                <a:gd name="connsiteX24" fmla="*/ 34288 w 161790"/>
                <a:gd name="connsiteY24" fmla="*/ 62171 h 177526"/>
                <a:gd name="connsiteX25" fmla="*/ 45926 w 161790"/>
                <a:gd name="connsiteY25" fmla="*/ 42284 h 177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61790" h="177526">
                  <a:moveTo>
                    <a:pt x="45926" y="42284"/>
                  </a:moveTo>
                  <a:cubicBezTo>
                    <a:pt x="50772" y="37088"/>
                    <a:pt x="56669" y="32989"/>
                    <a:pt x="63232" y="30266"/>
                  </a:cubicBezTo>
                  <a:cubicBezTo>
                    <a:pt x="69800" y="27546"/>
                    <a:pt x="76848" y="26167"/>
                    <a:pt x="83956" y="26202"/>
                  </a:cubicBezTo>
                  <a:cubicBezTo>
                    <a:pt x="94993" y="26007"/>
                    <a:pt x="105870" y="28882"/>
                    <a:pt x="115367" y="34502"/>
                  </a:cubicBezTo>
                  <a:cubicBezTo>
                    <a:pt x="125603" y="41346"/>
                    <a:pt x="133227" y="51450"/>
                    <a:pt x="136999" y="63166"/>
                  </a:cubicBezTo>
                  <a:lnTo>
                    <a:pt x="161790" y="50974"/>
                  </a:lnTo>
                  <a:cubicBezTo>
                    <a:pt x="157814" y="39465"/>
                    <a:pt x="151121" y="29085"/>
                    <a:pt x="142278" y="20711"/>
                  </a:cubicBezTo>
                  <a:cubicBezTo>
                    <a:pt x="134378" y="13474"/>
                    <a:pt x="125006" y="8035"/>
                    <a:pt x="114804" y="4758"/>
                  </a:cubicBezTo>
                  <a:cubicBezTo>
                    <a:pt x="104814" y="1589"/>
                    <a:pt x="94396" y="-15"/>
                    <a:pt x="83913" y="2"/>
                  </a:cubicBezTo>
                  <a:cubicBezTo>
                    <a:pt x="72616" y="-84"/>
                    <a:pt x="61419" y="2108"/>
                    <a:pt x="50988" y="6444"/>
                  </a:cubicBezTo>
                  <a:cubicBezTo>
                    <a:pt x="40894" y="10672"/>
                    <a:pt x="31769" y="16911"/>
                    <a:pt x="24163" y="24775"/>
                  </a:cubicBezTo>
                  <a:cubicBezTo>
                    <a:pt x="16376" y="32803"/>
                    <a:pt x="10310" y="42336"/>
                    <a:pt x="6338" y="52790"/>
                  </a:cubicBezTo>
                  <a:cubicBezTo>
                    <a:pt x="2007" y="64221"/>
                    <a:pt x="-134" y="76365"/>
                    <a:pt x="21" y="88587"/>
                  </a:cubicBezTo>
                  <a:cubicBezTo>
                    <a:pt x="-320" y="104713"/>
                    <a:pt x="3444" y="120661"/>
                    <a:pt x="10968" y="134932"/>
                  </a:cubicBezTo>
                  <a:cubicBezTo>
                    <a:pt x="17981" y="147980"/>
                    <a:pt x="28460" y="158840"/>
                    <a:pt x="41253" y="166319"/>
                  </a:cubicBezTo>
                  <a:cubicBezTo>
                    <a:pt x="54233" y="173868"/>
                    <a:pt x="69025" y="177742"/>
                    <a:pt x="84043" y="177517"/>
                  </a:cubicBezTo>
                  <a:cubicBezTo>
                    <a:pt x="94526" y="177534"/>
                    <a:pt x="104944" y="175930"/>
                    <a:pt x="114934" y="172761"/>
                  </a:cubicBezTo>
                  <a:cubicBezTo>
                    <a:pt x="125154" y="169441"/>
                    <a:pt x="134499" y="163873"/>
                    <a:pt x="142278" y="156462"/>
                  </a:cubicBezTo>
                  <a:cubicBezTo>
                    <a:pt x="150970" y="148131"/>
                    <a:pt x="157641" y="137928"/>
                    <a:pt x="161790" y="126632"/>
                  </a:cubicBezTo>
                  <a:lnTo>
                    <a:pt x="136999" y="114397"/>
                  </a:lnTo>
                  <a:cubicBezTo>
                    <a:pt x="133067" y="125905"/>
                    <a:pt x="125469" y="135806"/>
                    <a:pt x="115367" y="142585"/>
                  </a:cubicBezTo>
                  <a:cubicBezTo>
                    <a:pt x="105918" y="148361"/>
                    <a:pt x="95032" y="151357"/>
                    <a:pt x="83956" y="151231"/>
                  </a:cubicBezTo>
                  <a:cubicBezTo>
                    <a:pt x="64331" y="151504"/>
                    <a:pt x="46272" y="140561"/>
                    <a:pt x="37446" y="123043"/>
                  </a:cubicBezTo>
                  <a:cubicBezTo>
                    <a:pt x="32150" y="112425"/>
                    <a:pt x="29580" y="100662"/>
                    <a:pt x="29961" y="88803"/>
                  </a:cubicBezTo>
                  <a:cubicBezTo>
                    <a:pt x="29849" y="79741"/>
                    <a:pt x="31315" y="70731"/>
                    <a:pt x="34288" y="62171"/>
                  </a:cubicBezTo>
                  <a:cubicBezTo>
                    <a:pt x="36749" y="54809"/>
                    <a:pt x="40713" y="48038"/>
                    <a:pt x="45926" y="42284"/>
                  </a:cubicBezTo>
                  <a:close/>
                </a:path>
              </a:pathLst>
            </a:custGeom>
            <a:solidFill>
              <a:srgbClr val="00A443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33" name="Forma libre 46">
              <a:extLst>
                <a:ext uri="{FF2B5EF4-FFF2-40B4-BE49-F238E27FC236}">
                  <a16:creationId xmlns:a16="http://schemas.microsoft.com/office/drawing/2014/main" id="{72102445-8217-1A70-99F4-2AEB7BB930B8}"/>
                </a:ext>
              </a:extLst>
            </p:cNvPr>
            <p:cNvSpPr/>
            <p:nvPr/>
          </p:nvSpPr>
          <p:spPr>
            <a:xfrm>
              <a:off x="7217537" y="5914541"/>
              <a:ext cx="172715" cy="177674"/>
            </a:xfrm>
            <a:custGeom>
              <a:avLst/>
              <a:gdLst>
                <a:gd name="connsiteX0" fmla="*/ 130596 w 172715"/>
                <a:gd name="connsiteY0" fmla="*/ 11209 h 177674"/>
                <a:gd name="connsiteX1" fmla="*/ 86249 w 172715"/>
                <a:gd name="connsiteY1" fmla="*/ 11 h 177674"/>
                <a:gd name="connsiteX2" fmla="*/ 52156 w 172715"/>
                <a:gd name="connsiteY2" fmla="*/ 6323 h 177674"/>
                <a:gd name="connsiteX3" fmla="*/ 24639 w 172715"/>
                <a:gd name="connsiteY3" fmla="*/ 24438 h 177674"/>
                <a:gd name="connsiteX4" fmla="*/ 6468 w 172715"/>
                <a:gd name="connsiteY4" fmla="*/ 52799 h 177674"/>
                <a:gd name="connsiteX5" fmla="*/ 21 w 172715"/>
                <a:gd name="connsiteY5" fmla="*/ 88596 h 177674"/>
                <a:gd name="connsiteX6" fmla="*/ 11227 w 172715"/>
                <a:gd name="connsiteY6" fmla="*/ 135244 h 177674"/>
                <a:gd name="connsiteX7" fmla="*/ 41946 w 172715"/>
                <a:gd name="connsiteY7" fmla="*/ 166631 h 177674"/>
                <a:gd name="connsiteX8" fmla="*/ 86292 w 172715"/>
                <a:gd name="connsiteY8" fmla="*/ 177655 h 177674"/>
                <a:gd name="connsiteX9" fmla="*/ 120905 w 172715"/>
                <a:gd name="connsiteY9" fmla="*/ 171214 h 177674"/>
                <a:gd name="connsiteX10" fmla="*/ 148248 w 172715"/>
                <a:gd name="connsiteY10" fmla="*/ 152883 h 177674"/>
                <a:gd name="connsiteX11" fmla="*/ 166247 w 172715"/>
                <a:gd name="connsiteY11" fmla="*/ 124738 h 177674"/>
                <a:gd name="connsiteX12" fmla="*/ 172693 w 172715"/>
                <a:gd name="connsiteY12" fmla="*/ 88422 h 177674"/>
                <a:gd name="connsiteX13" fmla="*/ 161488 w 172715"/>
                <a:gd name="connsiteY13" fmla="*/ 42077 h 177674"/>
                <a:gd name="connsiteX14" fmla="*/ 130596 w 172715"/>
                <a:gd name="connsiteY14" fmla="*/ 11209 h 177674"/>
                <a:gd name="connsiteX15" fmla="*/ 138730 w 172715"/>
                <a:gd name="connsiteY15" fmla="*/ 114968 h 177674"/>
                <a:gd name="connsiteX16" fmla="*/ 126832 w 172715"/>
                <a:gd name="connsiteY16" fmla="*/ 134812 h 177674"/>
                <a:gd name="connsiteX17" fmla="*/ 108834 w 172715"/>
                <a:gd name="connsiteY17" fmla="*/ 147219 h 177674"/>
                <a:gd name="connsiteX18" fmla="*/ 86249 w 172715"/>
                <a:gd name="connsiteY18" fmla="*/ 151543 h 177674"/>
                <a:gd name="connsiteX19" fmla="*/ 57391 w 172715"/>
                <a:gd name="connsiteY19" fmla="*/ 144063 h 177674"/>
                <a:gd name="connsiteX20" fmla="*/ 37186 w 172715"/>
                <a:gd name="connsiteY20" fmla="*/ 122447 h 177674"/>
                <a:gd name="connsiteX21" fmla="*/ 29874 w 172715"/>
                <a:gd name="connsiteY21" fmla="*/ 88682 h 177674"/>
                <a:gd name="connsiteX22" fmla="*/ 34201 w 172715"/>
                <a:gd name="connsiteY22" fmla="*/ 62742 h 177674"/>
                <a:gd name="connsiteX23" fmla="*/ 46056 w 172715"/>
                <a:gd name="connsiteY23" fmla="*/ 43071 h 177674"/>
                <a:gd name="connsiteX24" fmla="*/ 64054 w 172715"/>
                <a:gd name="connsiteY24" fmla="*/ 30879 h 177674"/>
                <a:gd name="connsiteX25" fmla="*/ 86292 w 172715"/>
                <a:gd name="connsiteY25" fmla="*/ 26556 h 177674"/>
                <a:gd name="connsiteX26" fmla="*/ 115323 w 172715"/>
                <a:gd name="connsiteY26" fmla="*/ 34036 h 177674"/>
                <a:gd name="connsiteX27" fmla="*/ 135528 w 172715"/>
                <a:gd name="connsiteY27" fmla="*/ 55652 h 177674"/>
                <a:gd name="connsiteX28" fmla="*/ 143013 w 172715"/>
                <a:gd name="connsiteY28" fmla="*/ 88898 h 177674"/>
                <a:gd name="connsiteX29" fmla="*/ 138773 w 172715"/>
                <a:gd name="connsiteY29" fmla="*/ 114881 h 177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72715" h="177674">
                  <a:moveTo>
                    <a:pt x="130596" y="11209"/>
                  </a:moveTo>
                  <a:cubicBezTo>
                    <a:pt x="117063" y="3630"/>
                    <a:pt x="101760" y="-235"/>
                    <a:pt x="86249" y="11"/>
                  </a:cubicBezTo>
                  <a:cubicBezTo>
                    <a:pt x="74585" y="-84"/>
                    <a:pt x="63011" y="2060"/>
                    <a:pt x="52156" y="6323"/>
                  </a:cubicBezTo>
                  <a:cubicBezTo>
                    <a:pt x="41803" y="10348"/>
                    <a:pt x="32423" y="16522"/>
                    <a:pt x="24639" y="24438"/>
                  </a:cubicBezTo>
                  <a:cubicBezTo>
                    <a:pt x="16700" y="32544"/>
                    <a:pt x="10513" y="42198"/>
                    <a:pt x="6468" y="52799"/>
                  </a:cubicBezTo>
                  <a:cubicBezTo>
                    <a:pt x="2098" y="64221"/>
                    <a:pt x="-91" y="76365"/>
                    <a:pt x="21" y="88596"/>
                  </a:cubicBezTo>
                  <a:cubicBezTo>
                    <a:pt x="-325" y="104851"/>
                    <a:pt x="3535" y="120916"/>
                    <a:pt x="11227" y="135244"/>
                  </a:cubicBezTo>
                  <a:cubicBezTo>
                    <a:pt x="18349" y="148356"/>
                    <a:pt x="28988" y="159225"/>
                    <a:pt x="41946" y="166631"/>
                  </a:cubicBezTo>
                  <a:cubicBezTo>
                    <a:pt x="55483" y="174179"/>
                    <a:pt x="70790" y="177984"/>
                    <a:pt x="86292" y="177655"/>
                  </a:cubicBezTo>
                  <a:cubicBezTo>
                    <a:pt x="98138" y="177789"/>
                    <a:pt x="109898" y="175602"/>
                    <a:pt x="120905" y="171214"/>
                  </a:cubicBezTo>
                  <a:cubicBezTo>
                    <a:pt x="131189" y="167054"/>
                    <a:pt x="140500" y="160816"/>
                    <a:pt x="148248" y="152883"/>
                  </a:cubicBezTo>
                  <a:cubicBezTo>
                    <a:pt x="156053" y="144785"/>
                    <a:pt x="162171" y="135218"/>
                    <a:pt x="166247" y="124738"/>
                  </a:cubicBezTo>
                  <a:cubicBezTo>
                    <a:pt x="170669" y="113147"/>
                    <a:pt x="172853" y="100826"/>
                    <a:pt x="172693" y="88422"/>
                  </a:cubicBezTo>
                  <a:cubicBezTo>
                    <a:pt x="173044" y="72266"/>
                    <a:pt x="169180" y="56292"/>
                    <a:pt x="161488" y="42077"/>
                  </a:cubicBezTo>
                  <a:cubicBezTo>
                    <a:pt x="154193" y="29167"/>
                    <a:pt x="143515" y="18497"/>
                    <a:pt x="130596" y="11209"/>
                  </a:cubicBezTo>
                  <a:close/>
                  <a:moveTo>
                    <a:pt x="138730" y="114968"/>
                  </a:moveTo>
                  <a:cubicBezTo>
                    <a:pt x="136169" y="122330"/>
                    <a:pt x="132119" y="129083"/>
                    <a:pt x="126832" y="134812"/>
                  </a:cubicBezTo>
                  <a:cubicBezTo>
                    <a:pt x="121805" y="140203"/>
                    <a:pt x="115661" y="144435"/>
                    <a:pt x="108834" y="147219"/>
                  </a:cubicBezTo>
                  <a:cubicBezTo>
                    <a:pt x="101660" y="150125"/>
                    <a:pt x="93989" y="151590"/>
                    <a:pt x="86249" y="151543"/>
                  </a:cubicBezTo>
                  <a:cubicBezTo>
                    <a:pt x="76134" y="151672"/>
                    <a:pt x="66170" y="149091"/>
                    <a:pt x="57391" y="144063"/>
                  </a:cubicBezTo>
                  <a:cubicBezTo>
                    <a:pt x="48699" y="138971"/>
                    <a:pt x="41681" y="131461"/>
                    <a:pt x="37186" y="122447"/>
                  </a:cubicBezTo>
                  <a:cubicBezTo>
                    <a:pt x="32077" y="111941"/>
                    <a:pt x="29567" y="100359"/>
                    <a:pt x="29874" y="88682"/>
                  </a:cubicBezTo>
                  <a:cubicBezTo>
                    <a:pt x="29775" y="79850"/>
                    <a:pt x="31242" y="71064"/>
                    <a:pt x="34201" y="62742"/>
                  </a:cubicBezTo>
                  <a:cubicBezTo>
                    <a:pt x="36801" y="55462"/>
                    <a:pt x="40829" y="48774"/>
                    <a:pt x="46056" y="43071"/>
                  </a:cubicBezTo>
                  <a:cubicBezTo>
                    <a:pt x="51066" y="37715"/>
                    <a:pt x="57218" y="33547"/>
                    <a:pt x="64054" y="30879"/>
                  </a:cubicBezTo>
                  <a:cubicBezTo>
                    <a:pt x="71128" y="28043"/>
                    <a:pt x="78673" y="26578"/>
                    <a:pt x="86292" y="26556"/>
                  </a:cubicBezTo>
                  <a:cubicBezTo>
                    <a:pt x="96468" y="26379"/>
                    <a:pt x="106502" y="28964"/>
                    <a:pt x="115323" y="34036"/>
                  </a:cubicBezTo>
                  <a:cubicBezTo>
                    <a:pt x="123972" y="39180"/>
                    <a:pt x="130981" y="46677"/>
                    <a:pt x="135528" y="55652"/>
                  </a:cubicBezTo>
                  <a:cubicBezTo>
                    <a:pt x="140750" y="65941"/>
                    <a:pt x="143325" y="77368"/>
                    <a:pt x="143013" y="88898"/>
                  </a:cubicBezTo>
                  <a:cubicBezTo>
                    <a:pt x="143100" y="97739"/>
                    <a:pt x="141663" y="106528"/>
                    <a:pt x="138773" y="114881"/>
                  </a:cubicBezTo>
                  <a:close/>
                </a:path>
              </a:pathLst>
            </a:custGeom>
            <a:solidFill>
              <a:srgbClr val="00A443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34" name="Forma libre 47">
              <a:extLst>
                <a:ext uri="{FF2B5EF4-FFF2-40B4-BE49-F238E27FC236}">
                  <a16:creationId xmlns:a16="http://schemas.microsoft.com/office/drawing/2014/main" id="{5858A7F2-8646-D9EA-6DAC-365A05A88E49}"/>
                </a:ext>
              </a:extLst>
            </p:cNvPr>
            <p:cNvSpPr/>
            <p:nvPr/>
          </p:nvSpPr>
          <p:spPr>
            <a:xfrm>
              <a:off x="7418396" y="5914449"/>
              <a:ext cx="240657" cy="174505"/>
            </a:xfrm>
            <a:custGeom>
              <a:avLst/>
              <a:gdLst>
                <a:gd name="connsiteX0" fmla="*/ 211394 w 240657"/>
                <a:gd name="connsiteY0" fmla="*/ 8275 h 174505"/>
                <a:gd name="connsiteX1" fmla="*/ 180157 w 240657"/>
                <a:gd name="connsiteY1" fmla="*/ 104 h 174505"/>
                <a:gd name="connsiteX2" fmla="*/ 146713 w 240657"/>
                <a:gd name="connsiteY2" fmla="*/ 9961 h 174505"/>
                <a:gd name="connsiteX3" fmla="*/ 128411 w 240657"/>
                <a:gd name="connsiteY3" fmla="*/ 32528 h 174505"/>
                <a:gd name="connsiteX4" fmla="*/ 51793 w 240657"/>
                <a:gd name="connsiteY4" fmla="*/ 5676 h 174505"/>
                <a:gd name="connsiteX5" fmla="*/ 46207 w 240657"/>
                <a:gd name="connsiteY5" fmla="*/ 8750 h 174505"/>
                <a:gd name="connsiteX6" fmla="*/ 29204 w 240657"/>
                <a:gd name="connsiteY6" fmla="*/ 27989 h 174505"/>
                <a:gd name="connsiteX7" fmla="*/ 29204 w 240657"/>
                <a:gd name="connsiteY7" fmla="*/ 3173 h 174505"/>
                <a:gd name="connsiteX8" fmla="*/ 0 w 240657"/>
                <a:gd name="connsiteY8" fmla="*/ 3173 h 174505"/>
                <a:gd name="connsiteX9" fmla="*/ 0 w 240657"/>
                <a:gd name="connsiteY9" fmla="*/ 174505 h 174505"/>
                <a:gd name="connsiteX10" fmla="*/ 29247 w 240657"/>
                <a:gd name="connsiteY10" fmla="*/ 174505 h 174505"/>
                <a:gd name="connsiteX11" fmla="*/ 29247 w 240657"/>
                <a:gd name="connsiteY11" fmla="*/ 70357 h 174505"/>
                <a:gd name="connsiteX12" fmla="*/ 34526 w 240657"/>
                <a:gd name="connsiteY12" fmla="*/ 46622 h 174505"/>
                <a:gd name="connsiteX13" fmla="*/ 48760 w 240657"/>
                <a:gd name="connsiteY13" fmla="*/ 31491 h 174505"/>
                <a:gd name="connsiteX14" fmla="*/ 69657 w 240657"/>
                <a:gd name="connsiteY14" fmla="*/ 26260 h 174505"/>
                <a:gd name="connsiteX15" fmla="*/ 95617 w 240657"/>
                <a:gd name="connsiteY15" fmla="*/ 37630 h 174505"/>
                <a:gd name="connsiteX16" fmla="*/ 105654 w 240657"/>
                <a:gd name="connsiteY16" fmla="*/ 70011 h 174505"/>
                <a:gd name="connsiteX17" fmla="*/ 105654 w 240657"/>
                <a:gd name="connsiteY17" fmla="*/ 174505 h 174505"/>
                <a:gd name="connsiteX18" fmla="*/ 134858 w 240657"/>
                <a:gd name="connsiteY18" fmla="*/ 174505 h 174505"/>
                <a:gd name="connsiteX19" fmla="*/ 134858 w 240657"/>
                <a:gd name="connsiteY19" fmla="*/ 70357 h 174505"/>
                <a:gd name="connsiteX20" fmla="*/ 146237 w 240657"/>
                <a:gd name="connsiteY20" fmla="*/ 37760 h 174505"/>
                <a:gd name="connsiteX21" fmla="*/ 175268 w 240657"/>
                <a:gd name="connsiteY21" fmla="*/ 26260 h 174505"/>
                <a:gd name="connsiteX22" fmla="*/ 201227 w 240657"/>
                <a:gd name="connsiteY22" fmla="*/ 37630 h 174505"/>
                <a:gd name="connsiteX23" fmla="*/ 211438 w 240657"/>
                <a:gd name="connsiteY23" fmla="*/ 70011 h 174505"/>
                <a:gd name="connsiteX24" fmla="*/ 211438 w 240657"/>
                <a:gd name="connsiteY24" fmla="*/ 174505 h 174505"/>
                <a:gd name="connsiteX25" fmla="*/ 240642 w 240657"/>
                <a:gd name="connsiteY25" fmla="*/ 174505 h 174505"/>
                <a:gd name="connsiteX26" fmla="*/ 240642 w 240657"/>
                <a:gd name="connsiteY26" fmla="*/ 64910 h 174505"/>
                <a:gd name="connsiteX27" fmla="*/ 232594 w 240657"/>
                <a:gd name="connsiteY27" fmla="*/ 30756 h 174505"/>
                <a:gd name="connsiteX28" fmla="*/ 211394 w 240657"/>
                <a:gd name="connsiteY28" fmla="*/ 8275 h 174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40657" h="174505">
                  <a:moveTo>
                    <a:pt x="211394" y="8275"/>
                  </a:moveTo>
                  <a:cubicBezTo>
                    <a:pt x="201937" y="2719"/>
                    <a:pt x="191124" y="-108"/>
                    <a:pt x="180157" y="104"/>
                  </a:cubicBezTo>
                  <a:cubicBezTo>
                    <a:pt x="168293" y="130"/>
                    <a:pt x="156690" y="3549"/>
                    <a:pt x="146713" y="9961"/>
                  </a:cubicBezTo>
                  <a:cubicBezTo>
                    <a:pt x="138371" y="15352"/>
                    <a:pt x="131959" y="23255"/>
                    <a:pt x="128411" y="32528"/>
                  </a:cubicBezTo>
                  <a:cubicBezTo>
                    <a:pt x="114675" y="3973"/>
                    <a:pt x="80374" y="-8050"/>
                    <a:pt x="51793" y="5676"/>
                  </a:cubicBezTo>
                  <a:cubicBezTo>
                    <a:pt x="49876" y="6597"/>
                    <a:pt x="48011" y="7622"/>
                    <a:pt x="46207" y="8750"/>
                  </a:cubicBezTo>
                  <a:cubicBezTo>
                    <a:pt x="38895" y="13501"/>
                    <a:pt x="33016" y="20151"/>
                    <a:pt x="29204" y="27989"/>
                  </a:cubicBezTo>
                  <a:lnTo>
                    <a:pt x="29204" y="3173"/>
                  </a:lnTo>
                  <a:lnTo>
                    <a:pt x="0" y="3173"/>
                  </a:lnTo>
                  <a:lnTo>
                    <a:pt x="0" y="174505"/>
                  </a:lnTo>
                  <a:lnTo>
                    <a:pt x="29247" y="174505"/>
                  </a:lnTo>
                  <a:lnTo>
                    <a:pt x="29247" y="70357"/>
                  </a:lnTo>
                  <a:cubicBezTo>
                    <a:pt x="29009" y="62130"/>
                    <a:pt x="30822" y="53976"/>
                    <a:pt x="34526" y="46622"/>
                  </a:cubicBezTo>
                  <a:cubicBezTo>
                    <a:pt x="37753" y="40345"/>
                    <a:pt x="42690" y="35101"/>
                    <a:pt x="48760" y="31491"/>
                  </a:cubicBezTo>
                  <a:cubicBezTo>
                    <a:pt x="55129" y="27903"/>
                    <a:pt x="62350" y="26095"/>
                    <a:pt x="69657" y="26260"/>
                  </a:cubicBezTo>
                  <a:cubicBezTo>
                    <a:pt x="79587" y="25931"/>
                    <a:pt x="89131" y="30112"/>
                    <a:pt x="95617" y="37630"/>
                  </a:cubicBezTo>
                  <a:cubicBezTo>
                    <a:pt x="102310" y="45209"/>
                    <a:pt x="105654" y="56004"/>
                    <a:pt x="105654" y="70011"/>
                  </a:cubicBezTo>
                  <a:lnTo>
                    <a:pt x="105654" y="174505"/>
                  </a:lnTo>
                  <a:lnTo>
                    <a:pt x="134858" y="174505"/>
                  </a:lnTo>
                  <a:lnTo>
                    <a:pt x="134858" y="70357"/>
                  </a:lnTo>
                  <a:cubicBezTo>
                    <a:pt x="134858" y="56350"/>
                    <a:pt x="138665" y="45455"/>
                    <a:pt x="146237" y="37760"/>
                  </a:cubicBezTo>
                  <a:cubicBezTo>
                    <a:pt x="153886" y="30047"/>
                    <a:pt x="164408" y="25879"/>
                    <a:pt x="175268" y="26260"/>
                  </a:cubicBezTo>
                  <a:cubicBezTo>
                    <a:pt x="185193" y="25948"/>
                    <a:pt x="194729" y="30125"/>
                    <a:pt x="201227" y="37630"/>
                  </a:cubicBezTo>
                  <a:cubicBezTo>
                    <a:pt x="208007" y="45209"/>
                    <a:pt x="211407" y="56004"/>
                    <a:pt x="211438" y="70011"/>
                  </a:cubicBezTo>
                  <a:lnTo>
                    <a:pt x="211438" y="174505"/>
                  </a:lnTo>
                  <a:lnTo>
                    <a:pt x="240642" y="174505"/>
                  </a:lnTo>
                  <a:lnTo>
                    <a:pt x="240642" y="64910"/>
                  </a:lnTo>
                  <a:cubicBezTo>
                    <a:pt x="240897" y="53029"/>
                    <a:pt x="238128" y="41274"/>
                    <a:pt x="232594" y="30756"/>
                  </a:cubicBezTo>
                  <a:cubicBezTo>
                    <a:pt x="227714" y="21469"/>
                    <a:pt x="220381" y="13696"/>
                    <a:pt x="211394" y="8275"/>
                  </a:cubicBezTo>
                  <a:close/>
                </a:path>
              </a:pathLst>
            </a:custGeom>
            <a:solidFill>
              <a:srgbClr val="00A443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35" name="Forma libre 48">
              <a:extLst>
                <a:ext uri="{FF2B5EF4-FFF2-40B4-BE49-F238E27FC236}">
                  <a16:creationId xmlns:a16="http://schemas.microsoft.com/office/drawing/2014/main" id="{9E7A2C52-8037-BBAA-9221-E67DD6D88108}"/>
                </a:ext>
              </a:extLst>
            </p:cNvPr>
            <p:cNvSpPr/>
            <p:nvPr/>
          </p:nvSpPr>
          <p:spPr>
            <a:xfrm>
              <a:off x="7695121" y="5914531"/>
              <a:ext cx="168670" cy="230409"/>
            </a:xfrm>
            <a:custGeom>
              <a:avLst/>
              <a:gdLst>
                <a:gd name="connsiteX0" fmla="*/ 129709 w 168670"/>
                <a:gd name="connsiteY0" fmla="*/ 11218 h 230409"/>
                <a:gd name="connsiteX1" fmla="*/ 88953 w 168670"/>
                <a:gd name="connsiteY1" fmla="*/ 21 h 230409"/>
                <a:gd name="connsiteX2" fmla="*/ 56548 w 168670"/>
                <a:gd name="connsiteY2" fmla="*/ 7673 h 230409"/>
                <a:gd name="connsiteX3" fmla="*/ 33963 w 168670"/>
                <a:gd name="connsiteY3" fmla="*/ 28036 h 230409"/>
                <a:gd name="connsiteX4" fmla="*/ 29204 w 168670"/>
                <a:gd name="connsiteY4" fmla="*/ 35818 h 230409"/>
                <a:gd name="connsiteX5" fmla="*/ 29204 w 168670"/>
                <a:gd name="connsiteY5" fmla="*/ 3091 h 230409"/>
                <a:gd name="connsiteX6" fmla="*/ 0 w 168670"/>
                <a:gd name="connsiteY6" fmla="*/ 3091 h 230409"/>
                <a:gd name="connsiteX7" fmla="*/ 0 w 168670"/>
                <a:gd name="connsiteY7" fmla="*/ 230409 h 230409"/>
                <a:gd name="connsiteX8" fmla="*/ 29420 w 168670"/>
                <a:gd name="connsiteY8" fmla="*/ 230409 h 230409"/>
                <a:gd name="connsiteX9" fmla="*/ 29420 w 168670"/>
                <a:gd name="connsiteY9" fmla="*/ 141566 h 230409"/>
                <a:gd name="connsiteX10" fmla="*/ 34353 w 168670"/>
                <a:gd name="connsiteY10" fmla="*/ 149521 h 230409"/>
                <a:gd name="connsiteX11" fmla="*/ 56894 w 168670"/>
                <a:gd name="connsiteY11" fmla="*/ 169840 h 230409"/>
                <a:gd name="connsiteX12" fmla="*/ 89170 w 168670"/>
                <a:gd name="connsiteY12" fmla="*/ 177492 h 230409"/>
                <a:gd name="connsiteX13" fmla="*/ 145891 w 168670"/>
                <a:gd name="connsiteY13" fmla="*/ 152720 h 230409"/>
                <a:gd name="connsiteX14" fmla="*/ 162677 w 168670"/>
                <a:gd name="connsiteY14" fmla="*/ 124575 h 230409"/>
                <a:gd name="connsiteX15" fmla="*/ 168648 w 168670"/>
                <a:gd name="connsiteY15" fmla="*/ 88605 h 230409"/>
                <a:gd name="connsiteX16" fmla="*/ 158265 w 168670"/>
                <a:gd name="connsiteY16" fmla="*/ 42432 h 230409"/>
                <a:gd name="connsiteX17" fmla="*/ 129709 w 168670"/>
                <a:gd name="connsiteY17" fmla="*/ 11218 h 230409"/>
                <a:gd name="connsiteX18" fmla="*/ 134988 w 168670"/>
                <a:gd name="connsiteY18" fmla="*/ 114977 h 230409"/>
                <a:gd name="connsiteX19" fmla="*/ 123609 w 168670"/>
                <a:gd name="connsiteY19" fmla="*/ 134648 h 230409"/>
                <a:gd name="connsiteX20" fmla="*/ 105913 w 168670"/>
                <a:gd name="connsiteY20" fmla="*/ 146883 h 230409"/>
                <a:gd name="connsiteX21" fmla="*/ 83848 w 168670"/>
                <a:gd name="connsiteY21" fmla="*/ 150947 h 230409"/>
                <a:gd name="connsiteX22" fmla="*/ 43957 w 168670"/>
                <a:gd name="connsiteY22" fmla="*/ 134476 h 230409"/>
                <a:gd name="connsiteX23" fmla="*/ 28512 w 168670"/>
                <a:gd name="connsiteY23" fmla="*/ 88865 h 230409"/>
                <a:gd name="connsiteX24" fmla="*/ 32579 w 168670"/>
                <a:gd name="connsiteY24" fmla="*/ 62709 h 230409"/>
                <a:gd name="connsiteX25" fmla="*/ 44131 w 168670"/>
                <a:gd name="connsiteY25" fmla="*/ 43038 h 230409"/>
                <a:gd name="connsiteX26" fmla="*/ 61437 w 168670"/>
                <a:gd name="connsiteY26" fmla="*/ 30673 h 230409"/>
                <a:gd name="connsiteX27" fmla="*/ 83675 w 168670"/>
                <a:gd name="connsiteY27" fmla="*/ 26350 h 230409"/>
                <a:gd name="connsiteX28" fmla="*/ 123263 w 168670"/>
                <a:gd name="connsiteY28" fmla="*/ 42994 h 230409"/>
                <a:gd name="connsiteX29" fmla="*/ 138709 w 168670"/>
                <a:gd name="connsiteY29" fmla="*/ 88822 h 230409"/>
                <a:gd name="connsiteX30" fmla="*/ 134988 w 168670"/>
                <a:gd name="connsiteY30" fmla="*/ 115064 h 230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68670" h="230409">
                  <a:moveTo>
                    <a:pt x="129709" y="11218"/>
                  </a:moveTo>
                  <a:cubicBezTo>
                    <a:pt x="117465" y="3700"/>
                    <a:pt x="103318" y="-182"/>
                    <a:pt x="88953" y="21"/>
                  </a:cubicBezTo>
                  <a:cubicBezTo>
                    <a:pt x="77661" y="-264"/>
                    <a:pt x="66507" y="2369"/>
                    <a:pt x="56548" y="7673"/>
                  </a:cubicBezTo>
                  <a:cubicBezTo>
                    <a:pt x="47544" y="12624"/>
                    <a:pt x="39813" y="19593"/>
                    <a:pt x="33963" y="28036"/>
                  </a:cubicBezTo>
                  <a:cubicBezTo>
                    <a:pt x="32246" y="30548"/>
                    <a:pt x="30658" y="33146"/>
                    <a:pt x="29204" y="35818"/>
                  </a:cubicBezTo>
                  <a:lnTo>
                    <a:pt x="29204" y="3091"/>
                  </a:lnTo>
                  <a:lnTo>
                    <a:pt x="0" y="3091"/>
                  </a:lnTo>
                  <a:lnTo>
                    <a:pt x="0" y="230409"/>
                  </a:lnTo>
                  <a:lnTo>
                    <a:pt x="29420" y="230409"/>
                  </a:lnTo>
                  <a:lnTo>
                    <a:pt x="29420" y="141566"/>
                  </a:lnTo>
                  <a:cubicBezTo>
                    <a:pt x="30913" y="144307"/>
                    <a:pt x="32561" y="146961"/>
                    <a:pt x="34353" y="149521"/>
                  </a:cubicBezTo>
                  <a:cubicBezTo>
                    <a:pt x="40232" y="157912"/>
                    <a:pt x="47938" y="164860"/>
                    <a:pt x="56894" y="169840"/>
                  </a:cubicBezTo>
                  <a:cubicBezTo>
                    <a:pt x="66806" y="175140"/>
                    <a:pt x="77921" y="177778"/>
                    <a:pt x="89170" y="177492"/>
                  </a:cubicBezTo>
                  <a:cubicBezTo>
                    <a:pt x="110759" y="177765"/>
                    <a:pt x="131440" y="168742"/>
                    <a:pt x="145891" y="152720"/>
                  </a:cubicBezTo>
                  <a:cubicBezTo>
                    <a:pt x="153289" y="144540"/>
                    <a:pt x="159000" y="134973"/>
                    <a:pt x="162677" y="124575"/>
                  </a:cubicBezTo>
                  <a:cubicBezTo>
                    <a:pt x="166788" y="113032"/>
                    <a:pt x="168778" y="100853"/>
                    <a:pt x="168648" y="88605"/>
                  </a:cubicBezTo>
                  <a:cubicBezTo>
                    <a:pt x="168994" y="72601"/>
                    <a:pt x="165403" y="56760"/>
                    <a:pt x="158265" y="42432"/>
                  </a:cubicBezTo>
                  <a:cubicBezTo>
                    <a:pt x="151775" y="29610"/>
                    <a:pt x="141910" y="18810"/>
                    <a:pt x="129709" y="11218"/>
                  </a:cubicBezTo>
                  <a:close/>
                  <a:moveTo>
                    <a:pt x="134988" y="114977"/>
                  </a:moveTo>
                  <a:cubicBezTo>
                    <a:pt x="132608" y="122258"/>
                    <a:pt x="128714" y="128955"/>
                    <a:pt x="123609" y="134648"/>
                  </a:cubicBezTo>
                  <a:cubicBezTo>
                    <a:pt x="118720" y="140009"/>
                    <a:pt x="112663" y="144194"/>
                    <a:pt x="105913" y="146883"/>
                  </a:cubicBezTo>
                  <a:cubicBezTo>
                    <a:pt x="98861" y="149620"/>
                    <a:pt x="91376" y="151003"/>
                    <a:pt x="83848" y="150947"/>
                  </a:cubicBezTo>
                  <a:cubicBezTo>
                    <a:pt x="68796" y="151462"/>
                    <a:pt x="54255" y="145457"/>
                    <a:pt x="43957" y="134476"/>
                  </a:cubicBezTo>
                  <a:cubicBezTo>
                    <a:pt x="33660" y="123494"/>
                    <a:pt x="28512" y="108289"/>
                    <a:pt x="28512" y="88865"/>
                  </a:cubicBezTo>
                  <a:cubicBezTo>
                    <a:pt x="28369" y="79981"/>
                    <a:pt x="29745" y="71135"/>
                    <a:pt x="32579" y="62709"/>
                  </a:cubicBezTo>
                  <a:cubicBezTo>
                    <a:pt x="35062" y="55441"/>
                    <a:pt x="38991" y="48749"/>
                    <a:pt x="44131" y="43038"/>
                  </a:cubicBezTo>
                  <a:cubicBezTo>
                    <a:pt x="48933" y="37711"/>
                    <a:pt x="54839" y="33492"/>
                    <a:pt x="61437" y="30673"/>
                  </a:cubicBezTo>
                  <a:cubicBezTo>
                    <a:pt x="68480" y="27742"/>
                    <a:pt x="76060" y="26268"/>
                    <a:pt x="83675" y="26350"/>
                  </a:cubicBezTo>
                  <a:cubicBezTo>
                    <a:pt x="98645" y="25896"/>
                    <a:pt x="113096" y="31970"/>
                    <a:pt x="123263" y="42994"/>
                  </a:cubicBezTo>
                  <a:cubicBezTo>
                    <a:pt x="133560" y="54062"/>
                    <a:pt x="138709" y="69336"/>
                    <a:pt x="138709" y="88822"/>
                  </a:cubicBezTo>
                  <a:cubicBezTo>
                    <a:pt x="138925" y="97715"/>
                    <a:pt x="137670" y="106577"/>
                    <a:pt x="134988" y="115064"/>
                  </a:cubicBezTo>
                  <a:close/>
                </a:path>
              </a:pathLst>
            </a:custGeom>
            <a:solidFill>
              <a:srgbClr val="00A443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36" name="Forma libre 49">
              <a:extLst>
                <a:ext uri="{FF2B5EF4-FFF2-40B4-BE49-F238E27FC236}">
                  <a16:creationId xmlns:a16="http://schemas.microsoft.com/office/drawing/2014/main" id="{6660D465-28AB-3A79-4BEF-C37DB840EE32}"/>
                </a:ext>
              </a:extLst>
            </p:cNvPr>
            <p:cNvSpPr/>
            <p:nvPr/>
          </p:nvSpPr>
          <p:spPr>
            <a:xfrm>
              <a:off x="7882138" y="5914540"/>
              <a:ext cx="150523" cy="177661"/>
            </a:xfrm>
            <a:custGeom>
              <a:avLst/>
              <a:gdLst>
                <a:gd name="connsiteX0" fmla="*/ 126873 w 150523"/>
                <a:gd name="connsiteY0" fmla="*/ 15620 h 177661"/>
                <a:gd name="connsiteX1" fmla="*/ 102774 w 150523"/>
                <a:gd name="connsiteY1" fmla="*/ 3774 h 177661"/>
                <a:gd name="connsiteX2" fmla="*/ 74738 w 150523"/>
                <a:gd name="connsiteY2" fmla="*/ 13 h 177661"/>
                <a:gd name="connsiteX3" fmla="*/ 32987 w 150523"/>
                <a:gd name="connsiteY3" fmla="*/ 10561 h 177661"/>
                <a:gd name="connsiteX4" fmla="*/ 6163 w 150523"/>
                <a:gd name="connsiteY4" fmla="*/ 41776 h 177661"/>
                <a:gd name="connsiteX5" fmla="*/ 29223 w 150523"/>
                <a:gd name="connsiteY5" fmla="*/ 54313 h 177661"/>
                <a:gd name="connsiteX6" fmla="*/ 46226 w 150523"/>
                <a:gd name="connsiteY6" fmla="*/ 33777 h 177661"/>
                <a:gd name="connsiteX7" fmla="*/ 74392 w 150523"/>
                <a:gd name="connsiteY7" fmla="*/ 26169 h 177661"/>
                <a:gd name="connsiteX8" fmla="*/ 97496 w 150523"/>
                <a:gd name="connsiteY8" fmla="*/ 30492 h 177661"/>
                <a:gd name="connsiteX9" fmla="*/ 114802 w 150523"/>
                <a:gd name="connsiteY9" fmla="*/ 44413 h 177661"/>
                <a:gd name="connsiteX10" fmla="*/ 121421 w 150523"/>
                <a:gd name="connsiteY10" fmla="*/ 70353 h 177661"/>
                <a:gd name="connsiteX11" fmla="*/ 121421 w 150523"/>
                <a:gd name="connsiteY11" fmla="*/ 91191 h 177661"/>
                <a:gd name="connsiteX12" fmla="*/ 116359 w 150523"/>
                <a:gd name="connsiteY12" fmla="*/ 86046 h 177661"/>
                <a:gd name="connsiteX13" fmla="*/ 69460 w 150523"/>
                <a:gd name="connsiteY13" fmla="*/ 72125 h 177661"/>
                <a:gd name="connsiteX14" fmla="*/ 34847 w 150523"/>
                <a:gd name="connsiteY14" fmla="*/ 78221 h 177661"/>
                <a:gd name="connsiteX15" fmla="*/ 9537 w 150523"/>
                <a:gd name="connsiteY15" fmla="*/ 96033 h 177661"/>
                <a:gd name="connsiteX16" fmla="*/ 19 w 150523"/>
                <a:gd name="connsiteY16" fmla="*/ 124740 h 177661"/>
                <a:gd name="connsiteX17" fmla="*/ 9364 w 150523"/>
                <a:gd name="connsiteY17" fmla="*/ 153576 h 177661"/>
                <a:gd name="connsiteX18" fmla="*/ 34328 w 150523"/>
                <a:gd name="connsiteY18" fmla="*/ 171561 h 177661"/>
                <a:gd name="connsiteX19" fmla="*/ 68291 w 150523"/>
                <a:gd name="connsiteY19" fmla="*/ 177657 h 177661"/>
                <a:gd name="connsiteX20" fmla="*/ 115883 w 150523"/>
                <a:gd name="connsiteY20" fmla="*/ 163390 h 177661"/>
                <a:gd name="connsiteX21" fmla="*/ 121984 w 150523"/>
                <a:gd name="connsiteY21" fmla="*/ 156991 h 177661"/>
                <a:gd name="connsiteX22" fmla="*/ 121984 w 150523"/>
                <a:gd name="connsiteY22" fmla="*/ 174284 h 177661"/>
                <a:gd name="connsiteX23" fmla="*/ 150496 w 150523"/>
                <a:gd name="connsiteY23" fmla="*/ 174284 h 177661"/>
                <a:gd name="connsiteX24" fmla="*/ 150496 w 150523"/>
                <a:gd name="connsiteY24" fmla="*/ 67067 h 177661"/>
                <a:gd name="connsiteX25" fmla="*/ 144049 w 150523"/>
                <a:gd name="connsiteY25" fmla="*/ 36372 h 177661"/>
                <a:gd name="connsiteX26" fmla="*/ 126873 w 150523"/>
                <a:gd name="connsiteY26" fmla="*/ 15620 h 177661"/>
                <a:gd name="connsiteX27" fmla="*/ 108874 w 150523"/>
                <a:gd name="connsiteY27" fmla="*/ 147134 h 177661"/>
                <a:gd name="connsiteX28" fmla="*/ 76425 w 150523"/>
                <a:gd name="connsiteY28" fmla="*/ 154743 h 177661"/>
                <a:gd name="connsiteX29" fmla="*/ 43327 w 150523"/>
                <a:gd name="connsiteY29" fmla="*/ 147307 h 177661"/>
                <a:gd name="connsiteX30" fmla="*/ 32987 w 150523"/>
                <a:gd name="connsiteY30" fmla="*/ 112682 h 177661"/>
                <a:gd name="connsiteX31" fmla="*/ 43327 w 150523"/>
                <a:gd name="connsiteY31" fmla="*/ 102345 h 177661"/>
                <a:gd name="connsiteX32" fmla="*/ 76425 w 150523"/>
                <a:gd name="connsiteY32" fmla="*/ 95039 h 177661"/>
                <a:gd name="connsiteX33" fmla="*/ 108874 w 150523"/>
                <a:gd name="connsiteY33" fmla="*/ 102648 h 177661"/>
                <a:gd name="connsiteX34" fmla="*/ 118739 w 150523"/>
                <a:gd name="connsiteY34" fmla="*/ 137286 h 177661"/>
                <a:gd name="connsiteX35" fmla="*/ 108874 w 150523"/>
                <a:gd name="connsiteY35" fmla="*/ 147134 h 177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50523" h="177661">
                  <a:moveTo>
                    <a:pt x="126873" y="15620"/>
                  </a:moveTo>
                  <a:cubicBezTo>
                    <a:pt x="119647" y="10172"/>
                    <a:pt x="111470" y="6152"/>
                    <a:pt x="102774" y="3774"/>
                  </a:cubicBezTo>
                  <a:cubicBezTo>
                    <a:pt x="93645" y="1245"/>
                    <a:pt x="84213" y="-22"/>
                    <a:pt x="74738" y="13"/>
                  </a:cubicBezTo>
                  <a:cubicBezTo>
                    <a:pt x="60114" y="-242"/>
                    <a:pt x="45707" y="3402"/>
                    <a:pt x="32987" y="10561"/>
                  </a:cubicBezTo>
                  <a:cubicBezTo>
                    <a:pt x="20743" y="17582"/>
                    <a:pt x="11268" y="28603"/>
                    <a:pt x="6163" y="41776"/>
                  </a:cubicBezTo>
                  <a:lnTo>
                    <a:pt x="29223" y="54313"/>
                  </a:lnTo>
                  <a:cubicBezTo>
                    <a:pt x="32554" y="45827"/>
                    <a:pt x="38525" y="38633"/>
                    <a:pt x="46226" y="33777"/>
                  </a:cubicBezTo>
                  <a:cubicBezTo>
                    <a:pt x="54663" y="28564"/>
                    <a:pt x="64484" y="25922"/>
                    <a:pt x="74392" y="26169"/>
                  </a:cubicBezTo>
                  <a:cubicBezTo>
                    <a:pt x="82309" y="26086"/>
                    <a:pt x="90141" y="27556"/>
                    <a:pt x="97496" y="30492"/>
                  </a:cubicBezTo>
                  <a:cubicBezTo>
                    <a:pt x="104548" y="33254"/>
                    <a:pt x="110605" y="38114"/>
                    <a:pt x="114802" y="44413"/>
                  </a:cubicBezTo>
                  <a:cubicBezTo>
                    <a:pt x="119561" y="52195"/>
                    <a:pt x="121897" y="61235"/>
                    <a:pt x="121421" y="70353"/>
                  </a:cubicBezTo>
                  <a:lnTo>
                    <a:pt x="121421" y="91191"/>
                  </a:lnTo>
                  <a:cubicBezTo>
                    <a:pt x="119864" y="89349"/>
                    <a:pt x="118177" y="87629"/>
                    <a:pt x="116359" y="86046"/>
                  </a:cubicBezTo>
                  <a:cubicBezTo>
                    <a:pt x="105457" y="76738"/>
                    <a:pt x="89838" y="72095"/>
                    <a:pt x="69460" y="72125"/>
                  </a:cubicBezTo>
                  <a:cubicBezTo>
                    <a:pt x="57648" y="71983"/>
                    <a:pt x="45924" y="74049"/>
                    <a:pt x="34847" y="78221"/>
                  </a:cubicBezTo>
                  <a:cubicBezTo>
                    <a:pt x="24983" y="81835"/>
                    <a:pt x="16244" y="87979"/>
                    <a:pt x="9537" y="96033"/>
                  </a:cubicBezTo>
                  <a:cubicBezTo>
                    <a:pt x="3091" y="104187"/>
                    <a:pt x="-284" y="114351"/>
                    <a:pt x="19" y="124740"/>
                  </a:cubicBezTo>
                  <a:cubicBezTo>
                    <a:pt x="-284" y="135142"/>
                    <a:pt x="3004" y="145323"/>
                    <a:pt x="9364" y="153576"/>
                  </a:cubicBezTo>
                  <a:cubicBezTo>
                    <a:pt x="15897" y="161708"/>
                    <a:pt x="24550" y="167921"/>
                    <a:pt x="34328" y="171561"/>
                  </a:cubicBezTo>
                  <a:cubicBezTo>
                    <a:pt x="45188" y="175703"/>
                    <a:pt x="56697" y="177769"/>
                    <a:pt x="68291" y="177657"/>
                  </a:cubicBezTo>
                  <a:cubicBezTo>
                    <a:pt x="88886" y="177657"/>
                    <a:pt x="104764" y="172901"/>
                    <a:pt x="115883" y="163390"/>
                  </a:cubicBezTo>
                  <a:cubicBezTo>
                    <a:pt x="118133" y="161462"/>
                    <a:pt x="120167" y="159322"/>
                    <a:pt x="121984" y="156991"/>
                  </a:cubicBezTo>
                  <a:lnTo>
                    <a:pt x="121984" y="174284"/>
                  </a:lnTo>
                  <a:lnTo>
                    <a:pt x="150496" y="174284"/>
                  </a:lnTo>
                  <a:lnTo>
                    <a:pt x="150496" y="67067"/>
                  </a:lnTo>
                  <a:cubicBezTo>
                    <a:pt x="150799" y="56470"/>
                    <a:pt x="148592" y="45956"/>
                    <a:pt x="144049" y="36372"/>
                  </a:cubicBezTo>
                  <a:cubicBezTo>
                    <a:pt x="139982" y="28235"/>
                    <a:pt x="134098" y="21141"/>
                    <a:pt x="126873" y="15620"/>
                  </a:cubicBezTo>
                  <a:close/>
                  <a:moveTo>
                    <a:pt x="108874" y="147134"/>
                  </a:moveTo>
                  <a:cubicBezTo>
                    <a:pt x="98924" y="152504"/>
                    <a:pt x="87718" y="155128"/>
                    <a:pt x="76425" y="154743"/>
                  </a:cubicBezTo>
                  <a:cubicBezTo>
                    <a:pt x="64917" y="155128"/>
                    <a:pt x="53538" y="152569"/>
                    <a:pt x="43327" y="147307"/>
                  </a:cubicBezTo>
                  <a:cubicBezTo>
                    <a:pt x="30910" y="140602"/>
                    <a:pt x="26281" y="125099"/>
                    <a:pt x="32987" y="112682"/>
                  </a:cubicBezTo>
                  <a:cubicBezTo>
                    <a:pt x="35367" y="108303"/>
                    <a:pt x="38958" y="104710"/>
                    <a:pt x="43327" y="102345"/>
                  </a:cubicBezTo>
                  <a:cubicBezTo>
                    <a:pt x="53582" y="97170"/>
                    <a:pt x="64960" y="94658"/>
                    <a:pt x="76425" y="95039"/>
                  </a:cubicBezTo>
                  <a:cubicBezTo>
                    <a:pt x="87718" y="94654"/>
                    <a:pt x="98924" y="97278"/>
                    <a:pt x="108874" y="102648"/>
                  </a:cubicBezTo>
                  <a:cubicBezTo>
                    <a:pt x="121162" y="109496"/>
                    <a:pt x="125575" y="125003"/>
                    <a:pt x="118739" y="137286"/>
                  </a:cubicBezTo>
                  <a:cubicBezTo>
                    <a:pt x="116403" y="141419"/>
                    <a:pt x="113028" y="144830"/>
                    <a:pt x="108874" y="147134"/>
                  </a:cubicBezTo>
                  <a:close/>
                </a:path>
              </a:pathLst>
            </a:custGeom>
            <a:solidFill>
              <a:srgbClr val="00A443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37" name="Forma libre 50">
              <a:extLst>
                <a:ext uri="{FF2B5EF4-FFF2-40B4-BE49-F238E27FC236}">
                  <a16:creationId xmlns:a16="http://schemas.microsoft.com/office/drawing/2014/main" id="{17D44A64-2C49-EC3E-CCD6-0224E5F342E2}"/>
                </a:ext>
              </a:extLst>
            </p:cNvPr>
            <p:cNvSpPr/>
            <p:nvPr/>
          </p:nvSpPr>
          <p:spPr>
            <a:xfrm>
              <a:off x="8068371" y="5914542"/>
              <a:ext cx="145777" cy="174412"/>
            </a:xfrm>
            <a:custGeom>
              <a:avLst/>
              <a:gdLst>
                <a:gd name="connsiteX0" fmla="*/ 114783 w 145777"/>
                <a:gd name="connsiteY0" fmla="*/ 8182 h 174412"/>
                <a:gd name="connsiteX1" fmla="*/ 81512 w 145777"/>
                <a:gd name="connsiteY1" fmla="*/ 11 h 174412"/>
                <a:gd name="connsiteX2" fmla="*/ 48241 w 145777"/>
                <a:gd name="connsiteY2" fmla="*/ 9003 h 174412"/>
                <a:gd name="connsiteX3" fmla="*/ 29204 w 145777"/>
                <a:gd name="connsiteY3" fmla="*/ 29625 h 174412"/>
                <a:gd name="connsiteX4" fmla="*/ 29204 w 145777"/>
                <a:gd name="connsiteY4" fmla="*/ 3080 h 174412"/>
                <a:gd name="connsiteX5" fmla="*/ 0 w 145777"/>
                <a:gd name="connsiteY5" fmla="*/ 3080 h 174412"/>
                <a:gd name="connsiteX6" fmla="*/ 0 w 145777"/>
                <a:gd name="connsiteY6" fmla="*/ 174412 h 174412"/>
                <a:gd name="connsiteX7" fmla="*/ 29204 w 145777"/>
                <a:gd name="connsiteY7" fmla="*/ 174412 h 174412"/>
                <a:gd name="connsiteX8" fmla="*/ 29204 w 145777"/>
                <a:gd name="connsiteY8" fmla="*/ 72642 h 174412"/>
                <a:gd name="connsiteX9" fmla="*/ 42184 w 145777"/>
                <a:gd name="connsiteY9" fmla="*/ 38531 h 174412"/>
                <a:gd name="connsiteX10" fmla="*/ 75498 w 145777"/>
                <a:gd name="connsiteY10" fmla="*/ 26167 h 174412"/>
                <a:gd name="connsiteX11" fmla="*/ 105178 w 145777"/>
                <a:gd name="connsiteY11" fmla="*/ 38359 h 174412"/>
                <a:gd name="connsiteX12" fmla="*/ 116557 w 145777"/>
                <a:gd name="connsiteY12" fmla="*/ 71604 h 174412"/>
                <a:gd name="connsiteX13" fmla="*/ 116557 w 145777"/>
                <a:gd name="connsiteY13" fmla="*/ 174412 h 174412"/>
                <a:gd name="connsiteX14" fmla="*/ 145761 w 145777"/>
                <a:gd name="connsiteY14" fmla="*/ 174412 h 174412"/>
                <a:gd name="connsiteX15" fmla="*/ 145761 w 145777"/>
                <a:gd name="connsiteY15" fmla="*/ 67195 h 174412"/>
                <a:gd name="connsiteX16" fmla="*/ 137627 w 145777"/>
                <a:gd name="connsiteY16" fmla="*/ 31571 h 174412"/>
                <a:gd name="connsiteX17" fmla="*/ 114783 w 145777"/>
                <a:gd name="connsiteY17" fmla="*/ 8182 h 174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45777" h="174412">
                  <a:moveTo>
                    <a:pt x="114783" y="8182"/>
                  </a:moveTo>
                  <a:cubicBezTo>
                    <a:pt x="104572" y="2618"/>
                    <a:pt x="93107" y="-197"/>
                    <a:pt x="81512" y="11"/>
                  </a:cubicBezTo>
                  <a:cubicBezTo>
                    <a:pt x="69830" y="2"/>
                    <a:pt x="58322" y="3106"/>
                    <a:pt x="48241" y="9003"/>
                  </a:cubicBezTo>
                  <a:cubicBezTo>
                    <a:pt x="40020" y="13901"/>
                    <a:pt x="33444" y="21065"/>
                    <a:pt x="29204" y="29625"/>
                  </a:cubicBezTo>
                  <a:lnTo>
                    <a:pt x="29204" y="3080"/>
                  </a:lnTo>
                  <a:lnTo>
                    <a:pt x="0" y="3080"/>
                  </a:lnTo>
                  <a:lnTo>
                    <a:pt x="0" y="174412"/>
                  </a:lnTo>
                  <a:lnTo>
                    <a:pt x="29204" y="174412"/>
                  </a:lnTo>
                  <a:lnTo>
                    <a:pt x="29204" y="72642"/>
                  </a:lnTo>
                  <a:cubicBezTo>
                    <a:pt x="28555" y="59953"/>
                    <a:pt x="33271" y="47571"/>
                    <a:pt x="42184" y="38531"/>
                  </a:cubicBezTo>
                  <a:cubicBezTo>
                    <a:pt x="51183" y="30127"/>
                    <a:pt x="63167" y="25674"/>
                    <a:pt x="75498" y="26167"/>
                  </a:cubicBezTo>
                  <a:cubicBezTo>
                    <a:pt x="86704" y="25743"/>
                    <a:pt x="97520" y="30192"/>
                    <a:pt x="105178" y="38359"/>
                  </a:cubicBezTo>
                  <a:cubicBezTo>
                    <a:pt x="113139" y="47546"/>
                    <a:pt x="117206" y="59465"/>
                    <a:pt x="116557" y="71604"/>
                  </a:cubicBezTo>
                  <a:lnTo>
                    <a:pt x="116557" y="174412"/>
                  </a:lnTo>
                  <a:lnTo>
                    <a:pt x="145761" y="174412"/>
                  </a:lnTo>
                  <a:lnTo>
                    <a:pt x="145761" y="67195"/>
                  </a:lnTo>
                  <a:cubicBezTo>
                    <a:pt x="146020" y="54830"/>
                    <a:pt x="143251" y="42591"/>
                    <a:pt x="137627" y="31571"/>
                  </a:cubicBezTo>
                  <a:cubicBezTo>
                    <a:pt x="132478" y="21705"/>
                    <a:pt x="124518" y="13573"/>
                    <a:pt x="114783" y="8182"/>
                  </a:cubicBezTo>
                  <a:close/>
                </a:path>
              </a:pathLst>
            </a:custGeom>
            <a:solidFill>
              <a:srgbClr val="00A443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38" name="Forma libre 51">
              <a:extLst>
                <a:ext uri="{FF2B5EF4-FFF2-40B4-BE49-F238E27FC236}">
                  <a16:creationId xmlns:a16="http://schemas.microsoft.com/office/drawing/2014/main" id="{B031E0C7-67BB-B45A-B81B-10357F323796}"/>
                </a:ext>
              </a:extLst>
            </p:cNvPr>
            <p:cNvSpPr/>
            <p:nvPr/>
          </p:nvSpPr>
          <p:spPr>
            <a:xfrm>
              <a:off x="8223693" y="5917622"/>
              <a:ext cx="168648" cy="227318"/>
            </a:xfrm>
            <a:custGeom>
              <a:avLst/>
              <a:gdLst>
                <a:gd name="connsiteX0" fmla="*/ 136848 w 168648"/>
                <a:gd name="connsiteY0" fmla="*/ 0 h 227318"/>
                <a:gd name="connsiteX1" fmla="*/ 94751 w 168648"/>
                <a:gd name="connsiteY1" fmla="*/ 85169 h 227318"/>
                <a:gd name="connsiteX2" fmla="*/ 84887 w 168648"/>
                <a:gd name="connsiteY2" fmla="*/ 105877 h 227318"/>
                <a:gd name="connsiteX3" fmla="*/ 75065 w 168648"/>
                <a:gd name="connsiteY3" fmla="*/ 85169 h 227318"/>
                <a:gd name="connsiteX4" fmla="*/ 33271 w 168648"/>
                <a:gd name="connsiteY4" fmla="*/ 0 h 227318"/>
                <a:gd name="connsiteX5" fmla="*/ 0 w 168648"/>
                <a:gd name="connsiteY5" fmla="*/ 0 h 227318"/>
                <a:gd name="connsiteX6" fmla="*/ 69614 w 168648"/>
                <a:gd name="connsiteY6" fmla="*/ 138086 h 227318"/>
                <a:gd name="connsiteX7" fmla="*/ 26348 w 168648"/>
                <a:gd name="connsiteY7" fmla="*/ 227319 h 227318"/>
                <a:gd name="connsiteX8" fmla="*/ 58278 w 168648"/>
                <a:gd name="connsiteY8" fmla="*/ 227319 h 227318"/>
                <a:gd name="connsiteX9" fmla="*/ 168648 w 168648"/>
                <a:gd name="connsiteY9" fmla="*/ 0 h 227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8648" h="227318">
                  <a:moveTo>
                    <a:pt x="136848" y="0"/>
                  </a:moveTo>
                  <a:lnTo>
                    <a:pt x="94751" y="85169"/>
                  </a:lnTo>
                  <a:cubicBezTo>
                    <a:pt x="92241" y="90357"/>
                    <a:pt x="88954" y="97261"/>
                    <a:pt x="84887" y="105877"/>
                  </a:cubicBezTo>
                  <a:lnTo>
                    <a:pt x="75065" y="85169"/>
                  </a:lnTo>
                  <a:lnTo>
                    <a:pt x="33271" y="0"/>
                  </a:lnTo>
                  <a:lnTo>
                    <a:pt x="0" y="0"/>
                  </a:lnTo>
                  <a:lnTo>
                    <a:pt x="69614" y="138086"/>
                  </a:lnTo>
                  <a:lnTo>
                    <a:pt x="26348" y="227319"/>
                  </a:lnTo>
                  <a:lnTo>
                    <a:pt x="58278" y="227319"/>
                  </a:lnTo>
                  <a:lnTo>
                    <a:pt x="168648" y="0"/>
                  </a:lnTo>
                  <a:close/>
                </a:path>
              </a:pathLst>
            </a:custGeom>
            <a:solidFill>
              <a:srgbClr val="00A443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</p:grpSp>
      <p:pic>
        <p:nvPicPr>
          <p:cNvPr id="40" name="Picture 39">
            <a:extLst>
              <a:ext uri="{FF2B5EF4-FFF2-40B4-BE49-F238E27FC236}">
                <a16:creationId xmlns:a16="http://schemas.microsoft.com/office/drawing/2014/main" id="{71B4C639-1621-0B50-52CD-700253ECB9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8375" y="868038"/>
            <a:ext cx="4424124" cy="536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0166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52">
            <a:extLst>
              <a:ext uri="{FF2B5EF4-FFF2-40B4-BE49-F238E27FC236}">
                <a16:creationId xmlns:a16="http://schemas.microsoft.com/office/drawing/2014/main" id="{A553C998-8812-E15B-68F4-9F9F2A1C5BD6}"/>
              </a:ext>
            </a:extLst>
          </p:cNvPr>
          <p:cNvGrpSpPr/>
          <p:nvPr/>
        </p:nvGrpSpPr>
        <p:grpSpPr>
          <a:xfrm>
            <a:off x="7182035" y="313075"/>
            <a:ext cx="1408980" cy="648493"/>
            <a:chOff x="3799123" y="4035174"/>
            <a:chExt cx="4593218" cy="2114062"/>
          </a:xfrm>
        </p:grpSpPr>
        <p:sp>
          <p:nvSpPr>
            <p:cNvPr id="5" name="Forma libre 18">
              <a:extLst>
                <a:ext uri="{FF2B5EF4-FFF2-40B4-BE49-F238E27FC236}">
                  <a16:creationId xmlns:a16="http://schemas.microsoft.com/office/drawing/2014/main" id="{F2D57F76-446C-2B19-4046-F8E3095D0EC6}"/>
                </a:ext>
              </a:extLst>
            </p:cNvPr>
            <p:cNvSpPr/>
            <p:nvPr/>
          </p:nvSpPr>
          <p:spPr>
            <a:xfrm>
              <a:off x="5207063" y="4288735"/>
              <a:ext cx="441110" cy="573398"/>
            </a:xfrm>
            <a:custGeom>
              <a:avLst/>
              <a:gdLst>
                <a:gd name="connsiteX0" fmla="*/ 372212 w 441110"/>
                <a:gd name="connsiteY0" fmla="*/ 287499 h 573398"/>
                <a:gd name="connsiteX1" fmla="*/ 328557 w 441110"/>
                <a:gd name="connsiteY1" fmla="*/ 269384 h 573398"/>
                <a:gd name="connsiteX2" fmla="*/ 376149 w 441110"/>
                <a:gd name="connsiteY2" fmla="*/ 239597 h 573398"/>
                <a:gd name="connsiteX3" fmla="*/ 412232 w 441110"/>
                <a:gd name="connsiteY3" fmla="*/ 152353 h 573398"/>
                <a:gd name="connsiteX4" fmla="*/ 388479 w 441110"/>
                <a:gd name="connsiteY4" fmla="*/ 66319 h 573398"/>
                <a:gd name="connsiteX5" fmla="*/ 321245 w 441110"/>
                <a:gd name="connsiteY5" fmla="*/ 16385 h 573398"/>
                <a:gd name="connsiteX6" fmla="*/ 217971 w 441110"/>
                <a:gd name="connsiteY6" fmla="*/ 0 h 573398"/>
                <a:gd name="connsiteX7" fmla="*/ 0 w 441110"/>
                <a:gd name="connsiteY7" fmla="*/ 0 h 573398"/>
                <a:gd name="connsiteX8" fmla="*/ 0 w 441110"/>
                <a:gd name="connsiteY8" fmla="*/ 573398 h 573398"/>
                <a:gd name="connsiteX9" fmla="*/ 236099 w 441110"/>
                <a:gd name="connsiteY9" fmla="*/ 573398 h 573398"/>
                <a:gd name="connsiteX10" fmla="*/ 345127 w 441110"/>
                <a:gd name="connsiteY10" fmla="*/ 555370 h 573398"/>
                <a:gd name="connsiteX11" fmla="*/ 416039 w 441110"/>
                <a:gd name="connsiteY11" fmla="*/ 501329 h 573398"/>
                <a:gd name="connsiteX12" fmla="*/ 441047 w 441110"/>
                <a:gd name="connsiteY12" fmla="*/ 410540 h 573398"/>
                <a:gd name="connsiteX13" fmla="*/ 372212 w 441110"/>
                <a:gd name="connsiteY13" fmla="*/ 287672 h 573398"/>
                <a:gd name="connsiteX14" fmla="*/ 84454 w 441110"/>
                <a:gd name="connsiteY14" fmla="*/ 74534 h 573398"/>
                <a:gd name="connsiteX15" fmla="*/ 213168 w 441110"/>
                <a:gd name="connsiteY15" fmla="*/ 74534 h 573398"/>
                <a:gd name="connsiteX16" fmla="*/ 293079 w 441110"/>
                <a:gd name="connsiteY16" fmla="*/ 92129 h 573398"/>
                <a:gd name="connsiteX17" fmla="*/ 323927 w 441110"/>
                <a:gd name="connsiteY17" fmla="*/ 157281 h 573398"/>
                <a:gd name="connsiteX18" fmla="*/ 309996 w 441110"/>
                <a:gd name="connsiteY18" fmla="*/ 207215 h 573398"/>
                <a:gd name="connsiteX19" fmla="*/ 271057 w 441110"/>
                <a:gd name="connsiteY19" fmla="*/ 232636 h 573398"/>
                <a:gd name="connsiteX20" fmla="*/ 213255 w 441110"/>
                <a:gd name="connsiteY20" fmla="*/ 239986 h 573398"/>
                <a:gd name="connsiteX21" fmla="*/ 84454 w 441110"/>
                <a:gd name="connsiteY21" fmla="*/ 239986 h 573398"/>
                <a:gd name="connsiteX22" fmla="*/ 320985 w 441110"/>
                <a:gd name="connsiteY22" fmla="*/ 477983 h 573398"/>
                <a:gd name="connsiteX23" fmla="*/ 234455 w 441110"/>
                <a:gd name="connsiteY23" fmla="*/ 498865 h 573398"/>
                <a:gd name="connsiteX24" fmla="*/ 84454 w 441110"/>
                <a:gd name="connsiteY24" fmla="*/ 498865 h 573398"/>
                <a:gd name="connsiteX25" fmla="*/ 84454 w 441110"/>
                <a:gd name="connsiteY25" fmla="*/ 311277 h 573398"/>
                <a:gd name="connsiteX26" fmla="*/ 234498 w 441110"/>
                <a:gd name="connsiteY26" fmla="*/ 311277 h 573398"/>
                <a:gd name="connsiteX27" fmla="*/ 297189 w 441110"/>
                <a:gd name="connsiteY27" fmla="*/ 320270 h 573398"/>
                <a:gd name="connsiteX28" fmla="*/ 338594 w 441110"/>
                <a:gd name="connsiteY28" fmla="*/ 349754 h 573398"/>
                <a:gd name="connsiteX29" fmla="*/ 353348 w 441110"/>
                <a:gd name="connsiteY29" fmla="*/ 405482 h 573398"/>
                <a:gd name="connsiteX30" fmla="*/ 320985 w 441110"/>
                <a:gd name="connsiteY30" fmla="*/ 477983 h 573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441110" h="573398">
                  <a:moveTo>
                    <a:pt x="372212" y="287499"/>
                  </a:moveTo>
                  <a:cubicBezTo>
                    <a:pt x="358566" y="279479"/>
                    <a:pt x="343873" y="273383"/>
                    <a:pt x="328557" y="269384"/>
                  </a:cubicBezTo>
                  <a:cubicBezTo>
                    <a:pt x="346218" y="262657"/>
                    <a:pt x="362386" y="252537"/>
                    <a:pt x="376149" y="239597"/>
                  </a:cubicBezTo>
                  <a:cubicBezTo>
                    <a:pt x="400204" y="216943"/>
                    <a:pt x="412232" y="187860"/>
                    <a:pt x="412232" y="152353"/>
                  </a:cubicBezTo>
                  <a:cubicBezTo>
                    <a:pt x="412232" y="117421"/>
                    <a:pt x="404314" y="88744"/>
                    <a:pt x="388479" y="66319"/>
                  </a:cubicBezTo>
                  <a:cubicBezTo>
                    <a:pt x="371662" y="43237"/>
                    <a:pt x="348212" y="25819"/>
                    <a:pt x="321245" y="16385"/>
                  </a:cubicBezTo>
                  <a:cubicBezTo>
                    <a:pt x="292257" y="5460"/>
                    <a:pt x="257831" y="0"/>
                    <a:pt x="217971" y="0"/>
                  </a:cubicBezTo>
                  <a:lnTo>
                    <a:pt x="0" y="0"/>
                  </a:lnTo>
                  <a:lnTo>
                    <a:pt x="0" y="573398"/>
                  </a:lnTo>
                  <a:lnTo>
                    <a:pt x="236099" y="573398"/>
                  </a:lnTo>
                  <a:cubicBezTo>
                    <a:pt x="278209" y="573398"/>
                    <a:pt x="314552" y="567389"/>
                    <a:pt x="345127" y="555370"/>
                  </a:cubicBezTo>
                  <a:cubicBezTo>
                    <a:pt x="373704" y="544960"/>
                    <a:pt x="398435" y="526110"/>
                    <a:pt x="416039" y="501329"/>
                  </a:cubicBezTo>
                  <a:cubicBezTo>
                    <a:pt x="432740" y="477292"/>
                    <a:pt x="441077" y="447029"/>
                    <a:pt x="441047" y="410540"/>
                  </a:cubicBezTo>
                  <a:cubicBezTo>
                    <a:pt x="442591" y="360018"/>
                    <a:pt x="416117" y="312769"/>
                    <a:pt x="372212" y="287672"/>
                  </a:cubicBezTo>
                  <a:close/>
                  <a:moveTo>
                    <a:pt x="84454" y="74534"/>
                  </a:moveTo>
                  <a:lnTo>
                    <a:pt x="213168" y="74534"/>
                  </a:lnTo>
                  <a:cubicBezTo>
                    <a:pt x="245963" y="74534"/>
                    <a:pt x="272602" y="80400"/>
                    <a:pt x="293079" y="92129"/>
                  </a:cubicBezTo>
                  <a:cubicBezTo>
                    <a:pt x="313557" y="103858"/>
                    <a:pt x="323841" y="125579"/>
                    <a:pt x="323927" y="157281"/>
                  </a:cubicBezTo>
                  <a:cubicBezTo>
                    <a:pt x="323927" y="178552"/>
                    <a:pt x="319255" y="195240"/>
                    <a:pt x="309996" y="207215"/>
                  </a:cubicBezTo>
                  <a:cubicBezTo>
                    <a:pt x="300080" y="219641"/>
                    <a:pt x="286429" y="228555"/>
                    <a:pt x="271057" y="232636"/>
                  </a:cubicBezTo>
                  <a:cubicBezTo>
                    <a:pt x="252237" y="237807"/>
                    <a:pt x="232772" y="240284"/>
                    <a:pt x="213255" y="239986"/>
                  </a:cubicBezTo>
                  <a:lnTo>
                    <a:pt x="84454" y="239986"/>
                  </a:lnTo>
                  <a:close/>
                  <a:moveTo>
                    <a:pt x="320985" y="477983"/>
                  </a:moveTo>
                  <a:cubicBezTo>
                    <a:pt x="299353" y="491904"/>
                    <a:pt x="270508" y="498865"/>
                    <a:pt x="234455" y="498865"/>
                  </a:cubicBezTo>
                  <a:lnTo>
                    <a:pt x="84454" y="498865"/>
                  </a:lnTo>
                  <a:lnTo>
                    <a:pt x="84454" y="311277"/>
                  </a:lnTo>
                  <a:lnTo>
                    <a:pt x="234498" y="311277"/>
                  </a:lnTo>
                  <a:cubicBezTo>
                    <a:pt x="255746" y="310858"/>
                    <a:pt x="276920" y="313897"/>
                    <a:pt x="297189" y="320270"/>
                  </a:cubicBezTo>
                  <a:cubicBezTo>
                    <a:pt x="313777" y="325453"/>
                    <a:pt x="328280" y="335782"/>
                    <a:pt x="338594" y="349754"/>
                  </a:cubicBezTo>
                  <a:cubicBezTo>
                    <a:pt x="348429" y="363416"/>
                    <a:pt x="353348" y="381993"/>
                    <a:pt x="353348" y="405482"/>
                  </a:cubicBezTo>
                  <a:cubicBezTo>
                    <a:pt x="353348" y="439895"/>
                    <a:pt x="342562" y="464062"/>
                    <a:pt x="320985" y="477983"/>
                  </a:cubicBezTo>
                  <a:close/>
                </a:path>
              </a:pathLst>
            </a:custGeom>
            <a:solidFill>
              <a:srgbClr val="00A443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6" name="Forma libre 19">
              <a:extLst>
                <a:ext uri="{FF2B5EF4-FFF2-40B4-BE49-F238E27FC236}">
                  <a16:creationId xmlns:a16="http://schemas.microsoft.com/office/drawing/2014/main" id="{23645812-527A-971A-908F-B098AF36152A}"/>
                </a:ext>
              </a:extLst>
            </p:cNvPr>
            <p:cNvSpPr/>
            <p:nvPr/>
          </p:nvSpPr>
          <p:spPr>
            <a:xfrm>
              <a:off x="5686460" y="4437774"/>
              <a:ext cx="392701" cy="433521"/>
            </a:xfrm>
            <a:custGeom>
              <a:avLst/>
              <a:gdLst>
                <a:gd name="connsiteX0" fmla="*/ 299248 w 392701"/>
                <a:gd name="connsiteY0" fmla="*/ 26659 h 433521"/>
                <a:gd name="connsiteX1" fmla="*/ 200041 w 392701"/>
                <a:gd name="connsiteY1" fmla="*/ 28 h 433521"/>
                <a:gd name="connsiteX2" fmla="*/ 119308 w 392701"/>
                <a:gd name="connsiteY2" fmla="*/ 15202 h 433521"/>
                <a:gd name="connsiteX3" fmla="*/ 55751 w 392701"/>
                <a:gd name="connsiteY3" fmla="*/ 59127 h 433521"/>
                <a:gd name="connsiteX4" fmla="*/ 14346 w 392701"/>
                <a:gd name="connsiteY4" fmla="*/ 127522 h 433521"/>
                <a:gd name="connsiteX5" fmla="*/ 26 w 392701"/>
                <a:gd name="connsiteY5" fmla="*/ 216408 h 433521"/>
                <a:gd name="connsiteX6" fmla="*/ 26244 w 392701"/>
                <a:gd name="connsiteY6" fmla="*/ 329895 h 433521"/>
                <a:gd name="connsiteX7" fmla="*/ 98411 w 392701"/>
                <a:gd name="connsiteY7" fmla="*/ 406071 h 433521"/>
                <a:gd name="connsiteX8" fmla="*/ 204151 w 392701"/>
                <a:gd name="connsiteY8" fmla="*/ 433481 h 433521"/>
                <a:gd name="connsiteX9" fmla="*/ 274241 w 392701"/>
                <a:gd name="connsiteY9" fmla="*/ 423278 h 433521"/>
                <a:gd name="connsiteX10" fmla="*/ 336543 w 392701"/>
                <a:gd name="connsiteY10" fmla="*/ 389686 h 433521"/>
                <a:gd name="connsiteX11" fmla="*/ 385347 w 392701"/>
                <a:gd name="connsiteY11" fmla="*/ 329333 h 433521"/>
                <a:gd name="connsiteX12" fmla="*/ 323044 w 392701"/>
                <a:gd name="connsiteY12" fmla="*/ 290856 h 433521"/>
                <a:gd name="connsiteX13" fmla="*/ 291894 w 392701"/>
                <a:gd name="connsiteY13" fmla="*/ 332186 h 433521"/>
                <a:gd name="connsiteX14" fmla="*/ 251743 w 392701"/>
                <a:gd name="connsiteY14" fmla="*/ 355143 h 433521"/>
                <a:gd name="connsiteX15" fmla="*/ 204151 w 392701"/>
                <a:gd name="connsiteY15" fmla="*/ 362103 h 433521"/>
                <a:gd name="connsiteX16" fmla="*/ 141027 w 392701"/>
                <a:gd name="connsiteY16" fmla="*/ 345718 h 433521"/>
                <a:gd name="connsiteX17" fmla="*/ 97156 w 392701"/>
                <a:gd name="connsiteY17" fmla="*/ 296908 h 433521"/>
                <a:gd name="connsiteX18" fmla="*/ 81884 w 392701"/>
                <a:gd name="connsiteY18" fmla="*/ 235042 h 433521"/>
                <a:gd name="connsiteX19" fmla="*/ 391880 w 392701"/>
                <a:gd name="connsiteY19" fmla="*/ 235042 h 433521"/>
                <a:gd name="connsiteX20" fmla="*/ 392702 w 392701"/>
                <a:gd name="connsiteY20" fmla="*/ 223585 h 433521"/>
                <a:gd name="connsiteX21" fmla="*/ 392702 w 392701"/>
                <a:gd name="connsiteY21" fmla="*/ 212907 h 433521"/>
                <a:gd name="connsiteX22" fmla="*/ 367694 w 392701"/>
                <a:gd name="connsiteY22" fmla="*/ 101106 h 433521"/>
                <a:gd name="connsiteX23" fmla="*/ 299248 w 392701"/>
                <a:gd name="connsiteY23" fmla="*/ 26659 h 433521"/>
                <a:gd name="connsiteX24" fmla="*/ 84263 w 392701"/>
                <a:gd name="connsiteY24" fmla="*/ 175337 h 433521"/>
                <a:gd name="connsiteX25" fmla="*/ 89369 w 392701"/>
                <a:gd name="connsiteY25" fmla="*/ 152813 h 433521"/>
                <a:gd name="connsiteX26" fmla="*/ 112732 w 392701"/>
                <a:gd name="connsiteY26" fmla="*/ 106121 h 433521"/>
                <a:gd name="connsiteX27" fmla="*/ 150026 w 392701"/>
                <a:gd name="connsiteY27" fmla="*/ 77458 h 433521"/>
                <a:gd name="connsiteX28" fmla="*/ 199306 w 392701"/>
                <a:gd name="connsiteY28" fmla="*/ 68033 h 433521"/>
                <a:gd name="connsiteX29" fmla="*/ 280082 w 392701"/>
                <a:gd name="connsiteY29" fmla="*/ 104046 h 433521"/>
                <a:gd name="connsiteX30" fmla="*/ 309026 w 392701"/>
                <a:gd name="connsiteY30" fmla="*/ 175337 h 433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92701" h="433521">
                  <a:moveTo>
                    <a:pt x="299248" y="26659"/>
                  </a:moveTo>
                  <a:cubicBezTo>
                    <a:pt x="269335" y="8653"/>
                    <a:pt x="234956" y="-573"/>
                    <a:pt x="200041" y="28"/>
                  </a:cubicBezTo>
                  <a:cubicBezTo>
                    <a:pt x="172390" y="-327"/>
                    <a:pt x="144943" y="4835"/>
                    <a:pt x="119308" y="15202"/>
                  </a:cubicBezTo>
                  <a:cubicBezTo>
                    <a:pt x="95231" y="25146"/>
                    <a:pt x="73559" y="40122"/>
                    <a:pt x="55751" y="59127"/>
                  </a:cubicBezTo>
                  <a:cubicBezTo>
                    <a:pt x="37389" y="78837"/>
                    <a:pt x="23294" y="102118"/>
                    <a:pt x="14346" y="127522"/>
                  </a:cubicBezTo>
                  <a:cubicBezTo>
                    <a:pt x="4447" y="156094"/>
                    <a:pt x="-398" y="186176"/>
                    <a:pt x="26" y="216408"/>
                  </a:cubicBezTo>
                  <a:cubicBezTo>
                    <a:pt x="26" y="259641"/>
                    <a:pt x="8765" y="297470"/>
                    <a:pt x="26244" y="329895"/>
                  </a:cubicBezTo>
                  <a:cubicBezTo>
                    <a:pt x="42832" y="361433"/>
                    <a:pt x="67801" y="387792"/>
                    <a:pt x="98411" y="406071"/>
                  </a:cubicBezTo>
                  <a:cubicBezTo>
                    <a:pt x="130471" y="424739"/>
                    <a:pt x="167056" y="434225"/>
                    <a:pt x="204151" y="433481"/>
                  </a:cubicBezTo>
                  <a:cubicBezTo>
                    <a:pt x="227887" y="433520"/>
                    <a:pt x="251501" y="430083"/>
                    <a:pt x="274241" y="423278"/>
                  </a:cubicBezTo>
                  <a:cubicBezTo>
                    <a:pt x="297055" y="416369"/>
                    <a:pt x="318242" y="404947"/>
                    <a:pt x="336543" y="389686"/>
                  </a:cubicBezTo>
                  <a:cubicBezTo>
                    <a:pt x="356462" y="372812"/>
                    <a:pt x="373020" y="352337"/>
                    <a:pt x="385347" y="329333"/>
                  </a:cubicBezTo>
                  <a:lnTo>
                    <a:pt x="323044" y="290856"/>
                  </a:lnTo>
                  <a:cubicBezTo>
                    <a:pt x="315313" y="306441"/>
                    <a:pt x="304747" y="320457"/>
                    <a:pt x="291894" y="332186"/>
                  </a:cubicBezTo>
                  <a:cubicBezTo>
                    <a:pt x="280307" y="342618"/>
                    <a:pt x="266614" y="350448"/>
                    <a:pt x="251743" y="355143"/>
                  </a:cubicBezTo>
                  <a:cubicBezTo>
                    <a:pt x="236328" y="359873"/>
                    <a:pt x="220276" y="362220"/>
                    <a:pt x="204151" y="362103"/>
                  </a:cubicBezTo>
                  <a:cubicBezTo>
                    <a:pt x="182012" y="362467"/>
                    <a:pt x="160189" y="356803"/>
                    <a:pt x="141027" y="345718"/>
                  </a:cubicBezTo>
                  <a:cubicBezTo>
                    <a:pt x="121869" y="334171"/>
                    <a:pt x="106597" y="317176"/>
                    <a:pt x="97156" y="296908"/>
                  </a:cubicBezTo>
                  <a:cubicBezTo>
                    <a:pt x="88127" y="277462"/>
                    <a:pt x="82943" y="256455"/>
                    <a:pt x="81884" y="235042"/>
                  </a:cubicBezTo>
                  <a:lnTo>
                    <a:pt x="391880" y="235042"/>
                  </a:lnTo>
                  <a:cubicBezTo>
                    <a:pt x="392412" y="231246"/>
                    <a:pt x="392684" y="227420"/>
                    <a:pt x="392702" y="223585"/>
                  </a:cubicBezTo>
                  <a:lnTo>
                    <a:pt x="392702" y="212907"/>
                  </a:lnTo>
                  <a:cubicBezTo>
                    <a:pt x="392702" y="170309"/>
                    <a:pt x="384364" y="133042"/>
                    <a:pt x="367694" y="101106"/>
                  </a:cubicBezTo>
                  <a:cubicBezTo>
                    <a:pt x="352175" y="70467"/>
                    <a:pt x="328487" y="44705"/>
                    <a:pt x="299248" y="26659"/>
                  </a:cubicBezTo>
                  <a:close/>
                  <a:moveTo>
                    <a:pt x="84263" y="175337"/>
                  </a:moveTo>
                  <a:cubicBezTo>
                    <a:pt x="85479" y="167728"/>
                    <a:pt x="87184" y="160206"/>
                    <a:pt x="89369" y="152813"/>
                  </a:cubicBezTo>
                  <a:cubicBezTo>
                    <a:pt x="94119" y="135909"/>
                    <a:pt x="102050" y="120064"/>
                    <a:pt x="112732" y="106121"/>
                  </a:cubicBezTo>
                  <a:cubicBezTo>
                    <a:pt x="122510" y="93540"/>
                    <a:pt x="135351" y="83675"/>
                    <a:pt x="150026" y="77458"/>
                  </a:cubicBezTo>
                  <a:cubicBezTo>
                    <a:pt x="165641" y="71007"/>
                    <a:pt x="182410" y="67800"/>
                    <a:pt x="199306" y="68033"/>
                  </a:cubicBezTo>
                  <a:cubicBezTo>
                    <a:pt x="230292" y="67238"/>
                    <a:pt x="259977" y="80471"/>
                    <a:pt x="280082" y="104046"/>
                  </a:cubicBezTo>
                  <a:cubicBezTo>
                    <a:pt x="295108" y="121339"/>
                    <a:pt x="304756" y="145104"/>
                    <a:pt x="309026" y="175337"/>
                  </a:cubicBezTo>
                  <a:close/>
                </a:path>
              </a:pathLst>
            </a:custGeom>
            <a:solidFill>
              <a:srgbClr val="00A443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7" name="Forma libre 20">
              <a:extLst>
                <a:ext uri="{FF2B5EF4-FFF2-40B4-BE49-F238E27FC236}">
                  <a16:creationId xmlns:a16="http://schemas.microsoft.com/office/drawing/2014/main" id="{6808A4D9-3B6C-909A-3059-3E4B939615DF}"/>
                </a:ext>
              </a:extLst>
            </p:cNvPr>
            <p:cNvSpPr/>
            <p:nvPr/>
          </p:nvSpPr>
          <p:spPr>
            <a:xfrm>
              <a:off x="6132984" y="4437788"/>
              <a:ext cx="217278" cy="424345"/>
            </a:xfrm>
            <a:custGeom>
              <a:avLst/>
              <a:gdLst>
                <a:gd name="connsiteX0" fmla="*/ 127503 w 217278"/>
                <a:gd name="connsiteY0" fmla="*/ 18864 h 424345"/>
                <a:gd name="connsiteX1" fmla="*/ 80344 w 217278"/>
                <a:gd name="connsiteY1" fmla="*/ 76190 h 424345"/>
                <a:gd name="connsiteX2" fmla="*/ 80344 w 217278"/>
                <a:gd name="connsiteY2" fmla="*/ 8228 h 424345"/>
                <a:gd name="connsiteX3" fmla="*/ 0 w 217278"/>
                <a:gd name="connsiteY3" fmla="*/ 8228 h 424345"/>
                <a:gd name="connsiteX4" fmla="*/ 0 w 217278"/>
                <a:gd name="connsiteY4" fmla="*/ 424345 h 424345"/>
                <a:gd name="connsiteX5" fmla="*/ 80344 w 217278"/>
                <a:gd name="connsiteY5" fmla="*/ 424345 h 424345"/>
                <a:gd name="connsiteX6" fmla="*/ 80344 w 217278"/>
                <a:gd name="connsiteY6" fmla="*/ 202344 h 424345"/>
                <a:gd name="connsiteX7" fmla="*/ 107428 w 217278"/>
                <a:gd name="connsiteY7" fmla="*/ 117175 h 424345"/>
                <a:gd name="connsiteX8" fmla="*/ 176263 w 217278"/>
                <a:gd name="connsiteY8" fmla="*/ 85053 h 424345"/>
                <a:gd name="connsiteX9" fmla="*/ 217278 w 217278"/>
                <a:gd name="connsiteY9" fmla="*/ 85053 h 424345"/>
                <a:gd name="connsiteX10" fmla="*/ 217278 w 217278"/>
                <a:gd name="connsiteY10" fmla="*/ 14 h 424345"/>
                <a:gd name="connsiteX11" fmla="*/ 193482 w 217278"/>
                <a:gd name="connsiteY11" fmla="*/ 14 h 424345"/>
                <a:gd name="connsiteX12" fmla="*/ 127503 w 217278"/>
                <a:gd name="connsiteY12" fmla="*/ 18864 h 424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7278" h="424345">
                  <a:moveTo>
                    <a:pt x="127503" y="18864"/>
                  </a:moveTo>
                  <a:cubicBezTo>
                    <a:pt x="108064" y="31457"/>
                    <a:pt x="92341" y="50566"/>
                    <a:pt x="80344" y="76190"/>
                  </a:cubicBezTo>
                  <a:lnTo>
                    <a:pt x="80344" y="8228"/>
                  </a:lnTo>
                  <a:lnTo>
                    <a:pt x="0" y="8228"/>
                  </a:lnTo>
                  <a:lnTo>
                    <a:pt x="0" y="424345"/>
                  </a:lnTo>
                  <a:lnTo>
                    <a:pt x="80344" y="424345"/>
                  </a:lnTo>
                  <a:lnTo>
                    <a:pt x="80344" y="202344"/>
                  </a:lnTo>
                  <a:cubicBezTo>
                    <a:pt x="80344" y="166863"/>
                    <a:pt x="89373" y="138476"/>
                    <a:pt x="107428" y="117175"/>
                  </a:cubicBezTo>
                  <a:cubicBezTo>
                    <a:pt x="124150" y="96385"/>
                    <a:pt x="149577" y="84517"/>
                    <a:pt x="176263" y="85053"/>
                  </a:cubicBezTo>
                  <a:lnTo>
                    <a:pt x="217278" y="85053"/>
                  </a:lnTo>
                  <a:lnTo>
                    <a:pt x="217278" y="14"/>
                  </a:lnTo>
                  <a:lnTo>
                    <a:pt x="193482" y="14"/>
                  </a:lnTo>
                  <a:cubicBezTo>
                    <a:pt x="170111" y="-345"/>
                    <a:pt x="147154" y="6214"/>
                    <a:pt x="127503" y="18864"/>
                  </a:cubicBezTo>
                  <a:close/>
                </a:path>
              </a:pathLst>
            </a:custGeom>
            <a:solidFill>
              <a:srgbClr val="00A443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8" name="Forma libre 21">
              <a:extLst>
                <a:ext uri="{FF2B5EF4-FFF2-40B4-BE49-F238E27FC236}">
                  <a16:creationId xmlns:a16="http://schemas.microsoft.com/office/drawing/2014/main" id="{1841CE5B-1948-6EF2-2888-F3864B3E6FC3}"/>
                </a:ext>
              </a:extLst>
            </p:cNvPr>
            <p:cNvSpPr/>
            <p:nvPr/>
          </p:nvSpPr>
          <p:spPr>
            <a:xfrm>
              <a:off x="6387773" y="4288735"/>
              <a:ext cx="356635" cy="573398"/>
            </a:xfrm>
            <a:custGeom>
              <a:avLst/>
              <a:gdLst>
                <a:gd name="connsiteX0" fmla="*/ 350060 w 356635"/>
                <a:gd name="connsiteY0" fmla="*/ 157238 h 573398"/>
                <a:gd name="connsiteX1" fmla="*/ 250852 w 356635"/>
                <a:gd name="connsiteY1" fmla="*/ 157238 h 573398"/>
                <a:gd name="connsiteX2" fmla="*/ 81166 w 356635"/>
                <a:gd name="connsiteY2" fmla="*/ 344739 h 573398"/>
                <a:gd name="connsiteX3" fmla="*/ 81166 w 356635"/>
                <a:gd name="connsiteY3" fmla="*/ 0 h 573398"/>
                <a:gd name="connsiteX4" fmla="*/ 0 w 356635"/>
                <a:gd name="connsiteY4" fmla="*/ 0 h 573398"/>
                <a:gd name="connsiteX5" fmla="*/ 0 w 356635"/>
                <a:gd name="connsiteY5" fmla="*/ 573398 h 573398"/>
                <a:gd name="connsiteX6" fmla="*/ 81166 w 356635"/>
                <a:gd name="connsiteY6" fmla="*/ 573398 h 573398"/>
                <a:gd name="connsiteX7" fmla="*/ 81166 w 356635"/>
                <a:gd name="connsiteY7" fmla="*/ 365318 h 573398"/>
                <a:gd name="connsiteX8" fmla="*/ 257429 w 356635"/>
                <a:gd name="connsiteY8" fmla="*/ 573398 h 573398"/>
                <a:gd name="connsiteX9" fmla="*/ 356636 w 356635"/>
                <a:gd name="connsiteY9" fmla="*/ 573398 h 573398"/>
                <a:gd name="connsiteX10" fmla="*/ 166874 w 356635"/>
                <a:gd name="connsiteY10" fmla="*/ 353256 h 573398"/>
                <a:gd name="connsiteX11" fmla="*/ 350060 w 356635"/>
                <a:gd name="connsiteY11" fmla="*/ 157238 h 573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6635" h="573398">
                  <a:moveTo>
                    <a:pt x="350060" y="157238"/>
                  </a:moveTo>
                  <a:lnTo>
                    <a:pt x="250852" y="157238"/>
                  </a:lnTo>
                  <a:lnTo>
                    <a:pt x="81166" y="344739"/>
                  </a:lnTo>
                  <a:lnTo>
                    <a:pt x="81166" y="0"/>
                  </a:lnTo>
                  <a:lnTo>
                    <a:pt x="0" y="0"/>
                  </a:lnTo>
                  <a:lnTo>
                    <a:pt x="0" y="573398"/>
                  </a:lnTo>
                  <a:lnTo>
                    <a:pt x="81166" y="573398"/>
                  </a:lnTo>
                  <a:lnTo>
                    <a:pt x="81166" y="365318"/>
                  </a:lnTo>
                  <a:lnTo>
                    <a:pt x="257429" y="573398"/>
                  </a:lnTo>
                  <a:lnTo>
                    <a:pt x="356636" y="573398"/>
                  </a:lnTo>
                  <a:lnTo>
                    <a:pt x="166874" y="353256"/>
                  </a:lnTo>
                  <a:lnTo>
                    <a:pt x="350060" y="157238"/>
                  </a:lnTo>
                  <a:close/>
                </a:path>
              </a:pathLst>
            </a:custGeom>
            <a:solidFill>
              <a:srgbClr val="00A443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9" name="Forma libre 22">
              <a:extLst>
                <a:ext uri="{FF2B5EF4-FFF2-40B4-BE49-F238E27FC236}">
                  <a16:creationId xmlns:a16="http://schemas.microsoft.com/office/drawing/2014/main" id="{6CA6868E-8E03-4A37-982F-79B923A75867}"/>
                </a:ext>
              </a:extLst>
            </p:cNvPr>
            <p:cNvSpPr/>
            <p:nvPr/>
          </p:nvSpPr>
          <p:spPr>
            <a:xfrm>
              <a:off x="6726108" y="4437721"/>
              <a:ext cx="349455" cy="433238"/>
            </a:xfrm>
            <a:custGeom>
              <a:avLst/>
              <a:gdLst>
                <a:gd name="connsiteX0" fmla="*/ 317654 w 349455"/>
                <a:gd name="connsiteY0" fmla="*/ 233150 h 433238"/>
                <a:gd name="connsiteX1" fmla="*/ 220523 w 349455"/>
                <a:gd name="connsiteY1" fmla="*/ 186847 h 433238"/>
                <a:gd name="connsiteX2" fmla="*/ 179551 w 349455"/>
                <a:gd name="connsiteY2" fmla="*/ 177033 h 433238"/>
                <a:gd name="connsiteX3" fmla="*/ 136069 w 349455"/>
                <a:gd name="connsiteY3" fmla="*/ 162940 h 433238"/>
                <a:gd name="connsiteX4" fmla="*/ 105784 w 349455"/>
                <a:gd name="connsiteY4" fmla="*/ 144911 h 433238"/>
                <a:gd name="connsiteX5" fmla="*/ 94319 w 349455"/>
                <a:gd name="connsiteY5" fmla="*/ 117069 h 433238"/>
                <a:gd name="connsiteX6" fmla="*/ 115951 w 349455"/>
                <a:gd name="connsiteY6" fmla="*/ 82224 h 433238"/>
                <a:gd name="connsiteX7" fmla="*/ 172932 w 349455"/>
                <a:gd name="connsiteY7" fmla="*/ 68735 h 433238"/>
                <a:gd name="connsiteX8" fmla="*/ 237267 w 349455"/>
                <a:gd name="connsiteY8" fmla="*/ 84688 h 433238"/>
                <a:gd name="connsiteX9" fmla="*/ 277028 w 349455"/>
                <a:gd name="connsiteY9" fmla="*/ 139161 h 433238"/>
                <a:gd name="connsiteX10" fmla="*/ 344262 w 349455"/>
                <a:gd name="connsiteY10" fmla="*/ 114605 h 433238"/>
                <a:gd name="connsiteX11" fmla="*/ 309001 w 349455"/>
                <a:gd name="connsiteY11" fmla="*/ 51528 h 433238"/>
                <a:gd name="connsiteX12" fmla="*/ 249598 w 349455"/>
                <a:gd name="connsiteY12" fmla="*/ 13008 h 433238"/>
                <a:gd name="connsiteX13" fmla="*/ 172932 w 349455"/>
                <a:gd name="connsiteY13" fmla="*/ 38 h 433238"/>
                <a:gd name="connsiteX14" fmla="*/ 90728 w 349455"/>
                <a:gd name="connsiteY14" fmla="*/ 15213 h 433238"/>
                <a:gd name="connsiteX15" fmla="*/ 34958 w 349455"/>
                <a:gd name="connsiteY15" fmla="*/ 56976 h 433238"/>
                <a:gd name="connsiteX16" fmla="*/ 14883 w 349455"/>
                <a:gd name="connsiteY16" fmla="*/ 118021 h 433238"/>
                <a:gd name="connsiteX17" fmla="*/ 45169 w 349455"/>
                <a:gd name="connsiteY17" fmla="*/ 195407 h 433238"/>
                <a:gd name="connsiteX18" fmla="*/ 142732 w 349455"/>
                <a:gd name="connsiteY18" fmla="*/ 243353 h 433238"/>
                <a:gd name="connsiteX19" fmla="*/ 184527 w 349455"/>
                <a:gd name="connsiteY19" fmla="*/ 253988 h 433238"/>
                <a:gd name="connsiteX20" fmla="*/ 249728 w 349455"/>
                <a:gd name="connsiteY20" fmla="*/ 276512 h 433238"/>
                <a:gd name="connsiteX21" fmla="*/ 270625 w 349455"/>
                <a:gd name="connsiteY21" fmla="*/ 312136 h 433238"/>
                <a:gd name="connsiteX22" fmla="*/ 246007 w 349455"/>
                <a:gd name="connsiteY22" fmla="*/ 350225 h 433238"/>
                <a:gd name="connsiteX23" fmla="*/ 177994 w 349455"/>
                <a:gd name="connsiteY23" fmla="*/ 365399 h 433238"/>
                <a:gd name="connsiteX24" fmla="*/ 130402 w 349455"/>
                <a:gd name="connsiteY24" fmla="*/ 357185 h 433238"/>
                <a:gd name="connsiteX25" fmla="*/ 90641 w 349455"/>
                <a:gd name="connsiteY25" fmla="*/ 332196 h 433238"/>
                <a:gd name="connsiteX26" fmla="*/ 65634 w 349455"/>
                <a:gd name="connsiteY26" fmla="*/ 290044 h 433238"/>
                <a:gd name="connsiteX27" fmla="*/ 0 w 349455"/>
                <a:gd name="connsiteY27" fmla="*/ 318578 h 433238"/>
                <a:gd name="connsiteX28" fmla="*/ 102452 w 349455"/>
                <a:gd name="connsiteY28" fmla="*/ 420954 h 433238"/>
                <a:gd name="connsiteX29" fmla="*/ 177907 w 349455"/>
                <a:gd name="connsiteY29" fmla="*/ 433232 h 433238"/>
                <a:gd name="connsiteX30" fmla="*/ 268764 w 349455"/>
                <a:gd name="connsiteY30" fmla="*/ 417279 h 433238"/>
                <a:gd name="connsiteX31" fmla="*/ 328211 w 349455"/>
                <a:gd name="connsiteY31" fmla="*/ 373441 h 433238"/>
                <a:gd name="connsiteX32" fmla="*/ 349454 w 349455"/>
                <a:gd name="connsiteY32" fmla="*/ 309932 h 433238"/>
                <a:gd name="connsiteX33" fmla="*/ 317654 w 349455"/>
                <a:gd name="connsiteY33" fmla="*/ 233150 h 433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349455" h="433238">
                  <a:moveTo>
                    <a:pt x="317654" y="233150"/>
                  </a:moveTo>
                  <a:cubicBezTo>
                    <a:pt x="296627" y="213206"/>
                    <a:pt x="264252" y="197772"/>
                    <a:pt x="220523" y="186847"/>
                  </a:cubicBezTo>
                  <a:lnTo>
                    <a:pt x="179551" y="177033"/>
                  </a:lnTo>
                  <a:cubicBezTo>
                    <a:pt x="164811" y="173130"/>
                    <a:pt x="150295" y="168426"/>
                    <a:pt x="136069" y="162940"/>
                  </a:cubicBezTo>
                  <a:cubicBezTo>
                    <a:pt x="124942" y="158858"/>
                    <a:pt x="114675" y="152745"/>
                    <a:pt x="105784" y="144911"/>
                  </a:cubicBezTo>
                  <a:cubicBezTo>
                    <a:pt x="98096" y="137735"/>
                    <a:pt x="93912" y="127575"/>
                    <a:pt x="94319" y="117069"/>
                  </a:cubicBezTo>
                  <a:cubicBezTo>
                    <a:pt x="94319" y="102833"/>
                    <a:pt x="101531" y="91216"/>
                    <a:pt x="115951" y="82224"/>
                  </a:cubicBezTo>
                  <a:cubicBezTo>
                    <a:pt x="130371" y="73231"/>
                    <a:pt x="149365" y="68735"/>
                    <a:pt x="172932" y="68735"/>
                  </a:cubicBezTo>
                  <a:cubicBezTo>
                    <a:pt x="195403" y="68337"/>
                    <a:pt x="217590" y="73836"/>
                    <a:pt x="237267" y="84688"/>
                  </a:cubicBezTo>
                  <a:cubicBezTo>
                    <a:pt x="256131" y="95354"/>
                    <a:pt x="269383" y="113511"/>
                    <a:pt x="277028" y="139161"/>
                  </a:cubicBezTo>
                  <a:lnTo>
                    <a:pt x="344262" y="114605"/>
                  </a:lnTo>
                  <a:cubicBezTo>
                    <a:pt x="337993" y="90957"/>
                    <a:pt x="325866" y="69262"/>
                    <a:pt x="309001" y="51528"/>
                  </a:cubicBezTo>
                  <a:cubicBezTo>
                    <a:pt x="292331" y="34408"/>
                    <a:pt x="272031" y="21248"/>
                    <a:pt x="249598" y="13008"/>
                  </a:cubicBezTo>
                  <a:cubicBezTo>
                    <a:pt x="225036" y="4093"/>
                    <a:pt x="199060" y="-299"/>
                    <a:pt x="172932" y="38"/>
                  </a:cubicBezTo>
                  <a:cubicBezTo>
                    <a:pt x="144787" y="-498"/>
                    <a:pt x="116825" y="4664"/>
                    <a:pt x="90728" y="15213"/>
                  </a:cubicBezTo>
                  <a:cubicBezTo>
                    <a:pt x="68757" y="23941"/>
                    <a:pt x="49508" y="38355"/>
                    <a:pt x="34958" y="56976"/>
                  </a:cubicBezTo>
                  <a:cubicBezTo>
                    <a:pt x="21650" y="74520"/>
                    <a:pt x="14585" y="96006"/>
                    <a:pt x="14883" y="118021"/>
                  </a:cubicBezTo>
                  <a:cubicBezTo>
                    <a:pt x="14187" y="146831"/>
                    <a:pt x="25098" y="174712"/>
                    <a:pt x="45169" y="195407"/>
                  </a:cubicBezTo>
                  <a:cubicBezTo>
                    <a:pt x="65361" y="216449"/>
                    <a:pt x="97879" y="232428"/>
                    <a:pt x="142732" y="243353"/>
                  </a:cubicBezTo>
                  <a:lnTo>
                    <a:pt x="184527" y="253988"/>
                  </a:lnTo>
                  <a:cubicBezTo>
                    <a:pt x="214034" y="260529"/>
                    <a:pt x="235766" y="268039"/>
                    <a:pt x="249728" y="276512"/>
                  </a:cubicBezTo>
                  <a:cubicBezTo>
                    <a:pt x="262815" y="283546"/>
                    <a:pt x="270876" y="297290"/>
                    <a:pt x="270625" y="312136"/>
                  </a:cubicBezTo>
                  <a:cubicBezTo>
                    <a:pt x="270625" y="327441"/>
                    <a:pt x="262417" y="340138"/>
                    <a:pt x="246007" y="350225"/>
                  </a:cubicBezTo>
                  <a:cubicBezTo>
                    <a:pt x="229596" y="360311"/>
                    <a:pt x="206925" y="365369"/>
                    <a:pt x="177994" y="365399"/>
                  </a:cubicBezTo>
                  <a:cubicBezTo>
                    <a:pt x="161773" y="365447"/>
                    <a:pt x="145666" y="362667"/>
                    <a:pt x="130402" y="357185"/>
                  </a:cubicBezTo>
                  <a:cubicBezTo>
                    <a:pt x="115432" y="351958"/>
                    <a:pt x="101838" y="343415"/>
                    <a:pt x="90641" y="332196"/>
                  </a:cubicBezTo>
                  <a:cubicBezTo>
                    <a:pt x="79033" y="320359"/>
                    <a:pt x="70453" y="305902"/>
                    <a:pt x="65634" y="290044"/>
                  </a:cubicBezTo>
                  <a:lnTo>
                    <a:pt x="0" y="318578"/>
                  </a:lnTo>
                  <a:cubicBezTo>
                    <a:pt x="16099" y="366930"/>
                    <a:pt x="54064" y="404867"/>
                    <a:pt x="102452" y="420954"/>
                  </a:cubicBezTo>
                  <a:cubicBezTo>
                    <a:pt x="126729" y="429280"/>
                    <a:pt x="152242" y="433431"/>
                    <a:pt x="177907" y="433232"/>
                  </a:cubicBezTo>
                  <a:cubicBezTo>
                    <a:pt x="212865" y="433232"/>
                    <a:pt x="243151" y="427914"/>
                    <a:pt x="268764" y="417279"/>
                  </a:cubicBezTo>
                  <a:cubicBezTo>
                    <a:pt x="292188" y="408317"/>
                    <a:pt x="312735" y="393164"/>
                    <a:pt x="328211" y="373441"/>
                  </a:cubicBezTo>
                  <a:cubicBezTo>
                    <a:pt x="342121" y="355201"/>
                    <a:pt x="349592" y="332867"/>
                    <a:pt x="349454" y="309932"/>
                  </a:cubicBezTo>
                  <a:cubicBezTo>
                    <a:pt x="349454" y="278661"/>
                    <a:pt x="338854" y="253067"/>
                    <a:pt x="317654" y="233150"/>
                  </a:cubicBezTo>
                  <a:close/>
                </a:path>
              </a:pathLst>
            </a:custGeom>
            <a:solidFill>
              <a:srgbClr val="00A443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10" name="Forma libre 23">
              <a:extLst>
                <a:ext uri="{FF2B5EF4-FFF2-40B4-BE49-F238E27FC236}">
                  <a16:creationId xmlns:a16="http://schemas.microsoft.com/office/drawing/2014/main" id="{2E063AEE-ED62-57D5-0EF3-D8DC8156E2E3}"/>
                </a:ext>
              </a:extLst>
            </p:cNvPr>
            <p:cNvSpPr/>
            <p:nvPr/>
          </p:nvSpPr>
          <p:spPr>
            <a:xfrm>
              <a:off x="7130595" y="4288735"/>
              <a:ext cx="357464" cy="573528"/>
            </a:xfrm>
            <a:custGeom>
              <a:avLst/>
              <a:gdLst>
                <a:gd name="connsiteX0" fmla="*/ 282826 w 357464"/>
                <a:gd name="connsiteY0" fmla="*/ 168738 h 573528"/>
                <a:gd name="connsiteX1" fmla="*/ 203304 w 357464"/>
                <a:gd name="connsiteY1" fmla="*/ 149067 h 573528"/>
                <a:gd name="connsiteX2" fmla="*/ 123349 w 357464"/>
                <a:gd name="connsiteY2" fmla="*/ 171591 h 573528"/>
                <a:gd name="connsiteX3" fmla="*/ 80344 w 357464"/>
                <a:gd name="connsiteY3" fmla="*/ 218802 h 573528"/>
                <a:gd name="connsiteX4" fmla="*/ 80344 w 357464"/>
                <a:gd name="connsiteY4" fmla="*/ 0 h 573528"/>
                <a:gd name="connsiteX5" fmla="*/ 0 w 357464"/>
                <a:gd name="connsiteY5" fmla="*/ 0 h 573528"/>
                <a:gd name="connsiteX6" fmla="*/ 0 w 357464"/>
                <a:gd name="connsiteY6" fmla="*/ 573398 h 573528"/>
                <a:gd name="connsiteX7" fmla="*/ 80344 w 357464"/>
                <a:gd name="connsiteY7" fmla="*/ 573398 h 573528"/>
                <a:gd name="connsiteX8" fmla="*/ 80344 w 357464"/>
                <a:gd name="connsiteY8" fmla="*/ 326971 h 573528"/>
                <a:gd name="connsiteX9" fmla="*/ 109418 w 357464"/>
                <a:gd name="connsiteY9" fmla="*/ 248719 h 573528"/>
                <a:gd name="connsiteX10" fmla="*/ 184440 w 357464"/>
                <a:gd name="connsiteY10" fmla="*/ 220488 h 573528"/>
                <a:gd name="connsiteX11" fmla="*/ 250852 w 357464"/>
                <a:gd name="connsiteY11" fmla="*/ 248330 h 573528"/>
                <a:gd name="connsiteX12" fmla="*/ 276249 w 357464"/>
                <a:gd name="connsiteY12" fmla="*/ 323685 h 573528"/>
                <a:gd name="connsiteX13" fmla="*/ 276249 w 357464"/>
                <a:gd name="connsiteY13" fmla="*/ 573528 h 573528"/>
                <a:gd name="connsiteX14" fmla="*/ 357415 w 357464"/>
                <a:gd name="connsiteY14" fmla="*/ 573528 h 573528"/>
                <a:gd name="connsiteX15" fmla="*/ 357415 w 357464"/>
                <a:gd name="connsiteY15" fmla="*/ 310456 h 573528"/>
                <a:gd name="connsiteX16" fmla="*/ 337340 w 357464"/>
                <a:gd name="connsiteY16" fmla="*/ 224854 h 573528"/>
                <a:gd name="connsiteX17" fmla="*/ 282826 w 357464"/>
                <a:gd name="connsiteY17" fmla="*/ 168738 h 573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7464" h="573528">
                  <a:moveTo>
                    <a:pt x="282826" y="168738"/>
                  </a:moveTo>
                  <a:cubicBezTo>
                    <a:pt x="258515" y="155293"/>
                    <a:pt x="231084" y="148509"/>
                    <a:pt x="203304" y="149067"/>
                  </a:cubicBezTo>
                  <a:cubicBezTo>
                    <a:pt x="175077" y="149020"/>
                    <a:pt x="147392" y="156814"/>
                    <a:pt x="123349" y="171591"/>
                  </a:cubicBezTo>
                  <a:cubicBezTo>
                    <a:pt x="104936" y="183070"/>
                    <a:pt x="90053" y="199408"/>
                    <a:pt x="80344" y="218802"/>
                  </a:cubicBezTo>
                  <a:lnTo>
                    <a:pt x="80344" y="0"/>
                  </a:lnTo>
                  <a:lnTo>
                    <a:pt x="0" y="0"/>
                  </a:lnTo>
                  <a:lnTo>
                    <a:pt x="0" y="573398"/>
                  </a:lnTo>
                  <a:lnTo>
                    <a:pt x="80344" y="573398"/>
                  </a:lnTo>
                  <a:lnTo>
                    <a:pt x="80344" y="326971"/>
                  </a:lnTo>
                  <a:cubicBezTo>
                    <a:pt x="80344" y="293651"/>
                    <a:pt x="90035" y="267569"/>
                    <a:pt x="109418" y="248719"/>
                  </a:cubicBezTo>
                  <a:cubicBezTo>
                    <a:pt x="128801" y="229870"/>
                    <a:pt x="153808" y="220458"/>
                    <a:pt x="184440" y="220488"/>
                  </a:cubicBezTo>
                  <a:cubicBezTo>
                    <a:pt x="211728" y="220488"/>
                    <a:pt x="233862" y="229770"/>
                    <a:pt x="250852" y="248330"/>
                  </a:cubicBezTo>
                  <a:cubicBezTo>
                    <a:pt x="267843" y="266890"/>
                    <a:pt x="276305" y="292008"/>
                    <a:pt x="276249" y="323685"/>
                  </a:cubicBezTo>
                  <a:lnTo>
                    <a:pt x="276249" y="573528"/>
                  </a:lnTo>
                  <a:lnTo>
                    <a:pt x="357415" y="573528"/>
                  </a:lnTo>
                  <a:lnTo>
                    <a:pt x="357415" y="310456"/>
                  </a:lnTo>
                  <a:cubicBezTo>
                    <a:pt x="358125" y="280681"/>
                    <a:pt x="351215" y="251214"/>
                    <a:pt x="337340" y="224854"/>
                  </a:cubicBezTo>
                  <a:cubicBezTo>
                    <a:pt x="324776" y="201422"/>
                    <a:pt x="305890" y="181980"/>
                    <a:pt x="282826" y="168738"/>
                  </a:cubicBezTo>
                  <a:close/>
                </a:path>
              </a:pathLst>
            </a:custGeom>
            <a:solidFill>
              <a:srgbClr val="00A443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11" name="Forma libre 24">
              <a:extLst>
                <a:ext uri="{FF2B5EF4-FFF2-40B4-BE49-F238E27FC236}">
                  <a16:creationId xmlns:a16="http://schemas.microsoft.com/office/drawing/2014/main" id="{6A30C35D-7993-1D30-5298-8B36A0537F38}"/>
                </a:ext>
              </a:extLst>
            </p:cNvPr>
            <p:cNvSpPr/>
            <p:nvPr/>
          </p:nvSpPr>
          <p:spPr>
            <a:xfrm>
              <a:off x="7543680" y="4269867"/>
              <a:ext cx="110781" cy="105697"/>
            </a:xfrm>
            <a:custGeom>
              <a:avLst/>
              <a:gdLst>
                <a:gd name="connsiteX0" fmla="*/ 94331 w 110781"/>
                <a:gd name="connsiteY0" fmla="*/ 14328 h 105697"/>
                <a:gd name="connsiteX1" fmla="*/ 55003 w 110781"/>
                <a:gd name="connsiteY1" fmla="*/ 18 h 105697"/>
                <a:gd name="connsiteX2" fmla="*/ 16064 w 110781"/>
                <a:gd name="connsiteY2" fmla="*/ 14328 h 105697"/>
                <a:gd name="connsiteX3" fmla="*/ 56 w 110781"/>
                <a:gd name="connsiteY3" fmla="*/ 53238 h 105697"/>
                <a:gd name="connsiteX4" fmla="*/ 16064 w 110781"/>
                <a:gd name="connsiteY4" fmla="*/ 91369 h 105697"/>
                <a:gd name="connsiteX5" fmla="*/ 55003 w 110781"/>
                <a:gd name="connsiteY5" fmla="*/ 105679 h 105697"/>
                <a:gd name="connsiteX6" fmla="*/ 94331 w 110781"/>
                <a:gd name="connsiteY6" fmla="*/ 91369 h 105697"/>
                <a:gd name="connsiteX7" fmla="*/ 110729 w 110781"/>
                <a:gd name="connsiteY7" fmla="*/ 53238 h 105697"/>
                <a:gd name="connsiteX8" fmla="*/ 94331 w 110781"/>
                <a:gd name="connsiteY8" fmla="*/ 14328 h 105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0781" h="105697">
                  <a:moveTo>
                    <a:pt x="94331" y="14328"/>
                  </a:moveTo>
                  <a:cubicBezTo>
                    <a:pt x="83463" y="4830"/>
                    <a:pt x="69436" y="-272"/>
                    <a:pt x="55003" y="18"/>
                  </a:cubicBezTo>
                  <a:cubicBezTo>
                    <a:pt x="40674" y="-345"/>
                    <a:pt x="26747" y="4774"/>
                    <a:pt x="16064" y="14328"/>
                  </a:cubicBezTo>
                  <a:cubicBezTo>
                    <a:pt x="5218" y="24285"/>
                    <a:pt x="-645" y="38539"/>
                    <a:pt x="56" y="53238"/>
                  </a:cubicBezTo>
                  <a:cubicBezTo>
                    <a:pt x="-549" y="67695"/>
                    <a:pt x="5317" y="81672"/>
                    <a:pt x="16064" y="91369"/>
                  </a:cubicBezTo>
                  <a:cubicBezTo>
                    <a:pt x="26747" y="100924"/>
                    <a:pt x="40674" y="106043"/>
                    <a:pt x="55003" y="105679"/>
                  </a:cubicBezTo>
                  <a:cubicBezTo>
                    <a:pt x="69441" y="105991"/>
                    <a:pt x="83472" y="100885"/>
                    <a:pt x="94331" y="91369"/>
                  </a:cubicBezTo>
                  <a:cubicBezTo>
                    <a:pt x="105282" y="81789"/>
                    <a:pt x="111313" y="67773"/>
                    <a:pt x="110729" y="53238"/>
                  </a:cubicBezTo>
                  <a:cubicBezTo>
                    <a:pt x="111413" y="38461"/>
                    <a:pt x="105386" y="24164"/>
                    <a:pt x="94331" y="14328"/>
                  </a:cubicBezTo>
                  <a:close/>
                </a:path>
              </a:pathLst>
            </a:custGeom>
            <a:solidFill>
              <a:srgbClr val="00A443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12" name="Forma libre 25">
              <a:extLst>
                <a:ext uri="{FF2B5EF4-FFF2-40B4-BE49-F238E27FC236}">
                  <a16:creationId xmlns:a16="http://schemas.microsoft.com/office/drawing/2014/main" id="{103AF806-94C6-8559-98A3-0E136011E843}"/>
                </a:ext>
              </a:extLst>
            </p:cNvPr>
            <p:cNvSpPr/>
            <p:nvPr/>
          </p:nvSpPr>
          <p:spPr>
            <a:xfrm>
              <a:off x="7558316" y="4446016"/>
              <a:ext cx="80343" cy="416117"/>
            </a:xfrm>
            <a:custGeom>
              <a:avLst/>
              <a:gdLst>
                <a:gd name="connsiteX0" fmla="*/ 0 w 80343"/>
                <a:gd name="connsiteY0" fmla="*/ 0 h 416117"/>
                <a:gd name="connsiteX1" fmla="*/ 80344 w 80343"/>
                <a:gd name="connsiteY1" fmla="*/ 0 h 416117"/>
                <a:gd name="connsiteX2" fmla="*/ 80344 w 80343"/>
                <a:gd name="connsiteY2" fmla="*/ 416117 h 416117"/>
                <a:gd name="connsiteX3" fmla="*/ 0 w 80343"/>
                <a:gd name="connsiteY3" fmla="*/ 416117 h 416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0343" h="416117">
                  <a:moveTo>
                    <a:pt x="0" y="0"/>
                  </a:moveTo>
                  <a:lnTo>
                    <a:pt x="80344" y="0"/>
                  </a:lnTo>
                  <a:lnTo>
                    <a:pt x="80344" y="416117"/>
                  </a:lnTo>
                  <a:lnTo>
                    <a:pt x="0" y="416117"/>
                  </a:lnTo>
                  <a:close/>
                </a:path>
              </a:pathLst>
            </a:custGeom>
            <a:solidFill>
              <a:srgbClr val="00A443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13" name="Forma libre 26">
              <a:extLst>
                <a:ext uri="{FF2B5EF4-FFF2-40B4-BE49-F238E27FC236}">
                  <a16:creationId xmlns:a16="http://schemas.microsoft.com/office/drawing/2014/main" id="{B4281CE0-B173-3E87-4144-87690BB4032E}"/>
                </a:ext>
              </a:extLst>
            </p:cNvPr>
            <p:cNvSpPr/>
            <p:nvPr/>
          </p:nvSpPr>
          <p:spPr>
            <a:xfrm>
              <a:off x="7713336" y="4437787"/>
              <a:ext cx="217321" cy="424346"/>
            </a:xfrm>
            <a:custGeom>
              <a:avLst/>
              <a:gdLst>
                <a:gd name="connsiteX0" fmla="*/ 127503 w 217321"/>
                <a:gd name="connsiteY0" fmla="*/ 18865 h 424346"/>
                <a:gd name="connsiteX1" fmla="*/ 80344 w 217321"/>
                <a:gd name="connsiteY1" fmla="*/ 76191 h 424346"/>
                <a:gd name="connsiteX2" fmla="*/ 80344 w 217321"/>
                <a:gd name="connsiteY2" fmla="*/ 8229 h 424346"/>
                <a:gd name="connsiteX3" fmla="*/ 0 w 217321"/>
                <a:gd name="connsiteY3" fmla="*/ 8229 h 424346"/>
                <a:gd name="connsiteX4" fmla="*/ 0 w 217321"/>
                <a:gd name="connsiteY4" fmla="*/ 424346 h 424346"/>
                <a:gd name="connsiteX5" fmla="*/ 80430 w 217321"/>
                <a:gd name="connsiteY5" fmla="*/ 424346 h 424346"/>
                <a:gd name="connsiteX6" fmla="*/ 80430 w 217321"/>
                <a:gd name="connsiteY6" fmla="*/ 202345 h 424346"/>
                <a:gd name="connsiteX7" fmla="*/ 107471 w 217321"/>
                <a:gd name="connsiteY7" fmla="*/ 117176 h 424346"/>
                <a:gd name="connsiteX8" fmla="*/ 176350 w 217321"/>
                <a:gd name="connsiteY8" fmla="*/ 85227 h 424346"/>
                <a:gd name="connsiteX9" fmla="*/ 217322 w 217321"/>
                <a:gd name="connsiteY9" fmla="*/ 85227 h 424346"/>
                <a:gd name="connsiteX10" fmla="*/ 217322 w 217321"/>
                <a:gd name="connsiteY10" fmla="*/ 15 h 424346"/>
                <a:gd name="connsiteX11" fmla="*/ 193569 w 217321"/>
                <a:gd name="connsiteY11" fmla="*/ 15 h 424346"/>
                <a:gd name="connsiteX12" fmla="*/ 127503 w 217321"/>
                <a:gd name="connsiteY12" fmla="*/ 18865 h 424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7321" h="424346">
                  <a:moveTo>
                    <a:pt x="127503" y="18865"/>
                  </a:moveTo>
                  <a:cubicBezTo>
                    <a:pt x="108077" y="31458"/>
                    <a:pt x="92328" y="50567"/>
                    <a:pt x="80344" y="76191"/>
                  </a:cubicBezTo>
                  <a:lnTo>
                    <a:pt x="80344" y="8229"/>
                  </a:lnTo>
                  <a:lnTo>
                    <a:pt x="0" y="8229"/>
                  </a:lnTo>
                  <a:lnTo>
                    <a:pt x="0" y="424346"/>
                  </a:lnTo>
                  <a:lnTo>
                    <a:pt x="80430" y="424346"/>
                  </a:lnTo>
                  <a:lnTo>
                    <a:pt x="80430" y="202345"/>
                  </a:lnTo>
                  <a:cubicBezTo>
                    <a:pt x="80430" y="166864"/>
                    <a:pt x="89430" y="138477"/>
                    <a:pt x="107471" y="117176"/>
                  </a:cubicBezTo>
                  <a:cubicBezTo>
                    <a:pt x="124258" y="96459"/>
                    <a:pt x="149698" y="84665"/>
                    <a:pt x="176350" y="85227"/>
                  </a:cubicBezTo>
                  <a:lnTo>
                    <a:pt x="217322" y="85227"/>
                  </a:lnTo>
                  <a:lnTo>
                    <a:pt x="217322" y="15"/>
                  </a:lnTo>
                  <a:lnTo>
                    <a:pt x="193569" y="15"/>
                  </a:lnTo>
                  <a:cubicBezTo>
                    <a:pt x="170163" y="-357"/>
                    <a:pt x="147189" y="6202"/>
                    <a:pt x="127503" y="18865"/>
                  </a:cubicBezTo>
                  <a:close/>
                </a:path>
              </a:pathLst>
            </a:custGeom>
            <a:solidFill>
              <a:srgbClr val="00A443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14" name="Forma libre 27">
              <a:extLst>
                <a:ext uri="{FF2B5EF4-FFF2-40B4-BE49-F238E27FC236}">
                  <a16:creationId xmlns:a16="http://schemas.microsoft.com/office/drawing/2014/main" id="{4C0A66F3-0085-8358-1062-92ED98E50EE0}"/>
                </a:ext>
              </a:extLst>
            </p:cNvPr>
            <p:cNvSpPr/>
            <p:nvPr/>
          </p:nvSpPr>
          <p:spPr>
            <a:xfrm>
              <a:off x="7934006" y="4437774"/>
              <a:ext cx="392745" cy="433521"/>
            </a:xfrm>
            <a:custGeom>
              <a:avLst/>
              <a:gdLst>
                <a:gd name="connsiteX0" fmla="*/ 299249 w 392745"/>
                <a:gd name="connsiteY0" fmla="*/ 26659 h 433521"/>
                <a:gd name="connsiteX1" fmla="*/ 200042 w 392745"/>
                <a:gd name="connsiteY1" fmla="*/ 28 h 433521"/>
                <a:gd name="connsiteX2" fmla="*/ 119309 w 392745"/>
                <a:gd name="connsiteY2" fmla="*/ 15202 h 433521"/>
                <a:gd name="connsiteX3" fmla="*/ 55752 w 392745"/>
                <a:gd name="connsiteY3" fmla="*/ 59127 h 433521"/>
                <a:gd name="connsiteX4" fmla="*/ 14347 w 392745"/>
                <a:gd name="connsiteY4" fmla="*/ 127522 h 433521"/>
                <a:gd name="connsiteX5" fmla="*/ 27 w 392745"/>
                <a:gd name="connsiteY5" fmla="*/ 216408 h 433521"/>
                <a:gd name="connsiteX6" fmla="*/ 26245 w 392745"/>
                <a:gd name="connsiteY6" fmla="*/ 329895 h 433521"/>
                <a:gd name="connsiteX7" fmla="*/ 98412 w 392745"/>
                <a:gd name="connsiteY7" fmla="*/ 406071 h 433521"/>
                <a:gd name="connsiteX8" fmla="*/ 204152 w 392745"/>
                <a:gd name="connsiteY8" fmla="*/ 433481 h 433521"/>
                <a:gd name="connsiteX9" fmla="*/ 274242 w 392745"/>
                <a:gd name="connsiteY9" fmla="*/ 423278 h 433521"/>
                <a:gd name="connsiteX10" fmla="*/ 336544 w 392745"/>
                <a:gd name="connsiteY10" fmla="*/ 389686 h 433521"/>
                <a:gd name="connsiteX11" fmla="*/ 385304 w 392745"/>
                <a:gd name="connsiteY11" fmla="*/ 329463 h 433521"/>
                <a:gd name="connsiteX12" fmla="*/ 323002 w 392745"/>
                <a:gd name="connsiteY12" fmla="*/ 290985 h 433521"/>
                <a:gd name="connsiteX13" fmla="*/ 291851 w 392745"/>
                <a:gd name="connsiteY13" fmla="*/ 332316 h 433521"/>
                <a:gd name="connsiteX14" fmla="*/ 251701 w 392745"/>
                <a:gd name="connsiteY14" fmla="*/ 355273 h 433521"/>
                <a:gd name="connsiteX15" fmla="*/ 204109 w 392745"/>
                <a:gd name="connsiteY15" fmla="*/ 362233 h 433521"/>
                <a:gd name="connsiteX16" fmla="*/ 140985 w 392745"/>
                <a:gd name="connsiteY16" fmla="*/ 345848 h 433521"/>
                <a:gd name="connsiteX17" fmla="*/ 97157 w 392745"/>
                <a:gd name="connsiteY17" fmla="*/ 296908 h 433521"/>
                <a:gd name="connsiteX18" fmla="*/ 81884 w 392745"/>
                <a:gd name="connsiteY18" fmla="*/ 235042 h 433521"/>
                <a:gd name="connsiteX19" fmla="*/ 391924 w 392745"/>
                <a:gd name="connsiteY19" fmla="*/ 235042 h 433521"/>
                <a:gd name="connsiteX20" fmla="*/ 392745 w 392745"/>
                <a:gd name="connsiteY20" fmla="*/ 223585 h 433521"/>
                <a:gd name="connsiteX21" fmla="*/ 392745 w 392745"/>
                <a:gd name="connsiteY21" fmla="*/ 212907 h 433521"/>
                <a:gd name="connsiteX22" fmla="*/ 367739 w 392745"/>
                <a:gd name="connsiteY22" fmla="*/ 101106 h 433521"/>
                <a:gd name="connsiteX23" fmla="*/ 299249 w 392745"/>
                <a:gd name="connsiteY23" fmla="*/ 26659 h 433521"/>
                <a:gd name="connsiteX24" fmla="*/ 84264 w 392745"/>
                <a:gd name="connsiteY24" fmla="*/ 175337 h 433521"/>
                <a:gd name="connsiteX25" fmla="*/ 89369 w 392745"/>
                <a:gd name="connsiteY25" fmla="*/ 152813 h 433521"/>
                <a:gd name="connsiteX26" fmla="*/ 112732 w 392745"/>
                <a:gd name="connsiteY26" fmla="*/ 106121 h 433521"/>
                <a:gd name="connsiteX27" fmla="*/ 150027 w 392745"/>
                <a:gd name="connsiteY27" fmla="*/ 77458 h 433521"/>
                <a:gd name="connsiteX28" fmla="*/ 199220 w 392745"/>
                <a:gd name="connsiteY28" fmla="*/ 68033 h 433521"/>
                <a:gd name="connsiteX29" fmla="*/ 279953 w 392745"/>
                <a:gd name="connsiteY29" fmla="*/ 104046 h 433521"/>
                <a:gd name="connsiteX30" fmla="*/ 308941 w 392745"/>
                <a:gd name="connsiteY30" fmla="*/ 175337 h 433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92745" h="433521">
                  <a:moveTo>
                    <a:pt x="299249" y="26659"/>
                  </a:moveTo>
                  <a:cubicBezTo>
                    <a:pt x="269353" y="8653"/>
                    <a:pt x="234957" y="-573"/>
                    <a:pt x="200042" y="28"/>
                  </a:cubicBezTo>
                  <a:cubicBezTo>
                    <a:pt x="172396" y="-327"/>
                    <a:pt x="144922" y="4835"/>
                    <a:pt x="119309" y="15202"/>
                  </a:cubicBezTo>
                  <a:cubicBezTo>
                    <a:pt x="95210" y="25146"/>
                    <a:pt x="73578" y="40122"/>
                    <a:pt x="55752" y="59127"/>
                  </a:cubicBezTo>
                  <a:cubicBezTo>
                    <a:pt x="37365" y="78824"/>
                    <a:pt x="23260" y="102113"/>
                    <a:pt x="14347" y="127522"/>
                  </a:cubicBezTo>
                  <a:cubicBezTo>
                    <a:pt x="4439" y="156094"/>
                    <a:pt x="-406" y="186176"/>
                    <a:pt x="27" y="216408"/>
                  </a:cubicBezTo>
                  <a:cubicBezTo>
                    <a:pt x="27" y="259641"/>
                    <a:pt x="8766" y="297470"/>
                    <a:pt x="26245" y="329895"/>
                  </a:cubicBezTo>
                  <a:cubicBezTo>
                    <a:pt x="42816" y="361433"/>
                    <a:pt x="67823" y="387792"/>
                    <a:pt x="98412" y="406071"/>
                  </a:cubicBezTo>
                  <a:cubicBezTo>
                    <a:pt x="130471" y="424739"/>
                    <a:pt x="167074" y="434225"/>
                    <a:pt x="204152" y="433481"/>
                  </a:cubicBezTo>
                  <a:cubicBezTo>
                    <a:pt x="227905" y="433520"/>
                    <a:pt x="251485" y="430083"/>
                    <a:pt x="274242" y="423278"/>
                  </a:cubicBezTo>
                  <a:cubicBezTo>
                    <a:pt x="297043" y="416369"/>
                    <a:pt x="318243" y="404947"/>
                    <a:pt x="336544" y="389686"/>
                  </a:cubicBezTo>
                  <a:cubicBezTo>
                    <a:pt x="356446" y="372847"/>
                    <a:pt x="372973" y="352419"/>
                    <a:pt x="385304" y="329463"/>
                  </a:cubicBezTo>
                  <a:lnTo>
                    <a:pt x="323002" y="290985"/>
                  </a:lnTo>
                  <a:cubicBezTo>
                    <a:pt x="315258" y="306571"/>
                    <a:pt x="304701" y="320587"/>
                    <a:pt x="291851" y="332316"/>
                  </a:cubicBezTo>
                  <a:cubicBezTo>
                    <a:pt x="280256" y="342748"/>
                    <a:pt x="266584" y="350578"/>
                    <a:pt x="251701" y="355273"/>
                  </a:cubicBezTo>
                  <a:cubicBezTo>
                    <a:pt x="236298" y="360002"/>
                    <a:pt x="220247" y="362350"/>
                    <a:pt x="204109" y="362233"/>
                  </a:cubicBezTo>
                  <a:cubicBezTo>
                    <a:pt x="181957" y="362596"/>
                    <a:pt x="160152" y="356933"/>
                    <a:pt x="140985" y="345848"/>
                  </a:cubicBezTo>
                  <a:cubicBezTo>
                    <a:pt x="121818" y="334274"/>
                    <a:pt x="106546" y="317232"/>
                    <a:pt x="97157" y="296908"/>
                  </a:cubicBezTo>
                  <a:cubicBezTo>
                    <a:pt x="88115" y="277462"/>
                    <a:pt x="82923" y="256455"/>
                    <a:pt x="81884" y="235042"/>
                  </a:cubicBezTo>
                  <a:lnTo>
                    <a:pt x="391924" y="235042"/>
                  </a:lnTo>
                  <a:cubicBezTo>
                    <a:pt x="392443" y="231246"/>
                    <a:pt x="392745" y="227420"/>
                    <a:pt x="392745" y="223585"/>
                  </a:cubicBezTo>
                  <a:lnTo>
                    <a:pt x="392745" y="212907"/>
                  </a:lnTo>
                  <a:cubicBezTo>
                    <a:pt x="392745" y="170309"/>
                    <a:pt x="384396" y="133042"/>
                    <a:pt x="367739" y="101106"/>
                  </a:cubicBezTo>
                  <a:cubicBezTo>
                    <a:pt x="352206" y="70471"/>
                    <a:pt x="328497" y="44709"/>
                    <a:pt x="299249" y="26659"/>
                  </a:cubicBezTo>
                  <a:close/>
                  <a:moveTo>
                    <a:pt x="84264" y="175337"/>
                  </a:moveTo>
                  <a:cubicBezTo>
                    <a:pt x="85476" y="167728"/>
                    <a:pt x="87206" y="160206"/>
                    <a:pt x="89369" y="152813"/>
                  </a:cubicBezTo>
                  <a:cubicBezTo>
                    <a:pt x="94129" y="135909"/>
                    <a:pt x="102046" y="120064"/>
                    <a:pt x="112732" y="106121"/>
                  </a:cubicBezTo>
                  <a:cubicBezTo>
                    <a:pt x="122510" y="93540"/>
                    <a:pt x="135360" y="83675"/>
                    <a:pt x="150027" y="77458"/>
                  </a:cubicBezTo>
                  <a:cubicBezTo>
                    <a:pt x="165603" y="71020"/>
                    <a:pt x="182347" y="67813"/>
                    <a:pt x="199220" y="68033"/>
                  </a:cubicBezTo>
                  <a:cubicBezTo>
                    <a:pt x="230198" y="67225"/>
                    <a:pt x="259878" y="80462"/>
                    <a:pt x="279953" y="104046"/>
                  </a:cubicBezTo>
                  <a:cubicBezTo>
                    <a:pt x="295009" y="121339"/>
                    <a:pt x="304657" y="145104"/>
                    <a:pt x="308941" y="175337"/>
                  </a:cubicBezTo>
                  <a:close/>
                </a:path>
              </a:pathLst>
            </a:custGeom>
            <a:solidFill>
              <a:srgbClr val="00A443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15" name="Forma libre 28">
              <a:extLst>
                <a:ext uri="{FF2B5EF4-FFF2-40B4-BE49-F238E27FC236}">
                  <a16:creationId xmlns:a16="http://schemas.microsoft.com/office/drawing/2014/main" id="{FF06CAE5-C7BB-F744-2E9C-FB26B27E9A38}"/>
                </a:ext>
              </a:extLst>
            </p:cNvPr>
            <p:cNvSpPr/>
            <p:nvPr/>
          </p:nvSpPr>
          <p:spPr>
            <a:xfrm>
              <a:off x="4434431" y="4035174"/>
              <a:ext cx="545454" cy="873989"/>
            </a:xfrm>
            <a:custGeom>
              <a:avLst/>
              <a:gdLst>
                <a:gd name="connsiteX0" fmla="*/ 0 w 545454"/>
                <a:gd name="connsiteY0" fmla="*/ 623160 h 873989"/>
                <a:gd name="connsiteX1" fmla="*/ 72383 w 545454"/>
                <a:gd name="connsiteY1" fmla="*/ 799377 h 873989"/>
                <a:gd name="connsiteX2" fmla="*/ 361352 w 545454"/>
                <a:gd name="connsiteY2" fmla="*/ 846501 h 873989"/>
                <a:gd name="connsiteX3" fmla="*/ 448142 w 545454"/>
                <a:gd name="connsiteY3" fmla="*/ 0 h 873989"/>
                <a:gd name="connsiteX4" fmla="*/ 0 w 545454"/>
                <a:gd name="connsiteY4" fmla="*/ 623160 h 873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5454" h="873989">
                  <a:moveTo>
                    <a:pt x="0" y="623160"/>
                  </a:moveTo>
                  <a:cubicBezTo>
                    <a:pt x="-78" y="689142"/>
                    <a:pt x="25938" y="752478"/>
                    <a:pt x="72383" y="799377"/>
                  </a:cubicBezTo>
                  <a:cubicBezTo>
                    <a:pt x="162029" y="888956"/>
                    <a:pt x="283777" y="888783"/>
                    <a:pt x="361352" y="846501"/>
                  </a:cubicBezTo>
                  <a:cubicBezTo>
                    <a:pt x="456319" y="795010"/>
                    <a:pt x="669920" y="640582"/>
                    <a:pt x="448142" y="0"/>
                  </a:cubicBezTo>
                  <a:cubicBezTo>
                    <a:pt x="448142" y="302544"/>
                    <a:pt x="0" y="333283"/>
                    <a:pt x="0" y="623160"/>
                  </a:cubicBezTo>
                  <a:close/>
                </a:path>
              </a:pathLst>
            </a:custGeom>
            <a:solidFill>
              <a:srgbClr val="FF9C1A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16" name="Forma libre 29">
              <a:extLst>
                <a:ext uri="{FF2B5EF4-FFF2-40B4-BE49-F238E27FC236}">
                  <a16:creationId xmlns:a16="http://schemas.microsoft.com/office/drawing/2014/main" id="{08C7DE6F-F3D1-9681-7175-E3D317BC4BD5}"/>
                </a:ext>
              </a:extLst>
            </p:cNvPr>
            <p:cNvSpPr/>
            <p:nvPr/>
          </p:nvSpPr>
          <p:spPr>
            <a:xfrm>
              <a:off x="4116863" y="4035346"/>
              <a:ext cx="521650" cy="873815"/>
            </a:xfrm>
            <a:custGeom>
              <a:avLst/>
              <a:gdLst>
                <a:gd name="connsiteX0" fmla="*/ 521650 w 521650"/>
                <a:gd name="connsiteY0" fmla="*/ 264715 h 873815"/>
                <a:gd name="connsiteX1" fmla="*/ 448099 w 521650"/>
                <a:gd name="connsiteY1" fmla="*/ 0 h 873815"/>
                <a:gd name="connsiteX2" fmla="*/ 0 w 521650"/>
                <a:gd name="connsiteY2" fmla="*/ 622987 h 873815"/>
                <a:gd name="connsiteX3" fmla="*/ 72383 w 521650"/>
                <a:gd name="connsiteY3" fmla="*/ 799204 h 873815"/>
                <a:gd name="connsiteX4" fmla="*/ 361309 w 521650"/>
                <a:gd name="connsiteY4" fmla="*/ 846501 h 873815"/>
                <a:gd name="connsiteX5" fmla="*/ 521650 w 521650"/>
                <a:gd name="connsiteY5" fmla="*/ 264715 h 873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21650" h="873815">
                  <a:moveTo>
                    <a:pt x="521650" y="264715"/>
                  </a:moveTo>
                  <a:cubicBezTo>
                    <a:pt x="506940" y="185469"/>
                    <a:pt x="483360" y="104321"/>
                    <a:pt x="448099" y="0"/>
                  </a:cubicBezTo>
                  <a:cubicBezTo>
                    <a:pt x="448099" y="302371"/>
                    <a:pt x="0" y="333110"/>
                    <a:pt x="0" y="622987"/>
                  </a:cubicBezTo>
                  <a:cubicBezTo>
                    <a:pt x="-99" y="688969"/>
                    <a:pt x="25921" y="752314"/>
                    <a:pt x="72383" y="799204"/>
                  </a:cubicBezTo>
                  <a:cubicBezTo>
                    <a:pt x="161986" y="888783"/>
                    <a:pt x="284686" y="888523"/>
                    <a:pt x="361309" y="846501"/>
                  </a:cubicBezTo>
                  <a:cubicBezTo>
                    <a:pt x="182753" y="656665"/>
                    <a:pt x="245964" y="436912"/>
                    <a:pt x="521650" y="264715"/>
                  </a:cubicBezTo>
                  <a:close/>
                </a:path>
              </a:pathLst>
            </a:custGeom>
            <a:solidFill>
              <a:srgbClr val="0DA9FF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17" name="Forma libre 30">
              <a:extLst>
                <a:ext uri="{FF2B5EF4-FFF2-40B4-BE49-F238E27FC236}">
                  <a16:creationId xmlns:a16="http://schemas.microsoft.com/office/drawing/2014/main" id="{67DE6E3A-B1D0-B0E0-244E-2147353778C6}"/>
                </a:ext>
              </a:extLst>
            </p:cNvPr>
            <p:cNvSpPr/>
            <p:nvPr/>
          </p:nvSpPr>
          <p:spPr>
            <a:xfrm>
              <a:off x="3799123" y="4035346"/>
              <a:ext cx="521693" cy="1079785"/>
            </a:xfrm>
            <a:custGeom>
              <a:avLst/>
              <a:gdLst>
                <a:gd name="connsiteX0" fmla="*/ 521693 w 521693"/>
                <a:gd name="connsiteY0" fmla="*/ 264715 h 1079785"/>
                <a:gd name="connsiteX1" fmla="*/ 448142 w 521693"/>
                <a:gd name="connsiteY1" fmla="*/ 0 h 1079785"/>
                <a:gd name="connsiteX2" fmla="*/ 0 w 521693"/>
                <a:gd name="connsiteY2" fmla="*/ 622987 h 1079785"/>
                <a:gd name="connsiteX3" fmla="*/ 120537 w 521693"/>
                <a:gd name="connsiteY3" fmla="*/ 837119 h 1079785"/>
                <a:gd name="connsiteX4" fmla="*/ 109029 w 521693"/>
                <a:gd name="connsiteY4" fmla="*/ 1079786 h 1079785"/>
                <a:gd name="connsiteX5" fmla="*/ 166485 w 521693"/>
                <a:gd name="connsiteY5" fmla="*/ 1070231 h 1079785"/>
                <a:gd name="connsiteX6" fmla="*/ 157442 w 521693"/>
                <a:gd name="connsiteY6" fmla="*/ 855710 h 1079785"/>
                <a:gd name="connsiteX7" fmla="*/ 361265 w 521693"/>
                <a:gd name="connsiteY7" fmla="*/ 846587 h 1079785"/>
                <a:gd name="connsiteX8" fmla="*/ 521693 w 521693"/>
                <a:gd name="connsiteY8" fmla="*/ 264715 h 1079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21693" h="1079785">
                  <a:moveTo>
                    <a:pt x="521693" y="264715"/>
                  </a:moveTo>
                  <a:cubicBezTo>
                    <a:pt x="506983" y="185469"/>
                    <a:pt x="483403" y="104321"/>
                    <a:pt x="448142" y="0"/>
                  </a:cubicBezTo>
                  <a:cubicBezTo>
                    <a:pt x="448142" y="302371"/>
                    <a:pt x="0" y="333110"/>
                    <a:pt x="0" y="622987"/>
                  </a:cubicBezTo>
                  <a:cubicBezTo>
                    <a:pt x="0" y="771665"/>
                    <a:pt x="120537" y="837119"/>
                    <a:pt x="120537" y="837119"/>
                  </a:cubicBezTo>
                  <a:cubicBezTo>
                    <a:pt x="101821" y="916616"/>
                    <a:pt x="97922" y="998875"/>
                    <a:pt x="109029" y="1079786"/>
                  </a:cubicBezTo>
                  <a:lnTo>
                    <a:pt x="166485" y="1070231"/>
                  </a:lnTo>
                  <a:cubicBezTo>
                    <a:pt x="138406" y="972525"/>
                    <a:pt x="155625" y="866129"/>
                    <a:pt x="157442" y="855710"/>
                  </a:cubicBezTo>
                  <a:cubicBezTo>
                    <a:pt x="230994" y="885151"/>
                    <a:pt x="306838" y="876418"/>
                    <a:pt x="361265" y="846587"/>
                  </a:cubicBezTo>
                  <a:cubicBezTo>
                    <a:pt x="182969" y="656665"/>
                    <a:pt x="245834" y="436955"/>
                    <a:pt x="521693" y="264715"/>
                  </a:cubicBezTo>
                  <a:close/>
                </a:path>
              </a:pathLst>
            </a:custGeom>
            <a:solidFill>
              <a:srgbClr val="00A443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18" name="Forma libre 31">
              <a:extLst>
                <a:ext uri="{FF2B5EF4-FFF2-40B4-BE49-F238E27FC236}">
                  <a16:creationId xmlns:a16="http://schemas.microsoft.com/office/drawing/2014/main" id="{820689BC-D217-F8A4-334F-0B14ECB1B0DD}"/>
                </a:ext>
              </a:extLst>
            </p:cNvPr>
            <p:cNvSpPr/>
            <p:nvPr/>
          </p:nvSpPr>
          <p:spPr>
            <a:xfrm>
              <a:off x="5180845" y="4950447"/>
              <a:ext cx="552325" cy="590841"/>
            </a:xfrm>
            <a:custGeom>
              <a:avLst/>
              <a:gdLst>
                <a:gd name="connsiteX0" fmla="*/ 282002 w 552325"/>
                <a:gd name="connsiteY0" fmla="*/ 276096 h 590841"/>
                <a:gd name="connsiteX1" fmla="*/ 282002 w 552325"/>
                <a:gd name="connsiteY1" fmla="*/ 348987 h 590841"/>
                <a:gd name="connsiteX2" fmla="*/ 464409 w 552325"/>
                <a:gd name="connsiteY2" fmla="*/ 348987 h 590841"/>
                <a:gd name="connsiteX3" fmla="*/ 442776 w 552325"/>
                <a:gd name="connsiteY3" fmla="*/ 423521 h 590841"/>
                <a:gd name="connsiteX4" fmla="*/ 379998 w 552325"/>
                <a:gd name="connsiteY4" fmla="*/ 488932 h 590841"/>
                <a:gd name="connsiteX5" fmla="*/ 282002 w 552325"/>
                <a:gd name="connsiteY5" fmla="*/ 511889 h 590841"/>
                <a:gd name="connsiteX6" fmla="*/ 114782 w 552325"/>
                <a:gd name="connsiteY6" fmla="*/ 411545 h 590841"/>
                <a:gd name="connsiteX7" fmla="*/ 88563 w 552325"/>
                <a:gd name="connsiteY7" fmla="*/ 295594 h 590841"/>
                <a:gd name="connsiteX8" fmla="*/ 103317 w 552325"/>
                <a:gd name="connsiteY8" fmla="*/ 204805 h 590841"/>
                <a:gd name="connsiteX9" fmla="*/ 144721 w 552325"/>
                <a:gd name="connsiteY9" fmla="*/ 136800 h 590841"/>
                <a:gd name="connsiteX10" fmla="*/ 207024 w 552325"/>
                <a:gd name="connsiteY10" fmla="*/ 94216 h 590841"/>
                <a:gd name="connsiteX11" fmla="*/ 284468 w 552325"/>
                <a:gd name="connsiteY11" fmla="*/ 79473 h 590841"/>
                <a:gd name="connsiteX12" fmla="*/ 387786 w 552325"/>
                <a:gd name="connsiteY12" fmla="*/ 107315 h 590841"/>
                <a:gd name="connsiteX13" fmla="*/ 460731 w 552325"/>
                <a:gd name="connsiteY13" fmla="*/ 192527 h 590841"/>
                <a:gd name="connsiteX14" fmla="*/ 531210 w 552325"/>
                <a:gd name="connsiteY14" fmla="*/ 149943 h 590841"/>
                <a:gd name="connsiteX15" fmla="*/ 467697 w 552325"/>
                <a:gd name="connsiteY15" fmla="*/ 65552 h 590841"/>
                <a:gd name="connsiteX16" fmla="*/ 382032 w 552325"/>
                <a:gd name="connsiteY16" fmla="*/ 16396 h 590841"/>
                <a:gd name="connsiteX17" fmla="*/ 284468 w 552325"/>
                <a:gd name="connsiteY17" fmla="*/ 11 h 590841"/>
                <a:gd name="connsiteX18" fmla="*/ 171330 w 552325"/>
                <a:gd name="connsiteY18" fmla="*/ 20892 h 590841"/>
                <a:gd name="connsiteX19" fmla="*/ 80775 w 552325"/>
                <a:gd name="connsiteY19" fmla="*/ 80727 h 590841"/>
                <a:gd name="connsiteX20" fmla="*/ 21329 w 552325"/>
                <a:gd name="connsiteY20" fmla="*/ 174110 h 590841"/>
                <a:gd name="connsiteX21" fmla="*/ 21329 w 552325"/>
                <a:gd name="connsiteY21" fmla="*/ 417382 h 590841"/>
                <a:gd name="connsiteX22" fmla="*/ 81597 w 552325"/>
                <a:gd name="connsiteY22" fmla="*/ 510549 h 590841"/>
                <a:gd name="connsiteX23" fmla="*/ 171762 w 552325"/>
                <a:gd name="connsiteY23" fmla="*/ 569908 h 590841"/>
                <a:gd name="connsiteX24" fmla="*/ 282002 w 552325"/>
                <a:gd name="connsiteY24" fmla="*/ 590832 h 590841"/>
                <a:gd name="connsiteX25" fmla="*/ 421792 w 552325"/>
                <a:gd name="connsiteY25" fmla="*/ 556808 h 590841"/>
                <a:gd name="connsiteX26" fmla="*/ 517712 w 552325"/>
                <a:gd name="connsiteY26" fmla="*/ 459750 h 590841"/>
                <a:gd name="connsiteX27" fmla="*/ 552324 w 552325"/>
                <a:gd name="connsiteY27" fmla="*/ 307397 h 590841"/>
                <a:gd name="connsiteX28" fmla="*/ 552324 w 552325"/>
                <a:gd name="connsiteY28" fmla="*/ 292222 h 590841"/>
                <a:gd name="connsiteX29" fmla="*/ 551502 w 552325"/>
                <a:gd name="connsiteY29" fmla="*/ 276269 h 590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52325" h="590841">
                  <a:moveTo>
                    <a:pt x="282002" y="276096"/>
                  </a:moveTo>
                  <a:lnTo>
                    <a:pt x="282002" y="348987"/>
                  </a:lnTo>
                  <a:lnTo>
                    <a:pt x="464409" y="348987"/>
                  </a:lnTo>
                  <a:cubicBezTo>
                    <a:pt x="461757" y="374931"/>
                    <a:pt x="454427" y="400184"/>
                    <a:pt x="442776" y="423521"/>
                  </a:cubicBezTo>
                  <a:cubicBezTo>
                    <a:pt x="428793" y="451056"/>
                    <a:pt x="406944" y="473818"/>
                    <a:pt x="379998" y="488932"/>
                  </a:cubicBezTo>
                  <a:cubicBezTo>
                    <a:pt x="352914" y="504237"/>
                    <a:pt x="320249" y="511889"/>
                    <a:pt x="282002" y="511889"/>
                  </a:cubicBezTo>
                  <a:cubicBezTo>
                    <a:pt x="211687" y="512996"/>
                    <a:pt x="146846" y="474090"/>
                    <a:pt x="114782" y="411545"/>
                  </a:cubicBezTo>
                  <a:cubicBezTo>
                    <a:pt x="97303" y="379034"/>
                    <a:pt x="88563" y="340384"/>
                    <a:pt x="88563" y="295594"/>
                  </a:cubicBezTo>
                  <a:cubicBezTo>
                    <a:pt x="88083" y="264700"/>
                    <a:pt x="93076" y="233962"/>
                    <a:pt x="103317" y="204805"/>
                  </a:cubicBezTo>
                  <a:cubicBezTo>
                    <a:pt x="112246" y="179510"/>
                    <a:pt x="126347" y="156350"/>
                    <a:pt x="144721" y="136800"/>
                  </a:cubicBezTo>
                  <a:cubicBezTo>
                    <a:pt x="162266" y="118391"/>
                    <a:pt x="183496" y="103882"/>
                    <a:pt x="207024" y="94216"/>
                  </a:cubicBezTo>
                  <a:cubicBezTo>
                    <a:pt x="231611" y="84233"/>
                    <a:pt x="257934" y="79222"/>
                    <a:pt x="284468" y="79473"/>
                  </a:cubicBezTo>
                  <a:cubicBezTo>
                    <a:pt x="320846" y="78820"/>
                    <a:pt x="356670" y="88470"/>
                    <a:pt x="387786" y="107315"/>
                  </a:cubicBezTo>
                  <a:cubicBezTo>
                    <a:pt x="417812" y="125905"/>
                    <a:pt x="442127" y="154309"/>
                    <a:pt x="460731" y="192527"/>
                  </a:cubicBezTo>
                  <a:lnTo>
                    <a:pt x="531210" y="149943"/>
                  </a:lnTo>
                  <a:cubicBezTo>
                    <a:pt x="516388" y="117557"/>
                    <a:pt x="494721" y="88768"/>
                    <a:pt x="467697" y="65552"/>
                  </a:cubicBezTo>
                  <a:cubicBezTo>
                    <a:pt x="442378" y="44091"/>
                    <a:pt x="413343" y="27429"/>
                    <a:pt x="382032" y="16396"/>
                  </a:cubicBezTo>
                  <a:cubicBezTo>
                    <a:pt x="350673" y="5454"/>
                    <a:pt x="317683" y="-89"/>
                    <a:pt x="284468" y="11"/>
                  </a:cubicBezTo>
                  <a:cubicBezTo>
                    <a:pt x="245768" y="-318"/>
                    <a:pt x="207361" y="6773"/>
                    <a:pt x="171330" y="20892"/>
                  </a:cubicBezTo>
                  <a:cubicBezTo>
                    <a:pt x="137271" y="34251"/>
                    <a:pt x="106414" y="54640"/>
                    <a:pt x="80775" y="80727"/>
                  </a:cubicBezTo>
                  <a:cubicBezTo>
                    <a:pt x="54807" y="107488"/>
                    <a:pt x="34581" y="139264"/>
                    <a:pt x="21329" y="174110"/>
                  </a:cubicBezTo>
                  <a:cubicBezTo>
                    <a:pt x="-7110" y="252712"/>
                    <a:pt x="-7110" y="338780"/>
                    <a:pt x="21329" y="417382"/>
                  </a:cubicBezTo>
                  <a:cubicBezTo>
                    <a:pt x="34581" y="452357"/>
                    <a:pt x="55123" y="484116"/>
                    <a:pt x="81597" y="510549"/>
                  </a:cubicBezTo>
                  <a:cubicBezTo>
                    <a:pt x="107401" y="536134"/>
                    <a:pt x="138054" y="556315"/>
                    <a:pt x="171762" y="569908"/>
                  </a:cubicBezTo>
                  <a:cubicBezTo>
                    <a:pt x="206781" y="584032"/>
                    <a:pt x="244240" y="591139"/>
                    <a:pt x="282002" y="590832"/>
                  </a:cubicBezTo>
                  <a:cubicBezTo>
                    <a:pt x="334470" y="590832"/>
                    <a:pt x="381067" y="579492"/>
                    <a:pt x="421792" y="556808"/>
                  </a:cubicBezTo>
                  <a:cubicBezTo>
                    <a:pt x="462388" y="534279"/>
                    <a:pt x="495677" y="500596"/>
                    <a:pt x="517712" y="459750"/>
                  </a:cubicBezTo>
                  <a:cubicBezTo>
                    <a:pt x="540958" y="417697"/>
                    <a:pt x="552497" y="366916"/>
                    <a:pt x="552324" y="307397"/>
                  </a:cubicBezTo>
                  <a:lnTo>
                    <a:pt x="552324" y="292222"/>
                  </a:lnTo>
                  <a:cubicBezTo>
                    <a:pt x="552324" y="286896"/>
                    <a:pt x="552051" y="281570"/>
                    <a:pt x="551502" y="276269"/>
                  </a:cubicBezTo>
                  <a:close/>
                </a:path>
              </a:pathLst>
            </a:custGeom>
            <a:solidFill>
              <a:srgbClr val="00A443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19" name="Forma libre 32">
              <a:extLst>
                <a:ext uri="{FF2B5EF4-FFF2-40B4-BE49-F238E27FC236}">
                  <a16:creationId xmlns:a16="http://schemas.microsoft.com/office/drawing/2014/main" id="{E17760B8-2A97-78DA-9EFF-70E169732D20}"/>
                </a:ext>
              </a:extLst>
            </p:cNvPr>
            <p:cNvSpPr/>
            <p:nvPr/>
          </p:nvSpPr>
          <p:spPr>
            <a:xfrm>
              <a:off x="5763760" y="5108536"/>
              <a:ext cx="368935" cy="433456"/>
            </a:xfrm>
            <a:custGeom>
              <a:avLst/>
              <a:gdLst>
                <a:gd name="connsiteX0" fmla="*/ 311983 w 368935"/>
                <a:gd name="connsiteY0" fmla="*/ 38934 h 433456"/>
                <a:gd name="connsiteX1" fmla="*/ 252926 w 368935"/>
                <a:gd name="connsiteY1" fmla="*/ 9449 h 433456"/>
                <a:gd name="connsiteX2" fmla="*/ 182837 w 368935"/>
                <a:gd name="connsiteY2" fmla="*/ 25 h 433456"/>
                <a:gd name="connsiteX3" fmla="*/ 81206 w 368935"/>
                <a:gd name="connsiteY3" fmla="*/ 25013 h 433456"/>
                <a:gd name="connsiteX4" fmla="*/ 13842 w 368935"/>
                <a:gd name="connsiteY4" fmla="*/ 100801 h 433456"/>
                <a:gd name="connsiteX5" fmla="*/ 76966 w 368935"/>
                <a:gd name="connsiteY5" fmla="*/ 136814 h 433456"/>
                <a:gd name="connsiteX6" fmla="*/ 115905 w 368935"/>
                <a:gd name="connsiteY6" fmla="*/ 89257 h 433456"/>
                <a:gd name="connsiteX7" fmla="*/ 181063 w 368935"/>
                <a:gd name="connsiteY7" fmla="*/ 71964 h 433456"/>
                <a:gd name="connsiteX8" fmla="*/ 234798 w 368935"/>
                <a:gd name="connsiteY8" fmla="*/ 81778 h 433456"/>
                <a:gd name="connsiteX9" fmla="*/ 273737 w 368935"/>
                <a:gd name="connsiteY9" fmla="*/ 113727 h 433456"/>
                <a:gd name="connsiteX10" fmla="*/ 288490 w 368935"/>
                <a:gd name="connsiteY10" fmla="*/ 171876 h 433456"/>
                <a:gd name="connsiteX11" fmla="*/ 288490 w 368935"/>
                <a:gd name="connsiteY11" fmla="*/ 218437 h 433456"/>
                <a:gd name="connsiteX12" fmla="*/ 279448 w 368935"/>
                <a:gd name="connsiteY12" fmla="*/ 209791 h 433456"/>
                <a:gd name="connsiteX13" fmla="*/ 167953 w 368935"/>
                <a:gd name="connsiteY13" fmla="*/ 176199 h 433456"/>
                <a:gd name="connsiteX14" fmla="*/ 82721 w 368935"/>
                <a:gd name="connsiteY14" fmla="*/ 190941 h 433456"/>
                <a:gd name="connsiteX15" fmla="*/ 22149 w 368935"/>
                <a:gd name="connsiteY15" fmla="*/ 234780 h 433456"/>
                <a:gd name="connsiteX16" fmla="*/ 21717 w 368935"/>
                <a:gd name="connsiteY16" fmla="*/ 374422 h 433456"/>
                <a:gd name="connsiteX17" fmla="*/ 80731 w 368935"/>
                <a:gd name="connsiteY17" fmla="*/ 418260 h 433456"/>
                <a:gd name="connsiteX18" fmla="*/ 163973 w 368935"/>
                <a:gd name="connsiteY18" fmla="*/ 433435 h 433456"/>
                <a:gd name="connsiteX19" fmla="*/ 277891 w 368935"/>
                <a:gd name="connsiteY19" fmla="*/ 398589 h 433456"/>
                <a:gd name="connsiteX20" fmla="*/ 292644 w 368935"/>
                <a:gd name="connsiteY20" fmla="*/ 383025 h 433456"/>
                <a:gd name="connsiteX21" fmla="*/ 292644 w 368935"/>
                <a:gd name="connsiteY21" fmla="*/ 424399 h 433456"/>
                <a:gd name="connsiteX22" fmla="*/ 368877 w 368935"/>
                <a:gd name="connsiteY22" fmla="*/ 424399 h 433456"/>
                <a:gd name="connsiteX23" fmla="*/ 368877 w 368935"/>
                <a:gd name="connsiteY23" fmla="*/ 164699 h 433456"/>
                <a:gd name="connsiteX24" fmla="*/ 353345 w 368935"/>
                <a:gd name="connsiteY24" fmla="*/ 90122 h 433456"/>
                <a:gd name="connsiteX25" fmla="*/ 311983 w 368935"/>
                <a:gd name="connsiteY25" fmla="*/ 38934 h 433456"/>
                <a:gd name="connsiteX26" fmla="*/ 261536 w 368935"/>
                <a:gd name="connsiteY26" fmla="*/ 353929 h 433456"/>
                <a:gd name="connsiteX27" fmla="*/ 187985 w 368935"/>
                <a:gd name="connsiteY27" fmla="*/ 371223 h 433456"/>
                <a:gd name="connsiteX28" fmla="*/ 112963 w 368935"/>
                <a:gd name="connsiteY28" fmla="*/ 353929 h 433456"/>
                <a:gd name="connsiteX29" fmla="*/ 83067 w 368935"/>
                <a:gd name="connsiteY29" fmla="*/ 303952 h 433456"/>
                <a:gd name="connsiteX30" fmla="*/ 112963 w 368935"/>
                <a:gd name="connsiteY30" fmla="*/ 252764 h 433456"/>
                <a:gd name="connsiteX31" fmla="*/ 187985 w 368935"/>
                <a:gd name="connsiteY31" fmla="*/ 235947 h 433456"/>
                <a:gd name="connsiteX32" fmla="*/ 261536 w 368935"/>
                <a:gd name="connsiteY32" fmla="*/ 253240 h 433456"/>
                <a:gd name="connsiteX33" fmla="*/ 291043 w 368935"/>
                <a:gd name="connsiteY33" fmla="*/ 304039 h 433456"/>
                <a:gd name="connsiteX34" fmla="*/ 261536 w 368935"/>
                <a:gd name="connsiteY34" fmla="*/ 353929 h 433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368935" h="433456">
                  <a:moveTo>
                    <a:pt x="311983" y="38934"/>
                  </a:moveTo>
                  <a:cubicBezTo>
                    <a:pt x="294396" y="25376"/>
                    <a:pt x="274338" y="15364"/>
                    <a:pt x="252926" y="9449"/>
                  </a:cubicBezTo>
                  <a:cubicBezTo>
                    <a:pt x="230113" y="3077"/>
                    <a:pt x="206524" y="-92"/>
                    <a:pt x="182837" y="25"/>
                  </a:cubicBezTo>
                  <a:cubicBezTo>
                    <a:pt x="147372" y="-524"/>
                    <a:pt x="112366" y="8083"/>
                    <a:pt x="81206" y="25013"/>
                  </a:cubicBezTo>
                  <a:cubicBezTo>
                    <a:pt x="50834" y="41952"/>
                    <a:pt x="27090" y="68666"/>
                    <a:pt x="13842" y="100801"/>
                  </a:cubicBezTo>
                  <a:lnTo>
                    <a:pt x="76966" y="136814"/>
                  </a:lnTo>
                  <a:cubicBezTo>
                    <a:pt x="84620" y="117268"/>
                    <a:pt x="98248" y="100628"/>
                    <a:pt x="115905" y="89257"/>
                  </a:cubicBezTo>
                  <a:cubicBezTo>
                    <a:pt x="133644" y="77727"/>
                    <a:pt x="155363" y="71964"/>
                    <a:pt x="181063" y="71964"/>
                  </a:cubicBezTo>
                  <a:cubicBezTo>
                    <a:pt x="199442" y="71709"/>
                    <a:pt x="217695" y="75042"/>
                    <a:pt x="234798" y="81778"/>
                  </a:cubicBezTo>
                  <a:cubicBezTo>
                    <a:pt x="250733" y="88211"/>
                    <a:pt x="264322" y="99361"/>
                    <a:pt x="273737" y="113727"/>
                  </a:cubicBezTo>
                  <a:cubicBezTo>
                    <a:pt x="283545" y="128483"/>
                    <a:pt x="288460" y="147868"/>
                    <a:pt x="288490" y="171876"/>
                  </a:cubicBezTo>
                  <a:lnTo>
                    <a:pt x="288490" y="218437"/>
                  </a:lnTo>
                  <a:cubicBezTo>
                    <a:pt x="285635" y="215394"/>
                    <a:pt x="282615" y="212506"/>
                    <a:pt x="279448" y="209791"/>
                  </a:cubicBezTo>
                  <a:cubicBezTo>
                    <a:pt x="253748" y="187396"/>
                    <a:pt x="216583" y="176199"/>
                    <a:pt x="167953" y="176199"/>
                  </a:cubicBezTo>
                  <a:cubicBezTo>
                    <a:pt x="138879" y="175840"/>
                    <a:pt x="109982" y="180838"/>
                    <a:pt x="82721" y="190941"/>
                  </a:cubicBezTo>
                  <a:cubicBezTo>
                    <a:pt x="58778" y="199519"/>
                    <a:pt x="37772" y="214724"/>
                    <a:pt x="22149" y="234780"/>
                  </a:cubicBezTo>
                  <a:cubicBezTo>
                    <a:pt x="-7224" y="276651"/>
                    <a:pt x="-7397" y="332369"/>
                    <a:pt x="21717" y="374422"/>
                  </a:cubicBezTo>
                  <a:cubicBezTo>
                    <a:pt x="37002" y="394158"/>
                    <a:pt x="57415" y="409320"/>
                    <a:pt x="80731" y="418260"/>
                  </a:cubicBezTo>
                  <a:cubicBezTo>
                    <a:pt x="107226" y="428679"/>
                    <a:pt x="135500" y="433833"/>
                    <a:pt x="163973" y="433435"/>
                  </a:cubicBezTo>
                  <a:cubicBezTo>
                    <a:pt x="213006" y="433435"/>
                    <a:pt x="250979" y="421818"/>
                    <a:pt x="277891" y="398589"/>
                  </a:cubicBezTo>
                  <a:cubicBezTo>
                    <a:pt x="283307" y="393898"/>
                    <a:pt x="288252" y="388684"/>
                    <a:pt x="292644" y="383025"/>
                  </a:cubicBezTo>
                  <a:lnTo>
                    <a:pt x="292644" y="424399"/>
                  </a:lnTo>
                  <a:lnTo>
                    <a:pt x="368877" y="424399"/>
                  </a:lnTo>
                  <a:lnTo>
                    <a:pt x="368877" y="164699"/>
                  </a:lnTo>
                  <a:cubicBezTo>
                    <a:pt x="369561" y="138971"/>
                    <a:pt x="364244" y="113442"/>
                    <a:pt x="353345" y="90122"/>
                  </a:cubicBezTo>
                  <a:cubicBezTo>
                    <a:pt x="343585" y="70170"/>
                    <a:pt x="329445" y="52674"/>
                    <a:pt x="311983" y="38934"/>
                  </a:cubicBezTo>
                  <a:close/>
                  <a:moveTo>
                    <a:pt x="261536" y="353929"/>
                  </a:moveTo>
                  <a:cubicBezTo>
                    <a:pt x="241894" y="365460"/>
                    <a:pt x="217375" y="371223"/>
                    <a:pt x="187985" y="371223"/>
                  </a:cubicBezTo>
                  <a:cubicBezTo>
                    <a:pt x="157903" y="371223"/>
                    <a:pt x="132896" y="365460"/>
                    <a:pt x="112963" y="353929"/>
                  </a:cubicBezTo>
                  <a:cubicBezTo>
                    <a:pt x="93031" y="342399"/>
                    <a:pt x="83067" y="325742"/>
                    <a:pt x="83067" y="303952"/>
                  </a:cubicBezTo>
                  <a:cubicBezTo>
                    <a:pt x="82180" y="282522"/>
                    <a:pt x="93853" y="262535"/>
                    <a:pt x="112963" y="252764"/>
                  </a:cubicBezTo>
                  <a:cubicBezTo>
                    <a:pt x="132921" y="241580"/>
                    <a:pt x="157929" y="235977"/>
                    <a:pt x="187985" y="235947"/>
                  </a:cubicBezTo>
                  <a:cubicBezTo>
                    <a:pt x="217492" y="235947"/>
                    <a:pt x="242011" y="241710"/>
                    <a:pt x="261536" y="253240"/>
                  </a:cubicBezTo>
                  <a:cubicBezTo>
                    <a:pt x="280296" y="263127"/>
                    <a:pt x="291753" y="282855"/>
                    <a:pt x="291043" y="304039"/>
                  </a:cubicBezTo>
                  <a:cubicBezTo>
                    <a:pt x="291043" y="325828"/>
                    <a:pt x="281209" y="342460"/>
                    <a:pt x="261536" y="353929"/>
                  </a:cubicBezTo>
                  <a:close/>
                </a:path>
              </a:pathLst>
            </a:custGeom>
            <a:solidFill>
              <a:srgbClr val="00A443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20" name="Forma libre 33">
              <a:extLst>
                <a:ext uri="{FF2B5EF4-FFF2-40B4-BE49-F238E27FC236}">
                  <a16:creationId xmlns:a16="http://schemas.microsoft.com/office/drawing/2014/main" id="{014A0365-8F1E-1DFF-E7AE-0F25C1F89D88}"/>
                </a:ext>
              </a:extLst>
            </p:cNvPr>
            <p:cNvSpPr/>
            <p:nvPr/>
          </p:nvSpPr>
          <p:spPr>
            <a:xfrm>
              <a:off x="6173437" y="5108611"/>
              <a:ext cx="349074" cy="433415"/>
            </a:xfrm>
            <a:custGeom>
              <a:avLst/>
              <a:gdLst>
                <a:gd name="connsiteX0" fmla="*/ 317740 w 349074"/>
                <a:gd name="connsiteY0" fmla="*/ 233018 h 433415"/>
                <a:gd name="connsiteX1" fmla="*/ 220610 w 349074"/>
                <a:gd name="connsiteY1" fmla="*/ 186716 h 433415"/>
                <a:gd name="connsiteX2" fmla="*/ 179594 w 349074"/>
                <a:gd name="connsiteY2" fmla="*/ 176902 h 433415"/>
                <a:gd name="connsiteX3" fmla="*/ 136329 w 349074"/>
                <a:gd name="connsiteY3" fmla="*/ 162981 h 433415"/>
                <a:gd name="connsiteX4" fmla="*/ 106043 w 349074"/>
                <a:gd name="connsiteY4" fmla="*/ 144953 h 433415"/>
                <a:gd name="connsiteX5" fmla="*/ 94578 w 349074"/>
                <a:gd name="connsiteY5" fmla="*/ 117111 h 433415"/>
                <a:gd name="connsiteX6" fmla="*/ 116211 w 349074"/>
                <a:gd name="connsiteY6" fmla="*/ 82265 h 433415"/>
                <a:gd name="connsiteX7" fmla="*/ 173191 w 349074"/>
                <a:gd name="connsiteY7" fmla="*/ 68776 h 433415"/>
                <a:gd name="connsiteX8" fmla="*/ 237527 w 349074"/>
                <a:gd name="connsiteY8" fmla="*/ 84729 h 433415"/>
                <a:gd name="connsiteX9" fmla="*/ 277288 w 349074"/>
                <a:gd name="connsiteY9" fmla="*/ 139203 h 433415"/>
                <a:gd name="connsiteX10" fmla="*/ 344392 w 349074"/>
                <a:gd name="connsiteY10" fmla="*/ 114603 h 433415"/>
                <a:gd name="connsiteX11" fmla="*/ 309131 w 349074"/>
                <a:gd name="connsiteY11" fmla="*/ 51527 h 433415"/>
                <a:gd name="connsiteX12" fmla="*/ 249684 w 349074"/>
                <a:gd name="connsiteY12" fmla="*/ 13006 h 433415"/>
                <a:gd name="connsiteX13" fmla="*/ 173061 w 349074"/>
                <a:gd name="connsiteY13" fmla="*/ 36 h 433415"/>
                <a:gd name="connsiteX14" fmla="*/ 90857 w 349074"/>
                <a:gd name="connsiteY14" fmla="*/ 15211 h 433415"/>
                <a:gd name="connsiteX15" fmla="*/ 35131 w 349074"/>
                <a:gd name="connsiteY15" fmla="*/ 56974 h 433415"/>
                <a:gd name="connsiteX16" fmla="*/ 15056 w 349074"/>
                <a:gd name="connsiteY16" fmla="*/ 118019 h 433415"/>
                <a:gd name="connsiteX17" fmla="*/ 45342 w 349074"/>
                <a:gd name="connsiteY17" fmla="*/ 195406 h 433415"/>
                <a:gd name="connsiteX18" fmla="*/ 142905 w 349074"/>
                <a:gd name="connsiteY18" fmla="*/ 243351 h 433415"/>
                <a:gd name="connsiteX19" fmla="*/ 184700 w 349074"/>
                <a:gd name="connsiteY19" fmla="*/ 253986 h 433415"/>
                <a:gd name="connsiteX20" fmla="*/ 249857 w 349074"/>
                <a:gd name="connsiteY20" fmla="*/ 276511 h 433415"/>
                <a:gd name="connsiteX21" fmla="*/ 270798 w 349074"/>
                <a:gd name="connsiteY21" fmla="*/ 312135 h 433415"/>
                <a:gd name="connsiteX22" fmla="*/ 246180 w 349074"/>
                <a:gd name="connsiteY22" fmla="*/ 350223 h 433415"/>
                <a:gd name="connsiteX23" fmla="*/ 177950 w 349074"/>
                <a:gd name="connsiteY23" fmla="*/ 365354 h 433415"/>
                <a:gd name="connsiteX24" fmla="*/ 130358 w 349074"/>
                <a:gd name="connsiteY24" fmla="*/ 357140 h 433415"/>
                <a:gd name="connsiteX25" fmla="*/ 90554 w 349074"/>
                <a:gd name="connsiteY25" fmla="*/ 332152 h 433415"/>
                <a:gd name="connsiteX26" fmla="*/ 65590 w 349074"/>
                <a:gd name="connsiteY26" fmla="*/ 289999 h 433415"/>
                <a:gd name="connsiteX27" fmla="*/ 0 w 349074"/>
                <a:gd name="connsiteY27" fmla="*/ 318663 h 433415"/>
                <a:gd name="connsiteX28" fmla="*/ 102452 w 349074"/>
                <a:gd name="connsiteY28" fmla="*/ 421038 h 433415"/>
                <a:gd name="connsiteX29" fmla="*/ 177864 w 349074"/>
                <a:gd name="connsiteY29" fmla="*/ 433360 h 433415"/>
                <a:gd name="connsiteX30" fmla="*/ 268721 w 349074"/>
                <a:gd name="connsiteY30" fmla="*/ 417364 h 433415"/>
                <a:gd name="connsiteX31" fmla="*/ 328124 w 349074"/>
                <a:gd name="connsiteY31" fmla="*/ 373526 h 433415"/>
                <a:gd name="connsiteX32" fmla="*/ 349065 w 349074"/>
                <a:gd name="connsiteY32" fmla="*/ 309627 h 433415"/>
                <a:gd name="connsiteX33" fmla="*/ 317740 w 349074"/>
                <a:gd name="connsiteY33" fmla="*/ 233018 h 43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349074" h="433415">
                  <a:moveTo>
                    <a:pt x="317740" y="233018"/>
                  </a:moveTo>
                  <a:cubicBezTo>
                    <a:pt x="296714" y="213075"/>
                    <a:pt x="264338" y="197641"/>
                    <a:pt x="220610" y="186716"/>
                  </a:cubicBezTo>
                  <a:lnTo>
                    <a:pt x="179594" y="176902"/>
                  </a:lnTo>
                  <a:cubicBezTo>
                    <a:pt x="164932" y="173050"/>
                    <a:pt x="150485" y="168402"/>
                    <a:pt x="136329" y="162981"/>
                  </a:cubicBezTo>
                  <a:cubicBezTo>
                    <a:pt x="125197" y="158908"/>
                    <a:pt x="114926" y="152795"/>
                    <a:pt x="106043" y="144953"/>
                  </a:cubicBezTo>
                  <a:cubicBezTo>
                    <a:pt x="98355" y="137776"/>
                    <a:pt x="94171" y="127617"/>
                    <a:pt x="94578" y="117111"/>
                  </a:cubicBezTo>
                  <a:cubicBezTo>
                    <a:pt x="94578" y="102900"/>
                    <a:pt x="101790" y="91288"/>
                    <a:pt x="116211" y="82265"/>
                  </a:cubicBezTo>
                  <a:cubicBezTo>
                    <a:pt x="130661" y="73273"/>
                    <a:pt x="149698" y="68776"/>
                    <a:pt x="173191" y="68776"/>
                  </a:cubicBezTo>
                  <a:cubicBezTo>
                    <a:pt x="195663" y="68387"/>
                    <a:pt x="217845" y="73887"/>
                    <a:pt x="237527" y="84729"/>
                  </a:cubicBezTo>
                  <a:cubicBezTo>
                    <a:pt x="256390" y="95421"/>
                    <a:pt x="269642" y="113579"/>
                    <a:pt x="277288" y="139203"/>
                  </a:cubicBezTo>
                  <a:lnTo>
                    <a:pt x="344392" y="114603"/>
                  </a:lnTo>
                  <a:cubicBezTo>
                    <a:pt x="338114" y="90959"/>
                    <a:pt x="325987" y="69269"/>
                    <a:pt x="309131" y="51527"/>
                  </a:cubicBezTo>
                  <a:cubicBezTo>
                    <a:pt x="292430" y="34424"/>
                    <a:pt x="272122" y="21264"/>
                    <a:pt x="249684" y="13006"/>
                  </a:cubicBezTo>
                  <a:cubicBezTo>
                    <a:pt x="225140" y="4087"/>
                    <a:pt x="199176" y="-305"/>
                    <a:pt x="173061" y="36"/>
                  </a:cubicBezTo>
                  <a:cubicBezTo>
                    <a:pt x="144917" y="-487"/>
                    <a:pt x="116955" y="4675"/>
                    <a:pt x="90857" y="15211"/>
                  </a:cubicBezTo>
                  <a:cubicBezTo>
                    <a:pt x="68909" y="23953"/>
                    <a:pt x="49677" y="38366"/>
                    <a:pt x="35131" y="56974"/>
                  </a:cubicBezTo>
                  <a:cubicBezTo>
                    <a:pt x="21806" y="74509"/>
                    <a:pt x="14736" y="96000"/>
                    <a:pt x="15056" y="118019"/>
                  </a:cubicBezTo>
                  <a:cubicBezTo>
                    <a:pt x="14342" y="146834"/>
                    <a:pt x="25254" y="174723"/>
                    <a:pt x="45342" y="195406"/>
                  </a:cubicBezTo>
                  <a:cubicBezTo>
                    <a:pt x="65534" y="216473"/>
                    <a:pt x="98052" y="232456"/>
                    <a:pt x="142905" y="243351"/>
                  </a:cubicBezTo>
                  <a:lnTo>
                    <a:pt x="184700" y="253986"/>
                  </a:lnTo>
                  <a:cubicBezTo>
                    <a:pt x="214207" y="260558"/>
                    <a:pt x="235926" y="268067"/>
                    <a:pt x="249857" y="276511"/>
                  </a:cubicBezTo>
                  <a:cubicBezTo>
                    <a:pt x="262967" y="283527"/>
                    <a:pt x="271049" y="297276"/>
                    <a:pt x="270798" y="312135"/>
                  </a:cubicBezTo>
                  <a:cubicBezTo>
                    <a:pt x="270798" y="327439"/>
                    <a:pt x="262590" y="340137"/>
                    <a:pt x="246180" y="350223"/>
                  </a:cubicBezTo>
                  <a:cubicBezTo>
                    <a:pt x="229769" y="360309"/>
                    <a:pt x="207025" y="365354"/>
                    <a:pt x="177950" y="365354"/>
                  </a:cubicBezTo>
                  <a:cubicBezTo>
                    <a:pt x="161730" y="365406"/>
                    <a:pt x="145622" y="362626"/>
                    <a:pt x="130358" y="357140"/>
                  </a:cubicBezTo>
                  <a:cubicBezTo>
                    <a:pt x="115371" y="351918"/>
                    <a:pt x="101764" y="343375"/>
                    <a:pt x="90554" y="332152"/>
                  </a:cubicBezTo>
                  <a:cubicBezTo>
                    <a:pt x="78972" y="320301"/>
                    <a:pt x="70410" y="305844"/>
                    <a:pt x="65590" y="289999"/>
                  </a:cubicBezTo>
                  <a:lnTo>
                    <a:pt x="0" y="318663"/>
                  </a:lnTo>
                  <a:cubicBezTo>
                    <a:pt x="16099" y="367015"/>
                    <a:pt x="54064" y="404951"/>
                    <a:pt x="102452" y="421038"/>
                  </a:cubicBezTo>
                  <a:cubicBezTo>
                    <a:pt x="126711" y="429378"/>
                    <a:pt x="152212" y="433546"/>
                    <a:pt x="177864" y="433360"/>
                  </a:cubicBezTo>
                  <a:cubicBezTo>
                    <a:pt x="208907" y="434030"/>
                    <a:pt x="239776" y="428596"/>
                    <a:pt x="268721" y="417364"/>
                  </a:cubicBezTo>
                  <a:cubicBezTo>
                    <a:pt x="292136" y="408406"/>
                    <a:pt x="312670" y="393253"/>
                    <a:pt x="328124" y="373526"/>
                  </a:cubicBezTo>
                  <a:cubicBezTo>
                    <a:pt x="342008" y="355138"/>
                    <a:pt x="349376" y="332657"/>
                    <a:pt x="349065" y="309627"/>
                  </a:cubicBezTo>
                  <a:cubicBezTo>
                    <a:pt x="349238" y="278469"/>
                    <a:pt x="338798" y="252936"/>
                    <a:pt x="317740" y="233018"/>
                  </a:cubicBezTo>
                  <a:close/>
                </a:path>
              </a:pathLst>
            </a:custGeom>
            <a:solidFill>
              <a:srgbClr val="00A443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21" name="Forma libre 34">
              <a:extLst>
                <a:ext uri="{FF2B5EF4-FFF2-40B4-BE49-F238E27FC236}">
                  <a16:creationId xmlns:a16="http://schemas.microsoft.com/office/drawing/2014/main" id="{F6BA4766-5FB9-9E11-9315-1664B0BA86BB}"/>
                </a:ext>
              </a:extLst>
            </p:cNvPr>
            <p:cNvSpPr/>
            <p:nvPr/>
          </p:nvSpPr>
          <p:spPr>
            <a:xfrm>
              <a:off x="5174095" y="5851476"/>
              <a:ext cx="219484" cy="237478"/>
            </a:xfrm>
            <a:custGeom>
              <a:avLst/>
              <a:gdLst>
                <a:gd name="connsiteX0" fmla="*/ 95184 w 219484"/>
                <a:gd name="connsiteY0" fmla="*/ 0 h 237478"/>
                <a:gd name="connsiteX1" fmla="*/ 0 w 219484"/>
                <a:gd name="connsiteY1" fmla="*/ 237478 h 237478"/>
                <a:gd name="connsiteX2" fmla="*/ 31930 w 219484"/>
                <a:gd name="connsiteY2" fmla="*/ 237478 h 237478"/>
                <a:gd name="connsiteX3" fmla="*/ 59187 w 219484"/>
                <a:gd name="connsiteY3" fmla="*/ 166922 h 237478"/>
                <a:gd name="connsiteX4" fmla="*/ 159606 w 219484"/>
                <a:gd name="connsiteY4" fmla="*/ 166922 h 237478"/>
                <a:gd name="connsiteX5" fmla="*/ 186906 w 219484"/>
                <a:gd name="connsiteY5" fmla="*/ 237478 h 237478"/>
                <a:gd name="connsiteX6" fmla="*/ 219485 w 219484"/>
                <a:gd name="connsiteY6" fmla="*/ 237478 h 237478"/>
                <a:gd name="connsiteX7" fmla="*/ 124301 w 219484"/>
                <a:gd name="connsiteY7" fmla="*/ 0 h 237478"/>
                <a:gd name="connsiteX8" fmla="*/ 69700 w 219484"/>
                <a:gd name="connsiteY8" fmla="*/ 140118 h 237478"/>
                <a:gd name="connsiteX9" fmla="*/ 99640 w 219484"/>
                <a:gd name="connsiteY9" fmla="*/ 62731 h 237478"/>
                <a:gd name="connsiteX10" fmla="*/ 109461 w 219484"/>
                <a:gd name="connsiteY10" fmla="*/ 37656 h 237478"/>
                <a:gd name="connsiteX11" fmla="*/ 119326 w 219484"/>
                <a:gd name="connsiteY11" fmla="*/ 62731 h 237478"/>
                <a:gd name="connsiteX12" fmla="*/ 149222 w 219484"/>
                <a:gd name="connsiteY12" fmla="*/ 140118 h 237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9484" h="237478">
                  <a:moveTo>
                    <a:pt x="95184" y="0"/>
                  </a:moveTo>
                  <a:lnTo>
                    <a:pt x="0" y="237478"/>
                  </a:lnTo>
                  <a:lnTo>
                    <a:pt x="31930" y="237478"/>
                  </a:lnTo>
                  <a:lnTo>
                    <a:pt x="59187" y="166922"/>
                  </a:lnTo>
                  <a:lnTo>
                    <a:pt x="159606" y="166922"/>
                  </a:lnTo>
                  <a:lnTo>
                    <a:pt x="186906" y="237478"/>
                  </a:lnTo>
                  <a:lnTo>
                    <a:pt x="219485" y="237478"/>
                  </a:lnTo>
                  <a:lnTo>
                    <a:pt x="124301" y="0"/>
                  </a:lnTo>
                  <a:close/>
                  <a:moveTo>
                    <a:pt x="69700" y="140118"/>
                  </a:moveTo>
                  <a:lnTo>
                    <a:pt x="99640" y="62731"/>
                  </a:lnTo>
                  <a:lnTo>
                    <a:pt x="109461" y="37656"/>
                  </a:lnTo>
                  <a:cubicBezTo>
                    <a:pt x="113528" y="48032"/>
                    <a:pt x="116816" y="56419"/>
                    <a:pt x="119326" y="62731"/>
                  </a:cubicBezTo>
                  <a:lnTo>
                    <a:pt x="149222" y="140118"/>
                  </a:lnTo>
                  <a:close/>
                </a:path>
              </a:pathLst>
            </a:custGeom>
            <a:solidFill>
              <a:srgbClr val="00A443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22" name="Forma libre 35">
              <a:extLst>
                <a:ext uri="{FF2B5EF4-FFF2-40B4-BE49-F238E27FC236}">
                  <a16:creationId xmlns:a16="http://schemas.microsoft.com/office/drawing/2014/main" id="{27682C2D-68E4-24A9-80A8-6FD975EB9AF4}"/>
                </a:ext>
              </a:extLst>
            </p:cNvPr>
            <p:cNvSpPr/>
            <p:nvPr/>
          </p:nvSpPr>
          <p:spPr>
            <a:xfrm>
              <a:off x="5413265" y="5914542"/>
              <a:ext cx="145779" cy="174412"/>
            </a:xfrm>
            <a:custGeom>
              <a:avLst/>
              <a:gdLst>
                <a:gd name="connsiteX0" fmla="*/ 114783 w 145779"/>
                <a:gd name="connsiteY0" fmla="*/ 8181 h 174412"/>
                <a:gd name="connsiteX1" fmla="*/ 81512 w 145779"/>
                <a:gd name="connsiteY1" fmla="*/ 10 h 174412"/>
                <a:gd name="connsiteX2" fmla="*/ 48241 w 145779"/>
                <a:gd name="connsiteY2" fmla="*/ 9003 h 174412"/>
                <a:gd name="connsiteX3" fmla="*/ 29204 w 145779"/>
                <a:gd name="connsiteY3" fmla="*/ 29625 h 174412"/>
                <a:gd name="connsiteX4" fmla="*/ 29204 w 145779"/>
                <a:gd name="connsiteY4" fmla="*/ 3080 h 174412"/>
                <a:gd name="connsiteX5" fmla="*/ 0 w 145779"/>
                <a:gd name="connsiteY5" fmla="*/ 3080 h 174412"/>
                <a:gd name="connsiteX6" fmla="*/ 0 w 145779"/>
                <a:gd name="connsiteY6" fmla="*/ 174412 h 174412"/>
                <a:gd name="connsiteX7" fmla="*/ 29204 w 145779"/>
                <a:gd name="connsiteY7" fmla="*/ 174412 h 174412"/>
                <a:gd name="connsiteX8" fmla="*/ 29204 w 145779"/>
                <a:gd name="connsiteY8" fmla="*/ 72642 h 174412"/>
                <a:gd name="connsiteX9" fmla="*/ 42184 w 145779"/>
                <a:gd name="connsiteY9" fmla="*/ 38531 h 174412"/>
                <a:gd name="connsiteX10" fmla="*/ 75455 w 145779"/>
                <a:gd name="connsiteY10" fmla="*/ 26166 h 174412"/>
                <a:gd name="connsiteX11" fmla="*/ 105178 w 145779"/>
                <a:gd name="connsiteY11" fmla="*/ 38358 h 174412"/>
                <a:gd name="connsiteX12" fmla="*/ 116557 w 145779"/>
                <a:gd name="connsiteY12" fmla="*/ 71604 h 174412"/>
                <a:gd name="connsiteX13" fmla="*/ 116557 w 145779"/>
                <a:gd name="connsiteY13" fmla="*/ 174412 h 174412"/>
                <a:gd name="connsiteX14" fmla="*/ 145761 w 145779"/>
                <a:gd name="connsiteY14" fmla="*/ 174412 h 174412"/>
                <a:gd name="connsiteX15" fmla="*/ 145761 w 145779"/>
                <a:gd name="connsiteY15" fmla="*/ 67194 h 174412"/>
                <a:gd name="connsiteX16" fmla="*/ 137627 w 145779"/>
                <a:gd name="connsiteY16" fmla="*/ 31571 h 174412"/>
                <a:gd name="connsiteX17" fmla="*/ 114783 w 145779"/>
                <a:gd name="connsiteY17" fmla="*/ 8181 h 174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45779" h="174412">
                  <a:moveTo>
                    <a:pt x="114783" y="8181"/>
                  </a:moveTo>
                  <a:cubicBezTo>
                    <a:pt x="104589" y="2622"/>
                    <a:pt x="93124" y="-193"/>
                    <a:pt x="81512" y="10"/>
                  </a:cubicBezTo>
                  <a:cubicBezTo>
                    <a:pt x="69817" y="2"/>
                    <a:pt x="58335" y="3106"/>
                    <a:pt x="48241" y="9003"/>
                  </a:cubicBezTo>
                  <a:cubicBezTo>
                    <a:pt x="40033" y="13892"/>
                    <a:pt x="33418" y="21056"/>
                    <a:pt x="29204" y="29625"/>
                  </a:cubicBezTo>
                  <a:lnTo>
                    <a:pt x="29204" y="3080"/>
                  </a:lnTo>
                  <a:lnTo>
                    <a:pt x="0" y="3080"/>
                  </a:lnTo>
                  <a:lnTo>
                    <a:pt x="0" y="174412"/>
                  </a:lnTo>
                  <a:lnTo>
                    <a:pt x="29204" y="174412"/>
                  </a:lnTo>
                  <a:lnTo>
                    <a:pt x="29204" y="72642"/>
                  </a:lnTo>
                  <a:cubicBezTo>
                    <a:pt x="28520" y="59953"/>
                    <a:pt x="33236" y="47562"/>
                    <a:pt x="42184" y="38531"/>
                  </a:cubicBezTo>
                  <a:cubicBezTo>
                    <a:pt x="51174" y="30131"/>
                    <a:pt x="63154" y="25678"/>
                    <a:pt x="75455" y="26166"/>
                  </a:cubicBezTo>
                  <a:cubicBezTo>
                    <a:pt x="86656" y="25764"/>
                    <a:pt x="97490" y="30209"/>
                    <a:pt x="105178" y="38358"/>
                  </a:cubicBezTo>
                  <a:cubicBezTo>
                    <a:pt x="113130" y="47554"/>
                    <a:pt x="117210" y="59469"/>
                    <a:pt x="116557" y="71604"/>
                  </a:cubicBezTo>
                  <a:lnTo>
                    <a:pt x="116557" y="174412"/>
                  </a:lnTo>
                  <a:lnTo>
                    <a:pt x="145761" y="174412"/>
                  </a:lnTo>
                  <a:lnTo>
                    <a:pt x="145761" y="67194"/>
                  </a:lnTo>
                  <a:cubicBezTo>
                    <a:pt x="146033" y="54830"/>
                    <a:pt x="143238" y="42590"/>
                    <a:pt x="137627" y="31571"/>
                  </a:cubicBezTo>
                  <a:cubicBezTo>
                    <a:pt x="132470" y="21705"/>
                    <a:pt x="124526" y="13573"/>
                    <a:pt x="114783" y="8181"/>
                  </a:cubicBezTo>
                  <a:close/>
                </a:path>
              </a:pathLst>
            </a:custGeom>
            <a:solidFill>
              <a:srgbClr val="00A443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23" name="Forma libre 36">
              <a:extLst>
                <a:ext uri="{FF2B5EF4-FFF2-40B4-BE49-F238E27FC236}">
                  <a16:creationId xmlns:a16="http://schemas.microsoft.com/office/drawing/2014/main" id="{61844BD5-21A5-CE4B-B76C-88BD841AC4B3}"/>
                </a:ext>
              </a:extLst>
            </p:cNvPr>
            <p:cNvSpPr/>
            <p:nvPr/>
          </p:nvSpPr>
          <p:spPr>
            <a:xfrm>
              <a:off x="5656460" y="5851476"/>
              <a:ext cx="219355" cy="237478"/>
            </a:xfrm>
            <a:custGeom>
              <a:avLst/>
              <a:gdLst>
                <a:gd name="connsiteX0" fmla="*/ 95184 w 219355"/>
                <a:gd name="connsiteY0" fmla="*/ 0 h 237478"/>
                <a:gd name="connsiteX1" fmla="*/ 0 w 219355"/>
                <a:gd name="connsiteY1" fmla="*/ 237478 h 237478"/>
                <a:gd name="connsiteX2" fmla="*/ 31930 w 219355"/>
                <a:gd name="connsiteY2" fmla="*/ 237478 h 237478"/>
                <a:gd name="connsiteX3" fmla="*/ 59230 w 219355"/>
                <a:gd name="connsiteY3" fmla="*/ 166922 h 237478"/>
                <a:gd name="connsiteX4" fmla="*/ 159476 w 219355"/>
                <a:gd name="connsiteY4" fmla="*/ 166922 h 237478"/>
                <a:gd name="connsiteX5" fmla="*/ 186776 w 219355"/>
                <a:gd name="connsiteY5" fmla="*/ 237478 h 237478"/>
                <a:gd name="connsiteX6" fmla="*/ 219355 w 219355"/>
                <a:gd name="connsiteY6" fmla="*/ 237478 h 237478"/>
                <a:gd name="connsiteX7" fmla="*/ 124172 w 219355"/>
                <a:gd name="connsiteY7" fmla="*/ 0 h 237478"/>
                <a:gd name="connsiteX8" fmla="*/ 69657 w 219355"/>
                <a:gd name="connsiteY8" fmla="*/ 140118 h 237478"/>
                <a:gd name="connsiteX9" fmla="*/ 99597 w 219355"/>
                <a:gd name="connsiteY9" fmla="*/ 62731 h 237478"/>
                <a:gd name="connsiteX10" fmla="*/ 109418 w 219355"/>
                <a:gd name="connsiteY10" fmla="*/ 37656 h 237478"/>
                <a:gd name="connsiteX11" fmla="*/ 119283 w 219355"/>
                <a:gd name="connsiteY11" fmla="*/ 62731 h 237478"/>
                <a:gd name="connsiteX12" fmla="*/ 149179 w 219355"/>
                <a:gd name="connsiteY12" fmla="*/ 140118 h 237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9355" h="237478">
                  <a:moveTo>
                    <a:pt x="95184" y="0"/>
                  </a:moveTo>
                  <a:lnTo>
                    <a:pt x="0" y="237478"/>
                  </a:lnTo>
                  <a:lnTo>
                    <a:pt x="31930" y="237478"/>
                  </a:lnTo>
                  <a:lnTo>
                    <a:pt x="59230" y="166922"/>
                  </a:lnTo>
                  <a:lnTo>
                    <a:pt x="159476" y="166922"/>
                  </a:lnTo>
                  <a:lnTo>
                    <a:pt x="186776" y="237478"/>
                  </a:lnTo>
                  <a:lnTo>
                    <a:pt x="219355" y="237478"/>
                  </a:lnTo>
                  <a:lnTo>
                    <a:pt x="124172" y="0"/>
                  </a:lnTo>
                  <a:close/>
                  <a:moveTo>
                    <a:pt x="69657" y="140118"/>
                  </a:moveTo>
                  <a:lnTo>
                    <a:pt x="99597" y="62731"/>
                  </a:lnTo>
                  <a:lnTo>
                    <a:pt x="109418" y="37656"/>
                  </a:lnTo>
                  <a:cubicBezTo>
                    <a:pt x="113528" y="48032"/>
                    <a:pt x="116773" y="56419"/>
                    <a:pt x="119283" y="62731"/>
                  </a:cubicBezTo>
                  <a:lnTo>
                    <a:pt x="149179" y="140118"/>
                  </a:lnTo>
                  <a:close/>
                </a:path>
              </a:pathLst>
            </a:custGeom>
            <a:solidFill>
              <a:srgbClr val="00A443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24" name="Forma libre 37">
              <a:extLst>
                <a:ext uri="{FF2B5EF4-FFF2-40B4-BE49-F238E27FC236}">
                  <a16:creationId xmlns:a16="http://schemas.microsoft.com/office/drawing/2014/main" id="{A93BFED9-9D00-2A4B-0E9D-5CAC2A10D2CC}"/>
                </a:ext>
              </a:extLst>
            </p:cNvPr>
            <p:cNvSpPr/>
            <p:nvPr/>
          </p:nvSpPr>
          <p:spPr>
            <a:xfrm>
              <a:off x="5864739" y="5917622"/>
              <a:ext cx="165316" cy="171678"/>
            </a:xfrm>
            <a:custGeom>
              <a:avLst/>
              <a:gdLst>
                <a:gd name="connsiteX0" fmla="*/ 91593 w 165316"/>
                <a:gd name="connsiteY0" fmla="*/ 109250 h 171678"/>
                <a:gd name="connsiteX1" fmla="*/ 87872 w 165316"/>
                <a:gd name="connsiteY1" fmla="*/ 119280 h 171678"/>
                <a:gd name="connsiteX2" fmla="*/ 82767 w 165316"/>
                <a:gd name="connsiteY2" fmla="*/ 131298 h 171678"/>
                <a:gd name="connsiteX3" fmla="*/ 78440 w 165316"/>
                <a:gd name="connsiteY3" fmla="*/ 119280 h 171678"/>
                <a:gd name="connsiteX4" fmla="*/ 74373 w 165316"/>
                <a:gd name="connsiteY4" fmla="*/ 109250 h 171678"/>
                <a:gd name="connsiteX5" fmla="*/ 31584 w 165316"/>
                <a:gd name="connsiteY5" fmla="*/ 0 h 171678"/>
                <a:gd name="connsiteX6" fmla="*/ 0 w 165316"/>
                <a:gd name="connsiteY6" fmla="*/ 0 h 171678"/>
                <a:gd name="connsiteX7" fmla="*/ 69225 w 165316"/>
                <a:gd name="connsiteY7" fmla="*/ 171678 h 171678"/>
                <a:gd name="connsiteX8" fmla="*/ 96092 w 165316"/>
                <a:gd name="connsiteY8" fmla="*/ 171678 h 171678"/>
                <a:gd name="connsiteX9" fmla="*/ 165317 w 165316"/>
                <a:gd name="connsiteY9" fmla="*/ 0 h 171678"/>
                <a:gd name="connsiteX10" fmla="*/ 134079 w 165316"/>
                <a:gd name="connsiteY10" fmla="*/ 0 h 171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5316" h="171678">
                  <a:moveTo>
                    <a:pt x="91593" y="109250"/>
                  </a:moveTo>
                  <a:cubicBezTo>
                    <a:pt x="90468" y="112406"/>
                    <a:pt x="89256" y="115778"/>
                    <a:pt x="87872" y="119280"/>
                  </a:cubicBezTo>
                  <a:cubicBezTo>
                    <a:pt x="86487" y="122782"/>
                    <a:pt x="84843" y="126802"/>
                    <a:pt x="82767" y="131298"/>
                  </a:cubicBezTo>
                  <a:cubicBezTo>
                    <a:pt x="81209" y="126975"/>
                    <a:pt x="79738" y="122652"/>
                    <a:pt x="78440" y="119280"/>
                  </a:cubicBezTo>
                  <a:cubicBezTo>
                    <a:pt x="77142" y="115907"/>
                    <a:pt x="75758" y="112406"/>
                    <a:pt x="74373" y="109250"/>
                  </a:cubicBezTo>
                  <a:lnTo>
                    <a:pt x="31584" y="0"/>
                  </a:lnTo>
                  <a:lnTo>
                    <a:pt x="0" y="0"/>
                  </a:lnTo>
                  <a:lnTo>
                    <a:pt x="69225" y="171678"/>
                  </a:lnTo>
                  <a:lnTo>
                    <a:pt x="96092" y="171678"/>
                  </a:lnTo>
                  <a:lnTo>
                    <a:pt x="165317" y="0"/>
                  </a:lnTo>
                  <a:lnTo>
                    <a:pt x="134079" y="0"/>
                  </a:lnTo>
                  <a:close/>
                </a:path>
              </a:pathLst>
            </a:custGeom>
            <a:solidFill>
              <a:srgbClr val="00A443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25" name="Forma libre 38">
              <a:extLst>
                <a:ext uri="{FF2B5EF4-FFF2-40B4-BE49-F238E27FC236}">
                  <a16:creationId xmlns:a16="http://schemas.microsoft.com/office/drawing/2014/main" id="{B71AF9DB-4679-F69B-4673-67BFC6E6AD94}"/>
                </a:ext>
              </a:extLst>
            </p:cNvPr>
            <p:cNvSpPr/>
            <p:nvPr/>
          </p:nvSpPr>
          <p:spPr>
            <a:xfrm>
              <a:off x="6034795" y="5914540"/>
              <a:ext cx="150483" cy="177660"/>
            </a:xfrm>
            <a:custGeom>
              <a:avLst/>
              <a:gdLst>
                <a:gd name="connsiteX0" fmla="*/ 126788 w 150483"/>
                <a:gd name="connsiteY0" fmla="*/ 15620 h 177660"/>
                <a:gd name="connsiteX1" fmla="*/ 102689 w 150483"/>
                <a:gd name="connsiteY1" fmla="*/ 3774 h 177660"/>
                <a:gd name="connsiteX2" fmla="*/ 74653 w 150483"/>
                <a:gd name="connsiteY2" fmla="*/ 13 h 177660"/>
                <a:gd name="connsiteX3" fmla="*/ 32902 w 150483"/>
                <a:gd name="connsiteY3" fmla="*/ 10561 h 177660"/>
                <a:gd name="connsiteX4" fmla="*/ 6077 w 150483"/>
                <a:gd name="connsiteY4" fmla="*/ 41776 h 177660"/>
                <a:gd name="connsiteX5" fmla="*/ 29181 w 150483"/>
                <a:gd name="connsiteY5" fmla="*/ 54313 h 177660"/>
                <a:gd name="connsiteX6" fmla="*/ 46141 w 150483"/>
                <a:gd name="connsiteY6" fmla="*/ 33777 h 177660"/>
                <a:gd name="connsiteX7" fmla="*/ 74307 w 150483"/>
                <a:gd name="connsiteY7" fmla="*/ 26169 h 177660"/>
                <a:gd name="connsiteX8" fmla="*/ 97411 w 150483"/>
                <a:gd name="connsiteY8" fmla="*/ 30492 h 177660"/>
                <a:gd name="connsiteX9" fmla="*/ 114717 w 150483"/>
                <a:gd name="connsiteY9" fmla="*/ 44413 h 177660"/>
                <a:gd name="connsiteX10" fmla="*/ 121336 w 150483"/>
                <a:gd name="connsiteY10" fmla="*/ 70353 h 177660"/>
                <a:gd name="connsiteX11" fmla="*/ 121336 w 150483"/>
                <a:gd name="connsiteY11" fmla="*/ 91191 h 177660"/>
                <a:gd name="connsiteX12" fmla="*/ 116274 w 150483"/>
                <a:gd name="connsiteY12" fmla="*/ 86046 h 177660"/>
                <a:gd name="connsiteX13" fmla="*/ 69418 w 150483"/>
                <a:gd name="connsiteY13" fmla="*/ 72125 h 177660"/>
                <a:gd name="connsiteX14" fmla="*/ 34805 w 150483"/>
                <a:gd name="connsiteY14" fmla="*/ 78221 h 177660"/>
                <a:gd name="connsiteX15" fmla="*/ 9495 w 150483"/>
                <a:gd name="connsiteY15" fmla="*/ 96033 h 177660"/>
                <a:gd name="connsiteX16" fmla="*/ 20 w 150483"/>
                <a:gd name="connsiteY16" fmla="*/ 124740 h 177660"/>
                <a:gd name="connsiteX17" fmla="*/ 9322 w 150483"/>
                <a:gd name="connsiteY17" fmla="*/ 153576 h 177660"/>
                <a:gd name="connsiteX18" fmla="*/ 34286 w 150483"/>
                <a:gd name="connsiteY18" fmla="*/ 171561 h 177660"/>
                <a:gd name="connsiteX19" fmla="*/ 68249 w 150483"/>
                <a:gd name="connsiteY19" fmla="*/ 177657 h 177660"/>
                <a:gd name="connsiteX20" fmla="*/ 115841 w 150483"/>
                <a:gd name="connsiteY20" fmla="*/ 163390 h 177660"/>
                <a:gd name="connsiteX21" fmla="*/ 121942 w 150483"/>
                <a:gd name="connsiteY21" fmla="*/ 156991 h 177660"/>
                <a:gd name="connsiteX22" fmla="*/ 121942 w 150483"/>
                <a:gd name="connsiteY22" fmla="*/ 174284 h 177660"/>
                <a:gd name="connsiteX23" fmla="*/ 150454 w 150483"/>
                <a:gd name="connsiteY23" fmla="*/ 174284 h 177660"/>
                <a:gd name="connsiteX24" fmla="*/ 150454 w 150483"/>
                <a:gd name="connsiteY24" fmla="*/ 67067 h 177660"/>
                <a:gd name="connsiteX25" fmla="*/ 144007 w 150483"/>
                <a:gd name="connsiteY25" fmla="*/ 36372 h 177660"/>
                <a:gd name="connsiteX26" fmla="*/ 126788 w 150483"/>
                <a:gd name="connsiteY26" fmla="*/ 15620 h 177660"/>
                <a:gd name="connsiteX27" fmla="*/ 108789 w 150483"/>
                <a:gd name="connsiteY27" fmla="*/ 147134 h 177660"/>
                <a:gd name="connsiteX28" fmla="*/ 76340 w 150483"/>
                <a:gd name="connsiteY28" fmla="*/ 154743 h 177660"/>
                <a:gd name="connsiteX29" fmla="*/ 43242 w 150483"/>
                <a:gd name="connsiteY29" fmla="*/ 147307 h 177660"/>
                <a:gd name="connsiteX30" fmla="*/ 32898 w 150483"/>
                <a:gd name="connsiteY30" fmla="*/ 112682 h 177660"/>
                <a:gd name="connsiteX31" fmla="*/ 43242 w 150483"/>
                <a:gd name="connsiteY31" fmla="*/ 102345 h 177660"/>
                <a:gd name="connsiteX32" fmla="*/ 76340 w 150483"/>
                <a:gd name="connsiteY32" fmla="*/ 95039 h 177660"/>
                <a:gd name="connsiteX33" fmla="*/ 108789 w 150483"/>
                <a:gd name="connsiteY33" fmla="*/ 102648 h 177660"/>
                <a:gd name="connsiteX34" fmla="*/ 118645 w 150483"/>
                <a:gd name="connsiteY34" fmla="*/ 137286 h 177660"/>
                <a:gd name="connsiteX35" fmla="*/ 108789 w 150483"/>
                <a:gd name="connsiteY35" fmla="*/ 147134 h 177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50483" h="177660">
                  <a:moveTo>
                    <a:pt x="126788" y="15620"/>
                  </a:moveTo>
                  <a:cubicBezTo>
                    <a:pt x="119584" y="10172"/>
                    <a:pt x="111402" y="6152"/>
                    <a:pt x="102689" y="3774"/>
                  </a:cubicBezTo>
                  <a:cubicBezTo>
                    <a:pt x="93560" y="1245"/>
                    <a:pt x="84128" y="-22"/>
                    <a:pt x="74653" y="13"/>
                  </a:cubicBezTo>
                  <a:cubicBezTo>
                    <a:pt x="60046" y="-242"/>
                    <a:pt x="45635" y="3402"/>
                    <a:pt x="32902" y="10561"/>
                  </a:cubicBezTo>
                  <a:cubicBezTo>
                    <a:pt x="20653" y="17595"/>
                    <a:pt x="11183" y="28611"/>
                    <a:pt x="6077" y="41776"/>
                  </a:cubicBezTo>
                  <a:lnTo>
                    <a:pt x="29181" y="54313"/>
                  </a:lnTo>
                  <a:cubicBezTo>
                    <a:pt x="32478" y="45822"/>
                    <a:pt x="38422" y="38620"/>
                    <a:pt x="46141" y="33777"/>
                  </a:cubicBezTo>
                  <a:cubicBezTo>
                    <a:pt x="54591" y="28564"/>
                    <a:pt x="64377" y="25922"/>
                    <a:pt x="74307" y="26169"/>
                  </a:cubicBezTo>
                  <a:cubicBezTo>
                    <a:pt x="82216" y="26086"/>
                    <a:pt x="90064" y="27556"/>
                    <a:pt x="97411" y="30492"/>
                  </a:cubicBezTo>
                  <a:cubicBezTo>
                    <a:pt x="104467" y="33254"/>
                    <a:pt x="110511" y="38114"/>
                    <a:pt x="114717" y="44413"/>
                  </a:cubicBezTo>
                  <a:cubicBezTo>
                    <a:pt x="119493" y="52195"/>
                    <a:pt x="121799" y="61235"/>
                    <a:pt x="121336" y="70353"/>
                  </a:cubicBezTo>
                  <a:lnTo>
                    <a:pt x="121336" y="91191"/>
                  </a:lnTo>
                  <a:cubicBezTo>
                    <a:pt x="119792" y="89341"/>
                    <a:pt x="118100" y="87620"/>
                    <a:pt x="116274" y="86046"/>
                  </a:cubicBezTo>
                  <a:cubicBezTo>
                    <a:pt x="105427" y="76738"/>
                    <a:pt x="89809" y="72095"/>
                    <a:pt x="69418" y="72125"/>
                  </a:cubicBezTo>
                  <a:cubicBezTo>
                    <a:pt x="57602" y="71983"/>
                    <a:pt x="45864" y="74053"/>
                    <a:pt x="34805" y="78221"/>
                  </a:cubicBezTo>
                  <a:cubicBezTo>
                    <a:pt x="24950" y="81835"/>
                    <a:pt x="16219" y="87979"/>
                    <a:pt x="9495" y="96033"/>
                  </a:cubicBezTo>
                  <a:cubicBezTo>
                    <a:pt x="3062" y="104191"/>
                    <a:pt x="-291" y="114355"/>
                    <a:pt x="20" y="124740"/>
                  </a:cubicBezTo>
                  <a:cubicBezTo>
                    <a:pt x="-291" y="135133"/>
                    <a:pt x="2997" y="145319"/>
                    <a:pt x="9322" y="153576"/>
                  </a:cubicBezTo>
                  <a:cubicBezTo>
                    <a:pt x="15877" y="161700"/>
                    <a:pt x="24500" y="167912"/>
                    <a:pt x="34286" y="171561"/>
                  </a:cubicBezTo>
                  <a:cubicBezTo>
                    <a:pt x="45124" y="175698"/>
                    <a:pt x="56646" y="177765"/>
                    <a:pt x="68249" y="177657"/>
                  </a:cubicBezTo>
                  <a:cubicBezTo>
                    <a:pt x="88844" y="177657"/>
                    <a:pt x="104709" y="172901"/>
                    <a:pt x="115841" y="163390"/>
                  </a:cubicBezTo>
                  <a:cubicBezTo>
                    <a:pt x="118083" y="161462"/>
                    <a:pt x="120125" y="159322"/>
                    <a:pt x="121942" y="156991"/>
                  </a:cubicBezTo>
                  <a:lnTo>
                    <a:pt x="121942" y="174284"/>
                  </a:lnTo>
                  <a:lnTo>
                    <a:pt x="150454" y="174284"/>
                  </a:lnTo>
                  <a:lnTo>
                    <a:pt x="150454" y="67067"/>
                  </a:lnTo>
                  <a:cubicBezTo>
                    <a:pt x="150770" y="56470"/>
                    <a:pt x="148559" y="45948"/>
                    <a:pt x="144007" y="36372"/>
                  </a:cubicBezTo>
                  <a:cubicBezTo>
                    <a:pt x="139927" y="28231"/>
                    <a:pt x="134034" y="21132"/>
                    <a:pt x="126788" y="15620"/>
                  </a:cubicBezTo>
                  <a:close/>
                  <a:moveTo>
                    <a:pt x="108789" y="147134"/>
                  </a:moveTo>
                  <a:cubicBezTo>
                    <a:pt x="98843" y="152504"/>
                    <a:pt x="87641" y="155132"/>
                    <a:pt x="76340" y="154743"/>
                  </a:cubicBezTo>
                  <a:cubicBezTo>
                    <a:pt x="64853" y="155128"/>
                    <a:pt x="53462" y="152569"/>
                    <a:pt x="43242" y="147307"/>
                  </a:cubicBezTo>
                  <a:cubicBezTo>
                    <a:pt x="30816" y="140602"/>
                    <a:pt x="26183" y="125099"/>
                    <a:pt x="32898" y="112682"/>
                  </a:cubicBezTo>
                  <a:cubicBezTo>
                    <a:pt x="35264" y="108303"/>
                    <a:pt x="38860" y="104710"/>
                    <a:pt x="43242" y="102345"/>
                  </a:cubicBezTo>
                  <a:cubicBezTo>
                    <a:pt x="53487" y="97170"/>
                    <a:pt x="64871" y="94658"/>
                    <a:pt x="76340" y="95039"/>
                  </a:cubicBezTo>
                  <a:cubicBezTo>
                    <a:pt x="87641" y="94649"/>
                    <a:pt x="98843" y="97278"/>
                    <a:pt x="108789" y="102648"/>
                  </a:cubicBezTo>
                  <a:cubicBezTo>
                    <a:pt x="121085" y="109496"/>
                    <a:pt x="125494" y="125003"/>
                    <a:pt x="118645" y="137286"/>
                  </a:cubicBezTo>
                  <a:cubicBezTo>
                    <a:pt x="116339" y="141419"/>
                    <a:pt x="112925" y="144830"/>
                    <a:pt x="108789" y="147134"/>
                  </a:cubicBezTo>
                  <a:close/>
                </a:path>
              </a:pathLst>
            </a:custGeom>
            <a:solidFill>
              <a:srgbClr val="00A443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26" name="Forma libre 39">
              <a:extLst>
                <a:ext uri="{FF2B5EF4-FFF2-40B4-BE49-F238E27FC236}">
                  <a16:creationId xmlns:a16="http://schemas.microsoft.com/office/drawing/2014/main" id="{F3257177-3192-1AFC-197D-4F9E19148926}"/>
                </a:ext>
              </a:extLst>
            </p:cNvPr>
            <p:cNvSpPr/>
            <p:nvPr/>
          </p:nvSpPr>
          <p:spPr>
            <a:xfrm>
              <a:off x="6220942" y="5914542"/>
              <a:ext cx="145738" cy="174412"/>
            </a:xfrm>
            <a:custGeom>
              <a:avLst/>
              <a:gdLst>
                <a:gd name="connsiteX0" fmla="*/ 114783 w 145738"/>
                <a:gd name="connsiteY0" fmla="*/ 8182 h 174412"/>
                <a:gd name="connsiteX1" fmla="*/ 81512 w 145738"/>
                <a:gd name="connsiteY1" fmla="*/ 11 h 174412"/>
                <a:gd name="connsiteX2" fmla="*/ 48241 w 145738"/>
                <a:gd name="connsiteY2" fmla="*/ 9003 h 174412"/>
                <a:gd name="connsiteX3" fmla="*/ 29204 w 145738"/>
                <a:gd name="connsiteY3" fmla="*/ 29625 h 174412"/>
                <a:gd name="connsiteX4" fmla="*/ 29204 w 145738"/>
                <a:gd name="connsiteY4" fmla="*/ 3080 h 174412"/>
                <a:gd name="connsiteX5" fmla="*/ 0 w 145738"/>
                <a:gd name="connsiteY5" fmla="*/ 3080 h 174412"/>
                <a:gd name="connsiteX6" fmla="*/ 0 w 145738"/>
                <a:gd name="connsiteY6" fmla="*/ 174412 h 174412"/>
                <a:gd name="connsiteX7" fmla="*/ 29204 w 145738"/>
                <a:gd name="connsiteY7" fmla="*/ 174412 h 174412"/>
                <a:gd name="connsiteX8" fmla="*/ 29204 w 145738"/>
                <a:gd name="connsiteY8" fmla="*/ 72642 h 174412"/>
                <a:gd name="connsiteX9" fmla="*/ 42184 w 145738"/>
                <a:gd name="connsiteY9" fmla="*/ 38531 h 174412"/>
                <a:gd name="connsiteX10" fmla="*/ 75455 w 145738"/>
                <a:gd name="connsiteY10" fmla="*/ 26167 h 174412"/>
                <a:gd name="connsiteX11" fmla="*/ 105178 w 145738"/>
                <a:gd name="connsiteY11" fmla="*/ 38359 h 174412"/>
                <a:gd name="connsiteX12" fmla="*/ 116514 w 145738"/>
                <a:gd name="connsiteY12" fmla="*/ 71604 h 174412"/>
                <a:gd name="connsiteX13" fmla="*/ 116514 w 145738"/>
                <a:gd name="connsiteY13" fmla="*/ 174412 h 174412"/>
                <a:gd name="connsiteX14" fmla="*/ 145718 w 145738"/>
                <a:gd name="connsiteY14" fmla="*/ 174412 h 174412"/>
                <a:gd name="connsiteX15" fmla="*/ 145718 w 145738"/>
                <a:gd name="connsiteY15" fmla="*/ 67195 h 174412"/>
                <a:gd name="connsiteX16" fmla="*/ 137584 w 145738"/>
                <a:gd name="connsiteY16" fmla="*/ 31571 h 174412"/>
                <a:gd name="connsiteX17" fmla="*/ 114783 w 145738"/>
                <a:gd name="connsiteY17" fmla="*/ 8182 h 174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45738" h="174412">
                  <a:moveTo>
                    <a:pt x="114783" y="8182"/>
                  </a:moveTo>
                  <a:cubicBezTo>
                    <a:pt x="104590" y="2618"/>
                    <a:pt x="93124" y="-197"/>
                    <a:pt x="81512" y="11"/>
                  </a:cubicBezTo>
                  <a:cubicBezTo>
                    <a:pt x="69822" y="6"/>
                    <a:pt x="58335" y="3111"/>
                    <a:pt x="48241" y="9003"/>
                  </a:cubicBezTo>
                  <a:cubicBezTo>
                    <a:pt x="40042" y="13901"/>
                    <a:pt x="33431" y="21065"/>
                    <a:pt x="29204" y="29625"/>
                  </a:cubicBezTo>
                  <a:lnTo>
                    <a:pt x="29204" y="3080"/>
                  </a:lnTo>
                  <a:lnTo>
                    <a:pt x="0" y="3080"/>
                  </a:lnTo>
                  <a:lnTo>
                    <a:pt x="0" y="174412"/>
                  </a:lnTo>
                  <a:lnTo>
                    <a:pt x="29204" y="174412"/>
                  </a:lnTo>
                  <a:lnTo>
                    <a:pt x="29204" y="72642"/>
                  </a:lnTo>
                  <a:cubicBezTo>
                    <a:pt x="28521" y="59953"/>
                    <a:pt x="33236" y="47563"/>
                    <a:pt x="42184" y="38531"/>
                  </a:cubicBezTo>
                  <a:cubicBezTo>
                    <a:pt x="51170" y="30123"/>
                    <a:pt x="63155" y="25669"/>
                    <a:pt x="75455" y="26167"/>
                  </a:cubicBezTo>
                  <a:cubicBezTo>
                    <a:pt x="86656" y="25765"/>
                    <a:pt x="97490" y="30209"/>
                    <a:pt x="105178" y="38359"/>
                  </a:cubicBezTo>
                  <a:cubicBezTo>
                    <a:pt x="113113" y="47558"/>
                    <a:pt x="117175" y="59473"/>
                    <a:pt x="116514" y="71604"/>
                  </a:cubicBezTo>
                  <a:lnTo>
                    <a:pt x="116514" y="174412"/>
                  </a:lnTo>
                  <a:lnTo>
                    <a:pt x="145718" y="174412"/>
                  </a:lnTo>
                  <a:lnTo>
                    <a:pt x="145718" y="67195"/>
                  </a:lnTo>
                  <a:cubicBezTo>
                    <a:pt x="146012" y="54830"/>
                    <a:pt x="143213" y="42587"/>
                    <a:pt x="137584" y="31571"/>
                  </a:cubicBezTo>
                  <a:cubicBezTo>
                    <a:pt x="132440" y="21714"/>
                    <a:pt x="124513" y="13577"/>
                    <a:pt x="114783" y="8182"/>
                  </a:cubicBezTo>
                  <a:close/>
                </a:path>
              </a:pathLst>
            </a:custGeom>
            <a:solidFill>
              <a:srgbClr val="00A443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27" name="Forma libre 40">
              <a:extLst>
                <a:ext uri="{FF2B5EF4-FFF2-40B4-BE49-F238E27FC236}">
                  <a16:creationId xmlns:a16="http://schemas.microsoft.com/office/drawing/2014/main" id="{AE96A16F-D066-DA0F-A55F-7538385D4E06}"/>
                </a:ext>
              </a:extLst>
            </p:cNvPr>
            <p:cNvSpPr/>
            <p:nvPr/>
          </p:nvSpPr>
          <p:spPr>
            <a:xfrm>
              <a:off x="6393516" y="5914530"/>
              <a:ext cx="164456" cy="234706"/>
            </a:xfrm>
            <a:custGeom>
              <a:avLst/>
              <a:gdLst>
                <a:gd name="connsiteX0" fmla="*/ 135172 w 164456"/>
                <a:gd name="connsiteY0" fmla="*/ 34350 h 234706"/>
                <a:gd name="connsiteX1" fmla="*/ 129721 w 164456"/>
                <a:gd name="connsiteY1" fmla="*/ 25487 h 234706"/>
                <a:gd name="connsiteX2" fmla="*/ 108347 w 164456"/>
                <a:gd name="connsiteY2" fmla="*/ 6810 h 234706"/>
                <a:gd name="connsiteX3" fmla="*/ 77413 w 164456"/>
                <a:gd name="connsiteY3" fmla="*/ 23 h 234706"/>
                <a:gd name="connsiteX4" fmla="*/ 46694 w 164456"/>
                <a:gd name="connsiteY4" fmla="*/ 5989 h 234706"/>
                <a:gd name="connsiteX5" fmla="*/ 22076 w 164456"/>
                <a:gd name="connsiteY5" fmla="*/ 22936 h 234706"/>
                <a:gd name="connsiteX6" fmla="*/ 5765 w 164456"/>
                <a:gd name="connsiteY6" fmla="*/ 48876 h 234706"/>
                <a:gd name="connsiteX7" fmla="*/ 11 w 164456"/>
                <a:gd name="connsiteY7" fmla="*/ 81258 h 234706"/>
                <a:gd name="connsiteX8" fmla="*/ 10178 w 164456"/>
                <a:gd name="connsiteY8" fmla="*/ 123150 h 234706"/>
                <a:gd name="connsiteX9" fmla="*/ 77413 w 164456"/>
                <a:gd name="connsiteY9" fmla="*/ 162708 h 234706"/>
                <a:gd name="connsiteX10" fmla="*/ 108347 w 164456"/>
                <a:gd name="connsiteY10" fmla="*/ 155921 h 234706"/>
                <a:gd name="connsiteX11" fmla="*/ 129721 w 164456"/>
                <a:gd name="connsiteY11" fmla="*/ 137244 h 234706"/>
                <a:gd name="connsiteX12" fmla="*/ 135172 w 164456"/>
                <a:gd name="connsiteY12" fmla="*/ 128598 h 234706"/>
                <a:gd name="connsiteX13" fmla="*/ 135172 w 164456"/>
                <a:gd name="connsiteY13" fmla="*/ 154537 h 234706"/>
                <a:gd name="connsiteX14" fmla="*/ 127687 w 164456"/>
                <a:gd name="connsiteY14" fmla="*/ 184801 h 234706"/>
                <a:gd name="connsiteX15" fmla="*/ 107482 w 164456"/>
                <a:gd name="connsiteY15" fmla="*/ 202785 h 234706"/>
                <a:gd name="connsiteX16" fmla="*/ 79489 w 164456"/>
                <a:gd name="connsiteY16" fmla="*/ 208708 h 234706"/>
                <a:gd name="connsiteX17" fmla="*/ 48728 w 164456"/>
                <a:gd name="connsiteY17" fmla="*/ 200062 h 234706"/>
                <a:gd name="connsiteX18" fmla="*/ 26143 w 164456"/>
                <a:gd name="connsiteY18" fmla="*/ 177667 h 234706"/>
                <a:gd name="connsiteX19" fmla="*/ 5462 w 164456"/>
                <a:gd name="connsiteY19" fmla="*/ 194312 h 234706"/>
                <a:gd name="connsiteX20" fmla="*/ 24975 w 164456"/>
                <a:gd name="connsiteY20" fmla="*/ 216361 h 234706"/>
                <a:gd name="connsiteX21" fmla="*/ 50588 w 164456"/>
                <a:gd name="connsiteY21" fmla="*/ 230109 h 234706"/>
                <a:gd name="connsiteX22" fmla="*/ 79489 w 164456"/>
                <a:gd name="connsiteY22" fmla="*/ 234691 h 234706"/>
                <a:gd name="connsiteX23" fmla="*/ 123101 w 164456"/>
                <a:gd name="connsiteY23" fmla="*/ 225353 h 234706"/>
                <a:gd name="connsiteX24" fmla="*/ 153387 w 164456"/>
                <a:gd name="connsiteY24" fmla="*/ 197684 h 234706"/>
                <a:gd name="connsiteX25" fmla="*/ 164419 w 164456"/>
                <a:gd name="connsiteY25" fmla="*/ 153240 h 234706"/>
                <a:gd name="connsiteX26" fmla="*/ 164419 w 164456"/>
                <a:gd name="connsiteY26" fmla="*/ 3092 h 234706"/>
                <a:gd name="connsiteX27" fmla="*/ 135172 w 164456"/>
                <a:gd name="connsiteY27" fmla="*/ 3092 h 234706"/>
                <a:gd name="connsiteX28" fmla="*/ 128725 w 164456"/>
                <a:gd name="connsiteY28" fmla="*/ 109791 h 234706"/>
                <a:gd name="connsiteX29" fmla="*/ 110035 w 164456"/>
                <a:gd name="connsiteY29" fmla="*/ 129160 h 234706"/>
                <a:gd name="connsiteX30" fmla="*/ 82864 w 164456"/>
                <a:gd name="connsiteY30" fmla="*/ 136120 h 234706"/>
                <a:gd name="connsiteX31" fmla="*/ 55520 w 164456"/>
                <a:gd name="connsiteY31" fmla="*/ 129160 h 234706"/>
                <a:gd name="connsiteX32" fmla="*/ 36527 w 164456"/>
                <a:gd name="connsiteY32" fmla="*/ 109791 h 234706"/>
                <a:gd name="connsiteX33" fmla="*/ 29561 w 164456"/>
                <a:gd name="connsiteY33" fmla="*/ 81128 h 234706"/>
                <a:gd name="connsiteX34" fmla="*/ 36527 w 164456"/>
                <a:gd name="connsiteY34" fmla="*/ 52810 h 234706"/>
                <a:gd name="connsiteX35" fmla="*/ 55520 w 164456"/>
                <a:gd name="connsiteY35" fmla="*/ 33269 h 234706"/>
                <a:gd name="connsiteX36" fmla="*/ 82864 w 164456"/>
                <a:gd name="connsiteY36" fmla="*/ 26179 h 234706"/>
                <a:gd name="connsiteX37" fmla="*/ 110035 w 164456"/>
                <a:gd name="connsiteY37" fmla="*/ 33269 h 234706"/>
                <a:gd name="connsiteX38" fmla="*/ 128725 w 164456"/>
                <a:gd name="connsiteY38" fmla="*/ 52810 h 234706"/>
                <a:gd name="connsiteX39" fmla="*/ 135475 w 164456"/>
                <a:gd name="connsiteY39" fmla="*/ 81128 h 234706"/>
                <a:gd name="connsiteX40" fmla="*/ 128725 w 164456"/>
                <a:gd name="connsiteY40" fmla="*/ 109791 h 234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64456" h="234706">
                  <a:moveTo>
                    <a:pt x="135172" y="34350"/>
                  </a:moveTo>
                  <a:cubicBezTo>
                    <a:pt x="133558" y="31276"/>
                    <a:pt x="131737" y="28314"/>
                    <a:pt x="129721" y="25487"/>
                  </a:cubicBezTo>
                  <a:cubicBezTo>
                    <a:pt x="124161" y="17675"/>
                    <a:pt x="116836" y="11276"/>
                    <a:pt x="108347" y="6810"/>
                  </a:cubicBezTo>
                  <a:cubicBezTo>
                    <a:pt x="98738" y="2072"/>
                    <a:pt x="88121" y="-258"/>
                    <a:pt x="77413" y="23"/>
                  </a:cubicBezTo>
                  <a:cubicBezTo>
                    <a:pt x="66873" y="-85"/>
                    <a:pt x="56425" y="1942"/>
                    <a:pt x="46694" y="5989"/>
                  </a:cubicBezTo>
                  <a:cubicBezTo>
                    <a:pt x="37396" y="9863"/>
                    <a:pt x="29012" y="15634"/>
                    <a:pt x="22076" y="22936"/>
                  </a:cubicBezTo>
                  <a:cubicBezTo>
                    <a:pt x="14981" y="30424"/>
                    <a:pt x="9439" y="39240"/>
                    <a:pt x="5765" y="48876"/>
                  </a:cubicBezTo>
                  <a:cubicBezTo>
                    <a:pt x="1828" y="59213"/>
                    <a:pt x="-123" y="70199"/>
                    <a:pt x="11" y="81258"/>
                  </a:cubicBezTo>
                  <a:cubicBezTo>
                    <a:pt x="-222" y="95857"/>
                    <a:pt x="3278" y="110275"/>
                    <a:pt x="10178" y="123150"/>
                  </a:cubicBezTo>
                  <a:cubicBezTo>
                    <a:pt x="23482" y="147806"/>
                    <a:pt x="49381" y="163041"/>
                    <a:pt x="77413" y="162708"/>
                  </a:cubicBezTo>
                  <a:cubicBezTo>
                    <a:pt x="88121" y="162989"/>
                    <a:pt x="98738" y="160659"/>
                    <a:pt x="108347" y="155921"/>
                  </a:cubicBezTo>
                  <a:cubicBezTo>
                    <a:pt x="116836" y="151455"/>
                    <a:pt x="124161" y="145056"/>
                    <a:pt x="129721" y="137244"/>
                  </a:cubicBezTo>
                  <a:cubicBezTo>
                    <a:pt x="131728" y="134486"/>
                    <a:pt x="133545" y="131598"/>
                    <a:pt x="135172" y="128598"/>
                  </a:cubicBezTo>
                  <a:lnTo>
                    <a:pt x="135172" y="154537"/>
                  </a:lnTo>
                  <a:cubicBezTo>
                    <a:pt x="135583" y="165129"/>
                    <a:pt x="132987" y="175618"/>
                    <a:pt x="127687" y="184801"/>
                  </a:cubicBezTo>
                  <a:cubicBezTo>
                    <a:pt x="122885" y="192664"/>
                    <a:pt x="115854" y="198925"/>
                    <a:pt x="107482" y="202785"/>
                  </a:cubicBezTo>
                  <a:cubicBezTo>
                    <a:pt x="98708" y="206815"/>
                    <a:pt x="89146" y="208838"/>
                    <a:pt x="79489" y="208708"/>
                  </a:cubicBezTo>
                  <a:cubicBezTo>
                    <a:pt x="68621" y="208799"/>
                    <a:pt x="57956" y="205799"/>
                    <a:pt x="48728" y="200062"/>
                  </a:cubicBezTo>
                  <a:cubicBezTo>
                    <a:pt x="39577" y="194433"/>
                    <a:pt x="31846" y="186767"/>
                    <a:pt x="26143" y="177667"/>
                  </a:cubicBezTo>
                  <a:lnTo>
                    <a:pt x="5462" y="194312"/>
                  </a:lnTo>
                  <a:cubicBezTo>
                    <a:pt x="10546" y="202803"/>
                    <a:pt x="17161" y="210278"/>
                    <a:pt x="24975" y="216361"/>
                  </a:cubicBezTo>
                  <a:cubicBezTo>
                    <a:pt x="32650" y="222391"/>
                    <a:pt x="41321" y="227043"/>
                    <a:pt x="50588" y="230109"/>
                  </a:cubicBezTo>
                  <a:cubicBezTo>
                    <a:pt x="59916" y="233157"/>
                    <a:pt x="69672" y="234704"/>
                    <a:pt x="79489" y="234691"/>
                  </a:cubicBezTo>
                  <a:cubicBezTo>
                    <a:pt x="94550" y="234955"/>
                    <a:pt x="109472" y="231760"/>
                    <a:pt x="123101" y="225353"/>
                  </a:cubicBezTo>
                  <a:cubicBezTo>
                    <a:pt x="135708" y="219317"/>
                    <a:pt x="146243" y="209690"/>
                    <a:pt x="153387" y="197684"/>
                  </a:cubicBezTo>
                  <a:cubicBezTo>
                    <a:pt x="161062" y="184156"/>
                    <a:pt x="164878" y="168783"/>
                    <a:pt x="164419" y="153240"/>
                  </a:cubicBezTo>
                  <a:lnTo>
                    <a:pt x="164419" y="3092"/>
                  </a:lnTo>
                  <a:lnTo>
                    <a:pt x="135172" y="3092"/>
                  </a:lnTo>
                  <a:close/>
                  <a:moveTo>
                    <a:pt x="128725" y="109791"/>
                  </a:moveTo>
                  <a:cubicBezTo>
                    <a:pt x="124386" y="117832"/>
                    <a:pt x="117918" y="124534"/>
                    <a:pt x="110035" y="129160"/>
                  </a:cubicBezTo>
                  <a:cubicBezTo>
                    <a:pt x="101771" y="133881"/>
                    <a:pt x="92383" y="136284"/>
                    <a:pt x="82864" y="136120"/>
                  </a:cubicBezTo>
                  <a:cubicBezTo>
                    <a:pt x="73294" y="136267"/>
                    <a:pt x="63853" y="133863"/>
                    <a:pt x="55520" y="129160"/>
                  </a:cubicBezTo>
                  <a:cubicBezTo>
                    <a:pt x="47538" y="124555"/>
                    <a:pt x="40970" y="117859"/>
                    <a:pt x="36527" y="109791"/>
                  </a:cubicBezTo>
                  <a:cubicBezTo>
                    <a:pt x="31737" y="101011"/>
                    <a:pt x="29336" y="91127"/>
                    <a:pt x="29561" y="81128"/>
                  </a:cubicBezTo>
                  <a:cubicBezTo>
                    <a:pt x="29362" y="71240"/>
                    <a:pt x="31763" y="61478"/>
                    <a:pt x="36527" y="52810"/>
                  </a:cubicBezTo>
                  <a:cubicBezTo>
                    <a:pt x="40988" y="44713"/>
                    <a:pt x="47547" y="37960"/>
                    <a:pt x="55520" y="33269"/>
                  </a:cubicBezTo>
                  <a:cubicBezTo>
                    <a:pt x="63827" y="28483"/>
                    <a:pt x="73277" y="26032"/>
                    <a:pt x="82864" y="26179"/>
                  </a:cubicBezTo>
                  <a:cubicBezTo>
                    <a:pt x="92400" y="26014"/>
                    <a:pt x="101797" y="28466"/>
                    <a:pt x="110035" y="33269"/>
                  </a:cubicBezTo>
                  <a:cubicBezTo>
                    <a:pt x="117909" y="37986"/>
                    <a:pt x="124364" y="44739"/>
                    <a:pt x="128725" y="52810"/>
                  </a:cubicBezTo>
                  <a:cubicBezTo>
                    <a:pt x="133338" y="61526"/>
                    <a:pt x="135661" y="71271"/>
                    <a:pt x="135475" y="81128"/>
                  </a:cubicBezTo>
                  <a:cubicBezTo>
                    <a:pt x="135687" y="91097"/>
                    <a:pt x="133363" y="100959"/>
                    <a:pt x="128725" y="109791"/>
                  </a:cubicBezTo>
                  <a:close/>
                </a:path>
              </a:pathLst>
            </a:custGeom>
            <a:solidFill>
              <a:srgbClr val="00A443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28" name="Forma libre 41">
              <a:extLst>
                <a:ext uri="{FF2B5EF4-FFF2-40B4-BE49-F238E27FC236}">
                  <a16:creationId xmlns:a16="http://schemas.microsoft.com/office/drawing/2014/main" id="{353460CD-8914-A15B-F285-512A926FE135}"/>
                </a:ext>
              </a:extLst>
            </p:cNvPr>
            <p:cNvSpPr/>
            <p:nvPr/>
          </p:nvSpPr>
          <p:spPr>
            <a:xfrm>
              <a:off x="6595317" y="5914624"/>
              <a:ext cx="87482" cy="174330"/>
            </a:xfrm>
            <a:custGeom>
              <a:avLst/>
              <a:gdLst>
                <a:gd name="connsiteX0" fmla="*/ 48846 w 87482"/>
                <a:gd name="connsiteY0" fmla="*/ 8099 h 174330"/>
                <a:gd name="connsiteX1" fmla="*/ 28988 w 87482"/>
                <a:gd name="connsiteY1" fmla="*/ 32526 h 174330"/>
                <a:gd name="connsiteX2" fmla="*/ 28988 w 87482"/>
                <a:gd name="connsiteY2" fmla="*/ 2998 h 174330"/>
                <a:gd name="connsiteX3" fmla="*/ 0 w 87482"/>
                <a:gd name="connsiteY3" fmla="*/ 2998 h 174330"/>
                <a:gd name="connsiteX4" fmla="*/ 0 w 87482"/>
                <a:gd name="connsiteY4" fmla="*/ 174330 h 174330"/>
                <a:gd name="connsiteX5" fmla="*/ 29204 w 87482"/>
                <a:gd name="connsiteY5" fmla="*/ 174330 h 174330"/>
                <a:gd name="connsiteX6" fmla="*/ 29204 w 87482"/>
                <a:gd name="connsiteY6" fmla="*/ 82460 h 174330"/>
                <a:gd name="connsiteX7" fmla="*/ 40886 w 87482"/>
                <a:gd name="connsiteY7" fmla="*/ 44977 h 174330"/>
                <a:gd name="connsiteX8" fmla="*/ 71171 w 87482"/>
                <a:gd name="connsiteY8" fmla="*/ 30927 h 174330"/>
                <a:gd name="connsiteX9" fmla="*/ 87482 w 87482"/>
                <a:gd name="connsiteY9" fmla="*/ 30927 h 174330"/>
                <a:gd name="connsiteX10" fmla="*/ 87482 w 87482"/>
                <a:gd name="connsiteY10" fmla="*/ 15 h 174330"/>
                <a:gd name="connsiteX11" fmla="*/ 77272 w 87482"/>
                <a:gd name="connsiteY11" fmla="*/ 15 h 174330"/>
                <a:gd name="connsiteX12" fmla="*/ 48846 w 87482"/>
                <a:gd name="connsiteY12" fmla="*/ 8099 h 174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7482" h="174330">
                  <a:moveTo>
                    <a:pt x="48846" y="8099"/>
                  </a:moveTo>
                  <a:cubicBezTo>
                    <a:pt x="40033" y="14187"/>
                    <a:pt x="33146" y="22660"/>
                    <a:pt x="28988" y="32526"/>
                  </a:cubicBezTo>
                  <a:lnTo>
                    <a:pt x="28988" y="2998"/>
                  </a:lnTo>
                  <a:lnTo>
                    <a:pt x="0" y="2998"/>
                  </a:lnTo>
                  <a:lnTo>
                    <a:pt x="0" y="174330"/>
                  </a:lnTo>
                  <a:lnTo>
                    <a:pt x="29204" y="174330"/>
                  </a:lnTo>
                  <a:lnTo>
                    <a:pt x="29204" y="82460"/>
                  </a:lnTo>
                  <a:cubicBezTo>
                    <a:pt x="28520" y="68976"/>
                    <a:pt x="32661" y="55690"/>
                    <a:pt x="40886" y="44977"/>
                  </a:cubicBezTo>
                  <a:cubicBezTo>
                    <a:pt x="48206" y="35794"/>
                    <a:pt x="59425" y="30589"/>
                    <a:pt x="71171" y="30927"/>
                  </a:cubicBezTo>
                  <a:lnTo>
                    <a:pt x="87482" y="30927"/>
                  </a:lnTo>
                  <a:lnTo>
                    <a:pt x="87482" y="15"/>
                  </a:lnTo>
                  <a:lnTo>
                    <a:pt x="77272" y="15"/>
                  </a:lnTo>
                  <a:cubicBezTo>
                    <a:pt x="67195" y="-232"/>
                    <a:pt x="57283" y="2587"/>
                    <a:pt x="48846" y="8099"/>
                  </a:cubicBezTo>
                  <a:close/>
                </a:path>
              </a:pathLst>
            </a:custGeom>
            <a:solidFill>
              <a:srgbClr val="00A443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29" name="Forma libre 42">
              <a:extLst>
                <a:ext uri="{FF2B5EF4-FFF2-40B4-BE49-F238E27FC236}">
                  <a16:creationId xmlns:a16="http://schemas.microsoft.com/office/drawing/2014/main" id="{AC8C356A-95C1-B633-0579-A814FB594AD8}"/>
                </a:ext>
              </a:extLst>
            </p:cNvPr>
            <p:cNvSpPr/>
            <p:nvPr/>
          </p:nvSpPr>
          <p:spPr>
            <a:xfrm>
              <a:off x="6697923" y="5844331"/>
              <a:ext cx="41137" cy="40402"/>
            </a:xfrm>
            <a:custGeom>
              <a:avLst/>
              <a:gdLst>
                <a:gd name="connsiteX0" fmla="*/ 20397 w 41137"/>
                <a:gd name="connsiteY0" fmla="*/ 11 h 40402"/>
                <a:gd name="connsiteX1" fmla="*/ 5773 w 41137"/>
                <a:gd name="connsiteY1" fmla="*/ 5588 h 40402"/>
                <a:gd name="connsiteX2" fmla="*/ 19 w 41137"/>
                <a:gd name="connsiteY2" fmla="*/ 20028 h 40402"/>
                <a:gd name="connsiteX3" fmla="*/ 5773 w 41137"/>
                <a:gd name="connsiteY3" fmla="*/ 34771 h 40402"/>
                <a:gd name="connsiteX4" fmla="*/ 20397 w 41137"/>
                <a:gd name="connsiteY4" fmla="*/ 40391 h 40402"/>
                <a:gd name="connsiteX5" fmla="*/ 35151 w 41137"/>
                <a:gd name="connsiteY5" fmla="*/ 34771 h 40402"/>
                <a:gd name="connsiteX6" fmla="*/ 41121 w 41137"/>
                <a:gd name="connsiteY6" fmla="*/ 20028 h 40402"/>
                <a:gd name="connsiteX7" fmla="*/ 35151 w 41137"/>
                <a:gd name="connsiteY7" fmla="*/ 5588 h 40402"/>
                <a:gd name="connsiteX8" fmla="*/ 20397 w 41137"/>
                <a:gd name="connsiteY8" fmla="*/ 11 h 40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137" h="40402">
                  <a:moveTo>
                    <a:pt x="20397" y="11"/>
                  </a:moveTo>
                  <a:cubicBezTo>
                    <a:pt x="14972" y="-170"/>
                    <a:pt x="9702" y="1840"/>
                    <a:pt x="5773" y="5588"/>
                  </a:cubicBezTo>
                  <a:cubicBezTo>
                    <a:pt x="1914" y="9380"/>
                    <a:pt x="-176" y="14620"/>
                    <a:pt x="19" y="20028"/>
                  </a:cubicBezTo>
                  <a:cubicBezTo>
                    <a:pt x="-223" y="25532"/>
                    <a:pt x="1866" y="30884"/>
                    <a:pt x="5773" y="34771"/>
                  </a:cubicBezTo>
                  <a:cubicBezTo>
                    <a:pt x="9684" y="38545"/>
                    <a:pt x="14963" y="40572"/>
                    <a:pt x="20397" y="40391"/>
                  </a:cubicBezTo>
                  <a:cubicBezTo>
                    <a:pt x="25870" y="40559"/>
                    <a:pt x="31179" y="38536"/>
                    <a:pt x="35151" y="34771"/>
                  </a:cubicBezTo>
                  <a:cubicBezTo>
                    <a:pt x="39174" y="30949"/>
                    <a:pt x="41350" y="25575"/>
                    <a:pt x="41121" y="20028"/>
                  </a:cubicBezTo>
                  <a:cubicBezTo>
                    <a:pt x="41298" y="14581"/>
                    <a:pt x="39122" y="9324"/>
                    <a:pt x="35151" y="5588"/>
                  </a:cubicBezTo>
                  <a:cubicBezTo>
                    <a:pt x="31162" y="1853"/>
                    <a:pt x="25857" y="-149"/>
                    <a:pt x="20397" y="11"/>
                  </a:cubicBezTo>
                  <a:close/>
                </a:path>
              </a:pathLst>
            </a:custGeom>
            <a:solidFill>
              <a:srgbClr val="00A443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30" name="Forma libre 43">
              <a:extLst>
                <a:ext uri="{FF2B5EF4-FFF2-40B4-BE49-F238E27FC236}">
                  <a16:creationId xmlns:a16="http://schemas.microsoft.com/office/drawing/2014/main" id="{B448E1B5-CDBC-234E-FAE8-91CBDB001F00}"/>
                </a:ext>
              </a:extLst>
            </p:cNvPr>
            <p:cNvSpPr/>
            <p:nvPr/>
          </p:nvSpPr>
          <p:spPr>
            <a:xfrm>
              <a:off x="6703696" y="5917622"/>
              <a:ext cx="29204" cy="171332"/>
            </a:xfrm>
            <a:custGeom>
              <a:avLst/>
              <a:gdLst>
                <a:gd name="connsiteX0" fmla="*/ 0 w 29204"/>
                <a:gd name="connsiteY0" fmla="*/ 0 h 171332"/>
                <a:gd name="connsiteX1" fmla="*/ 29204 w 29204"/>
                <a:gd name="connsiteY1" fmla="*/ 0 h 171332"/>
                <a:gd name="connsiteX2" fmla="*/ 29204 w 29204"/>
                <a:gd name="connsiteY2" fmla="*/ 171332 h 171332"/>
                <a:gd name="connsiteX3" fmla="*/ 0 w 29204"/>
                <a:gd name="connsiteY3" fmla="*/ 171332 h 171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04" h="171332">
                  <a:moveTo>
                    <a:pt x="0" y="0"/>
                  </a:moveTo>
                  <a:lnTo>
                    <a:pt x="29204" y="0"/>
                  </a:lnTo>
                  <a:lnTo>
                    <a:pt x="29204" y="171332"/>
                  </a:lnTo>
                  <a:lnTo>
                    <a:pt x="0" y="171332"/>
                  </a:lnTo>
                  <a:close/>
                </a:path>
              </a:pathLst>
            </a:custGeom>
            <a:solidFill>
              <a:srgbClr val="00A443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31" name="Forma libre 44">
              <a:extLst>
                <a:ext uri="{FF2B5EF4-FFF2-40B4-BE49-F238E27FC236}">
                  <a16:creationId xmlns:a16="http://schemas.microsoft.com/office/drawing/2014/main" id="{2C8C4144-9ADC-7AAC-28BE-4BD25FDEDCB4}"/>
                </a:ext>
              </a:extLst>
            </p:cNvPr>
            <p:cNvSpPr/>
            <p:nvPr/>
          </p:nvSpPr>
          <p:spPr>
            <a:xfrm>
              <a:off x="6761261" y="5851476"/>
              <a:ext cx="168453" cy="240577"/>
            </a:xfrm>
            <a:custGeom>
              <a:avLst/>
              <a:gdLst>
                <a:gd name="connsiteX0" fmla="*/ 139250 w 168453"/>
                <a:gd name="connsiteY0" fmla="*/ 98830 h 240577"/>
                <a:gd name="connsiteX1" fmla="*/ 134490 w 168453"/>
                <a:gd name="connsiteY1" fmla="*/ 91092 h 240577"/>
                <a:gd name="connsiteX2" fmla="*/ 111906 w 168453"/>
                <a:gd name="connsiteY2" fmla="*/ 70729 h 240577"/>
                <a:gd name="connsiteX3" fmla="*/ 79500 w 168453"/>
                <a:gd name="connsiteY3" fmla="*/ 63077 h 240577"/>
                <a:gd name="connsiteX4" fmla="*/ 48263 w 168453"/>
                <a:gd name="connsiteY4" fmla="*/ 69389 h 240577"/>
                <a:gd name="connsiteX5" fmla="*/ 22952 w 168453"/>
                <a:gd name="connsiteY5" fmla="*/ 87503 h 240577"/>
                <a:gd name="connsiteX6" fmla="*/ 6166 w 168453"/>
                <a:gd name="connsiteY6" fmla="*/ 115691 h 240577"/>
                <a:gd name="connsiteX7" fmla="*/ 22 w 168453"/>
                <a:gd name="connsiteY7" fmla="*/ 151661 h 240577"/>
                <a:gd name="connsiteX8" fmla="*/ 10752 w 168453"/>
                <a:gd name="connsiteY8" fmla="*/ 198137 h 240577"/>
                <a:gd name="connsiteX9" fmla="*/ 39263 w 168453"/>
                <a:gd name="connsiteY9" fmla="*/ 229351 h 240577"/>
                <a:gd name="connsiteX10" fmla="*/ 79500 w 168453"/>
                <a:gd name="connsiteY10" fmla="*/ 240548 h 240577"/>
                <a:gd name="connsiteX11" fmla="*/ 134490 w 168453"/>
                <a:gd name="connsiteY11" fmla="*/ 212576 h 240577"/>
                <a:gd name="connsiteX12" fmla="*/ 139250 w 168453"/>
                <a:gd name="connsiteY12" fmla="*/ 204794 h 240577"/>
                <a:gd name="connsiteX13" fmla="*/ 139250 w 168453"/>
                <a:gd name="connsiteY13" fmla="*/ 237478 h 240577"/>
                <a:gd name="connsiteX14" fmla="*/ 168454 w 168453"/>
                <a:gd name="connsiteY14" fmla="*/ 237478 h 240577"/>
                <a:gd name="connsiteX15" fmla="*/ 168454 w 168453"/>
                <a:gd name="connsiteY15" fmla="*/ 0 h 240577"/>
                <a:gd name="connsiteX16" fmla="*/ 139250 w 168453"/>
                <a:gd name="connsiteY16" fmla="*/ 0 h 240577"/>
                <a:gd name="connsiteX17" fmla="*/ 124669 w 168453"/>
                <a:gd name="connsiteY17" fmla="*/ 197488 h 240577"/>
                <a:gd name="connsiteX18" fmla="*/ 107363 w 168453"/>
                <a:gd name="connsiteY18" fmla="*/ 209723 h 240577"/>
                <a:gd name="connsiteX19" fmla="*/ 85125 w 168453"/>
                <a:gd name="connsiteY19" fmla="*/ 214046 h 240577"/>
                <a:gd name="connsiteX20" fmla="*/ 45234 w 168453"/>
                <a:gd name="connsiteY20" fmla="*/ 197575 h 240577"/>
                <a:gd name="connsiteX21" fmla="*/ 29788 w 168453"/>
                <a:gd name="connsiteY21" fmla="*/ 151618 h 240577"/>
                <a:gd name="connsiteX22" fmla="*/ 33855 w 168453"/>
                <a:gd name="connsiteY22" fmla="*/ 125678 h 240577"/>
                <a:gd name="connsiteX23" fmla="*/ 45407 w 168453"/>
                <a:gd name="connsiteY23" fmla="*/ 106007 h 240577"/>
                <a:gd name="connsiteX24" fmla="*/ 62713 w 168453"/>
                <a:gd name="connsiteY24" fmla="*/ 93642 h 240577"/>
                <a:gd name="connsiteX25" fmla="*/ 84952 w 168453"/>
                <a:gd name="connsiteY25" fmla="*/ 89319 h 240577"/>
                <a:gd name="connsiteX26" fmla="*/ 124539 w 168453"/>
                <a:gd name="connsiteY26" fmla="*/ 105791 h 240577"/>
                <a:gd name="connsiteX27" fmla="*/ 139985 w 168453"/>
                <a:gd name="connsiteY27" fmla="*/ 151445 h 240577"/>
                <a:gd name="connsiteX28" fmla="*/ 136091 w 168453"/>
                <a:gd name="connsiteY28" fmla="*/ 177731 h 240577"/>
                <a:gd name="connsiteX29" fmla="*/ 124669 w 168453"/>
                <a:gd name="connsiteY29" fmla="*/ 197488 h 240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68453" h="240577">
                  <a:moveTo>
                    <a:pt x="139250" y="98830"/>
                  </a:moveTo>
                  <a:cubicBezTo>
                    <a:pt x="137796" y="96172"/>
                    <a:pt x="136208" y="93586"/>
                    <a:pt x="134490" y="91092"/>
                  </a:cubicBezTo>
                  <a:cubicBezTo>
                    <a:pt x="128641" y="82648"/>
                    <a:pt x="120910" y="75679"/>
                    <a:pt x="111906" y="70729"/>
                  </a:cubicBezTo>
                  <a:cubicBezTo>
                    <a:pt x="101942" y="65433"/>
                    <a:pt x="90779" y="62796"/>
                    <a:pt x="79500" y="63077"/>
                  </a:cubicBezTo>
                  <a:cubicBezTo>
                    <a:pt x="68762" y="63008"/>
                    <a:pt x="58127" y="65156"/>
                    <a:pt x="48263" y="69389"/>
                  </a:cubicBezTo>
                  <a:cubicBezTo>
                    <a:pt x="38597" y="73496"/>
                    <a:pt x="29957" y="79682"/>
                    <a:pt x="22952" y="87503"/>
                  </a:cubicBezTo>
                  <a:cubicBezTo>
                    <a:pt x="15636" y="95761"/>
                    <a:pt x="9938" y="105324"/>
                    <a:pt x="6166" y="115691"/>
                  </a:cubicBezTo>
                  <a:cubicBezTo>
                    <a:pt x="1947" y="127209"/>
                    <a:pt x="-138" y="139396"/>
                    <a:pt x="22" y="151661"/>
                  </a:cubicBezTo>
                  <a:cubicBezTo>
                    <a:pt x="-320" y="167804"/>
                    <a:pt x="3366" y="183775"/>
                    <a:pt x="10752" y="198137"/>
                  </a:cubicBezTo>
                  <a:cubicBezTo>
                    <a:pt x="17311" y="210890"/>
                    <a:pt x="27153" y="221664"/>
                    <a:pt x="39263" y="229351"/>
                  </a:cubicBezTo>
                  <a:cubicBezTo>
                    <a:pt x="51317" y="236873"/>
                    <a:pt x="65288" y="240764"/>
                    <a:pt x="79500" y="240548"/>
                  </a:cubicBezTo>
                  <a:cubicBezTo>
                    <a:pt x="101406" y="241205"/>
                    <a:pt x="122134" y="230661"/>
                    <a:pt x="134490" y="212576"/>
                  </a:cubicBezTo>
                  <a:cubicBezTo>
                    <a:pt x="136208" y="210064"/>
                    <a:pt x="137796" y="207466"/>
                    <a:pt x="139250" y="204794"/>
                  </a:cubicBezTo>
                  <a:lnTo>
                    <a:pt x="139250" y="237478"/>
                  </a:lnTo>
                  <a:lnTo>
                    <a:pt x="168454" y="237478"/>
                  </a:lnTo>
                  <a:lnTo>
                    <a:pt x="168454" y="0"/>
                  </a:lnTo>
                  <a:lnTo>
                    <a:pt x="139250" y="0"/>
                  </a:lnTo>
                  <a:close/>
                  <a:moveTo>
                    <a:pt x="124669" y="197488"/>
                  </a:moveTo>
                  <a:cubicBezTo>
                    <a:pt x="119819" y="202728"/>
                    <a:pt x="113922" y="206896"/>
                    <a:pt x="107363" y="209723"/>
                  </a:cubicBezTo>
                  <a:cubicBezTo>
                    <a:pt x="100319" y="212645"/>
                    <a:pt x="92753" y="214120"/>
                    <a:pt x="85125" y="214046"/>
                  </a:cubicBezTo>
                  <a:cubicBezTo>
                    <a:pt x="70073" y="214561"/>
                    <a:pt x="55531" y="208556"/>
                    <a:pt x="45234" y="197575"/>
                  </a:cubicBezTo>
                  <a:cubicBezTo>
                    <a:pt x="34937" y="186593"/>
                    <a:pt x="29788" y="171276"/>
                    <a:pt x="29788" y="151618"/>
                  </a:cubicBezTo>
                  <a:cubicBezTo>
                    <a:pt x="29663" y="142803"/>
                    <a:pt x="31039" y="134031"/>
                    <a:pt x="33855" y="125678"/>
                  </a:cubicBezTo>
                  <a:cubicBezTo>
                    <a:pt x="36386" y="118432"/>
                    <a:pt x="40310" y="111749"/>
                    <a:pt x="45407" y="106007"/>
                  </a:cubicBezTo>
                  <a:cubicBezTo>
                    <a:pt x="50149" y="100616"/>
                    <a:pt x="56072" y="96384"/>
                    <a:pt x="62713" y="93642"/>
                  </a:cubicBezTo>
                  <a:cubicBezTo>
                    <a:pt x="69774" y="90768"/>
                    <a:pt x="77328" y="89297"/>
                    <a:pt x="84952" y="89319"/>
                  </a:cubicBezTo>
                  <a:cubicBezTo>
                    <a:pt x="99904" y="88852"/>
                    <a:pt x="114333" y="94857"/>
                    <a:pt x="124539" y="105791"/>
                  </a:cubicBezTo>
                  <a:cubicBezTo>
                    <a:pt x="134837" y="116772"/>
                    <a:pt x="139985" y="131990"/>
                    <a:pt x="139985" y="151445"/>
                  </a:cubicBezTo>
                  <a:cubicBezTo>
                    <a:pt x="140106" y="160360"/>
                    <a:pt x="138791" y="169235"/>
                    <a:pt x="136091" y="177731"/>
                  </a:cubicBezTo>
                  <a:cubicBezTo>
                    <a:pt x="133763" y="185067"/>
                    <a:pt x="129865" y="191807"/>
                    <a:pt x="124669" y="197488"/>
                  </a:cubicBezTo>
                  <a:close/>
                </a:path>
              </a:pathLst>
            </a:custGeom>
            <a:solidFill>
              <a:srgbClr val="00A443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32" name="Forma libre 45">
              <a:extLst>
                <a:ext uri="{FF2B5EF4-FFF2-40B4-BE49-F238E27FC236}">
                  <a16:creationId xmlns:a16="http://schemas.microsoft.com/office/drawing/2014/main" id="{E2FB9899-7CF5-E69E-A2C6-911AB4399F89}"/>
                </a:ext>
              </a:extLst>
            </p:cNvPr>
            <p:cNvSpPr/>
            <p:nvPr/>
          </p:nvSpPr>
          <p:spPr>
            <a:xfrm>
              <a:off x="7038635" y="5914507"/>
              <a:ext cx="161790" cy="177526"/>
            </a:xfrm>
            <a:custGeom>
              <a:avLst/>
              <a:gdLst>
                <a:gd name="connsiteX0" fmla="*/ 45926 w 161790"/>
                <a:gd name="connsiteY0" fmla="*/ 42284 h 177526"/>
                <a:gd name="connsiteX1" fmla="*/ 63232 w 161790"/>
                <a:gd name="connsiteY1" fmla="*/ 30266 h 177526"/>
                <a:gd name="connsiteX2" fmla="*/ 83956 w 161790"/>
                <a:gd name="connsiteY2" fmla="*/ 26202 h 177526"/>
                <a:gd name="connsiteX3" fmla="*/ 115367 w 161790"/>
                <a:gd name="connsiteY3" fmla="*/ 34502 h 177526"/>
                <a:gd name="connsiteX4" fmla="*/ 136999 w 161790"/>
                <a:gd name="connsiteY4" fmla="*/ 63166 h 177526"/>
                <a:gd name="connsiteX5" fmla="*/ 161790 w 161790"/>
                <a:gd name="connsiteY5" fmla="*/ 50974 h 177526"/>
                <a:gd name="connsiteX6" fmla="*/ 142278 w 161790"/>
                <a:gd name="connsiteY6" fmla="*/ 20711 h 177526"/>
                <a:gd name="connsiteX7" fmla="*/ 114804 w 161790"/>
                <a:gd name="connsiteY7" fmla="*/ 4758 h 177526"/>
                <a:gd name="connsiteX8" fmla="*/ 83913 w 161790"/>
                <a:gd name="connsiteY8" fmla="*/ 2 h 177526"/>
                <a:gd name="connsiteX9" fmla="*/ 50988 w 161790"/>
                <a:gd name="connsiteY9" fmla="*/ 6444 h 177526"/>
                <a:gd name="connsiteX10" fmla="*/ 24163 w 161790"/>
                <a:gd name="connsiteY10" fmla="*/ 24775 h 177526"/>
                <a:gd name="connsiteX11" fmla="*/ 6338 w 161790"/>
                <a:gd name="connsiteY11" fmla="*/ 52790 h 177526"/>
                <a:gd name="connsiteX12" fmla="*/ 21 w 161790"/>
                <a:gd name="connsiteY12" fmla="*/ 88587 h 177526"/>
                <a:gd name="connsiteX13" fmla="*/ 10968 w 161790"/>
                <a:gd name="connsiteY13" fmla="*/ 134932 h 177526"/>
                <a:gd name="connsiteX14" fmla="*/ 41253 w 161790"/>
                <a:gd name="connsiteY14" fmla="*/ 166319 h 177526"/>
                <a:gd name="connsiteX15" fmla="*/ 84043 w 161790"/>
                <a:gd name="connsiteY15" fmla="*/ 177517 h 177526"/>
                <a:gd name="connsiteX16" fmla="*/ 114934 w 161790"/>
                <a:gd name="connsiteY16" fmla="*/ 172761 h 177526"/>
                <a:gd name="connsiteX17" fmla="*/ 142278 w 161790"/>
                <a:gd name="connsiteY17" fmla="*/ 156462 h 177526"/>
                <a:gd name="connsiteX18" fmla="*/ 161790 w 161790"/>
                <a:gd name="connsiteY18" fmla="*/ 126632 h 177526"/>
                <a:gd name="connsiteX19" fmla="*/ 136999 w 161790"/>
                <a:gd name="connsiteY19" fmla="*/ 114397 h 177526"/>
                <a:gd name="connsiteX20" fmla="*/ 115367 w 161790"/>
                <a:gd name="connsiteY20" fmla="*/ 142585 h 177526"/>
                <a:gd name="connsiteX21" fmla="*/ 83956 w 161790"/>
                <a:gd name="connsiteY21" fmla="*/ 151231 h 177526"/>
                <a:gd name="connsiteX22" fmla="*/ 37446 w 161790"/>
                <a:gd name="connsiteY22" fmla="*/ 123043 h 177526"/>
                <a:gd name="connsiteX23" fmla="*/ 29961 w 161790"/>
                <a:gd name="connsiteY23" fmla="*/ 88803 h 177526"/>
                <a:gd name="connsiteX24" fmla="*/ 34288 w 161790"/>
                <a:gd name="connsiteY24" fmla="*/ 62171 h 177526"/>
                <a:gd name="connsiteX25" fmla="*/ 45926 w 161790"/>
                <a:gd name="connsiteY25" fmla="*/ 42284 h 177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61790" h="177526">
                  <a:moveTo>
                    <a:pt x="45926" y="42284"/>
                  </a:moveTo>
                  <a:cubicBezTo>
                    <a:pt x="50772" y="37088"/>
                    <a:pt x="56669" y="32989"/>
                    <a:pt x="63232" y="30266"/>
                  </a:cubicBezTo>
                  <a:cubicBezTo>
                    <a:pt x="69800" y="27546"/>
                    <a:pt x="76848" y="26167"/>
                    <a:pt x="83956" y="26202"/>
                  </a:cubicBezTo>
                  <a:cubicBezTo>
                    <a:pt x="94993" y="26007"/>
                    <a:pt x="105870" y="28882"/>
                    <a:pt x="115367" y="34502"/>
                  </a:cubicBezTo>
                  <a:cubicBezTo>
                    <a:pt x="125603" y="41346"/>
                    <a:pt x="133227" y="51450"/>
                    <a:pt x="136999" y="63166"/>
                  </a:cubicBezTo>
                  <a:lnTo>
                    <a:pt x="161790" y="50974"/>
                  </a:lnTo>
                  <a:cubicBezTo>
                    <a:pt x="157814" y="39465"/>
                    <a:pt x="151121" y="29085"/>
                    <a:pt x="142278" y="20711"/>
                  </a:cubicBezTo>
                  <a:cubicBezTo>
                    <a:pt x="134378" y="13474"/>
                    <a:pt x="125006" y="8035"/>
                    <a:pt x="114804" y="4758"/>
                  </a:cubicBezTo>
                  <a:cubicBezTo>
                    <a:pt x="104814" y="1589"/>
                    <a:pt x="94396" y="-15"/>
                    <a:pt x="83913" y="2"/>
                  </a:cubicBezTo>
                  <a:cubicBezTo>
                    <a:pt x="72616" y="-84"/>
                    <a:pt x="61419" y="2108"/>
                    <a:pt x="50988" y="6444"/>
                  </a:cubicBezTo>
                  <a:cubicBezTo>
                    <a:pt x="40894" y="10672"/>
                    <a:pt x="31769" y="16911"/>
                    <a:pt x="24163" y="24775"/>
                  </a:cubicBezTo>
                  <a:cubicBezTo>
                    <a:pt x="16376" y="32803"/>
                    <a:pt x="10310" y="42336"/>
                    <a:pt x="6338" y="52790"/>
                  </a:cubicBezTo>
                  <a:cubicBezTo>
                    <a:pt x="2007" y="64221"/>
                    <a:pt x="-134" y="76365"/>
                    <a:pt x="21" y="88587"/>
                  </a:cubicBezTo>
                  <a:cubicBezTo>
                    <a:pt x="-320" y="104713"/>
                    <a:pt x="3444" y="120661"/>
                    <a:pt x="10968" y="134932"/>
                  </a:cubicBezTo>
                  <a:cubicBezTo>
                    <a:pt x="17981" y="147980"/>
                    <a:pt x="28460" y="158840"/>
                    <a:pt x="41253" y="166319"/>
                  </a:cubicBezTo>
                  <a:cubicBezTo>
                    <a:pt x="54233" y="173868"/>
                    <a:pt x="69025" y="177742"/>
                    <a:pt x="84043" y="177517"/>
                  </a:cubicBezTo>
                  <a:cubicBezTo>
                    <a:pt x="94526" y="177534"/>
                    <a:pt x="104944" y="175930"/>
                    <a:pt x="114934" y="172761"/>
                  </a:cubicBezTo>
                  <a:cubicBezTo>
                    <a:pt x="125154" y="169441"/>
                    <a:pt x="134499" y="163873"/>
                    <a:pt x="142278" y="156462"/>
                  </a:cubicBezTo>
                  <a:cubicBezTo>
                    <a:pt x="150970" y="148131"/>
                    <a:pt x="157641" y="137928"/>
                    <a:pt x="161790" y="126632"/>
                  </a:cubicBezTo>
                  <a:lnTo>
                    <a:pt x="136999" y="114397"/>
                  </a:lnTo>
                  <a:cubicBezTo>
                    <a:pt x="133067" y="125905"/>
                    <a:pt x="125469" y="135806"/>
                    <a:pt x="115367" y="142585"/>
                  </a:cubicBezTo>
                  <a:cubicBezTo>
                    <a:pt x="105918" y="148361"/>
                    <a:pt x="95032" y="151357"/>
                    <a:pt x="83956" y="151231"/>
                  </a:cubicBezTo>
                  <a:cubicBezTo>
                    <a:pt x="64331" y="151504"/>
                    <a:pt x="46272" y="140561"/>
                    <a:pt x="37446" y="123043"/>
                  </a:cubicBezTo>
                  <a:cubicBezTo>
                    <a:pt x="32150" y="112425"/>
                    <a:pt x="29580" y="100662"/>
                    <a:pt x="29961" y="88803"/>
                  </a:cubicBezTo>
                  <a:cubicBezTo>
                    <a:pt x="29849" y="79741"/>
                    <a:pt x="31315" y="70731"/>
                    <a:pt x="34288" y="62171"/>
                  </a:cubicBezTo>
                  <a:cubicBezTo>
                    <a:pt x="36749" y="54809"/>
                    <a:pt x="40713" y="48038"/>
                    <a:pt x="45926" y="42284"/>
                  </a:cubicBezTo>
                  <a:close/>
                </a:path>
              </a:pathLst>
            </a:custGeom>
            <a:solidFill>
              <a:srgbClr val="00A443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33" name="Forma libre 46">
              <a:extLst>
                <a:ext uri="{FF2B5EF4-FFF2-40B4-BE49-F238E27FC236}">
                  <a16:creationId xmlns:a16="http://schemas.microsoft.com/office/drawing/2014/main" id="{72102445-8217-1A70-99F4-2AEB7BB930B8}"/>
                </a:ext>
              </a:extLst>
            </p:cNvPr>
            <p:cNvSpPr/>
            <p:nvPr/>
          </p:nvSpPr>
          <p:spPr>
            <a:xfrm>
              <a:off x="7217537" y="5914541"/>
              <a:ext cx="172715" cy="177674"/>
            </a:xfrm>
            <a:custGeom>
              <a:avLst/>
              <a:gdLst>
                <a:gd name="connsiteX0" fmla="*/ 130596 w 172715"/>
                <a:gd name="connsiteY0" fmla="*/ 11209 h 177674"/>
                <a:gd name="connsiteX1" fmla="*/ 86249 w 172715"/>
                <a:gd name="connsiteY1" fmla="*/ 11 h 177674"/>
                <a:gd name="connsiteX2" fmla="*/ 52156 w 172715"/>
                <a:gd name="connsiteY2" fmla="*/ 6323 h 177674"/>
                <a:gd name="connsiteX3" fmla="*/ 24639 w 172715"/>
                <a:gd name="connsiteY3" fmla="*/ 24438 h 177674"/>
                <a:gd name="connsiteX4" fmla="*/ 6468 w 172715"/>
                <a:gd name="connsiteY4" fmla="*/ 52799 h 177674"/>
                <a:gd name="connsiteX5" fmla="*/ 21 w 172715"/>
                <a:gd name="connsiteY5" fmla="*/ 88596 h 177674"/>
                <a:gd name="connsiteX6" fmla="*/ 11227 w 172715"/>
                <a:gd name="connsiteY6" fmla="*/ 135244 h 177674"/>
                <a:gd name="connsiteX7" fmla="*/ 41946 w 172715"/>
                <a:gd name="connsiteY7" fmla="*/ 166631 h 177674"/>
                <a:gd name="connsiteX8" fmla="*/ 86292 w 172715"/>
                <a:gd name="connsiteY8" fmla="*/ 177655 h 177674"/>
                <a:gd name="connsiteX9" fmla="*/ 120905 w 172715"/>
                <a:gd name="connsiteY9" fmla="*/ 171214 h 177674"/>
                <a:gd name="connsiteX10" fmla="*/ 148248 w 172715"/>
                <a:gd name="connsiteY10" fmla="*/ 152883 h 177674"/>
                <a:gd name="connsiteX11" fmla="*/ 166247 w 172715"/>
                <a:gd name="connsiteY11" fmla="*/ 124738 h 177674"/>
                <a:gd name="connsiteX12" fmla="*/ 172693 w 172715"/>
                <a:gd name="connsiteY12" fmla="*/ 88422 h 177674"/>
                <a:gd name="connsiteX13" fmla="*/ 161488 w 172715"/>
                <a:gd name="connsiteY13" fmla="*/ 42077 h 177674"/>
                <a:gd name="connsiteX14" fmla="*/ 130596 w 172715"/>
                <a:gd name="connsiteY14" fmla="*/ 11209 h 177674"/>
                <a:gd name="connsiteX15" fmla="*/ 138730 w 172715"/>
                <a:gd name="connsiteY15" fmla="*/ 114968 h 177674"/>
                <a:gd name="connsiteX16" fmla="*/ 126832 w 172715"/>
                <a:gd name="connsiteY16" fmla="*/ 134812 h 177674"/>
                <a:gd name="connsiteX17" fmla="*/ 108834 w 172715"/>
                <a:gd name="connsiteY17" fmla="*/ 147219 h 177674"/>
                <a:gd name="connsiteX18" fmla="*/ 86249 w 172715"/>
                <a:gd name="connsiteY18" fmla="*/ 151543 h 177674"/>
                <a:gd name="connsiteX19" fmla="*/ 57391 w 172715"/>
                <a:gd name="connsiteY19" fmla="*/ 144063 h 177674"/>
                <a:gd name="connsiteX20" fmla="*/ 37186 w 172715"/>
                <a:gd name="connsiteY20" fmla="*/ 122447 h 177674"/>
                <a:gd name="connsiteX21" fmla="*/ 29874 w 172715"/>
                <a:gd name="connsiteY21" fmla="*/ 88682 h 177674"/>
                <a:gd name="connsiteX22" fmla="*/ 34201 w 172715"/>
                <a:gd name="connsiteY22" fmla="*/ 62742 h 177674"/>
                <a:gd name="connsiteX23" fmla="*/ 46056 w 172715"/>
                <a:gd name="connsiteY23" fmla="*/ 43071 h 177674"/>
                <a:gd name="connsiteX24" fmla="*/ 64054 w 172715"/>
                <a:gd name="connsiteY24" fmla="*/ 30879 h 177674"/>
                <a:gd name="connsiteX25" fmla="*/ 86292 w 172715"/>
                <a:gd name="connsiteY25" fmla="*/ 26556 h 177674"/>
                <a:gd name="connsiteX26" fmla="*/ 115323 w 172715"/>
                <a:gd name="connsiteY26" fmla="*/ 34036 h 177674"/>
                <a:gd name="connsiteX27" fmla="*/ 135528 w 172715"/>
                <a:gd name="connsiteY27" fmla="*/ 55652 h 177674"/>
                <a:gd name="connsiteX28" fmla="*/ 143013 w 172715"/>
                <a:gd name="connsiteY28" fmla="*/ 88898 h 177674"/>
                <a:gd name="connsiteX29" fmla="*/ 138773 w 172715"/>
                <a:gd name="connsiteY29" fmla="*/ 114881 h 177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72715" h="177674">
                  <a:moveTo>
                    <a:pt x="130596" y="11209"/>
                  </a:moveTo>
                  <a:cubicBezTo>
                    <a:pt x="117063" y="3630"/>
                    <a:pt x="101760" y="-235"/>
                    <a:pt x="86249" y="11"/>
                  </a:cubicBezTo>
                  <a:cubicBezTo>
                    <a:pt x="74585" y="-84"/>
                    <a:pt x="63011" y="2060"/>
                    <a:pt x="52156" y="6323"/>
                  </a:cubicBezTo>
                  <a:cubicBezTo>
                    <a:pt x="41803" y="10348"/>
                    <a:pt x="32423" y="16522"/>
                    <a:pt x="24639" y="24438"/>
                  </a:cubicBezTo>
                  <a:cubicBezTo>
                    <a:pt x="16700" y="32544"/>
                    <a:pt x="10513" y="42198"/>
                    <a:pt x="6468" y="52799"/>
                  </a:cubicBezTo>
                  <a:cubicBezTo>
                    <a:pt x="2098" y="64221"/>
                    <a:pt x="-91" y="76365"/>
                    <a:pt x="21" y="88596"/>
                  </a:cubicBezTo>
                  <a:cubicBezTo>
                    <a:pt x="-325" y="104851"/>
                    <a:pt x="3535" y="120916"/>
                    <a:pt x="11227" y="135244"/>
                  </a:cubicBezTo>
                  <a:cubicBezTo>
                    <a:pt x="18349" y="148356"/>
                    <a:pt x="28988" y="159225"/>
                    <a:pt x="41946" y="166631"/>
                  </a:cubicBezTo>
                  <a:cubicBezTo>
                    <a:pt x="55483" y="174179"/>
                    <a:pt x="70790" y="177984"/>
                    <a:pt x="86292" y="177655"/>
                  </a:cubicBezTo>
                  <a:cubicBezTo>
                    <a:pt x="98138" y="177789"/>
                    <a:pt x="109898" y="175602"/>
                    <a:pt x="120905" y="171214"/>
                  </a:cubicBezTo>
                  <a:cubicBezTo>
                    <a:pt x="131189" y="167054"/>
                    <a:pt x="140500" y="160816"/>
                    <a:pt x="148248" y="152883"/>
                  </a:cubicBezTo>
                  <a:cubicBezTo>
                    <a:pt x="156053" y="144785"/>
                    <a:pt x="162171" y="135218"/>
                    <a:pt x="166247" y="124738"/>
                  </a:cubicBezTo>
                  <a:cubicBezTo>
                    <a:pt x="170669" y="113147"/>
                    <a:pt x="172853" y="100826"/>
                    <a:pt x="172693" y="88422"/>
                  </a:cubicBezTo>
                  <a:cubicBezTo>
                    <a:pt x="173044" y="72266"/>
                    <a:pt x="169180" y="56292"/>
                    <a:pt x="161488" y="42077"/>
                  </a:cubicBezTo>
                  <a:cubicBezTo>
                    <a:pt x="154193" y="29167"/>
                    <a:pt x="143515" y="18497"/>
                    <a:pt x="130596" y="11209"/>
                  </a:cubicBezTo>
                  <a:close/>
                  <a:moveTo>
                    <a:pt x="138730" y="114968"/>
                  </a:moveTo>
                  <a:cubicBezTo>
                    <a:pt x="136169" y="122330"/>
                    <a:pt x="132119" y="129083"/>
                    <a:pt x="126832" y="134812"/>
                  </a:cubicBezTo>
                  <a:cubicBezTo>
                    <a:pt x="121805" y="140203"/>
                    <a:pt x="115661" y="144435"/>
                    <a:pt x="108834" y="147219"/>
                  </a:cubicBezTo>
                  <a:cubicBezTo>
                    <a:pt x="101660" y="150125"/>
                    <a:pt x="93989" y="151590"/>
                    <a:pt x="86249" y="151543"/>
                  </a:cubicBezTo>
                  <a:cubicBezTo>
                    <a:pt x="76134" y="151672"/>
                    <a:pt x="66170" y="149091"/>
                    <a:pt x="57391" y="144063"/>
                  </a:cubicBezTo>
                  <a:cubicBezTo>
                    <a:pt x="48699" y="138971"/>
                    <a:pt x="41681" y="131461"/>
                    <a:pt x="37186" y="122447"/>
                  </a:cubicBezTo>
                  <a:cubicBezTo>
                    <a:pt x="32077" y="111941"/>
                    <a:pt x="29567" y="100359"/>
                    <a:pt x="29874" y="88682"/>
                  </a:cubicBezTo>
                  <a:cubicBezTo>
                    <a:pt x="29775" y="79850"/>
                    <a:pt x="31242" y="71064"/>
                    <a:pt x="34201" y="62742"/>
                  </a:cubicBezTo>
                  <a:cubicBezTo>
                    <a:pt x="36801" y="55462"/>
                    <a:pt x="40829" y="48774"/>
                    <a:pt x="46056" y="43071"/>
                  </a:cubicBezTo>
                  <a:cubicBezTo>
                    <a:pt x="51066" y="37715"/>
                    <a:pt x="57218" y="33547"/>
                    <a:pt x="64054" y="30879"/>
                  </a:cubicBezTo>
                  <a:cubicBezTo>
                    <a:pt x="71128" y="28043"/>
                    <a:pt x="78673" y="26578"/>
                    <a:pt x="86292" y="26556"/>
                  </a:cubicBezTo>
                  <a:cubicBezTo>
                    <a:pt x="96468" y="26379"/>
                    <a:pt x="106502" y="28964"/>
                    <a:pt x="115323" y="34036"/>
                  </a:cubicBezTo>
                  <a:cubicBezTo>
                    <a:pt x="123972" y="39180"/>
                    <a:pt x="130981" y="46677"/>
                    <a:pt x="135528" y="55652"/>
                  </a:cubicBezTo>
                  <a:cubicBezTo>
                    <a:pt x="140750" y="65941"/>
                    <a:pt x="143325" y="77368"/>
                    <a:pt x="143013" y="88898"/>
                  </a:cubicBezTo>
                  <a:cubicBezTo>
                    <a:pt x="143100" y="97739"/>
                    <a:pt x="141663" y="106528"/>
                    <a:pt x="138773" y="114881"/>
                  </a:cubicBezTo>
                  <a:close/>
                </a:path>
              </a:pathLst>
            </a:custGeom>
            <a:solidFill>
              <a:srgbClr val="00A443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34" name="Forma libre 47">
              <a:extLst>
                <a:ext uri="{FF2B5EF4-FFF2-40B4-BE49-F238E27FC236}">
                  <a16:creationId xmlns:a16="http://schemas.microsoft.com/office/drawing/2014/main" id="{5858A7F2-8646-D9EA-6DAC-365A05A88E49}"/>
                </a:ext>
              </a:extLst>
            </p:cNvPr>
            <p:cNvSpPr/>
            <p:nvPr/>
          </p:nvSpPr>
          <p:spPr>
            <a:xfrm>
              <a:off x="7418396" y="5914449"/>
              <a:ext cx="240657" cy="174505"/>
            </a:xfrm>
            <a:custGeom>
              <a:avLst/>
              <a:gdLst>
                <a:gd name="connsiteX0" fmla="*/ 211394 w 240657"/>
                <a:gd name="connsiteY0" fmla="*/ 8275 h 174505"/>
                <a:gd name="connsiteX1" fmla="*/ 180157 w 240657"/>
                <a:gd name="connsiteY1" fmla="*/ 104 h 174505"/>
                <a:gd name="connsiteX2" fmla="*/ 146713 w 240657"/>
                <a:gd name="connsiteY2" fmla="*/ 9961 h 174505"/>
                <a:gd name="connsiteX3" fmla="*/ 128411 w 240657"/>
                <a:gd name="connsiteY3" fmla="*/ 32528 h 174505"/>
                <a:gd name="connsiteX4" fmla="*/ 51793 w 240657"/>
                <a:gd name="connsiteY4" fmla="*/ 5676 h 174505"/>
                <a:gd name="connsiteX5" fmla="*/ 46207 w 240657"/>
                <a:gd name="connsiteY5" fmla="*/ 8750 h 174505"/>
                <a:gd name="connsiteX6" fmla="*/ 29204 w 240657"/>
                <a:gd name="connsiteY6" fmla="*/ 27989 h 174505"/>
                <a:gd name="connsiteX7" fmla="*/ 29204 w 240657"/>
                <a:gd name="connsiteY7" fmla="*/ 3173 h 174505"/>
                <a:gd name="connsiteX8" fmla="*/ 0 w 240657"/>
                <a:gd name="connsiteY8" fmla="*/ 3173 h 174505"/>
                <a:gd name="connsiteX9" fmla="*/ 0 w 240657"/>
                <a:gd name="connsiteY9" fmla="*/ 174505 h 174505"/>
                <a:gd name="connsiteX10" fmla="*/ 29247 w 240657"/>
                <a:gd name="connsiteY10" fmla="*/ 174505 h 174505"/>
                <a:gd name="connsiteX11" fmla="*/ 29247 w 240657"/>
                <a:gd name="connsiteY11" fmla="*/ 70357 h 174505"/>
                <a:gd name="connsiteX12" fmla="*/ 34526 w 240657"/>
                <a:gd name="connsiteY12" fmla="*/ 46622 h 174505"/>
                <a:gd name="connsiteX13" fmla="*/ 48760 w 240657"/>
                <a:gd name="connsiteY13" fmla="*/ 31491 h 174505"/>
                <a:gd name="connsiteX14" fmla="*/ 69657 w 240657"/>
                <a:gd name="connsiteY14" fmla="*/ 26260 h 174505"/>
                <a:gd name="connsiteX15" fmla="*/ 95617 w 240657"/>
                <a:gd name="connsiteY15" fmla="*/ 37630 h 174505"/>
                <a:gd name="connsiteX16" fmla="*/ 105654 w 240657"/>
                <a:gd name="connsiteY16" fmla="*/ 70011 h 174505"/>
                <a:gd name="connsiteX17" fmla="*/ 105654 w 240657"/>
                <a:gd name="connsiteY17" fmla="*/ 174505 h 174505"/>
                <a:gd name="connsiteX18" fmla="*/ 134858 w 240657"/>
                <a:gd name="connsiteY18" fmla="*/ 174505 h 174505"/>
                <a:gd name="connsiteX19" fmla="*/ 134858 w 240657"/>
                <a:gd name="connsiteY19" fmla="*/ 70357 h 174505"/>
                <a:gd name="connsiteX20" fmla="*/ 146237 w 240657"/>
                <a:gd name="connsiteY20" fmla="*/ 37760 h 174505"/>
                <a:gd name="connsiteX21" fmla="*/ 175268 w 240657"/>
                <a:gd name="connsiteY21" fmla="*/ 26260 h 174505"/>
                <a:gd name="connsiteX22" fmla="*/ 201227 w 240657"/>
                <a:gd name="connsiteY22" fmla="*/ 37630 h 174505"/>
                <a:gd name="connsiteX23" fmla="*/ 211438 w 240657"/>
                <a:gd name="connsiteY23" fmla="*/ 70011 h 174505"/>
                <a:gd name="connsiteX24" fmla="*/ 211438 w 240657"/>
                <a:gd name="connsiteY24" fmla="*/ 174505 h 174505"/>
                <a:gd name="connsiteX25" fmla="*/ 240642 w 240657"/>
                <a:gd name="connsiteY25" fmla="*/ 174505 h 174505"/>
                <a:gd name="connsiteX26" fmla="*/ 240642 w 240657"/>
                <a:gd name="connsiteY26" fmla="*/ 64910 h 174505"/>
                <a:gd name="connsiteX27" fmla="*/ 232594 w 240657"/>
                <a:gd name="connsiteY27" fmla="*/ 30756 h 174505"/>
                <a:gd name="connsiteX28" fmla="*/ 211394 w 240657"/>
                <a:gd name="connsiteY28" fmla="*/ 8275 h 174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40657" h="174505">
                  <a:moveTo>
                    <a:pt x="211394" y="8275"/>
                  </a:moveTo>
                  <a:cubicBezTo>
                    <a:pt x="201937" y="2719"/>
                    <a:pt x="191124" y="-108"/>
                    <a:pt x="180157" y="104"/>
                  </a:cubicBezTo>
                  <a:cubicBezTo>
                    <a:pt x="168293" y="130"/>
                    <a:pt x="156690" y="3549"/>
                    <a:pt x="146713" y="9961"/>
                  </a:cubicBezTo>
                  <a:cubicBezTo>
                    <a:pt x="138371" y="15352"/>
                    <a:pt x="131959" y="23255"/>
                    <a:pt x="128411" y="32528"/>
                  </a:cubicBezTo>
                  <a:cubicBezTo>
                    <a:pt x="114675" y="3973"/>
                    <a:pt x="80374" y="-8050"/>
                    <a:pt x="51793" y="5676"/>
                  </a:cubicBezTo>
                  <a:cubicBezTo>
                    <a:pt x="49876" y="6597"/>
                    <a:pt x="48011" y="7622"/>
                    <a:pt x="46207" y="8750"/>
                  </a:cubicBezTo>
                  <a:cubicBezTo>
                    <a:pt x="38895" y="13501"/>
                    <a:pt x="33016" y="20151"/>
                    <a:pt x="29204" y="27989"/>
                  </a:cubicBezTo>
                  <a:lnTo>
                    <a:pt x="29204" y="3173"/>
                  </a:lnTo>
                  <a:lnTo>
                    <a:pt x="0" y="3173"/>
                  </a:lnTo>
                  <a:lnTo>
                    <a:pt x="0" y="174505"/>
                  </a:lnTo>
                  <a:lnTo>
                    <a:pt x="29247" y="174505"/>
                  </a:lnTo>
                  <a:lnTo>
                    <a:pt x="29247" y="70357"/>
                  </a:lnTo>
                  <a:cubicBezTo>
                    <a:pt x="29009" y="62130"/>
                    <a:pt x="30822" y="53976"/>
                    <a:pt x="34526" y="46622"/>
                  </a:cubicBezTo>
                  <a:cubicBezTo>
                    <a:pt x="37753" y="40345"/>
                    <a:pt x="42690" y="35101"/>
                    <a:pt x="48760" y="31491"/>
                  </a:cubicBezTo>
                  <a:cubicBezTo>
                    <a:pt x="55129" y="27903"/>
                    <a:pt x="62350" y="26095"/>
                    <a:pt x="69657" y="26260"/>
                  </a:cubicBezTo>
                  <a:cubicBezTo>
                    <a:pt x="79587" y="25931"/>
                    <a:pt x="89131" y="30112"/>
                    <a:pt x="95617" y="37630"/>
                  </a:cubicBezTo>
                  <a:cubicBezTo>
                    <a:pt x="102310" y="45209"/>
                    <a:pt x="105654" y="56004"/>
                    <a:pt x="105654" y="70011"/>
                  </a:cubicBezTo>
                  <a:lnTo>
                    <a:pt x="105654" y="174505"/>
                  </a:lnTo>
                  <a:lnTo>
                    <a:pt x="134858" y="174505"/>
                  </a:lnTo>
                  <a:lnTo>
                    <a:pt x="134858" y="70357"/>
                  </a:lnTo>
                  <a:cubicBezTo>
                    <a:pt x="134858" y="56350"/>
                    <a:pt x="138665" y="45455"/>
                    <a:pt x="146237" y="37760"/>
                  </a:cubicBezTo>
                  <a:cubicBezTo>
                    <a:pt x="153886" y="30047"/>
                    <a:pt x="164408" y="25879"/>
                    <a:pt x="175268" y="26260"/>
                  </a:cubicBezTo>
                  <a:cubicBezTo>
                    <a:pt x="185193" y="25948"/>
                    <a:pt x="194729" y="30125"/>
                    <a:pt x="201227" y="37630"/>
                  </a:cubicBezTo>
                  <a:cubicBezTo>
                    <a:pt x="208007" y="45209"/>
                    <a:pt x="211407" y="56004"/>
                    <a:pt x="211438" y="70011"/>
                  </a:cubicBezTo>
                  <a:lnTo>
                    <a:pt x="211438" y="174505"/>
                  </a:lnTo>
                  <a:lnTo>
                    <a:pt x="240642" y="174505"/>
                  </a:lnTo>
                  <a:lnTo>
                    <a:pt x="240642" y="64910"/>
                  </a:lnTo>
                  <a:cubicBezTo>
                    <a:pt x="240897" y="53029"/>
                    <a:pt x="238128" y="41274"/>
                    <a:pt x="232594" y="30756"/>
                  </a:cubicBezTo>
                  <a:cubicBezTo>
                    <a:pt x="227714" y="21469"/>
                    <a:pt x="220381" y="13696"/>
                    <a:pt x="211394" y="8275"/>
                  </a:cubicBezTo>
                  <a:close/>
                </a:path>
              </a:pathLst>
            </a:custGeom>
            <a:solidFill>
              <a:srgbClr val="00A443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35" name="Forma libre 48">
              <a:extLst>
                <a:ext uri="{FF2B5EF4-FFF2-40B4-BE49-F238E27FC236}">
                  <a16:creationId xmlns:a16="http://schemas.microsoft.com/office/drawing/2014/main" id="{9E7A2C52-8037-BBAA-9221-E67DD6D88108}"/>
                </a:ext>
              </a:extLst>
            </p:cNvPr>
            <p:cNvSpPr/>
            <p:nvPr/>
          </p:nvSpPr>
          <p:spPr>
            <a:xfrm>
              <a:off x="7695121" y="5914531"/>
              <a:ext cx="168670" cy="230409"/>
            </a:xfrm>
            <a:custGeom>
              <a:avLst/>
              <a:gdLst>
                <a:gd name="connsiteX0" fmla="*/ 129709 w 168670"/>
                <a:gd name="connsiteY0" fmla="*/ 11218 h 230409"/>
                <a:gd name="connsiteX1" fmla="*/ 88953 w 168670"/>
                <a:gd name="connsiteY1" fmla="*/ 21 h 230409"/>
                <a:gd name="connsiteX2" fmla="*/ 56548 w 168670"/>
                <a:gd name="connsiteY2" fmla="*/ 7673 h 230409"/>
                <a:gd name="connsiteX3" fmla="*/ 33963 w 168670"/>
                <a:gd name="connsiteY3" fmla="*/ 28036 h 230409"/>
                <a:gd name="connsiteX4" fmla="*/ 29204 w 168670"/>
                <a:gd name="connsiteY4" fmla="*/ 35818 h 230409"/>
                <a:gd name="connsiteX5" fmla="*/ 29204 w 168670"/>
                <a:gd name="connsiteY5" fmla="*/ 3091 h 230409"/>
                <a:gd name="connsiteX6" fmla="*/ 0 w 168670"/>
                <a:gd name="connsiteY6" fmla="*/ 3091 h 230409"/>
                <a:gd name="connsiteX7" fmla="*/ 0 w 168670"/>
                <a:gd name="connsiteY7" fmla="*/ 230409 h 230409"/>
                <a:gd name="connsiteX8" fmla="*/ 29420 w 168670"/>
                <a:gd name="connsiteY8" fmla="*/ 230409 h 230409"/>
                <a:gd name="connsiteX9" fmla="*/ 29420 w 168670"/>
                <a:gd name="connsiteY9" fmla="*/ 141566 h 230409"/>
                <a:gd name="connsiteX10" fmla="*/ 34353 w 168670"/>
                <a:gd name="connsiteY10" fmla="*/ 149521 h 230409"/>
                <a:gd name="connsiteX11" fmla="*/ 56894 w 168670"/>
                <a:gd name="connsiteY11" fmla="*/ 169840 h 230409"/>
                <a:gd name="connsiteX12" fmla="*/ 89170 w 168670"/>
                <a:gd name="connsiteY12" fmla="*/ 177492 h 230409"/>
                <a:gd name="connsiteX13" fmla="*/ 145891 w 168670"/>
                <a:gd name="connsiteY13" fmla="*/ 152720 h 230409"/>
                <a:gd name="connsiteX14" fmla="*/ 162677 w 168670"/>
                <a:gd name="connsiteY14" fmla="*/ 124575 h 230409"/>
                <a:gd name="connsiteX15" fmla="*/ 168648 w 168670"/>
                <a:gd name="connsiteY15" fmla="*/ 88605 h 230409"/>
                <a:gd name="connsiteX16" fmla="*/ 158265 w 168670"/>
                <a:gd name="connsiteY16" fmla="*/ 42432 h 230409"/>
                <a:gd name="connsiteX17" fmla="*/ 129709 w 168670"/>
                <a:gd name="connsiteY17" fmla="*/ 11218 h 230409"/>
                <a:gd name="connsiteX18" fmla="*/ 134988 w 168670"/>
                <a:gd name="connsiteY18" fmla="*/ 114977 h 230409"/>
                <a:gd name="connsiteX19" fmla="*/ 123609 w 168670"/>
                <a:gd name="connsiteY19" fmla="*/ 134648 h 230409"/>
                <a:gd name="connsiteX20" fmla="*/ 105913 w 168670"/>
                <a:gd name="connsiteY20" fmla="*/ 146883 h 230409"/>
                <a:gd name="connsiteX21" fmla="*/ 83848 w 168670"/>
                <a:gd name="connsiteY21" fmla="*/ 150947 h 230409"/>
                <a:gd name="connsiteX22" fmla="*/ 43957 w 168670"/>
                <a:gd name="connsiteY22" fmla="*/ 134476 h 230409"/>
                <a:gd name="connsiteX23" fmla="*/ 28512 w 168670"/>
                <a:gd name="connsiteY23" fmla="*/ 88865 h 230409"/>
                <a:gd name="connsiteX24" fmla="*/ 32579 w 168670"/>
                <a:gd name="connsiteY24" fmla="*/ 62709 h 230409"/>
                <a:gd name="connsiteX25" fmla="*/ 44131 w 168670"/>
                <a:gd name="connsiteY25" fmla="*/ 43038 h 230409"/>
                <a:gd name="connsiteX26" fmla="*/ 61437 w 168670"/>
                <a:gd name="connsiteY26" fmla="*/ 30673 h 230409"/>
                <a:gd name="connsiteX27" fmla="*/ 83675 w 168670"/>
                <a:gd name="connsiteY27" fmla="*/ 26350 h 230409"/>
                <a:gd name="connsiteX28" fmla="*/ 123263 w 168670"/>
                <a:gd name="connsiteY28" fmla="*/ 42994 h 230409"/>
                <a:gd name="connsiteX29" fmla="*/ 138709 w 168670"/>
                <a:gd name="connsiteY29" fmla="*/ 88822 h 230409"/>
                <a:gd name="connsiteX30" fmla="*/ 134988 w 168670"/>
                <a:gd name="connsiteY30" fmla="*/ 115064 h 230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68670" h="230409">
                  <a:moveTo>
                    <a:pt x="129709" y="11218"/>
                  </a:moveTo>
                  <a:cubicBezTo>
                    <a:pt x="117465" y="3700"/>
                    <a:pt x="103318" y="-182"/>
                    <a:pt x="88953" y="21"/>
                  </a:cubicBezTo>
                  <a:cubicBezTo>
                    <a:pt x="77661" y="-264"/>
                    <a:pt x="66507" y="2369"/>
                    <a:pt x="56548" y="7673"/>
                  </a:cubicBezTo>
                  <a:cubicBezTo>
                    <a:pt x="47544" y="12624"/>
                    <a:pt x="39813" y="19593"/>
                    <a:pt x="33963" y="28036"/>
                  </a:cubicBezTo>
                  <a:cubicBezTo>
                    <a:pt x="32246" y="30548"/>
                    <a:pt x="30658" y="33146"/>
                    <a:pt x="29204" y="35818"/>
                  </a:cubicBezTo>
                  <a:lnTo>
                    <a:pt x="29204" y="3091"/>
                  </a:lnTo>
                  <a:lnTo>
                    <a:pt x="0" y="3091"/>
                  </a:lnTo>
                  <a:lnTo>
                    <a:pt x="0" y="230409"/>
                  </a:lnTo>
                  <a:lnTo>
                    <a:pt x="29420" y="230409"/>
                  </a:lnTo>
                  <a:lnTo>
                    <a:pt x="29420" y="141566"/>
                  </a:lnTo>
                  <a:cubicBezTo>
                    <a:pt x="30913" y="144307"/>
                    <a:pt x="32561" y="146961"/>
                    <a:pt x="34353" y="149521"/>
                  </a:cubicBezTo>
                  <a:cubicBezTo>
                    <a:pt x="40232" y="157912"/>
                    <a:pt x="47938" y="164860"/>
                    <a:pt x="56894" y="169840"/>
                  </a:cubicBezTo>
                  <a:cubicBezTo>
                    <a:pt x="66806" y="175140"/>
                    <a:pt x="77921" y="177778"/>
                    <a:pt x="89170" y="177492"/>
                  </a:cubicBezTo>
                  <a:cubicBezTo>
                    <a:pt x="110759" y="177765"/>
                    <a:pt x="131440" y="168742"/>
                    <a:pt x="145891" y="152720"/>
                  </a:cubicBezTo>
                  <a:cubicBezTo>
                    <a:pt x="153289" y="144540"/>
                    <a:pt x="159000" y="134973"/>
                    <a:pt x="162677" y="124575"/>
                  </a:cubicBezTo>
                  <a:cubicBezTo>
                    <a:pt x="166788" y="113032"/>
                    <a:pt x="168778" y="100853"/>
                    <a:pt x="168648" y="88605"/>
                  </a:cubicBezTo>
                  <a:cubicBezTo>
                    <a:pt x="168994" y="72601"/>
                    <a:pt x="165403" y="56760"/>
                    <a:pt x="158265" y="42432"/>
                  </a:cubicBezTo>
                  <a:cubicBezTo>
                    <a:pt x="151775" y="29610"/>
                    <a:pt x="141910" y="18810"/>
                    <a:pt x="129709" y="11218"/>
                  </a:cubicBezTo>
                  <a:close/>
                  <a:moveTo>
                    <a:pt x="134988" y="114977"/>
                  </a:moveTo>
                  <a:cubicBezTo>
                    <a:pt x="132608" y="122258"/>
                    <a:pt x="128714" y="128955"/>
                    <a:pt x="123609" y="134648"/>
                  </a:cubicBezTo>
                  <a:cubicBezTo>
                    <a:pt x="118720" y="140009"/>
                    <a:pt x="112663" y="144194"/>
                    <a:pt x="105913" y="146883"/>
                  </a:cubicBezTo>
                  <a:cubicBezTo>
                    <a:pt x="98861" y="149620"/>
                    <a:pt x="91376" y="151003"/>
                    <a:pt x="83848" y="150947"/>
                  </a:cubicBezTo>
                  <a:cubicBezTo>
                    <a:pt x="68796" y="151462"/>
                    <a:pt x="54255" y="145457"/>
                    <a:pt x="43957" y="134476"/>
                  </a:cubicBezTo>
                  <a:cubicBezTo>
                    <a:pt x="33660" y="123494"/>
                    <a:pt x="28512" y="108289"/>
                    <a:pt x="28512" y="88865"/>
                  </a:cubicBezTo>
                  <a:cubicBezTo>
                    <a:pt x="28369" y="79981"/>
                    <a:pt x="29745" y="71135"/>
                    <a:pt x="32579" y="62709"/>
                  </a:cubicBezTo>
                  <a:cubicBezTo>
                    <a:pt x="35062" y="55441"/>
                    <a:pt x="38991" y="48749"/>
                    <a:pt x="44131" y="43038"/>
                  </a:cubicBezTo>
                  <a:cubicBezTo>
                    <a:pt x="48933" y="37711"/>
                    <a:pt x="54839" y="33492"/>
                    <a:pt x="61437" y="30673"/>
                  </a:cubicBezTo>
                  <a:cubicBezTo>
                    <a:pt x="68480" y="27742"/>
                    <a:pt x="76060" y="26268"/>
                    <a:pt x="83675" y="26350"/>
                  </a:cubicBezTo>
                  <a:cubicBezTo>
                    <a:pt x="98645" y="25896"/>
                    <a:pt x="113096" y="31970"/>
                    <a:pt x="123263" y="42994"/>
                  </a:cubicBezTo>
                  <a:cubicBezTo>
                    <a:pt x="133560" y="54062"/>
                    <a:pt x="138709" y="69336"/>
                    <a:pt x="138709" y="88822"/>
                  </a:cubicBezTo>
                  <a:cubicBezTo>
                    <a:pt x="138925" y="97715"/>
                    <a:pt x="137670" y="106577"/>
                    <a:pt x="134988" y="115064"/>
                  </a:cubicBezTo>
                  <a:close/>
                </a:path>
              </a:pathLst>
            </a:custGeom>
            <a:solidFill>
              <a:srgbClr val="00A443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36" name="Forma libre 49">
              <a:extLst>
                <a:ext uri="{FF2B5EF4-FFF2-40B4-BE49-F238E27FC236}">
                  <a16:creationId xmlns:a16="http://schemas.microsoft.com/office/drawing/2014/main" id="{6660D465-28AB-3A79-4BEF-C37DB840EE32}"/>
                </a:ext>
              </a:extLst>
            </p:cNvPr>
            <p:cNvSpPr/>
            <p:nvPr/>
          </p:nvSpPr>
          <p:spPr>
            <a:xfrm>
              <a:off x="7882138" y="5914540"/>
              <a:ext cx="150523" cy="177661"/>
            </a:xfrm>
            <a:custGeom>
              <a:avLst/>
              <a:gdLst>
                <a:gd name="connsiteX0" fmla="*/ 126873 w 150523"/>
                <a:gd name="connsiteY0" fmla="*/ 15620 h 177661"/>
                <a:gd name="connsiteX1" fmla="*/ 102774 w 150523"/>
                <a:gd name="connsiteY1" fmla="*/ 3774 h 177661"/>
                <a:gd name="connsiteX2" fmla="*/ 74738 w 150523"/>
                <a:gd name="connsiteY2" fmla="*/ 13 h 177661"/>
                <a:gd name="connsiteX3" fmla="*/ 32987 w 150523"/>
                <a:gd name="connsiteY3" fmla="*/ 10561 h 177661"/>
                <a:gd name="connsiteX4" fmla="*/ 6163 w 150523"/>
                <a:gd name="connsiteY4" fmla="*/ 41776 h 177661"/>
                <a:gd name="connsiteX5" fmla="*/ 29223 w 150523"/>
                <a:gd name="connsiteY5" fmla="*/ 54313 h 177661"/>
                <a:gd name="connsiteX6" fmla="*/ 46226 w 150523"/>
                <a:gd name="connsiteY6" fmla="*/ 33777 h 177661"/>
                <a:gd name="connsiteX7" fmla="*/ 74392 w 150523"/>
                <a:gd name="connsiteY7" fmla="*/ 26169 h 177661"/>
                <a:gd name="connsiteX8" fmla="*/ 97496 w 150523"/>
                <a:gd name="connsiteY8" fmla="*/ 30492 h 177661"/>
                <a:gd name="connsiteX9" fmla="*/ 114802 w 150523"/>
                <a:gd name="connsiteY9" fmla="*/ 44413 h 177661"/>
                <a:gd name="connsiteX10" fmla="*/ 121421 w 150523"/>
                <a:gd name="connsiteY10" fmla="*/ 70353 h 177661"/>
                <a:gd name="connsiteX11" fmla="*/ 121421 w 150523"/>
                <a:gd name="connsiteY11" fmla="*/ 91191 h 177661"/>
                <a:gd name="connsiteX12" fmla="*/ 116359 w 150523"/>
                <a:gd name="connsiteY12" fmla="*/ 86046 h 177661"/>
                <a:gd name="connsiteX13" fmla="*/ 69460 w 150523"/>
                <a:gd name="connsiteY13" fmla="*/ 72125 h 177661"/>
                <a:gd name="connsiteX14" fmla="*/ 34847 w 150523"/>
                <a:gd name="connsiteY14" fmla="*/ 78221 h 177661"/>
                <a:gd name="connsiteX15" fmla="*/ 9537 w 150523"/>
                <a:gd name="connsiteY15" fmla="*/ 96033 h 177661"/>
                <a:gd name="connsiteX16" fmla="*/ 19 w 150523"/>
                <a:gd name="connsiteY16" fmla="*/ 124740 h 177661"/>
                <a:gd name="connsiteX17" fmla="*/ 9364 w 150523"/>
                <a:gd name="connsiteY17" fmla="*/ 153576 h 177661"/>
                <a:gd name="connsiteX18" fmla="*/ 34328 w 150523"/>
                <a:gd name="connsiteY18" fmla="*/ 171561 h 177661"/>
                <a:gd name="connsiteX19" fmla="*/ 68291 w 150523"/>
                <a:gd name="connsiteY19" fmla="*/ 177657 h 177661"/>
                <a:gd name="connsiteX20" fmla="*/ 115883 w 150523"/>
                <a:gd name="connsiteY20" fmla="*/ 163390 h 177661"/>
                <a:gd name="connsiteX21" fmla="*/ 121984 w 150523"/>
                <a:gd name="connsiteY21" fmla="*/ 156991 h 177661"/>
                <a:gd name="connsiteX22" fmla="*/ 121984 w 150523"/>
                <a:gd name="connsiteY22" fmla="*/ 174284 h 177661"/>
                <a:gd name="connsiteX23" fmla="*/ 150496 w 150523"/>
                <a:gd name="connsiteY23" fmla="*/ 174284 h 177661"/>
                <a:gd name="connsiteX24" fmla="*/ 150496 w 150523"/>
                <a:gd name="connsiteY24" fmla="*/ 67067 h 177661"/>
                <a:gd name="connsiteX25" fmla="*/ 144049 w 150523"/>
                <a:gd name="connsiteY25" fmla="*/ 36372 h 177661"/>
                <a:gd name="connsiteX26" fmla="*/ 126873 w 150523"/>
                <a:gd name="connsiteY26" fmla="*/ 15620 h 177661"/>
                <a:gd name="connsiteX27" fmla="*/ 108874 w 150523"/>
                <a:gd name="connsiteY27" fmla="*/ 147134 h 177661"/>
                <a:gd name="connsiteX28" fmla="*/ 76425 w 150523"/>
                <a:gd name="connsiteY28" fmla="*/ 154743 h 177661"/>
                <a:gd name="connsiteX29" fmla="*/ 43327 w 150523"/>
                <a:gd name="connsiteY29" fmla="*/ 147307 h 177661"/>
                <a:gd name="connsiteX30" fmla="*/ 32987 w 150523"/>
                <a:gd name="connsiteY30" fmla="*/ 112682 h 177661"/>
                <a:gd name="connsiteX31" fmla="*/ 43327 w 150523"/>
                <a:gd name="connsiteY31" fmla="*/ 102345 h 177661"/>
                <a:gd name="connsiteX32" fmla="*/ 76425 w 150523"/>
                <a:gd name="connsiteY32" fmla="*/ 95039 h 177661"/>
                <a:gd name="connsiteX33" fmla="*/ 108874 w 150523"/>
                <a:gd name="connsiteY33" fmla="*/ 102648 h 177661"/>
                <a:gd name="connsiteX34" fmla="*/ 118739 w 150523"/>
                <a:gd name="connsiteY34" fmla="*/ 137286 h 177661"/>
                <a:gd name="connsiteX35" fmla="*/ 108874 w 150523"/>
                <a:gd name="connsiteY35" fmla="*/ 147134 h 177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50523" h="177661">
                  <a:moveTo>
                    <a:pt x="126873" y="15620"/>
                  </a:moveTo>
                  <a:cubicBezTo>
                    <a:pt x="119647" y="10172"/>
                    <a:pt x="111470" y="6152"/>
                    <a:pt x="102774" y="3774"/>
                  </a:cubicBezTo>
                  <a:cubicBezTo>
                    <a:pt x="93645" y="1245"/>
                    <a:pt x="84213" y="-22"/>
                    <a:pt x="74738" y="13"/>
                  </a:cubicBezTo>
                  <a:cubicBezTo>
                    <a:pt x="60114" y="-242"/>
                    <a:pt x="45707" y="3402"/>
                    <a:pt x="32987" y="10561"/>
                  </a:cubicBezTo>
                  <a:cubicBezTo>
                    <a:pt x="20743" y="17582"/>
                    <a:pt x="11268" y="28603"/>
                    <a:pt x="6163" y="41776"/>
                  </a:cubicBezTo>
                  <a:lnTo>
                    <a:pt x="29223" y="54313"/>
                  </a:lnTo>
                  <a:cubicBezTo>
                    <a:pt x="32554" y="45827"/>
                    <a:pt x="38525" y="38633"/>
                    <a:pt x="46226" y="33777"/>
                  </a:cubicBezTo>
                  <a:cubicBezTo>
                    <a:pt x="54663" y="28564"/>
                    <a:pt x="64484" y="25922"/>
                    <a:pt x="74392" y="26169"/>
                  </a:cubicBezTo>
                  <a:cubicBezTo>
                    <a:pt x="82309" y="26086"/>
                    <a:pt x="90141" y="27556"/>
                    <a:pt x="97496" y="30492"/>
                  </a:cubicBezTo>
                  <a:cubicBezTo>
                    <a:pt x="104548" y="33254"/>
                    <a:pt x="110605" y="38114"/>
                    <a:pt x="114802" y="44413"/>
                  </a:cubicBezTo>
                  <a:cubicBezTo>
                    <a:pt x="119561" y="52195"/>
                    <a:pt x="121897" y="61235"/>
                    <a:pt x="121421" y="70353"/>
                  </a:cubicBezTo>
                  <a:lnTo>
                    <a:pt x="121421" y="91191"/>
                  </a:lnTo>
                  <a:cubicBezTo>
                    <a:pt x="119864" y="89349"/>
                    <a:pt x="118177" y="87629"/>
                    <a:pt x="116359" y="86046"/>
                  </a:cubicBezTo>
                  <a:cubicBezTo>
                    <a:pt x="105457" y="76738"/>
                    <a:pt x="89838" y="72095"/>
                    <a:pt x="69460" y="72125"/>
                  </a:cubicBezTo>
                  <a:cubicBezTo>
                    <a:pt x="57648" y="71983"/>
                    <a:pt x="45924" y="74049"/>
                    <a:pt x="34847" y="78221"/>
                  </a:cubicBezTo>
                  <a:cubicBezTo>
                    <a:pt x="24983" y="81835"/>
                    <a:pt x="16244" y="87979"/>
                    <a:pt x="9537" y="96033"/>
                  </a:cubicBezTo>
                  <a:cubicBezTo>
                    <a:pt x="3091" y="104187"/>
                    <a:pt x="-284" y="114351"/>
                    <a:pt x="19" y="124740"/>
                  </a:cubicBezTo>
                  <a:cubicBezTo>
                    <a:pt x="-284" y="135142"/>
                    <a:pt x="3004" y="145323"/>
                    <a:pt x="9364" y="153576"/>
                  </a:cubicBezTo>
                  <a:cubicBezTo>
                    <a:pt x="15897" y="161708"/>
                    <a:pt x="24550" y="167921"/>
                    <a:pt x="34328" y="171561"/>
                  </a:cubicBezTo>
                  <a:cubicBezTo>
                    <a:pt x="45188" y="175703"/>
                    <a:pt x="56697" y="177769"/>
                    <a:pt x="68291" y="177657"/>
                  </a:cubicBezTo>
                  <a:cubicBezTo>
                    <a:pt x="88886" y="177657"/>
                    <a:pt x="104764" y="172901"/>
                    <a:pt x="115883" y="163390"/>
                  </a:cubicBezTo>
                  <a:cubicBezTo>
                    <a:pt x="118133" y="161462"/>
                    <a:pt x="120167" y="159322"/>
                    <a:pt x="121984" y="156991"/>
                  </a:cubicBezTo>
                  <a:lnTo>
                    <a:pt x="121984" y="174284"/>
                  </a:lnTo>
                  <a:lnTo>
                    <a:pt x="150496" y="174284"/>
                  </a:lnTo>
                  <a:lnTo>
                    <a:pt x="150496" y="67067"/>
                  </a:lnTo>
                  <a:cubicBezTo>
                    <a:pt x="150799" y="56470"/>
                    <a:pt x="148592" y="45956"/>
                    <a:pt x="144049" y="36372"/>
                  </a:cubicBezTo>
                  <a:cubicBezTo>
                    <a:pt x="139982" y="28235"/>
                    <a:pt x="134098" y="21141"/>
                    <a:pt x="126873" y="15620"/>
                  </a:cubicBezTo>
                  <a:close/>
                  <a:moveTo>
                    <a:pt x="108874" y="147134"/>
                  </a:moveTo>
                  <a:cubicBezTo>
                    <a:pt x="98924" y="152504"/>
                    <a:pt x="87718" y="155128"/>
                    <a:pt x="76425" y="154743"/>
                  </a:cubicBezTo>
                  <a:cubicBezTo>
                    <a:pt x="64917" y="155128"/>
                    <a:pt x="53538" y="152569"/>
                    <a:pt x="43327" y="147307"/>
                  </a:cubicBezTo>
                  <a:cubicBezTo>
                    <a:pt x="30910" y="140602"/>
                    <a:pt x="26281" y="125099"/>
                    <a:pt x="32987" y="112682"/>
                  </a:cubicBezTo>
                  <a:cubicBezTo>
                    <a:pt x="35367" y="108303"/>
                    <a:pt x="38958" y="104710"/>
                    <a:pt x="43327" y="102345"/>
                  </a:cubicBezTo>
                  <a:cubicBezTo>
                    <a:pt x="53582" y="97170"/>
                    <a:pt x="64960" y="94658"/>
                    <a:pt x="76425" y="95039"/>
                  </a:cubicBezTo>
                  <a:cubicBezTo>
                    <a:pt x="87718" y="94654"/>
                    <a:pt x="98924" y="97278"/>
                    <a:pt x="108874" y="102648"/>
                  </a:cubicBezTo>
                  <a:cubicBezTo>
                    <a:pt x="121162" y="109496"/>
                    <a:pt x="125575" y="125003"/>
                    <a:pt x="118739" y="137286"/>
                  </a:cubicBezTo>
                  <a:cubicBezTo>
                    <a:pt x="116403" y="141419"/>
                    <a:pt x="113028" y="144830"/>
                    <a:pt x="108874" y="147134"/>
                  </a:cubicBezTo>
                  <a:close/>
                </a:path>
              </a:pathLst>
            </a:custGeom>
            <a:solidFill>
              <a:srgbClr val="00A443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37" name="Forma libre 50">
              <a:extLst>
                <a:ext uri="{FF2B5EF4-FFF2-40B4-BE49-F238E27FC236}">
                  <a16:creationId xmlns:a16="http://schemas.microsoft.com/office/drawing/2014/main" id="{17D44A64-2C49-EC3E-CCD6-0224E5F342E2}"/>
                </a:ext>
              </a:extLst>
            </p:cNvPr>
            <p:cNvSpPr/>
            <p:nvPr/>
          </p:nvSpPr>
          <p:spPr>
            <a:xfrm>
              <a:off x="8068371" y="5914542"/>
              <a:ext cx="145777" cy="174412"/>
            </a:xfrm>
            <a:custGeom>
              <a:avLst/>
              <a:gdLst>
                <a:gd name="connsiteX0" fmla="*/ 114783 w 145777"/>
                <a:gd name="connsiteY0" fmla="*/ 8182 h 174412"/>
                <a:gd name="connsiteX1" fmla="*/ 81512 w 145777"/>
                <a:gd name="connsiteY1" fmla="*/ 11 h 174412"/>
                <a:gd name="connsiteX2" fmla="*/ 48241 w 145777"/>
                <a:gd name="connsiteY2" fmla="*/ 9003 h 174412"/>
                <a:gd name="connsiteX3" fmla="*/ 29204 w 145777"/>
                <a:gd name="connsiteY3" fmla="*/ 29625 h 174412"/>
                <a:gd name="connsiteX4" fmla="*/ 29204 w 145777"/>
                <a:gd name="connsiteY4" fmla="*/ 3080 h 174412"/>
                <a:gd name="connsiteX5" fmla="*/ 0 w 145777"/>
                <a:gd name="connsiteY5" fmla="*/ 3080 h 174412"/>
                <a:gd name="connsiteX6" fmla="*/ 0 w 145777"/>
                <a:gd name="connsiteY6" fmla="*/ 174412 h 174412"/>
                <a:gd name="connsiteX7" fmla="*/ 29204 w 145777"/>
                <a:gd name="connsiteY7" fmla="*/ 174412 h 174412"/>
                <a:gd name="connsiteX8" fmla="*/ 29204 w 145777"/>
                <a:gd name="connsiteY8" fmla="*/ 72642 h 174412"/>
                <a:gd name="connsiteX9" fmla="*/ 42184 w 145777"/>
                <a:gd name="connsiteY9" fmla="*/ 38531 h 174412"/>
                <a:gd name="connsiteX10" fmla="*/ 75498 w 145777"/>
                <a:gd name="connsiteY10" fmla="*/ 26167 h 174412"/>
                <a:gd name="connsiteX11" fmla="*/ 105178 w 145777"/>
                <a:gd name="connsiteY11" fmla="*/ 38359 h 174412"/>
                <a:gd name="connsiteX12" fmla="*/ 116557 w 145777"/>
                <a:gd name="connsiteY12" fmla="*/ 71604 h 174412"/>
                <a:gd name="connsiteX13" fmla="*/ 116557 w 145777"/>
                <a:gd name="connsiteY13" fmla="*/ 174412 h 174412"/>
                <a:gd name="connsiteX14" fmla="*/ 145761 w 145777"/>
                <a:gd name="connsiteY14" fmla="*/ 174412 h 174412"/>
                <a:gd name="connsiteX15" fmla="*/ 145761 w 145777"/>
                <a:gd name="connsiteY15" fmla="*/ 67195 h 174412"/>
                <a:gd name="connsiteX16" fmla="*/ 137627 w 145777"/>
                <a:gd name="connsiteY16" fmla="*/ 31571 h 174412"/>
                <a:gd name="connsiteX17" fmla="*/ 114783 w 145777"/>
                <a:gd name="connsiteY17" fmla="*/ 8182 h 174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45777" h="174412">
                  <a:moveTo>
                    <a:pt x="114783" y="8182"/>
                  </a:moveTo>
                  <a:cubicBezTo>
                    <a:pt x="104572" y="2618"/>
                    <a:pt x="93107" y="-197"/>
                    <a:pt x="81512" y="11"/>
                  </a:cubicBezTo>
                  <a:cubicBezTo>
                    <a:pt x="69830" y="2"/>
                    <a:pt x="58322" y="3106"/>
                    <a:pt x="48241" y="9003"/>
                  </a:cubicBezTo>
                  <a:cubicBezTo>
                    <a:pt x="40020" y="13901"/>
                    <a:pt x="33444" y="21065"/>
                    <a:pt x="29204" y="29625"/>
                  </a:cubicBezTo>
                  <a:lnTo>
                    <a:pt x="29204" y="3080"/>
                  </a:lnTo>
                  <a:lnTo>
                    <a:pt x="0" y="3080"/>
                  </a:lnTo>
                  <a:lnTo>
                    <a:pt x="0" y="174412"/>
                  </a:lnTo>
                  <a:lnTo>
                    <a:pt x="29204" y="174412"/>
                  </a:lnTo>
                  <a:lnTo>
                    <a:pt x="29204" y="72642"/>
                  </a:lnTo>
                  <a:cubicBezTo>
                    <a:pt x="28555" y="59953"/>
                    <a:pt x="33271" y="47571"/>
                    <a:pt x="42184" y="38531"/>
                  </a:cubicBezTo>
                  <a:cubicBezTo>
                    <a:pt x="51183" y="30127"/>
                    <a:pt x="63167" y="25674"/>
                    <a:pt x="75498" y="26167"/>
                  </a:cubicBezTo>
                  <a:cubicBezTo>
                    <a:pt x="86704" y="25743"/>
                    <a:pt x="97520" y="30192"/>
                    <a:pt x="105178" y="38359"/>
                  </a:cubicBezTo>
                  <a:cubicBezTo>
                    <a:pt x="113139" y="47546"/>
                    <a:pt x="117206" y="59465"/>
                    <a:pt x="116557" y="71604"/>
                  </a:cubicBezTo>
                  <a:lnTo>
                    <a:pt x="116557" y="174412"/>
                  </a:lnTo>
                  <a:lnTo>
                    <a:pt x="145761" y="174412"/>
                  </a:lnTo>
                  <a:lnTo>
                    <a:pt x="145761" y="67195"/>
                  </a:lnTo>
                  <a:cubicBezTo>
                    <a:pt x="146020" y="54830"/>
                    <a:pt x="143251" y="42591"/>
                    <a:pt x="137627" y="31571"/>
                  </a:cubicBezTo>
                  <a:cubicBezTo>
                    <a:pt x="132478" y="21705"/>
                    <a:pt x="124518" y="13573"/>
                    <a:pt x="114783" y="8182"/>
                  </a:cubicBezTo>
                  <a:close/>
                </a:path>
              </a:pathLst>
            </a:custGeom>
            <a:solidFill>
              <a:srgbClr val="00A443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38" name="Forma libre 51">
              <a:extLst>
                <a:ext uri="{FF2B5EF4-FFF2-40B4-BE49-F238E27FC236}">
                  <a16:creationId xmlns:a16="http://schemas.microsoft.com/office/drawing/2014/main" id="{B031E0C7-67BB-B45A-B81B-10357F323796}"/>
                </a:ext>
              </a:extLst>
            </p:cNvPr>
            <p:cNvSpPr/>
            <p:nvPr/>
          </p:nvSpPr>
          <p:spPr>
            <a:xfrm>
              <a:off x="8223693" y="5917622"/>
              <a:ext cx="168648" cy="227318"/>
            </a:xfrm>
            <a:custGeom>
              <a:avLst/>
              <a:gdLst>
                <a:gd name="connsiteX0" fmla="*/ 136848 w 168648"/>
                <a:gd name="connsiteY0" fmla="*/ 0 h 227318"/>
                <a:gd name="connsiteX1" fmla="*/ 94751 w 168648"/>
                <a:gd name="connsiteY1" fmla="*/ 85169 h 227318"/>
                <a:gd name="connsiteX2" fmla="*/ 84887 w 168648"/>
                <a:gd name="connsiteY2" fmla="*/ 105877 h 227318"/>
                <a:gd name="connsiteX3" fmla="*/ 75065 w 168648"/>
                <a:gd name="connsiteY3" fmla="*/ 85169 h 227318"/>
                <a:gd name="connsiteX4" fmla="*/ 33271 w 168648"/>
                <a:gd name="connsiteY4" fmla="*/ 0 h 227318"/>
                <a:gd name="connsiteX5" fmla="*/ 0 w 168648"/>
                <a:gd name="connsiteY5" fmla="*/ 0 h 227318"/>
                <a:gd name="connsiteX6" fmla="*/ 69614 w 168648"/>
                <a:gd name="connsiteY6" fmla="*/ 138086 h 227318"/>
                <a:gd name="connsiteX7" fmla="*/ 26348 w 168648"/>
                <a:gd name="connsiteY7" fmla="*/ 227319 h 227318"/>
                <a:gd name="connsiteX8" fmla="*/ 58278 w 168648"/>
                <a:gd name="connsiteY8" fmla="*/ 227319 h 227318"/>
                <a:gd name="connsiteX9" fmla="*/ 168648 w 168648"/>
                <a:gd name="connsiteY9" fmla="*/ 0 h 227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8648" h="227318">
                  <a:moveTo>
                    <a:pt x="136848" y="0"/>
                  </a:moveTo>
                  <a:lnTo>
                    <a:pt x="94751" y="85169"/>
                  </a:lnTo>
                  <a:cubicBezTo>
                    <a:pt x="92241" y="90357"/>
                    <a:pt x="88954" y="97261"/>
                    <a:pt x="84887" y="105877"/>
                  </a:cubicBezTo>
                  <a:lnTo>
                    <a:pt x="75065" y="85169"/>
                  </a:lnTo>
                  <a:lnTo>
                    <a:pt x="33271" y="0"/>
                  </a:lnTo>
                  <a:lnTo>
                    <a:pt x="0" y="0"/>
                  </a:lnTo>
                  <a:lnTo>
                    <a:pt x="69614" y="138086"/>
                  </a:lnTo>
                  <a:lnTo>
                    <a:pt x="26348" y="227319"/>
                  </a:lnTo>
                  <a:lnTo>
                    <a:pt x="58278" y="227319"/>
                  </a:lnTo>
                  <a:lnTo>
                    <a:pt x="168648" y="0"/>
                  </a:lnTo>
                  <a:close/>
                </a:path>
              </a:pathLst>
            </a:custGeom>
            <a:solidFill>
              <a:srgbClr val="00A443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A0C2F18E-BD7C-0A41-8B4A-85B7869FF4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0552" y="593837"/>
            <a:ext cx="5017546" cy="6013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5114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52">
            <a:extLst>
              <a:ext uri="{FF2B5EF4-FFF2-40B4-BE49-F238E27FC236}">
                <a16:creationId xmlns:a16="http://schemas.microsoft.com/office/drawing/2014/main" id="{A553C998-8812-E15B-68F4-9F9F2A1C5BD6}"/>
              </a:ext>
            </a:extLst>
          </p:cNvPr>
          <p:cNvGrpSpPr/>
          <p:nvPr/>
        </p:nvGrpSpPr>
        <p:grpSpPr>
          <a:xfrm>
            <a:off x="7182035" y="313075"/>
            <a:ext cx="1408980" cy="648493"/>
            <a:chOff x="3799123" y="4035174"/>
            <a:chExt cx="4593218" cy="2114062"/>
          </a:xfrm>
        </p:grpSpPr>
        <p:sp>
          <p:nvSpPr>
            <p:cNvPr id="5" name="Forma libre 18">
              <a:extLst>
                <a:ext uri="{FF2B5EF4-FFF2-40B4-BE49-F238E27FC236}">
                  <a16:creationId xmlns:a16="http://schemas.microsoft.com/office/drawing/2014/main" id="{F2D57F76-446C-2B19-4046-F8E3095D0EC6}"/>
                </a:ext>
              </a:extLst>
            </p:cNvPr>
            <p:cNvSpPr/>
            <p:nvPr/>
          </p:nvSpPr>
          <p:spPr>
            <a:xfrm>
              <a:off x="5207063" y="4288735"/>
              <a:ext cx="441110" cy="573398"/>
            </a:xfrm>
            <a:custGeom>
              <a:avLst/>
              <a:gdLst>
                <a:gd name="connsiteX0" fmla="*/ 372212 w 441110"/>
                <a:gd name="connsiteY0" fmla="*/ 287499 h 573398"/>
                <a:gd name="connsiteX1" fmla="*/ 328557 w 441110"/>
                <a:gd name="connsiteY1" fmla="*/ 269384 h 573398"/>
                <a:gd name="connsiteX2" fmla="*/ 376149 w 441110"/>
                <a:gd name="connsiteY2" fmla="*/ 239597 h 573398"/>
                <a:gd name="connsiteX3" fmla="*/ 412232 w 441110"/>
                <a:gd name="connsiteY3" fmla="*/ 152353 h 573398"/>
                <a:gd name="connsiteX4" fmla="*/ 388479 w 441110"/>
                <a:gd name="connsiteY4" fmla="*/ 66319 h 573398"/>
                <a:gd name="connsiteX5" fmla="*/ 321245 w 441110"/>
                <a:gd name="connsiteY5" fmla="*/ 16385 h 573398"/>
                <a:gd name="connsiteX6" fmla="*/ 217971 w 441110"/>
                <a:gd name="connsiteY6" fmla="*/ 0 h 573398"/>
                <a:gd name="connsiteX7" fmla="*/ 0 w 441110"/>
                <a:gd name="connsiteY7" fmla="*/ 0 h 573398"/>
                <a:gd name="connsiteX8" fmla="*/ 0 w 441110"/>
                <a:gd name="connsiteY8" fmla="*/ 573398 h 573398"/>
                <a:gd name="connsiteX9" fmla="*/ 236099 w 441110"/>
                <a:gd name="connsiteY9" fmla="*/ 573398 h 573398"/>
                <a:gd name="connsiteX10" fmla="*/ 345127 w 441110"/>
                <a:gd name="connsiteY10" fmla="*/ 555370 h 573398"/>
                <a:gd name="connsiteX11" fmla="*/ 416039 w 441110"/>
                <a:gd name="connsiteY11" fmla="*/ 501329 h 573398"/>
                <a:gd name="connsiteX12" fmla="*/ 441047 w 441110"/>
                <a:gd name="connsiteY12" fmla="*/ 410540 h 573398"/>
                <a:gd name="connsiteX13" fmla="*/ 372212 w 441110"/>
                <a:gd name="connsiteY13" fmla="*/ 287672 h 573398"/>
                <a:gd name="connsiteX14" fmla="*/ 84454 w 441110"/>
                <a:gd name="connsiteY14" fmla="*/ 74534 h 573398"/>
                <a:gd name="connsiteX15" fmla="*/ 213168 w 441110"/>
                <a:gd name="connsiteY15" fmla="*/ 74534 h 573398"/>
                <a:gd name="connsiteX16" fmla="*/ 293079 w 441110"/>
                <a:gd name="connsiteY16" fmla="*/ 92129 h 573398"/>
                <a:gd name="connsiteX17" fmla="*/ 323927 w 441110"/>
                <a:gd name="connsiteY17" fmla="*/ 157281 h 573398"/>
                <a:gd name="connsiteX18" fmla="*/ 309996 w 441110"/>
                <a:gd name="connsiteY18" fmla="*/ 207215 h 573398"/>
                <a:gd name="connsiteX19" fmla="*/ 271057 w 441110"/>
                <a:gd name="connsiteY19" fmla="*/ 232636 h 573398"/>
                <a:gd name="connsiteX20" fmla="*/ 213255 w 441110"/>
                <a:gd name="connsiteY20" fmla="*/ 239986 h 573398"/>
                <a:gd name="connsiteX21" fmla="*/ 84454 w 441110"/>
                <a:gd name="connsiteY21" fmla="*/ 239986 h 573398"/>
                <a:gd name="connsiteX22" fmla="*/ 320985 w 441110"/>
                <a:gd name="connsiteY22" fmla="*/ 477983 h 573398"/>
                <a:gd name="connsiteX23" fmla="*/ 234455 w 441110"/>
                <a:gd name="connsiteY23" fmla="*/ 498865 h 573398"/>
                <a:gd name="connsiteX24" fmla="*/ 84454 w 441110"/>
                <a:gd name="connsiteY24" fmla="*/ 498865 h 573398"/>
                <a:gd name="connsiteX25" fmla="*/ 84454 w 441110"/>
                <a:gd name="connsiteY25" fmla="*/ 311277 h 573398"/>
                <a:gd name="connsiteX26" fmla="*/ 234498 w 441110"/>
                <a:gd name="connsiteY26" fmla="*/ 311277 h 573398"/>
                <a:gd name="connsiteX27" fmla="*/ 297189 w 441110"/>
                <a:gd name="connsiteY27" fmla="*/ 320270 h 573398"/>
                <a:gd name="connsiteX28" fmla="*/ 338594 w 441110"/>
                <a:gd name="connsiteY28" fmla="*/ 349754 h 573398"/>
                <a:gd name="connsiteX29" fmla="*/ 353348 w 441110"/>
                <a:gd name="connsiteY29" fmla="*/ 405482 h 573398"/>
                <a:gd name="connsiteX30" fmla="*/ 320985 w 441110"/>
                <a:gd name="connsiteY30" fmla="*/ 477983 h 573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441110" h="573398">
                  <a:moveTo>
                    <a:pt x="372212" y="287499"/>
                  </a:moveTo>
                  <a:cubicBezTo>
                    <a:pt x="358566" y="279479"/>
                    <a:pt x="343873" y="273383"/>
                    <a:pt x="328557" y="269384"/>
                  </a:cubicBezTo>
                  <a:cubicBezTo>
                    <a:pt x="346218" y="262657"/>
                    <a:pt x="362386" y="252537"/>
                    <a:pt x="376149" y="239597"/>
                  </a:cubicBezTo>
                  <a:cubicBezTo>
                    <a:pt x="400204" y="216943"/>
                    <a:pt x="412232" y="187860"/>
                    <a:pt x="412232" y="152353"/>
                  </a:cubicBezTo>
                  <a:cubicBezTo>
                    <a:pt x="412232" y="117421"/>
                    <a:pt x="404314" y="88744"/>
                    <a:pt x="388479" y="66319"/>
                  </a:cubicBezTo>
                  <a:cubicBezTo>
                    <a:pt x="371662" y="43237"/>
                    <a:pt x="348212" y="25819"/>
                    <a:pt x="321245" y="16385"/>
                  </a:cubicBezTo>
                  <a:cubicBezTo>
                    <a:pt x="292257" y="5460"/>
                    <a:pt x="257831" y="0"/>
                    <a:pt x="217971" y="0"/>
                  </a:cubicBezTo>
                  <a:lnTo>
                    <a:pt x="0" y="0"/>
                  </a:lnTo>
                  <a:lnTo>
                    <a:pt x="0" y="573398"/>
                  </a:lnTo>
                  <a:lnTo>
                    <a:pt x="236099" y="573398"/>
                  </a:lnTo>
                  <a:cubicBezTo>
                    <a:pt x="278209" y="573398"/>
                    <a:pt x="314552" y="567389"/>
                    <a:pt x="345127" y="555370"/>
                  </a:cubicBezTo>
                  <a:cubicBezTo>
                    <a:pt x="373704" y="544960"/>
                    <a:pt x="398435" y="526110"/>
                    <a:pt x="416039" y="501329"/>
                  </a:cubicBezTo>
                  <a:cubicBezTo>
                    <a:pt x="432740" y="477292"/>
                    <a:pt x="441077" y="447029"/>
                    <a:pt x="441047" y="410540"/>
                  </a:cubicBezTo>
                  <a:cubicBezTo>
                    <a:pt x="442591" y="360018"/>
                    <a:pt x="416117" y="312769"/>
                    <a:pt x="372212" y="287672"/>
                  </a:cubicBezTo>
                  <a:close/>
                  <a:moveTo>
                    <a:pt x="84454" y="74534"/>
                  </a:moveTo>
                  <a:lnTo>
                    <a:pt x="213168" y="74534"/>
                  </a:lnTo>
                  <a:cubicBezTo>
                    <a:pt x="245963" y="74534"/>
                    <a:pt x="272602" y="80400"/>
                    <a:pt x="293079" y="92129"/>
                  </a:cubicBezTo>
                  <a:cubicBezTo>
                    <a:pt x="313557" y="103858"/>
                    <a:pt x="323841" y="125579"/>
                    <a:pt x="323927" y="157281"/>
                  </a:cubicBezTo>
                  <a:cubicBezTo>
                    <a:pt x="323927" y="178552"/>
                    <a:pt x="319255" y="195240"/>
                    <a:pt x="309996" y="207215"/>
                  </a:cubicBezTo>
                  <a:cubicBezTo>
                    <a:pt x="300080" y="219641"/>
                    <a:pt x="286429" y="228555"/>
                    <a:pt x="271057" y="232636"/>
                  </a:cubicBezTo>
                  <a:cubicBezTo>
                    <a:pt x="252237" y="237807"/>
                    <a:pt x="232772" y="240284"/>
                    <a:pt x="213255" y="239986"/>
                  </a:cubicBezTo>
                  <a:lnTo>
                    <a:pt x="84454" y="239986"/>
                  </a:lnTo>
                  <a:close/>
                  <a:moveTo>
                    <a:pt x="320985" y="477983"/>
                  </a:moveTo>
                  <a:cubicBezTo>
                    <a:pt x="299353" y="491904"/>
                    <a:pt x="270508" y="498865"/>
                    <a:pt x="234455" y="498865"/>
                  </a:cubicBezTo>
                  <a:lnTo>
                    <a:pt x="84454" y="498865"/>
                  </a:lnTo>
                  <a:lnTo>
                    <a:pt x="84454" y="311277"/>
                  </a:lnTo>
                  <a:lnTo>
                    <a:pt x="234498" y="311277"/>
                  </a:lnTo>
                  <a:cubicBezTo>
                    <a:pt x="255746" y="310858"/>
                    <a:pt x="276920" y="313897"/>
                    <a:pt x="297189" y="320270"/>
                  </a:cubicBezTo>
                  <a:cubicBezTo>
                    <a:pt x="313777" y="325453"/>
                    <a:pt x="328280" y="335782"/>
                    <a:pt x="338594" y="349754"/>
                  </a:cubicBezTo>
                  <a:cubicBezTo>
                    <a:pt x="348429" y="363416"/>
                    <a:pt x="353348" y="381993"/>
                    <a:pt x="353348" y="405482"/>
                  </a:cubicBezTo>
                  <a:cubicBezTo>
                    <a:pt x="353348" y="439895"/>
                    <a:pt x="342562" y="464062"/>
                    <a:pt x="320985" y="477983"/>
                  </a:cubicBezTo>
                  <a:close/>
                </a:path>
              </a:pathLst>
            </a:custGeom>
            <a:solidFill>
              <a:srgbClr val="00A443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6" name="Forma libre 19">
              <a:extLst>
                <a:ext uri="{FF2B5EF4-FFF2-40B4-BE49-F238E27FC236}">
                  <a16:creationId xmlns:a16="http://schemas.microsoft.com/office/drawing/2014/main" id="{23645812-527A-971A-908F-B098AF36152A}"/>
                </a:ext>
              </a:extLst>
            </p:cNvPr>
            <p:cNvSpPr/>
            <p:nvPr/>
          </p:nvSpPr>
          <p:spPr>
            <a:xfrm>
              <a:off x="5686460" y="4437774"/>
              <a:ext cx="392701" cy="433521"/>
            </a:xfrm>
            <a:custGeom>
              <a:avLst/>
              <a:gdLst>
                <a:gd name="connsiteX0" fmla="*/ 299248 w 392701"/>
                <a:gd name="connsiteY0" fmla="*/ 26659 h 433521"/>
                <a:gd name="connsiteX1" fmla="*/ 200041 w 392701"/>
                <a:gd name="connsiteY1" fmla="*/ 28 h 433521"/>
                <a:gd name="connsiteX2" fmla="*/ 119308 w 392701"/>
                <a:gd name="connsiteY2" fmla="*/ 15202 h 433521"/>
                <a:gd name="connsiteX3" fmla="*/ 55751 w 392701"/>
                <a:gd name="connsiteY3" fmla="*/ 59127 h 433521"/>
                <a:gd name="connsiteX4" fmla="*/ 14346 w 392701"/>
                <a:gd name="connsiteY4" fmla="*/ 127522 h 433521"/>
                <a:gd name="connsiteX5" fmla="*/ 26 w 392701"/>
                <a:gd name="connsiteY5" fmla="*/ 216408 h 433521"/>
                <a:gd name="connsiteX6" fmla="*/ 26244 w 392701"/>
                <a:gd name="connsiteY6" fmla="*/ 329895 h 433521"/>
                <a:gd name="connsiteX7" fmla="*/ 98411 w 392701"/>
                <a:gd name="connsiteY7" fmla="*/ 406071 h 433521"/>
                <a:gd name="connsiteX8" fmla="*/ 204151 w 392701"/>
                <a:gd name="connsiteY8" fmla="*/ 433481 h 433521"/>
                <a:gd name="connsiteX9" fmla="*/ 274241 w 392701"/>
                <a:gd name="connsiteY9" fmla="*/ 423278 h 433521"/>
                <a:gd name="connsiteX10" fmla="*/ 336543 w 392701"/>
                <a:gd name="connsiteY10" fmla="*/ 389686 h 433521"/>
                <a:gd name="connsiteX11" fmla="*/ 385347 w 392701"/>
                <a:gd name="connsiteY11" fmla="*/ 329333 h 433521"/>
                <a:gd name="connsiteX12" fmla="*/ 323044 w 392701"/>
                <a:gd name="connsiteY12" fmla="*/ 290856 h 433521"/>
                <a:gd name="connsiteX13" fmla="*/ 291894 w 392701"/>
                <a:gd name="connsiteY13" fmla="*/ 332186 h 433521"/>
                <a:gd name="connsiteX14" fmla="*/ 251743 w 392701"/>
                <a:gd name="connsiteY14" fmla="*/ 355143 h 433521"/>
                <a:gd name="connsiteX15" fmla="*/ 204151 w 392701"/>
                <a:gd name="connsiteY15" fmla="*/ 362103 h 433521"/>
                <a:gd name="connsiteX16" fmla="*/ 141027 w 392701"/>
                <a:gd name="connsiteY16" fmla="*/ 345718 h 433521"/>
                <a:gd name="connsiteX17" fmla="*/ 97156 w 392701"/>
                <a:gd name="connsiteY17" fmla="*/ 296908 h 433521"/>
                <a:gd name="connsiteX18" fmla="*/ 81884 w 392701"/>
                <a:gd name="connsiteY18" fmla="*/ 235042 h 433521"/>
                <a:gd name="connsiteX19" fmla="*/ 391880 w 392701"/>
                <a:gd name="connsiteY19" fmla="*/ 235042 h 433521"/>
                <a:gd name="connsiteX20" fmla="*/ 392702 w 392701"/>
                <a:gd name="connsiteY20" fmla="*/ 223585 h 433521"/>
                <a:gd name="connsiteX21" fmla="*/ 392702 w 392701"/>
                <a:gd name="connsiteY21" fmla="*/ 212907 h 433521"/>
                <a:gd name="connsiteX22" fmla="*/ 367694 w 392701"/>
                <a:gd name="connsiteY22" fmla="*/ 101106 h 433521"/>
                <a:gd name="connsiteX23" fmla="*/ 299248 w 392701"/>
                <a:gd name="connsiteY23" fmla="*/ 26659 h 433521"/>
                <a:gd name="connsiteX24" fmla="*/ 84263 w 392701"/>
                <a:gd name="connsiteY24" fmla="*/ 175337 h 433521"/>
                <a:gd name="connsiteX25" fmla="*/ 89369 w 392701"/>
                <a:gd name="connsiteY25" fmla="*/ 152813 h 433521"/>
                <a:gd name="connsiteX26" fmla="*/ 112732 w 392701"/>
                <a:gd name="connsiteY26" fmla="*/ 106121 h 433521"/>
                <a:gd name="connsiteX27" fmla="*/ 150026 w 392701"/>
                <a:gd name="connsiteY27" fmla="*/ 77458 h 433521"/>
                <a:gd name="connsiteX28" fmla="*/ 199306 w 392701"/>
                <a:gd name="connsiteY28" fmla="*/ 68033 h 433521"/>
                <a:gd name="connsiteX29" fmla="*/ 280082 w 392701"/>
                <a:gd name="connsiteY29" fmla="*/ 104046 h 433521"/>
                <a:gd name="connsiteX30" fmla="*/ 309026 w 392701"/>
                <a:gd name="connsiteY30" fmla="*/ 175337 h 433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92701" h="433521">
                  <a:moveTo>
                    <a:pt x="299248" y="26659"/>
                  </a:moveTo>
                  <a:cubicBezTo>
                    <a:pt x="269335" y="8653"/>
                    <a:pt x="234956" y="-573"/>
                    <a:pt x="200041" y="28"/>
                  </a:cubicBezTo>
                  <a:cubicBezTo>
                    <a:pt x="172390" y="-327"/>
                    <a:pt x="144943" y="4835"/>
                    <a:pt x="119308" y="15202"/>
                  </a:cubicBezTo>
                  <a:cubicBezTo>
                    <a:pt x="95231" y="25146"/>
                    <a:pt x="73559" y="40122"/>
                    <a:pt x="55751" y="59127"/>
                  </a:cubicBezTo>
                  <a:cubicBezTo>
                    <a:pt x="37389" y="78837"/>
                    <a:pt x="23294" y="102118"/>
                    <a:pt x="14346" y="127522"/>
                  </a:cubicBezTo>
                  <a:cubicBezTo>
                    <a:pt x="4447" y="156094"/>
                    <a:pt x="-398" y="186176"/>
                    <a:pt x="26" y="216408"/>
                  </a:cubicBezTo>
                  <a:cubicBezTo>
                    <a:pt x="26" y="259641"/>
                    <a:pt x="8765" y="297470"/>
                    <a:pt x="26244" y="329895"/>
                  </a:cubicBezTo>
                  <a:cubicBezTo>
                    <a:pt x="42832" y="361433"/>
                    <a:pt x="67801" y="387792"/>
                    <a:pt x="98411" y="406071"/>
                  </a:cubicBezTo>
                  <a:cubicBezTo>
                    <a:pt x="130471" y="424739"/>
                    <a:pt x="167056" y="434225"/>
                    <a:pt x="204151" y="433481"/>
                  </a:cubicBezTo>
                  <a:cubicBezTo>
                    <a:pt x="227887" y="433520"/>
                    <a:pt x="251501" y="430083"/>
                    <a:pt x="274241" y="423278"/>
                  </a:cubicBezTo>
                  <a:cubicBezTo>
                    <a:pt x="297055" y="416369"/>
                    <a:pt x="318242" y="404947"/>
                    <a:pt x="336543" y="389686"/>
                  </a:cubicBezTo>
                  <a:cubicBezTo>
                    <a:pt x="356462" y="372812"/>
                    <a:pt x="373020" y="352337"/>
                    <a:pt x="385347" y="329333"/>
                  </a:cubicBezTo>
                  <a:lnTo>
                    <a:pt x="323044" y="290856"/>
                  </a:lnTo>
                  <a:cubicBezTo>
                    <a:pt x="315313" y="306441"/>
                    <a:pt x="304747" y="320457"/>
                    <a:pt x="291894" y="332186"/>
                  </a:cubicBezTo>
                  <a:cubicBezTo>
                    <a:pt x="280307" y="342618"/>
                    <a:pt x="266614" y="350448"/>
                    <a:pt x="251743" y="355143"/>
                  </a:cubicBezTo>
                  <a:cubicBezTo>
                    <a:pt x="236328" y="359873"/>
                    <a:pt x="220276" y="362220"/>
                    <a:pt x="204151" y="362103"/>
                  </a:cubicBezTo>
                  <a:cubicBezTo>
                    <a:pt x="182012" y="362467"/>
                    <a:pt x="160189" y="356803"/>
                    <a:pt x="141027" y="345718"/>
                  </a:cubicBezTo>
                  <a:cubicBezTo>
                    <a:pt x="121869" y="334171"/>
                    <a:pt x="106597" y="317176"/>
                    <a:pt x="97156" y="296908"/>
                  </a:cubicBezTo>
                  <a:cubicBezTo>
                    <a:pt x="88127" y="277462"/>
                    <a:pt x="82943" y="256455"/>
                    <a:pt x="81884" y="235042"/>
                  </a:cubicBezTo>
                  <a:lnTo>
                    <a:pt x="391880" y="235042"/>
                  </a:lnTo>
                  <a:cubicBezTo>
                    <a:pt x="392412" y="231246"/>
                    <a:pt x="392684" y="227420"/>
                    <a:pt x="392702" y="223585"/>
                  </a:cubicBezTo>
                  <a:lnTo>
                    <a:pt x="392702" y="212907"/>
                  </a:lnTo>
                  <a:cubicBezTo>
                    <a:pt x="392702" y="170309"/>
                    <a:pt x="384364" y="133042"/>
                    <a:pt x="367694" y="101106"/>
                  </a:cubicBezTo>
                  <a:cubicBezTo>
                    <a:pt x="352175" y="70467"/>
                    <a:pt x="328487" y="44705"/>
                    <a:pt x="299248" y="26659"/>
                  </a:cubicBezTo>
                  <a:close/>
                  <a:moveTo>
                    <a:pt x="84263" y="175337"/>
                  </a:moveTo>
                  <a:cubicBezTo>
                    <a:pt x="85479" y="167728"/>
                    <a:pt x="87184" y="160206"/>
                    <a:pt x="89369" y="152813"/>
                  </a:cubicBezTo>
                  <a:cubicBezTo>
                    <a:pt x="94119" y="135909"/>
                    <a:pt x="102050" y="120064"/>
                    <a:pt x="112732" y="106121"/>
                  </a:cubicBezTo>
                  <a:cubicBezTo>
                    <a:pt x="122510" y="93540"/>
                    <a:pt x="135351" y="83675"/>
                    <a:pt x="150026" y="77458"/>
                  </a:cubicBezTo>
                  <a:cubicBezTo>
                    <a:pt x="165641" y="71007"/>
                    <a:pt x="182410" y="67800"/>
                    <a:pt x="199306" y="68033"/>
                  </a:cubicBezTo>
                  <a:cubicBezTo>
                    <a:pt x="230292" y="67238"/>
                    <a:pt x="259977" y="80471"/>
                    <a:pt x="280082" y="104046"/>
                  </a:cubicBezTo>
                  <a:cubicBezTo>
                    <a:pt x="295108" y="121339"/>
                    <a:pt x="304756" y="145104"/>
                    <a:pt x="309026" y="175337"/>
                  </a:cubicBezTo>
                  <a:close/>
                </a:path>
              </a:pathLst>
            </a:custGeom>
            <a:solidFill>
              <a:srgbClr val="00A443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7" name="Forma libre 20">
              <a:extLst>
                <a:ext uri="{FF2B5EF4-FFF2-40B4-BE49-F238E27FC236}">
                  <a16:creationId xmlns:a16="http://schemas.microsoft.com/office/drawing/2014/main" id="{6808A4D9-3B6C-909A-3059-3E4B939615DF}"/>
                </a:ext>
              </a:extLst>
            </p:cNvPr>
            <p:cNvSpPr/>
            <p:nvPr/>
          </p:nvSpPr>
          <p:spPr>
            <a:xfrm>
              <a:off x="6132984" y="4437788"/>
              <a:ext cx="217278" cy="424345"/>
            </a:xfrm>
            <a:custGeom>
              <a:avLst/>
              <a:gdLst>
                <a:gd name="connsiteX0" fmla="*/ 127503 w 217278"/>
                <a:gd name="connsiteY0" fmla="*/ 18864 h 424345"/>
                <a:gd name="connsiteX1" fmla="*/ 80344 w 217278"/>
                <a:gd name="connsiteY1" fmla="*/ 76190 h 424345"/>
                <a:gd name="connsiteX2" fmla="*/ 80344 w 217278"/>
                <a:gd name="connsiteY2" fmla="*/ 8228 h 424345"/>
                <a:gd name="connsiteX3" fmla="*/ 0 w 217278"/>
                <a:gd name="connsiteY3" fmla="*/ 8228 h 424345"/>
                <a:gd name="connsiteX4" fmla="*/ 0 w 217278"/>
                <a:gd name="connsiteY4" fmla="*/ 424345 h 424345"/>
                <a:gd name="connsiteX5" fmla="*/ 80344 w 217278"/>
                <a:gd name="connsiteY5" fmla="*/ 424345 h 424345"/>
                <a:gd name="connsiteX6" fmla="*/ 80344 w 217278"/>
                <a:gd name="connsiteY6" fmla="*/ 202344 h 424345"/>
                <a:gd name="connsiteX7" fmla="*/ 107428 w 217278"/>
                <a:gd name="connsiteY7" fmla="*/ 117175 h 424345"/>
                <a:gd name="connsiteX8" fmla="*/ 176263 w 217278"/>
                <a:gd name="connsiteY8" fmla="*/ 85053 h 424345"/>
                <a:gd name="connsiteX9" fmla="*/ 217278 w 217278"/>
                <a:gd name="connsiteY9" fmla="*/ 85053 h 424345"/>
                <a:gd name="connsiteX10" fmla="*/ 217278 w 217278"/>
                <a:gd name="connsiteY10" fmla="*/ 14 h 424345"/>
                <a:gd name="connsiteX11" fmla="*/ 193482 w 217278"/>
                <a:gd name="connsiteY11" fmla="*/ 14 h 424345"/>
                <a:gd name="connsiteX12" fmla="*/ 127503 w 217278"/>
                <a:gd name="connsiteY12" fmla="*/ 18864 h 424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7278" h="424345">
                  <a:moveTo>
                    <a:pt x="127503" y="18864"/>
                  </a:moveTo>
                  <a:cubicBezTo>
                    <a:pt x="108064" y="31457"/>
                    <a:pt x="92341" y="50566"/>
                    <a:pt x="80344" y="76190"/>
                  </a:cubicBezTo>
                  <a:lnTo>
                    <a:pt x="80344" y="8228"/>
                  </a:lnTo>
                  <a:lnTo>
                    <a:pt x="0" y="8228"/>
                  </a:lnTo>
                  <a:lnTo>
                    <a:pt x="0" y="424345"/>
                  </a:lnTo>
                  <a:lnTo>
                    <a:pt x="80344" y="424345"/>
                  </a:lnTo>
                  <a:lnTo>
                    <a:pt x="80344" y="202344"/>
                  </a:lnTo>
                  <a:cubicBezTo>
                    <a:pt x="80344" y="166863"/>
                    <a:pt x="89373" y="138476"/>
                    <a:pt x="107428" y="117175"/>
                  </a:cubicBezTo>
                  <a:cubicBezTo>
                    <a:pt x="124150" y="96385"/>
                    <a:pt x="149577" y="84517"/>
                    <a:pt x="176263" y="85053"/>
                  </a:cubicBezTo>
                  <a:lnTo>
                    <a:pt x="217278" y="85053"/>
                  </a:lnTo>
                  <a:lnTo>
                    <a:pt x="217278" y="14"/>
                  </a:lnTo>
                  <a:lnTo>
                    <a:pt x="193482" y="14"/>
                  </a:lnTo>
                  <a:cubicBezTo>
                    <a:pt x="170111" y="-345"/>
                    <a:pt x="147154" y="6214"/>
                    <a:pt x="127503" y="18864"/>
                  </a:cubicBezTo>
                  <a:close/>
                </a:path>
              </a:pathLst>
            </a:custGeom>
            <a:solidFill>
              <a:srgbClr val="00A443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8" name="Forma libre 21">
              <a:extLst>
                <a:ext uri="{FF2B5EF4-FFF2-40B4-BE49-F238E27FC236}">
                  <a16:creationId xmlns:a16="http://schemas.microsoft.com/office/drawing/2014/main" id="{1841CE5B-1948-6EF2-2888-F3864B3E6FC3}"/>
                </a:ext>
              </a:extLst>
            </p:cNvPr>
            <p:cNvSpPr/>
            <p:nvPr/>
          </p:nvSpPr>
          <p:spPr>
            <a:xfrm>
              <a:off x="6387773" y="4288735"/>
              <a:ext cx="356635" cy="573398"/>
            </a:xfrm>
            <a:custGeom>
              <a:avLst/>
              <a:gdLst>
                <a:gd name="connsiteX0" fmla="*/ 350060 w 356635"/>
                <a:gd name="connsiteY0" fmla="*/ 157238 h 573398"/>
                <a:gd name="connsiteX1" fmla="*/ 250852 w 356635"/>
                <a:gd name="connsiteY1" fmla="*/ 157238 h 573398"/>
                <a:gd name="connsiteX2" fmla="*/ 81166 w 356635"/>
                <a:gd name="connsiteY2" fmla="*/ 344739 h 573398"/>
                <a:gd name="connsiteX3" fmla="*/ 81166 w 356635"/>
                <a:gd name="connsiteY3" fmla="*/ 0 h 573398"/>
                <a:gd name="connsiteX4" fmla="*/ 0 w 356635"/>
                <a:gd name="connsiteY4" fmla="*/ 0 h 573398"/>
                <a:gd name="connsiteX5" fmla="*/ 0 w 356635"/>
                <a:gd name="connsiteY5" fmla="*/ 573398 h 573398"/>
                <a:gd name="connsiteX6" fmla="*/ 81166 w 356635"/>
                <a:gd name="connsiteY6" fmla="*/ 573398 h 573398"/>
                <a:gd name="connsiteX7" fmla="*/ 81166 w 356635"/>
                <a:gd name="connsiteY7" fmla="*/ 365318 h 573398"/>
                <a:gd name="connsiteX8" fmla="*/ 257429 w 356635"/>
                <a:gd name="connsiteY8" fmla="*/ 573398 h 573398"/>
                <a:gd name="connsiteX9" fmla="*/ 356636 w 356635"/>
                <a:gd name="connsiteY9" fmla="*/ 573398 h 573398"/>
                <a:gd name="connsiteX10" fmla="*/ 166874 w 356635"/>
                <a:gd name="connsiteY10" fmla="*/ 353256 h 573398"/>
                <a:gd name="connsiteX11" fmla="*/ 350060 w 356635"/>
                <a:gd name="connsiteY11" fmla="*/ 157238 h 573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6635" h="573398">
                  <a:moveTo>
                    <a:pt x="350060" y="157238"/>
                  </a:moveTo>
                  <a:lnTo>
                    <a:pt x="250852" y="157238"/>
                  </a:lnTo>
                  <a:lnTo>
                    <a:pt x="81166" y="344739"/>
                  </a:lnTo>
                  <a:lnTo>
                    <a:pt x="81166" y="0"/>
                  </a:lnTo>
                  <a:lnTo>
                    <a:pt x="0" y="0"/>
                  </a:lnTo>
                  <a:lnTo>
                    <a:pt x="0" y="573398"/>
                  </a:lnTo>
                  <a:lnTo>
                    <a:pt x="81166" y="573398"/>
                  </a:lnTo>
                  <a:lnTo>
                    <a:pt x="81166" y="365318"/>
                  </a:lnTo>
                  <a:lnTo>
                    <a:pt x="257429" y="573398"/>
                  </a:lnTo>
                  <a:lnTo>
                    <a:pt x="356636" y="573398"/>
                  </a:lnTo>
                  <a:lnTo>
                    <a:pt x="166874" y="353256"/>
                  </a:lnTo>
                  <a:lnTo>
                    <a:pt x="350060" y="157238"/>
                  </a:lnTo>
                  <a:close/>
                </a:path>
              </a:pathLst>
            </a:custGeom>
            <a:solidFill>
              <a:srgbClr val="00A443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9" name="Forma libre 22">
              <a:extLst>
                <a:ext uri="{FF2B5EF4-FFF2-40B4-BE49-F238E27FC236}">
                  <a16:creationId xmlns:a16="http://schemas.microsoft.com/office/drawing/2014/main" id="{6CA6868E-8E03-4A37-982F-79B923A75867}"/>
                </a:ext>
              </a:extLst>
            </p:cNvPr>
            <p:cNvSpPr/>
            <p:nvPr/>
          </p:nvSpPr>
          <p:spPr>
            <a:xfrm>
              <a:off x="6726108" y="4437721"/>
              <a:ext cx="349455" cy="433238"/>
            </a:xfrm>
            <a:custGeom>
              <a:avLst/>
              <a:gdLst>
                <a:gd name="connsiteX0" fmla="*/ 317654 w 349455"/>
                <a:gd name="connsiteY0" fmla="*/ 233150 h 433238"/>
                <a:gd name="connsiteX1" fmla="*/ 220523 w 349455"/>
                <a:gd name="connsiteY1" fmla="*/ 186847 h 433238"/>
                <a:gd name="connsiteX2" fmla="*/ 179551 w 349455"/>
                <a:gd name="connsiteY2" fmla="*/ 177033 h 433238"/>
                <a:gd name="connsiteX3" fmla="*/ 136069 w 349455"/>
                <a:gd name="connsiteY3" fmla="*/ 162940 h 433238"/>
                <a:gd name="connsiteX4" fmla="*/ 105784 w 349455"/>
                <a:gd name="connsiteY4" fmla="*/ 144911 h 433238"/>
                <a:gd name="connsiteX5" fmla="*/ 94319 w 349455"/>
                <a:gd name="connsiteY5" fmla="*/ 117069 h 433238"/>
                <a:gd name="connsiteX6" fmla="*/ 115951 w 349455"/>
                <a:gd name="connsiteY6" fmla="*/ 82224 h 433238"/>
                <a:gd name="connsiteX7" fmla="*/ 172932 w 349455"/>
                <a:gd name="connsiteY7" fmla="*/ 68735 h 433238"/>
                <a:gd name="connsiteX8" fmla="*/ 237267 w 349455"/>
                <a:gd name="connsiteY8" fmla="*/ 84688 h 433238"/>
                <a:gd name="connsiteX9" fmla="*/ 277028 w 349455"/>
                <a:gd name="connsiteY9" fmla="*/ 139161 h 433238"/>
                <a:gd name="connsiteX10" fmla="*/ 344262 w 349455"/>
                <a:gd name="connsiteY10" fmla="*/ 114605 h 433238"/>
                <a:gd name="connsiteX11" fmla="*/ 309001 w 349455"/>
                <a:gd name="connsiteY11" fmla="*/ 51528 h 433238"/>
                <a:gd name="connsiteX12" fmla="*/ 249598 w 349455"/>
                <a:gd name="connsiteY12" fmla="*/ 13008 h 433238"/>
                <a:gd name="connsiteX13" fmla="*/ 172932 w 349455"/>
                <a:gd name="connsiteY13" fmla="*/ 38 h 433238"/>
                <a:gd name="connsiteX14" fmla="*/ 90728 w 349455"/>
                <a:gd name="connsiteY14" fmla="*/ 15213 h 433238"/>
                <a:gd name="connsiteX15" fmla="*/ 34958 w 349455"/>
                <a:gd name="connsiteY15" fmla="*/ 56976 h 433238"/>
                <a:gd name="connsiteX16" fmla="*/ 14883 w 349455"/>
                <a:gd name="connsiteY16" fmla="*/ 118021 h 433238"/>
                <a:gd name="connsiteX17" fmla="*/ 45169 w 349455"/>
                <a:gd name="connsiteY17" fmla="*/ 195407 h 433238"/>
                <a:gd name="connsiteX18" fmla="*/ 142732 w 349455"/>
                <a:gd name="connsiteY18" fmla="*/ 243353 h 433238"/>
                <a:gd name="connsiteX19" fmla="*/ 184527 w 349455"/>
                <a:gd name="connsiteY19" fmla="*/ 253988 h 433238"/>
                <a:gd name="connsiteX20" fmla="*/ 249728 w 349455"/>
                <a:gd name="connsiteY20" fmla="*/ 276512 h 433238"/>
                <a:gd name="connsiteX21" fmla="*/ 270625 w 349455"/>
                <a:gd name="connsiteY21" fmla="*/ 312136 h 433238"/>
                <a:gd name="connsiteX22" fmla="*/ 246007 w 349455"/>
                <a:gd name="connsiteY22" fmla="*/ 350225 h 433238"/>
                <a:gd name="connsiteX23" fmla="*/ 177994 w 349455"/>
                <a:gd name="connsiteY23" fmla="*/ 365399 h 433238"/>
                <a:gd name="connsiteX24" fmla="*/ 130402 w 349455"/>
                <a:gd name="connsiteY24" fmla="*/ 357185 h 433238"/>
                <a:gd name="connsiteX25" fmla="*/ 90641 w 349455"/>
                <a:gd name="connsiteY25" fmla="*/ 332196 h 433238"/>
                <a:gd name="connsiteX26" fmla="*/ 65634 w 349455"/>
                <a:gd name="connsiteY26" fmla="*/ 290044 h 433238"/>
                <a:gd name="connsiteX27" fmla="*/ 0 w 349455"/>
                <a:gd name="connsiteY27" fmla="*/ 318578 h 433238"/>
                <a:gd name="connsiteX28" fmla="*/ 102452 w 349455"/>
                <a:gd name="connsiteY28" fmla="*/ 420954 h 433238"/>
                <a:gd name="connsiteX29" fmla="*/ 177907 w 349455"/>
                <a:gd name="connsiteY29" fmla="*/ 433232 h 433238"/>
                <a:gd name="connsiteX30" fmla="*/ 268764 w 349455"/>
                <a:gd name="connsiteY30" fmla="*/ 417279 h 433238"/>
                <a:gd name="connsiteX31" fmla="*/ 328211 w 349455"/>
                <a:gd name="connsiteY31" fmla="*/ 373441 h 433238"/>
                <a:gd name="connsiteX32" fmla="*/ 349454 w 349455"/>
                <a:gd name="connsiteY32" fmla="*/ 309932 h 433238"/>
                <a:gd name="connsiteX33" fmla="*/ 317654 w 349455"/>
                <a:gd name="connsiteY33" fmla="*/ 233150 h 433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349455" h="433238">
                  <a:moveTo>
                    <a:pt x="317654" y="233150"/>
                  </a:moveTo>
                  <a:cubicBezTo>
                    <a:pt x="296627" y="213206"/>
                    <a:pt x="264252" y="197772"/>
                    <a:pt x="220523" y="186847"/>
                  </a:cubicBezTo>
                  <a:lnTo>
                    <a:pt x="179551" y="177033"/>
                  </a:lnTo>
                  <a:cubicBezTo>
                    <a:pt x="164811" y="173130"/>
                    <a:pt x="150295" y="168426"/>
                    <a:pt x="136069" y="162940"/>
                  </a:cubicBezTo>
                  <a:cubicBezTo>
                    <a:pt x="124942" y="158858"/>
                    <a:pt x="114675" y="152745"/>
                    <a:pt x="105784" y="144911"/>
                  </a:cubicBezTo>
                  <a:cubicBezTo>
                    <a:pt x="98096" y="137735"/>
                    <a:pt x="93912" y="127575"/>
                    <a:pt x="94319" y="117069"/>
                  </a:cubicBezTo>
                  <a:cubicBezTo>
                    <a:pt x="94319" y="102833"/>
                    <a:pt x="101531" y="91216"/>
                    <a:pt x="115951" y="82224"/>
                  </a:cubicBezTo>
                  <a:cubicBezTo>
                    <a:pt x="130371" y="73231"/>
                    <a:pt x="149365" y="68735"/>
                    <a:pt x="172932" y="68735"/>
                  </a:cubicBezTo>
                  <a:cubicBezTo>
                    <a:pt x="195403" y="68337"/>
                    <a:pt x="217590" y="73836"/>
                    <a:pt x="237267" y="84688"/>
                  </a:cubicBezTo>
                  <a:cubicBezTo>
                    <a:pt x="256131" y="95354"/>
                    <a:pt x="269383" y="113511"/>
                    <a:pt x="277028" y="139161"/>
                  </a:cubicBezTo>
                  <a:lnTo>
                    <a:pt x="344262" y="114605"/>
                  </a:lnTo>
                  <a:cubicBezTo>
                    <a:pt x="337993" y="90957"/>
                    <a:pt x="325866" y="69262"/>
                    <a:pt x="309001" y="51528"/>
                  </a:cubicBezTo>
                  <a:cubicBezTo>
                    <a:pt x="292331" y="34408"/>
                    <a:pt x="272031" y="21248"/>
                    <a:pt x="249598" y="13008"/>
                  </a:cubicBezTo>
                  <a:cubicBezTo>
                    <a:pt x="225036" y="4093"/>
                    <a:pt x="199060" y="-299"/>
                    <a:pt x="172932" y="38"/>
                  </a:cubicBezTo>
                  <a:cubicBezTo>
                    <a:pt x="144787" y="-498"/>
                    <a:pt x="116825" y="4664"/>
                    <a:pt x="90728" y="15213"/>
                  </a:cubicBezTo>
                  <a:cubicBezTo>
                    <a:pt x="68757" y="23941"/>
                    <a:pt x="49508" y="38355"/>
                    <a:pt x="34958" y="56976"/>
                  </a:cubicBezTo>
                  <a:cubicBezTo>
                    <a:pt x="21650" y="74520"/>
                    <a:pt x="14585" y="96006"/>
                    <a:pt x="14883" y="118021"/>
                  </a:cubicBezTo>
                  <a:cubicBezTo>
                    <a:pt x="14187" y="146831"/>
                    <a:pt x="25098" y="174712"/>
                    <a:pt x="45169" y="195407"/>
                  </a:cubicBezTo>
                  <a:cubicBezTo>
                    <a:pt x="65361" y="216449"/>
                    <a:pt x="97879" y="232428"/>
                    <a:pt x="142732" y="243353"/>
                  </a:cubicBezTo>
                  <a:lnTo>
                    <a:pt x="184527" y="253988"/>
                  </a:lnTo>
                  <a:cubicBezTo>
                    <a:pt x="214034" y="260529"/>
                    <a:pt x="235766" y="268039"/>
                    <a:pt x="249728" y="276512"/>
                  </a:cubicBezTo>
                  <a:cubicBezTo>
                    <a:pt x="262815" y="283546"/>
                    <a:pt x="270876" y="297290"/>
                    <a:pt x="270625" y="312136"/>
                  </a:cubicBezTo>
                  <a:cubicBezTo>
                    <a:pt x="270625" y="327441"/>
                    <a:pt x="262417" y="340138"/>
                    <a:pt x="246007" y="350225"/>
                  </a:cubicBezTo>
                  <a:cubicBezTo>
                    <a:pt x="229596" y="360311"/>
                    <a:pt x="206925" y="365369"/>
                    <a:pt x="177994" y="365399"/>
                  </a:cubicBezTo>
                  <a:cubicBezTo>
                    <a:pt x="161773" y="365447"/>
                    <a:pt x="145666" y="362667"/>
                    <a:pt x="130402" y="357185"/>
                  </a:cubicBezTo>
                  <a:cubicBezTo>
                    <a:pt x="115432" y="351958"/>
                    <a:pt x="101838" y="343415"/>
                    <a:pt x="90641" y="332196"/>
                  </a:cubicBezTo>
                  <a:cubicBezTo>
                    <a:pt x="79033" y="320359"/>
                    <a:pt x="70453" y="305902"/>
                    <a:pt x="65634" y="290044"/>
                  </a:cubicBezTo>
                  <a:lnTo>
                    <a:pt x="0" y="318578"/>
                  </a:lnTo>
                  <a:cubicBezTo>
                    <a:pt x="16099" y="366930"/>
                    <a:pt x="54064" y="404867"/>
                    <a:pt x="102452" y="420954"/>
                  </a:cubicBezTo>
                  <a:cubicBezTo>
                    <a:pt x="126729" y="429280"/>
                    <a:pt x="152242" y="433431"/>
                    <a:pt x="177907" y="433232"/>
                  </a:cubicBezTo>
                  <a:cubicBezTo>
                    <a:pt x="212865" y="433232"/>
                    <a:pt x="243151" y="427914"/>
                    <a:pt x="268764" y="417279"/>
                  </a:cubicBezTo>
                  <a:cubicBezTo>
                    <a:pt x="292188" y="408317"/>
                    <a:pt x="312735" y="393164"/>
                    <a:pt x="328211" y="373441"/>
                  </a:cubicBezTo>
                  <a:cubicBezTo>
                    <a:pt x="342121" y="355201"/>
                    <a:pt x="349592" y="332867"/>
                    <a:pt x="349454" y="309932"/>
                  </a:cubicBezTo>
                  <a:cubicBezTo>
                    <a:pt x="349454" y="278661"/>
                    <a:pt x="338854" y="253067"/>
                    <a:pt x="317654" y="233150"/>
                  </a:cubicBezTo>
                  <a:close/>
                </a:path>
              </a:pathLst>
            </a:custGeom>
            <a:solidFill>
              <a:srgbClr val="00A443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10" name="Forma libre 23">
              <a:extLst>
                <a:ext uri="{FF2B5EF4-FFF2-40B4-BE49-F238E27FC236}">
                  <a16:creationId xmlns:a16="http://schemas.microsoft.com/office/drawing/2014/main" id="{2E063AEE-ED62-57D5-0EF3-D8DC8156E2E3}"/>
                </a:ext>
              </a:extLst>
            </p:cNvPr>
            <p:cNvSpPr/>
            <p:nvPr/>
          </p:nvSpPr>
          <p:spPr>
            <a:xfrm>
              <a:off x="7130595" y="4288735"/>
              <a:ext cx="357464" cy="573528"/>
            </a:xfrm>
            <a:custGeom>
              <a:avLst/>
              <a:gdLst>
                <a:gd name="connsiteX0" fmla="*/ 282826 w 357464"/>
                <a:gd name="connsiteY0" fmla="*/ 168738 h 573528"/>
                <a:gd name="connsiteX1" fmla="*/ 203304 w 357464"/>
                <a:gd name="connsiteY1" fmla="*/ 149067 h 573528"/>
                <a:gd name="connsiteX2" fmla="*/ 123349 w 357464"/>
                <a:gd name="connsiteY2" fmla="*/ 171591 h 573528"/>
                <a:gd name="connsiteX3" fmla="*/ 80344 w 357464"/>
                <a:gd name="connsiteY3" fmla="*/ 218802 h 573528"/>
                <a:gd name="connsiteX4" fmla="*/ 80344 w 357464"/>
                <a:gd name="connsiteY4" fmla="*/ 0 h 573528"/>
                <a:gd name="connsiteX5" fmla="*/ 0 w 357464"/>
                <a:gd name="connsiteY5" fmla="*/ 0 h 573528"/>
                <a:gd name="connsiteX6" fmla="*/ 0 w 357464"/>
                <a:gd name="connsiteY6" fmla="*/ 573398 h 573528"/>
                <a:gd name="connsiteX7" fmla="*/ 80344 w 357464"/>
                <a:gd name="connsiteY7" fmla="*/ 573398 h 573528"/>
                <a:gd name="connsiteX8" fmla="*/ 80344 w 357464"/>
                <a:gd name="connsiteY8" fmla="*/ 326971 h 573528"/>
                <a:gd name="connsiteX9" fmla="*/ 109418 w 357464"/>
                <a:gd name="connsiteY9" fmla="*/ 248719 h 573528"/>
                <a:gd name="connsiteX10" fmla="*/ 184440 w 357464"/>
                <a:gd name="connsiteY10" fmla="*/ 220488 h 573528"/>
                <a:gd name="connsiteX11" fmla="*/ 250852 w 357464"/>
                <a:gd name="connsiteY11" fmla="*/ 248330 h 573528"/>
                <a:gd name="connsiteX12" fmla="*/ 276249 w 357464"/>
                <a:gd name="connsiteY12" fmla="*/ 323685 h 573528"/>
                <a:gd name="connsiteX13" fmla="*/ 276249 w 357464"/>
                <a:gd name="connsiteY13" fmla="*/ 573528 h 573528"/>
                <a:gd name="connsiteX14" fmla="*/ 357415 w 357464"/>
                <a:gd name="connsiteY14" fmla="*/ 573528 h 573528"/>
                <a:gd name="connsiteX15" fmla="*/ 357415 w 357464"/>
                <a:gd name="connsiteY15" fmla="*/ 310456 h 573528"/>
                <a:gd name="connsiteX16" fmla="*/ 337340 w 357464"/>
                <a:gd name="connsiteY16" fmla="*/ 224854 h 573528"/>
                <a:gd name="connsiteX17" fmla="*/ 282826 w 357464"/>
                <a:gd name="connsiteY17" fmla="*/ 168738 h 573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7464" h="573528">
                  <a:moveTo>
                    <a:pt x="282826" y="168738"/>
                  </a:moveTo>
                  <a:cubicBezTo>
                    <a:pt x="258515" y="155293"/>
                    <a:pt x="231084" y="148509"/>
                    <a:pt x="203304" y="149067"/>
                  </a:cubicBezTo>
                  <a:cubicBezTo>
                    <a:pt x="175077" y="149020"/>
                    <a:pt x="147392" y="156814"/>
                    <a:pt x="123349" y="171591"/>
                  </a:cubicBezTo>
                  <a:cubicBezTo>
                    <a:pt x="104936" y="183070"/>
                    <a:pt x="90053" y="199408"/>
                    <a:pt x="80344" y="218802"/>
                  </a:cubicBezTo>
                  <a:lnTo>
                    <a:pt x="80344" y="0"/>
                  </a:lnTo>
                  <a:lnTo>
                    <a:pt x="0" y="0"/>
                  </a:lnTo>
                  <a:lnTo>
                    <a:pt x="0" y="573398"/>
                  </a:lnTo>
                  <a:lnTo>
                    <a:pt x="80344" y="573398"/>
                  </a:lnTo>
                  <a:lnTo>
                    <a:pt x="80344" y="326971"/>
                  </a:lnTo>
                  <a:cubicBezTo>
                    <a:pt x="80344" y="293651"/>
                    <a:pt x="90035" y="267569"/>
                    <a:pt x="109418" y="248719"/>
                  </a:cubicBezTo>
                  <a:cubicBezTo>
                    <a:pt x="128801" y="229870"/>
                    <a:pt x="153808" y="220458"/>
                    <a:pt x="184440" y="220488"/>
                  </a:cubicBezTo>
                  <a:cubicBezTo>
                    <a:pt x="211728" y="220488"/>
                    <a:pt x="233862" y="229770"/>
                    <a:pt x="250852" y="248330"/>
                  </a:cubicBezTo>
                  <a:cubicBezTo>
                    <a:pt x="267843" y="266890"/>
                    <a:pt x="276305" y="292008"/>
                    <a:pt x="276249" y="323685"/>
                  </a:cubicBezTo>
                  <a:lnTo>
                    <a:pt x="276249" y="573528"/>
                  </a:lnTo>
                  <a:lnTo>
                    <a:pt x="357415" y="573528"/>
                  </a:lnTo>
                  <a:lnTo>
                    <a:pt x="357415" y="310456"/>
                  </a:lnTo>
                  <a:cubicBezTo>
                    <a:pt x="358125" y="280681"/>
                    <a:pt x="351215" y="251214"/>
                    <a:pt x="337340" y="224854"/>
                  </a:cubicBezTo>
                  <a:cubicBezTo>
                    <a:pt x="324776" y="201422"/>
                    <a:pt x="305890" y="181980"/>
                    <a:pt x="282826" y="168738"/>
                  </a:cubicBezTo>
                  <a:close/>
                </a:path>
              </a:pathLst>
            </a:custGeom>
            <a:solidFill>
              <a:srgbClr val="00A443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11" name="Forma libre 24">
              <a:extLst>
                <a:ext uri="{FF2B5EF4-FFF2-40B4-BE49-F238E27FC236}">
                  <a16:creationId xmlns:a16="http://schemas.microsoft.com/office/drawing/2014/main" id="{6A30C35D-7993-1D30-5298-8B36A0537F38}"/>
                </a:ext>
              </a:extLst>
            </p:cNvPr>
            <p:cNvSpPr/>
            <p:nvPr/>
          </p:nvSpPr>
          <p:spPr>
            <a:xfrm>
              <a:off x="7543680" y="4269867"/>
              <a:ext cx="110781" cy="105697"/>
            </a:xfrm>
            <a:custGeom>
              <a:avLst/>
              <a:gdLst>
                <a:gd name="connsiteX0" fmla="*/ 94331 w 110781"/>
                <a:gd name="connsiteY0" fmla="*/ 14328 h 105697"/>
                <a:gd name="connsiteX1" fmla="*/ 55003 w 110781"/>
                <a:gd name="connsiteY1" fmla="*/ 18 h 105697"/>
                <a:gd name="connsiteX2" fmla="*/ 16064 w 110781"/>
                <a:gd name="connsiteY2" fmla="*/ 14328 h 105697"/>
                <a:gd name="connsiteX3" fmla="*/ 56 w 110781"/>
                <a:gd name="connsiteY3" fmla="*/ 53238 h 105697"/>
                <a:gd name="connsiteX4" fmla="*/ 16064 w 110781"/>
                <a:gd name="connsiteY4" fmla="*/ 91369 h 105697"/>
                <a:gd name="connsiteX5" fmla="*/ 55003 w 110781"/>
                <a:gd name="connsiteY5" fmla="*/ 105679 h 105697"/>
                <a:gd name="connsiteX6" fmla="*/ 94331 w 110781"/>
                <a:gd name="connsiteY6" fmla="*/ 91369 h 105697"/>
                <a:gd name="connsiteX7" fmla="*/ 110729 w 110781"/>
                <a:gd name="connsiteY7" fmla="*/ 53238 h 105697"/>
                <a:gd name="connsiteX8" fmla="*/ 94331 w 110781"/>
                <a:gd name="connsiteY8" fmla="*/ 14328 h 105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0781" h="105697">
                  <a:moveTo>
                    <a:pt x="94331" y="14328"/>
                  </a:moveTo>
                  <a:cubicBezTo>
                    <a:pt x="83463" y="4830"/>
                    <a:pt x="69436" y="-272"/>
                    <a:pt x="55003" y="18"/>
                  </a:cubicBezTo>
                  <a:cubicBezTo>
                    <a:pt x="40674" y="-345"/>
                    <a:pt x="26747" y="4774"/>
                    <a:pt x="16064" y="14328"/>
                  </a:cubicBezTo>
                  <a:cubicBezTo>
                    <a:pt x="5218" y="24285"/>
                    <a:pt x="-645" y="38539"/>
                    <a:pt x="56" y="53238"/>
                  </a:cubicBezTo>
                  <a:cubicBezTo>
                    <a:pt x="-549" y="67695"/>
                    <a:pt x="5317" y="81672"/>
                    <a:pt x="16064" y="91369"/>
                  </a:cubicBezTo>
                  <a:cubicBezTo>
                    <a:pt x="26747" y="100924"/>
                    <a:pt x="40674" y="106043"/>
                    <a:pt x="55003" y="105679"/>
                  </a:cubicBezTo>
                  <a:cubicBezTo>
                    <a:pt x="69441" y="105991"/>
                    <a:pt x="83472" y="100885"/>
                    <a:pt x="94331" y="91369"/>
                  </a:cubicBezTo>
                  <a:cubicBezTo>
                    <a:pt x="105282" y="81789"/>
                    <a:pt x="111313" y="67773"/>
                    <a:pt x="110729" y="53238"/>
                  </a:cubicBezTo>
                  <a:cubicBezTo>
                    <a:pt x="111413" y="38461"/>
                    <a:pt x="105386" y="24164"/>
                    <a:pt x="94331" y="14328"/>
                  </a:cubicBezTo>
                  <a:close/>
                </a:path>
              </a:pathLst>
            </a:custGeom>
            <a:solidFill>
              <a:srgbClr val="00A443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12" name="Forma libre 25">
              <a:extLst>
                <a:ext uri="{FF2B5EF4-FFF2-40B4-BE49-F238E27FC236}">
                  <a16:creationId xmlns:a16="http://schemas.microsoft.com/office/drawing/2014/main" id="{103AF806-94C6-8559-98A3-0E136011E843}"/>
                </a:ext>
              </a:extLst>
            </p:cNvPr>
            <p:cNvSpPr/>
            <p:nvPr/>
          </p:nvSpPr>
          <p:spPr>
            <a:xfrm>
              <a:off x="7558316" y="4446016"/>
              <a:ext cx="80343" cy="416117"/>
            </a:xfrm>
            <a:custGeom>
              <a:avLst/>
              <a:gdLst>
                <a:gd name="connsiteX0" fmla="*/ 0 w 80343"/>
                <a:gd name="connsiteY0" fmla="*/ 0 h 416117"/>
                <a:gd name="connsiteX1" fmla="*/ 80344 w 80343"/>
                <a:gd name="connsiteY1" fmla="*/ 0 h 416117"/>
                <a:gd name="connsiteX2" fmla="*/ 80344 w 80343"/>
                <a:gd name="connsiteY2" fmla="*/ 416117 h 416117"/>
                <a:gd name="connsiteX3" fmla="*/ 0 w 80343"/>
                <a:gd name="connsiteY3" fmla="*/ 416117 h 416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0343" h="416117">
                  <a:moveTo>
                    <a:pt x="0" y="0"/>
                  </a:moveTo>
                  <a:lnTo>
                    <a:pt x="80344" y="0"/>
                  </a:lnTo>
                  <a:lnTo>
                    <a:pt x="80344" y="416117"/>
                  </a:lnTo>
                  <a:lnTo>
                    <a:pt x="0" y="416117"/>
                  </a:lnTo>
                  <a:close/>
                </a:path>
              </a:pathLst>
            </a:custGeom>
            <a:solidFill>
              <a:srgbClr val="00A443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13" name="Forma libre 26">
              <a:extLst>
                <a:ext uri="{FF2B5EF4-FFF2-40B4-BE49-F238E27FC236}">
                  <a16:creationId xmlns:a16="http://schemas.microsoft.com/office/drawing/2014/main" id="{B4281CE0-B173-3E87-4144-87690BB4032E}"/>
                </a:ext>
              </a:extLst>
            </p:cNvPr>
            <p:cNvSpPr/>
            <p:nvPr/>
          </p:nvSpPr>
          <p:spPr>
            <a:xfrm>
              <a:off x="7713336" y="4437787"/>
              <a:ext cx="217321" cy="424346"/>
            </a:xfrm>
            <a:custGeom>
              <a:avLst/>
              <a:gdLst>
                <a:gd name="connsiteX0" fmla="*/ 127503 w 217321"/>
                <a:gd name="connsiteY0" fmla="*/ 18865 h 424346"/>
                <a:gd name="connsiteX1" fmla="*/ 80344 w 217321"/>
                <a:gd name="connsiteY1" fmla="*/ 76191 h 424346"/>
                <a:gd name="connsiteX2" fmla="*/ 80344 w 217321"/>
                <a:gd name="connsiteY2" fmla="*/ 8229 h 424346"/>
                <a:gd name="connsiteX3" fmla="*/ 0 w 217321"/>
                <a:gd name="connsiteY3" fmla="*/ 8229 h 424346"/>
                <a:gd name="connsiteX4" fmla="*/ 0 w 217321"/>
                <a:gd name="connsiteY4" fmla="*/ 424346 h 424346"/>
                <a:gd name="connsiteX5" fmla="*/ 80430 w 217321"/>
                <a:gd name="connsiteY5" fmla="*/ 424346 h 424346"/>
                <a:gd name="connsiteX6" fmla="*/ 80430 w 217321"/>
                <a:gd name="connsiteY6" fmla="*/ 202345 h 424346"/>
                <a:gd name="connsiteX7" fmla="*/ 107471 w 217321"/>
                <a:gd name="connsiteY7" fmla="*/ 117176 h 424346"/>
                <a:gd name="connsiteX8" fmla="*/ 176350 w 217321"/>
                <a:gd name="connsiteY8" fmla="*/ 85227 h 424346"/>
                <a:gd name="connsiteX9" fmla="*/ 217322 w 217321"/>
                <a:gd name="connsiteY9" fmla="*/ 85227 h 424346"/>
                <a:gd name="connsiteX10" fmla="*/ 217322 w 217321"/>
                <a:gd name="connsiteY10" fmla="*/ 15 h 424346"/>
                <a:gd name="connsiteX11" fmla="*/ 193569 w 217321"/>
                <a:gd name="connsiteY11" fmla="*/ 15 h 424346"/>
                <a:gd name="connsiteX12" fmla="*/ 127503 w 217321"/>
                <a:gd name="connsiteY12" fmla="*/ 18865 h 424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7321" h="424346">
                  <a:moveTo>
                    <a:pt x="127503" y="18865"/>
                  </a:moveTo>
                  <a:cubicBezTo>
                    <a:pt x="108077" y="31458"/>
                    <a:pt x="92328" y="50567"/>
                    <a:pt x="80344" y="76191"/>
                  </a:cubicBezTo>
                  <a:lnTo>
                    <a:pt x="80344" y="8229"/>
                  </a:lnTo>
                  <a:lnTo>
                    <a:pt x="0" y="8229"/>
                  </a:lnTo>
                  <a:lnTo>
                    <a:pt x="0" y="424346"/>
                  </a:lnTo>
                  <a:lnTo>
                    <a:pt x="80430" y="424346"/>
                  </a:lnTo>
                  <a:lnTo>
                    <a:pt x="80430" y="202345"/>
                  </a:lnTo>
                  <a:cubicBezTo>
                    <a:pt x="80430" y="166864"/>
                    <a:pt x="89430" y="138477"/>
                    <a:pt x="107471" y="117176"/>
                  </a:cubicBezTo>
                  <a:cubicBezTo>
                    <a:pt x="124258" y="96459"/>
                    <a:pt x="149698" y="84665"/>
                    <a:pt x="176350" y="85227"/>
                  </a:cubicBezTo>
                  <a:lnTo>
                    <a:pt x="217322" y="85227"/>
                  </a:lnTo>
                  <a:lnTo>
                    <a:pt x="217322" y="15"/>
                  </a:lnTo>
                  <a:lnTo>
                    <a:pt x="193569" y="15"/>
                  </a:lnTo>
                  <a:cubicBezTo>
                    <a:pt x="170163" y="-357"/>
                    <a:pt x="147189" y="6202"/>
                    <a:pt x="127503" y="18865"/>
                  </a:cubicBezTo>
                  <a:close/>
                </a:path>
              </a:pathLst>
            </a:custGeom>
            <a:solidFill>
              <a:srgbClr val="00A443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14" name="Forma libre 27">
              <a:extLst>
                <a:ext uri="{FF2B5EF4-FFF2-40B4-BE49-F238E27FC236}">
                  <a16:creationId xmlns:a16="http://schemas.microsoft.com/office/drawing/2014/main" id="{4C0A66F3-0085-8358-1062-92ED98E50EE0}"/>
                </a:ext>
              </a:extLst>
            </p:cNvPr>
            <p:cNvSpPr/>
            <p:nvPr/>
          </p:nvSpPr>
          <p:spPr>
            <a:xfrm>
              <a:off x="7934006" y="4437774"/>
              <a:ext cx="392745" cy="433521"/>
            </a:xfrm>
            <a:custGeom>
              <a:avLst/>
              <a:gdLst>
                <a:gd name="connsiteX0" fmla="*/ 299249 w 392745"/>
                <a:gd name="connsiteY0" fmla="*/ 26659 h 433521"/>
                <a:gd name="connsiteX1" fmla="*/ 200042 w 392745"/>
                <a:gd name="connsiteY1" fmla="*/ 28 h 433521"/>
                <a:gd name="connsiteX2" fmla="*/ 119309 w 392745"/>
                <a:gd name="connsiteY2" fmla="*/ 15202 h 433521"/>
                <a:gd name="connsiteX3" fmla="*/ 55752 w 392745"/>
                <a:gd name="connsiteY3" fmla="*/ 59127 h 433521"/>
                <a:gd name="connsiteX4" fmla="*/ 14347 w 392745"/>
                <a:gd name="connsiteY4" fmla="*/ 127522 h 433521"/>
                <a:gd name="connsiteX5" fmla="*/ 27 w 392745"/>
                <a:gd name="connsiteY5" fmla="*/ 216408 h 433521"/>
                <a:gd name="connsiteX6" fmla="*/ 26245 w 392745"/>
                <a:gd name="connsiteY6" fmla="*/ 329895 h 433521"/>
                <a:gd name="connsiteX7" fmla="*/ 98412 w 392745"/>
                <a:gd name="connsiteY7" fmla="*/ 406071 h 433521"/>
                <a:gd name="connsiteX8" fmla="*/ 204152 w 392745"/>
                <a:gd name="connsiteY8" fmla="*/ 433481 h 433521"/>
                <a:gd name="connsiteX9" fmla="*/ 274242 w 392745"/>
                <a:gd name="connsiteY9" fmla="*/ 423278 h 433521"/>
                <a:gd name="connsiteX10" fmla="*/ 336544 w 392745"/>
                <a:gd name="connsiteY10" fmla="*/ 389686 h 433521"/>
                <a:gd name="connsiteX11" fmla="*/ 385304 w 392745"/>
                <a:gd name="connsiteY11" fmla="*/ 329463 h 433521"/>
                <a:gd name="connsiteX12" fmla="*/ 323002 w 392745"/>
                <a:gd name="connsiteY12" fmla="*/ 290985 h 433521"/>
                <a:gd name="connsiteX13" fmla="*/ 291851 w 392745"/>
                <a:gd name="connsiteY13" fmla="*/ 332316 h 433521"/>
                <a:gd name="connsiteX14" fmla="*/ 251701 w 392745"/>
                <a:gd name="connsiteY14" fmla="*/ 355273 h 433521"/>
                <a:gd name="connsiteX15" fmla="*/ 204109 w 392745"/>
                <a:gd name="connsiteY15" fmla="*/ 362233 h 433521"/>
                <a:gd name="connsiteX16" fmla="*/ 140985 w 392745"/>
                <a:gd name="connsiteY16" fmla="*/ 345848 h 433521"/>
                <a:gd name="connsiteX17" fmla="*/ 97157 w 392745"/>
                <a:gd name="connsiteY17" fmla="*/ 296908 h 433521"/>
                <a:gd name="connsiteX18" fmla="*/ 81884 w 392745"/>
                <a:gd name="connsiteY18" fmla="*/ 235042 h 433521"/>
                <a:gd name="connsiteX19" fmla="*/ 391924 w 392745"/>
                <a:gd name="connsiteY19" fmla="*/ 235042 h 433521"/>
                <a:gd name="connsiteX20" fmla="*/ 392745 w 392745"/>
                <a:gd name="connsiteY20" fmla="*/ 223585 h 433521"/>
                <a:gd name="connsiteX21" fmla="*/ 392745 w 392745"/>
                <a:gd name="connsiteY21" fmla="*/ 212907 h 433521"/>
                <a:gd name="connsiteX22" fmla="*/ 367739 w 392745"/>
                <a:gd name="connsiteY22" fmla="*/ 101106 h 433521"/>
                <a:gd name="connsiteX23" fmla="*/ 299249 w 392745"/>
                <a:gd name="connsiteY23" fmla="*/ 26659 h 433521"/>
                <a:gd name="connsiteX24" fmla="*/ 84264 w 392745"/>
                <a:gd name="connsiteY24" fmla="*/ 175337 h 433521"/>
                <a:gd name="connsiteX25" fmla="*/ 89369 w 392745"/>
                <a:gd name="connsiteY25" fmla="*/ 152813 h 433521"/>
                <a:gd name="connsiteX26" fmla="*/ 112732 w 392745"/>
                <a:gd name="connsiteY26" fmla="*/ 106121 h 433521"/>
                <a:gd name="connsiteX27" fmla="*/ 150027 w 392745"/>
                <a:gd name="connsiteY27" fmla="*/ 77458 h 433521"/>
                <a:gd name="connsiteX28" fmla="*/ 199220 w 392745"/>
                <a:gd name="connsiteY28" fmla="*/ 68033 h 433521"/>
                <a:gd name="connsiteX29" fmla="*/ 279953 w 392745"/>
                <a:gd name="connsiteY29" fmla="*/ 104046 h 433521"/>
                <a:gd name="connsiteX30" fmla="*/ 308941 w 392745"/>
                <a:gd name="connsiteY30" fmla="*/ 175337 h 433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92745" h="433521">
                  <a:moveTo>
                    <a:pt x="299249" y="26659"/>
                  </a:moveTo>
                  <a:cubicBezTo>
                    <a:pt x="269353" y="8653"/>
                    <a:pt x="234957" y="-573"/>
                    <a:pt x="200042" y="28"/>
                  </a:cubicBezTo>
                  <a:cubicBezTo>
                    <a:pt x="172396" y="-327"/>
                    <a:pt x="144922" y="4835"/>
                    <a:pt x="119309" y="15202"/>
                  </a:cubicBezTo>
                  <a:cubicBezTo>
                    <a:pt x="95210" y="25146"/>
                    <a:pt x="73578" y="40122"/>
                    <a:pt x="55752" y="59127"/>
                  </a:cubicBezTo>
                  <a:cubicBezTo>
                    <a:pt x="37365" y="78824"/>
                    <a:pt x="23260" y="102113"/>
                    <a:pt x="14347" y="127522"/>
                  </a:cubicBezTo>
                  <a:cubicBezTo>
                    <a:pt x="4439" y="156094"/>
                    <a:pt x="-406" y="186176"/>
                    <a:pt x="27" y="216408"/>
                  </a:cubicBezTo>
                  <a:cubicBezTo>
                    <a:pt x="27" y="259641"/>
                    <a:pt x="8766" y="297470"/>
                    <a:pt x="26245" y="329895"/>
                  </a:cubicBezTo>
                  <a:cubicBezTo>
                    <a:pt x="42816" y="361433"/>
                    <a:pt x="67823" y="387792"/>
                    <a:pt x="98412" y="406071"/>
                  </a:cubicBezTo>
                  <a:cubicBezTo>
                    <a:pt x="130471" y="424739"/>
                    <a:pt x="167074" y="434225"/>
                    <a:pt x="204152" y="433481"/>
                  </a:cubicBezTo>
                  <a:cubicBezTo>
                    <a:pt x="227905" y="433520"/>
                    <a:pt x="251485" y="430083"/>
                    <a:pt x="274242" y="423278"/>
                  </a:cubicBezTo>
                  <a:cubicBezTo>
                    <a:pt x="297043" y="416369"/>
                    <a:pt x="318243" y="404947"/>
                    <a:pt x="336544" y="389686"/>
                  </a:cubicBezTo>
                  <a:cubicBezTo>
                    <a:pt x="356446" y="372847"/>
                    <a:pt x="372973" y="352419"/>
                    <a:pt x="385304" y="329463"/>
                  </a:cubicBezTo>
                  <a:lnTo>
                    <a:pt x="323002" y="290985"/>
                  </a:lnTo>
                  <a:cubicBezTo>
                    <a:pt x="315258" y="306571"/>
                    <a:pt x="304701" y="320587"/>
                    <a:pt x="291851" y="332316"/>
                  </a:cubicBezTo>
                  <a:cubicBezTo>
                    <a:pt x="280256" y="342748"/>
                    <a:pt x="266584" y="350578"/>
                    <a:pt x="251701" y="355273"/>
                  </a:cubicBezTo>
                  <a:cubicBezTo>
                    <a:pt x="236298" y="360002"/>
                    <a:pt x="220247" y="362350"/>
                    <a:pt x="204109" y="362233"/>
                  </a:cubicBezTo>
                  <a:cubicBezTo>
                    <a:pt x="181957" y="362596"/>
                    <a:pt x="160152" y="356933"/>
                    <a:pt x="140985" y="345848"/>
                  </a:cubicBezTo>
                  <a:cubicBezTo>
                    <a:pt x="121818" y="334274"/>
                    <a:pt x="106546" y="317232"/>
                    <a:pt x="97157" y="296908"/>
                  </a:cubicBezTo>
                  <a:cubicBezTo>
                    <a:pt x="88115" y="277462"/>
                    <a:pt x="82923" y="256455"/>
                    <a:pt x="81884" y="235042"/>
                  </a:cubicBezTo>
                  <a:lnTo>
                    <a:pt x="391924" y="235042"/>
                  </a:lnTo>
                  <a:cubicBezTo>
                    <a:pt x="392443" y="231246"/>
                    <a:pt x="392745" y="227420"/>
                    <a:pt x="392745" y="223585"/>
                  </a:cubicBezTo>
                  <a:lnTo>
                    <a:pt x="392745" y="212907"/>
                  </a:lnTo>
                  <a:cubicBezTo>
                    <a:pt x="392745" y="170309"/>
                    <a:pt x="384396" y="133042"/>
                    <a:pt x="367739" y="101106"/>
                  </a:cubicBezTo>
                  <a:cubicBezTo>
                    <a:pt x="352206" y="70471"/>
                    <a:pt x="328497" y="44709"/>
                    <a:pt x="299249" y="26659"/>
                  </a:cubicBezTo>
                  <a:close/>
                  <a:moveTo>
                    <a:pt x="84264" y="175337"/>
                  </a:moveTo>
                  <a:cubicBezTo>
                    <a:pt x="85476" y="167728"/>
                    <a:pt x="87206" y="160206"/>
                    <a:pt x="89369" y="152813"/>
                  </a:cubicBezTo>
                  <a:cubicBezTo>
                    <a:pt x="94129" y="135909"/>
                    <a:pt x="102046" y="120064"/>
                    <a:pt x="112732" y="106121"/>
                  </a:cubicBezTo>
                  <a:cubicBezTo>
                    <a:pt x="122510" y="93540"/>
                    <a:pt x="135360" y="83675"/>
                    <a:pt x="150027" y="77458"/>
                  </a:cubicBezTo>
                  <a:cubicBezTo>
                    <a:pt x="165603" y="71020"/>
                    <a:pt x="182347" y="67813"/>
                    <a:pt x="199220" y="68033"/>
                  </a:cubicBezTo>
                  <a:cubicBezTo>
                    <a:pt x="230198" y="67225"/>
                    <a:pt x="259878" y="80462"/>
                    <a:pt x="279953" y="104046"/>
                  </a:cubicBezTo>
                  <a:cubicBezTo>
                    <a:pt x="295009" y="121339"/>
                    <a:pt x="304657" y="145104"/>
                    <a:pt x="308941" y="175337"/>
                  </a:cubicBezTo>
                  <a:close/>
                </a:path>
              </a:pathLst>
            </a:custGeom>
            <a:solidFill>
              <a:srgbClr val="00A443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15" name="Forma libre 28">
              <a:extLst>
                <a:ext uri="{FF2B5EF4-FFF2-40B4-BE49-F238E27FC236}">
                  <a16:creationId xmlns:a16="http://schemas.microsoft.com/office/drawing/2014/main" id="{FF06CAE5-C7BB-F744-2E9C-FB26B27E9A38}"/>
                </a:ext>
              </a:extLst>
            </p:cNvPr>
            <p:cNvSpPr/>
            <p:nvPr/>
          </p:nvSpPr>
          <p:spPr>
            <a:xfrm>
              <a:off x="4434431" y="4035174"/>
              <a:ext cx="545454" cy="873989"/>
            </a:xfrm>
            <a:custGeom>
              <a:avLst/>
              <a:gdLst>
                <a:gd name="connsiteX0" fmla="*/ 0 w 545454"/>
                <a:gd name="connsiteY0" fmla="*/ 623160 h 873989"/>
                <a:gd name="connsiteX1" fmla="*/ 72383 w 545454"/>
                <a:gd name="connsiteY1" fmla="*/ 799377 h 873989"/>
                <a:gd name="connsiteX2" fmla="*/ 361352 w 545454"/>
                <a:gd name="connsiteY2" fmla="*/ 846501 h 873989"/>
                <a:gd name="connsiteX3" fmla="*/ 448142 w 545454"/>
                <a:gd name="connsiteY3" fmla="*/ 0 h 873989"/>
                <a:gd name="connsiteX4" fmla="*/ 0 w 545454"/>
                <a:gd name="connsiteY4" fmla="*/ 623160 h 873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5454" h="873989">
                  <a:moveTo>
                    <a:pt x="0" y="623160"/>
                  </a:moveTo>
                  <a:cubicBezTo>
                    <a:pt x="-78" y="689142"/>
                    <a:pt x="25938" y="752478"/>
                    <a:pt x="72383" y="799377"/>
                  </a:cubicBezTo>
                  <a:cubicBezTo>
                    <a:pt x="162029" y="888956"/>
                    <a:pt x="283777" y="888783"/>
                    <a:pt x="361352" y="846501"/>
                  </a:cubicBezTo>
                  <a:cubicBezTo>
                    <a:pt x="456319" y="795010"/>
                    <a:pt x="669920" y="640582"/>
                    <a:pt x="448142" y="0"/>
                  </a:cubicBezTo>
                  <a:cubicBezTo>
                    <a:pt x="448142" y="302544"/>
                    <a:pt x="0" y="333283"/>
                    <a:pt x="0" y="623160"/>
                  </a:cubicBezTo>
                  <a:close/>
                </a:path>
              </a:pathLst>
            </a:custGeom>
            <a:solidFill>
              <a:srgbClr val="FF9C1A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16" name="Forma libre 29">
              <a:extLst>
                <a:ext uri="{FF2B5EF4-FFF2-40B4-BE49-F238E27FC236}">
                  <a16:creationId xmlns:a16="http://schemas.microsoft.com/office/drawing/2014/main" id="{08C7DE6F-F3D1-9681-7175-E3D317BC4BD5}"/>
                </a:ext>
              </a:extLst>
            </p:cNvPr>
            <p:cNvSpPr/>
            <p:nvPr/>
          </p:nvSpPr>
          <p:spPr>
            <a:xfrm>
              <a:off x="4116863" y="4035346"/>
              <a:ext cx="521650" cy="873815"/>
            </a:xfrm>
            <a:custGeom>
              <a:avLst/>
              <a:gdLst>
                <a:gd name="connsiteX0" fmla="*/ 521650 w 521650"/>
                <a:gd name="connsiteY0" fmla="*/ 264715 h 873815"/>
                <a:gd name="connsiteX1" fmla="*/ 448099 w 521650"/>
                <a:gd name="connsiteY1" fmla="*/ 0 h 873815"/>
                <a:gd name="connsiteX2" fmla="*/ 0 w 521650"/>
                <a:gd name="connsiteY2" fmla="*/ 622987 h 873815"/>
                <a:gd name="connsiteX3" fmla="*/ 72383 w 521650"/>
                <a:gd name="connsiteY3" fmla="*/ 799204 h 873815"/>
                <a:gd name="connsiteX4" fmla="*/ 361309 w 521650"/>
                <a:gd name="connsiteY4" fmla="*/ 846501 h 873815"/>
                <a:gd name="connsiteX5" fmla="*/ 521650 w 521650"/>
                <a:gd name="connsiteY5" fmla="*/ 264715 h 873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21650" h="873815">
                  <a:moveTo>
                    <a:pt x="521650" y="264715"/>
                  </a:moveTo>
                  <a:cubicBezTo>
                    <a:pt x="506940" y="185469"/>
                    <a:pt x="483360" y="104321"/>
                    <a:pt x="448099" y="0"/>
                  </a:cubicBezTo>
                  <a:cubicBezTo>
                    <a:pt x="448099" y="302371"/>
                    <a:pt x="0" y="333110"/>
                    <a:pt x="0" y="622987"/>
                  </a:cubicBezTo>
                  <a:cubicBezTo>
                    <a:pt x="-99" y="688969"/>
                    <a:pt x="25921" y="752314"/>
                    <a:pt x="72383" y="799204"/>
                  </a:cubicBezTo>
                  <a:cubicBezTo>
                    <a:pt x="161986" y="888783"/>
                    <a:pt x="284686" y="888523"/>
                    <a:pt x="361309" y="846501"/>
                  </a:cubicBezTo>
                  <a:cubicBezTo>
                    <a:pt x="182753" y="656665"/>
                    <a:pt x="245964" y="436912"/>
                    <a:pt x="521650" y="264715"/>
                  </a:cubicBezTo>
                  <a:close/>
                </a:path>
              </a:pathLst>
            </a:custGeom>
            <a:solidFill>
              <a:srgbClr val="0DA9FF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17" name="Forma libre 30">
              <a:extLst>
                <a:ext uri="{FF2B5EF4-FFF2-40B4-BE49-F238E27FC236}">
                  <a16:creationId xmlns:a16="http://schemas.microsoft.com/office/drawing/2014/main" id="{67DE6E3A-B1D0-B0E0-244E-2147353778C6}"/>
                </a:ext>
              </a:extLst>
            </p:cNvPr>
            <p:cNvSpPr/>
            <p:nvPr/>
          </p:nvSpPr>
          <p:spPr>
            <a:xfrm>
              <a:off x="3799123" y="4035346"/>
              <a:ext cx="521693" cy="1079785"/>
            </a:xfrm>
            <a:custGeom>
              <a:avLst/>
              <a:gdLst>
                <a:gd name="connsiteX0" fmla="*/ 521693 w 521693"/>
                <a:gd name="connsiteY0" fmla="*/ 264715 h 1079785"/>
                <a:gd name="connsiteX1" fmla="*/ 448142 w 521693"/>
                <a:gd name="connsiteY1" fmla="*/ 0 h 1079785"/>
                <a:gd name="connsiteX2" fmla="*/ 0 w 521693"/>
                <a:gd name="connsiteY2" fmla="*/ 622987 h 1079785"/>
                <a:gd name="connsiteX3" fmla="*/ 120537 w 521693"/>
                <a:gd name="connsiteY3" fmla="*/ 837119 h 1079785"/>
                <a:gd name="connsiteX4" fmla="*/ 109029 w 521693"/>
                <a:gd name="connsiteY4" fmla="*/ 1079786 h 1079785"/>
                <a:gd name="connsiteX5" fmla="*/ 166485 w 521693"/>
                <a:gd name="connsiteY5" fmla="*/ 1070231 h 1079785"/>
                <a:gd name="connsiteX6" fmla="*/ 157442 w 521693"/>
                <a:gd name="connsiteY6" fmla="*/ 855710 h 1079785"/>
                <a:gd name="connsiteX7" fmla="*/ 361265 w 521693"/>
                <a:gd name="connsiteY7" fmla="*/ 846587 h 1079785"/>
                <a:gd name="connsiteX8" fmla="*/ 521693 w 521693"/>
                <a:gd name="connsiteY8" fmla="*/ 264715 h 1079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21693" h="1079785">
                  <a:moveTo>
                    <a:pt x="521693" y="264715"/>
                  </a:moveTo>
                  <a:cubicBezTo>
                    <a:pt x="506983" y="185469"/>
                    <a:pt x="483403" y="104321"/>
                    <a:pt x="448142" y="0"/>
                  </a:cubicBezTo>
                  <a:cubicBezTo>
                    <a:pt x="448142" y="302371"/>
                    <a:pt x="0" y="333110"/>
                    <a:pt x="0" y="622987"/>
                  </a:cubicBezTo>
                  <a:cubicBezTo>
                    <a:pt x="0" y="771665"/>
                    <a:pt x="120537" y="837119"/>
                    <a:pt x="120537" y="837119"/>
                  </a:cubicBezTo>
                  <a:cubicBezTo>
                    <a:pt x="101821" y="916616"/>
                    <a:pt x="97922" y="998875"/>
                    <a:pt x="109029" y="1079786"/>
                  </a:cubicBezTo>
                  <a:lnTo>
                    <a:pt x="166485" y="1070231"/>
                  </a:lnTo>
                  <a:cubicBezTo>
                    <a:pt x="138406" y="972525"/>
                    <a:pt x="155625" y="866129"/>
                    <a:pt x="157442" y="855710"/>
                  </a:cubicBezTo>
                  <a:cubicBezTo>
                    <a:pt x="230994" y="885151"/>
                    <a:pt x="306838" y="876418"/>
                    <a:pt x="361265" y="846587"/>
                  </a:cubicBezTo>
                  <a:cubicBezTo>
                    <a:pt x="182969" y="656665"/>
                    <a:pt x="245834" y="436955"/>
                    <a:pt x="521693" y="264715"/>
                  </a:cubicBezTo>
                  <a:close/>
                </a:path>
              </a:pathLst>
            </a:custGeom>
            <a:solidFill>
              <a:srgbClr val="00A443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18" name="Forma libre 31">
              <a:extLst>
                <a:ext uri="{FF2B5EF4-FFF2-40B4-BE49-F238E27FC236}">
                  <a16:creationId xmlns:a16="http://schemas.microsoft.com/office/drawing/2014/main" id="{820689BC-D217-F8A4-334F-0B14ECB1B0DD}"/>
                </a:ext>
              </a:extLst>
            </p:cNvPr>
            <p:cNvSpPr/>
            <p:nvPr/>
          </p:nvSpPr>
          <p:spPr>
            <a:xfrm>
              <a:off x="5180845" y="4950447"/>
              <a:ext cx="552325" cy="590841"/>
            </a:xfrm>
            <a:custGeom>
              <a:avLst/>
              <a:gdLst>
                <a:gd name="connsiteX0" fmla="*/ 282002 w 552325"/>
                <a:gd name="connsiteY0" fmla="*/ 276096 h 590841"/>
                <a:gd name="connsiteX1" fmla="*/ 282002 w 552325"/>
                <a:gd name="connsiteY1" fmla="*/ 348987 h 590841"/>
                <a:gd name="connsiteX2" fmla="*/ 464409 w 552325"/>
                <a:gd name="connsiteY2" fmla="*/ 348987 h 590841"/>
                <a:gd name="connsiteX3" fmla="*/ 442776 w 552325"/>
                <a:gd name="connsiteY3" fmla="*/ 423521 h 590841"/>
                <a:gd name="connsiteX4" fmla="*/ 379998 w 552325"/>
                <a:gd name="connsiteY4" fmla="*/ 488932 h 590841"/>
                <a:gd name="connsiteX5" fmla="*/ 282002 w 552325"/>
                <a:gd name="connsiteY5" fmla="*/ 511889 h 590841"/>
                <a:gd name="connsiteX6" fmla="*/ 114782 w 552325"/>
                <a:gd name="connsiteY6" fmla="*/ 411545 h 590841"/>
                <a:gd name="connsiteX7" fmla="*/ 88563 w 552325"/>
                <a:gd name="connsiteY7" fmla="*/ 295594 h 590841"/>
                <a:gd name="connsiteX8" fmla="*/ 103317 w 552325"/>
                <a:gd name="connsiteY8" fmla="*/ 204805 h 590841"/>
                <a:gd name="connsiteX9" fmla="*/ 144721 w 552325"/>
                <a:gd name="connsiteY9" fmla="*/ 136800 h 590841"/>
                <a:gd name="connsiteX10" fmla="*/ 207024 w 552325"/>
                <a:gd name="connsiteY10" fmla="*/ 94216 h 590841"/>
                <a:gd name="connsiteX11" fmla="*/ 284468 w 552325"/>
                <a:gd name="connsiteY11" fmla="*/ 79473 h 590841"/>
                <a:gd name="connsiteX12" fmla="*/ 387786 w 552325"/>
                <a:gd name="connsiteY12" fmla="*/ 107315 h 590841"/>
                <a:gd name="connsiteX13" fmla="*/ 460731 w 552325"/>
                <a:gd name="connsiteY13" fmla="*/ 192527 h 590841"/>
                <a:gd name="connsiteX14" fmla="*/ 531210 w 552325"/>
                <a:gd name="connsiteY14" fmla="*/ 149943 h 590841"/>
                <a:gd name="connsiteX15" fmla="*/ 467697 w 552325"/>
                <a:gd name="connsiteY15" fmla="*/ 65552 h 590841"/>
                <a:gd name="connsiteX16" fmla="*/ 382032 w 552325"/>
                <a:gd name="connsiteY16" fmla="*/ 16396 h 590841"/>
                <a:gd name="connsiteX17" fmla="*/ 284468 w 552325"/>
                <a:gd name="connsiteY17" fmla="*/ 11 h 590841"/>
                <a:gd name="connsiteX18" fmla="*/ 171330 w 552325"/>
                <a:gd name="connsiteY18" fmla="*/ 20892 h 590841"/>
                <a:gd name="connsiteX19" fmla="*/ 80775 w 552325"/>
                <a:gd name="connsiteY19" fmla="*/ 80727 h 590841"/>
                <a:gd name="connsiteX20" fmla="*/ 21329 w 552325"/>
                <a:gd name="connsiteY20" fmla="*/ 174110 h 590841"/>
                <a:gd name="connsiteX21" fmla="*/ 21329 w 552325"/>
                <a:gd name="connsiteY21" fmla="*/ 417382 h 590841"/>
                <a:gd name="connsiteX22" fmla="*/ 81597 w 552325"/>
                <a:gd name="connsiteY22" fmla="*/ 510549 h 590841"/>
                <a:gd name="connsiteX23" fmla="*/ 171762 w 552325"/>
                <a:gd name="connsiteY23" fmla="*/ 569908 h 590841"/>
                <a:gd name="connsiteX24" fmla="*/ 282002 w 552325"/>
                <a:gd name="connsiteY24" fmla="*/ 590832 h 590841"/>
                <a:gd name="connsiteX25" fmla="*/ 421792 w 552325"/>
                <a:gd name="connsiteY25" fmla="*/ 556808 h 590841"/>
                <a:gd name="connsiteX26" fmla="*/ 517712 w 552325"/>
                <a:gd name="connsiteY26" fmla="*/ 459750 h 590841"/>
                <a:gd name="connsiteX27" fmla="*/ 552324 w 552325"/>
                <a:gd name="connsiteY27" fmla="*/ 307397 h 590841"/>
                <a:gd name="connsiteX28" fmla="*/ 552324 w 552325"/>
                <a:gd name="connsiteY28" fmla="*/ 292222 h 590841"/>
                <a:gd name="connsiteX29" fmla="*/ 551502 w 552325"/>
                <a:gd name="connsiteY29" fmla="*/ 276269 h 590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52325" h="590841">
                  <a:moveTo>
                    <a:pt x="282002" y="276096"/>
                  </a:moveTo>
                  <a:lnTo>
                    <a:pt x="282002" y="348987"/>
                  </a:lnTo>
                  <a:lnTo>
                    <a:pt x="464409" y="348987"/>
                  </a:lnTo>
                  <a:cubicBezTo>
                    <a:pt x="461757" y="374931"/>
                    <a:pt x="454427" y="400184"/>
                    <a:pt x="442776" y="423521"/>
                  </a:cubicBezTo>
                  <a:cubicBezTo>
                    <a:pt x="428793" y="451056"/>
                    <a:pt x="406944" y="473818"/>
                    <a:pt x="379998" y="488932"/>
                  </a:cubicBezTo>
                  <a:cubicBezTo>
                    <a:pt x="352914" y="504237"/>
                    <a:pt x="320249" y="511889"/>
                    <a:pt x="282002" y="511889"/>
                  </a:cubicBezTo>
                  <a:cubicBezTo>
                    <a:pt x="211687" y="512996"/>
                    <a:pt x="146846" y="474090"/>
                    <a:pt x="114782" y="411545"/>
                  </a:cubicBezTo>
                  <a:cubicBezTo>
                    <a:pt x="97303" y="379034"/>
                    <a:pt x="88563" y="340384"/>
                    <a:pt x="88563" y="295594"/>
                  </a:cubicBezTo>
                  <a:cubicBezTo>
                    <a:pt x="88083" y="264700"/>
                    <a:pt x="93076" y="233962"/>
                    <a:pt x="103317" y="204805"/>
                  </a:cubicBezTo>
                  <a:cubicBezTo>
                    <a:pt x="112246" y="179510"/>
                    <a:pt x="126347" y="156350"/>
                    <a:pt x="144721" y="136800"/>
                  </a:cubicBezTo>
                  <a:cubicBezTo>
                    <a:pt x="162266" y="118391"/>
                    <a:pt x="183496" y="103882"/>
                    <a:pt x="207024" y="94216"/>
                  </a:cubicBezTo>
                  <a:cubicBezTo>
                    <a:pt x="231611" y="84233"/>
                    <a:pt x="257934" y="79222"/>
                    <a:pt x="284468" y="79473"/>
                  </a:cubicBezTo>
                  <a:cubicBezTo>
                    <a:pt x="320846" y="78820"/>
                    <a:pt x="356670" y="88470"/>
                    <a:pt x="387786" y="107315"/>
                  </a:cubicBezTo>
                  <a:cubicBezTo>
                    <a:pt x="417812" y="125905"/>
                    <a:pt x="442127" y="154309"/>
                    <a:pt x="460731" y="192527"/>
                  </a:cubicBezTo>
                  <a:lnTo>
                    <a:pt x="531210" y="149943"/>
                  </a:lnTo>
                  <a:cubicBezTo>
                    <a:pt x="516388" y="117557"/>
                    <a:pt x="494721" y="88768"/>
                    <a:pt x="467697" y="65552"/>
                  </a:cubicBezTo>
                  <a:cubicBezTo>
                    <a:pt x="442378" y="44091"/>
                    <a:pt x="413343" y="27429"/>
                    <a:pt x="382032" y="16396"/>
                  </a:cubicBezTo>
                  <a:cubicBezTo>
                    <a:pt x="350673" y="5454"/>
                    <a:pt x="317683" y="-89"/>
                    <a:pt x="284468" y="11"/>
                  </a:cubicBezTo>
                  <a:cubicBezTo>
                    <a:pt x="245768" y="-318"/>
                    <a:pt x="207361" y="6773"/>
                    <a:pt x="171330" y="20892"/>
                  </a:cubicBezTo>
                  <a:cubicBezTo>
                    <a:pt x="137271" y="34251"/>
                    <a:pt x="106414" y="54640"/>
                    <a:pt x="80775" y="80727"/>
                  </a:cubicBezTo>
                  <a:cubicBezTo>
                    <a:pt x="54807" y="107488"/>
                    <a:pt x="34581" y="139264"/>
                    <a:pt x="21329" y="174110"/>
                  </a:cubicBezTo>
                  <a:cubicBezTo>
                    <a:pt x="-7110" y="252712"/>
                    <a:pt x="-7110" y="338780"/>
                    <a:pt x="21329" y="417382"/>
                  </a:cubicBezTo>
                  <a:cubicBezTo>
                    <a:pt x="34581" y="452357"/>
                    <a:pt x="55123" y="484116"/>
                    <a:pt x="81597" y="510549"/>
                  </a:cubicBezTo>
                  <a:cubicBezTo>
                    <a:pt x="107401" y="536134"/>
                    <a:pt x="138054" y="556315"/>
                    <a:pt x="171762" y="569908"/>
                  </a:cubicBezTo>
                  <a:cubicBezTo>
                    <a:pt x="206781" y="584032"/>
                    <a:pt x="244240" y="591139"/>
                    <a:pt x="282002" y="590832"/>
                  </a:cubicBezTo>
                  <a:cubicBezTo>
                    <a:pt x="334470" y="590832"/>
                    <a:pt x="381067" y="579492"/>
                    <a:pt x="421792" y="556808"/>
                  </a:cubicBezTo>
                  <a:cubicBezTo>
                    <a:pt x="462388" y="534279"/>
                    <a:pt x="495677" y="500596"/>
                    <a:pt x="517712" y="459750"/>
                  </a:cubicBezTo>
                  <a:cubicBezTo>
                    <a:pt x="540958" y="417697"/>
                    <a:pt x="552497" y="366916"/>
                    <a:pt x="552324" y="307397"/>
                  </a:cubicBezTo>
                  <a:lnTo>
                    <a:pt x="552324" y="292222"/>
                  </a:lnTo>
                  <a:cubicBezTo>
                    <a:pt x="552324" y="286896"/>
                    <a:pt x="552051" y="281570"/>
                    <a:pt x="551502" y="276269"/>
                  </a:cubicBezTo>
                  <a:close/>
                </a:path>
              </a:pathLst>
            </a:custGeom>
            <a:solidFill>
              <a:srgbClr val="00A443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19" name="Forma libre 32">
              <a:extLst>
                <a:ext uri="{FF2B5EF4-FFF2-40B4-BE49-F238E27FC236}">
                  <a16:creationId xmlns:a16="http://schemas.microsoft.com/office/drawing/2014/main" id="{E17760B8-2A97-78DA-9EFF-70E169732D20}"/>
                </a:ext>
              </a:extLst>
            </p:cNvPr>
            <p:cNvSpPr/>
            <p:nvPr/>
          </p:nvSpPr>
          <p:spPr>
            <a:xfrm>
              <a:off x="5763760" y="5108536"/>
              <a:ext cx="368935" cy="433456"/>
            </a:xfrm>
            <a:custGeom>
              <a:avLst/>
              <a:gdLst>
                <a:gd name="connsiteX0" fmla="*/ 311983 w 368935"/>
                <a:gd name="connsiteY0" fmla="*/ 38934 h 433456"/>
                <a:gd name="connsiteX1" fmla="*/ 252926 w 368935"/>
                <a:gd name="connsiteY1" fmla="*/ 9449 h 433456"/>
                <a:gd name="connsiteX2" fmla="*/ 182837 w 368935"/>
                <a:gd name="connsiteY2" fmla="*/ 25 h 433456"/>
                <a:gd name="connsiteX3" fmla="*/ 81206 w 368935"/>
                <a:gd name="connsiteY3" fmla="*/ 25013 h 433456"/>
                <a:gd name="connsiteX4" fmla="*/ 13842 w 368935"/>
                <a:gd name="connsiteY4" fmla="*/ 100801 h 433456"/>
                <a:gd name="connsiteX5" fmla="*/ 76966 w 368935"/>
                <a:gd name="connsiteY5" fmla="*/ 136814 h 433456"/>
                <a:gd name="connsiteX6" fmla="*/ 115905 w 368935"/>
                <a:gd name="connsiteY6" fmla="*/ 89257 h 433456"/>
                <a:gd name="connsiteX7" fmla="*/ 181063 w 368935"/>
                <a:gd name="connsiteY7" fmla="*/ 71964 h 433456"/>
                <a:gd name="connsiteX8" fmla="*/ 234798 w 368935"/>
                <a:gd name="connsiteY8" fmla="*/ 81778 h 433456"/>
                <a:gd name="connsiteX9" fmla="*/ 273737 w 368935"/>
                <a:gd name="connsiteY9" fmla="*/ 113727 h 433456"/>
                <a:gd name="connsiteX10" fmla="*/ 288490 w 368935"/>
                <a:gd name="connsiteY10" fmla="*/ 171876 h 433456"/>
                <a:gd name="connsiteX11" fmla="*/ 288490 w 368935"/>
                <a:gd name="connsiteY11" fmla="*/ 218437 h 433456"/>
                <a:gd name="connsiteX12" fmla="*/ 279448 w 368935"/>
                <a:gd name="connsiteY12" fmla="*/ 209791 h 433456"/>
                <a:gd name="connsiteX13" fmla="*/ 167953 w 368935"/>
                <a:gd name="connsiteY13" fmla="*/ 176199 h 433456"/>
                <a:gd name="connsiteX14" fmla="*/ 82721 w 368935"/>
                <a:gd name="connsiteY14" fmla="*/ 190941 h 433456"/>
                <a:gd name="connsiteX15" fmla="*/ 22149 w 368935"/>
                <a:gd name="connsiteY15" fmla="*/ 234780 h 433456"/>
                <a:gd name="connsiteX16" fmla="*/ 21717 w 368935"/>
                <a:gd name="connsiteY16" fmla="*/ 374422 h 433456"/>
                <a:gd name="connsiteX17" fmla="*/ 80731 w 368935"/>
                <a:gd name="connsiteY17" fmla="*/ 418260 h 433456"/>
                <a:gd name="connsiteX18" fmla="*/ 163973 w 368935"/>
                <a:gd name="connsiteY18" fmla="*/ 433435 h 433456"/>
                <a:gd name="connsiteX19" fmla="*/ 277891 w 368935"/>
                <a:gd name="connsiteY19" fmla="*/ 398589 h 433456"/>
                <a:gd name="connsiteX20" fmla="*/ 292644 w 368935"/>
                <a:gd name="connsiteY20" fmla="*/ 383025 h 433456"/>
                <a:gd name="connsiteX21" fmla="*/ 292644 w 368935"/>
                <a:gd name="connsiteY21" fmla="*/ 424399 h 433456"/>
                <a:gd name="connsiteX22" fmla="*/ 368877 w 368935"/>
                <a:gd name="connsiteY22" fmla="*/ 424399 h 433456"/>
                <a:gd name="connsiteX23" fmla="*/ 368877 w 368935"/>
                <a:gd name="connsiteY23" fmla="*/ 164699 h 433456"/>
                <a:gd name="connsiteX24" fmla="*/ 353345 w 368935"/>
                <a:gd name="connsiteY24" fmla="*/ 90122 h 433456"/>
                <a:gd name="connsiteX25" fmla="*/ 311983 w 368935"/>
                <a:gd name="connsiteY25" fmla="*/ 38934 h 433456"/>
                <a:gd name="connsiteX26" fmla="*/ 261536 w 368935"/>
                <a:gd name="connsiteY26" fmla="*/ 353929 h 433456"/>
                <a:gd name="connsiteX27" fmla="*/ 187985 w 368935"/>
                <a:gd name="connsiteY27" fmla="*/ 371223 h 433456"/>
                <a:gd name="connsiteX28" fmla="*/ 112963 w 368935"/>
                <a:gd name="connsiteY28" fmla="*/ 353929 h 433456"/>
                <a:gd name="connsiteX29" fmla="*/ 83067 w 368935"/>
                <a:gd name="connsiteY29" fmla="*/ 303952 h 433456"/>
                <a:gd name="connsiteX30" fmla="*/ 112963 w 368935"/>
                <a:gd name="connsiteY30" fmla="*/ 252764 h 433456"/>
                <a:gd name="connsiteX31" fmla="*/ 187985 w 368935"/>
                <a:gd name="connsiteY31" fmla="*/ 235947 h 433456"/>
                <a:gd name="connsiteX32" fmla="*/ 261536 w 368935"/>
                <a:gd name="connsiteY32" fmla="*/ 253240 h 433456"/>
                <a:gd name="connsiteX33" fmla="*/ 291043 w 368935"/>
                <a:gd name="connsiteY33" fmla="*/ 304039 h 433456"/>
                <a:gd name="connsiteX34" fmla="*/ 261536 w 368935"/>
                <a:gd name="connsiteY34" fmla="*/ 353929 h 433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368935" h="433456">
                  <a:moveTo>
                    <a:pt x="311983" y="38934"/>
                  </a:moveTo>
                  <a:cubicBezTo>
                    <a:pt x="294396" y="25376"/>
                    <a:pt x="274338" y="15364"/>
                    <a:pt x="252926" y="9449"/>
                  </a:cubicBezTo>
                  <a:cubicBezTo>
                    <a:pt x="230113" y="3077"/>
                    <a:pt x="206524" y="-92"/>
                    <a:pt x="182837" y="25"/>
                  </a:cubicBezTo>
                  <a:cubicBezTo>
                    <a:pt x="147372" y="-524"/>
                    <a:pt x="112366" y="8083"/>
                    <a:pt x="81206" y="25013"/>
                  </a:cubicBezTo>
                  <a:cubicBezTo>
                    <a:pt x="50834" y="41952"/>
                    <a:pt x="27090" y="68666"/>
                    <a:pt x="13842" y="100801"/>
                  </a:cubicBezTo>
                  <a:lnTo>
                    <a:pt x="76966" y="136814"/>
                  </a:lnTo>
                  <a:cubicBezTo>
                    <a:pt x="84620" y="117268"/>
                    <a:pt x="98248" y="100628"/>
                    <a:pt x="115905" y="89257"/>
                  </a:cubicBezTo>
                  <a:cubicBezTo>
                    <a:pt x="133644" y="77727"/>
                    <a:pt x="155363" y="71964"/>
                    <a:pt x="181063" y="71964"/>
                  </a:cubicBezTo>
                  <a:cubicBezTo>
                    <a:pt x="199442" y="71709"/>
                    <a:pt x="217695" y="75042"/>
                    <a:pt x="234798" y="81778"/>
                  </a:cubicBezTo>
                  <a:cubicBezTo>
                    <a:pt x="250733" y="88211"/>
                    <a:pt x="264322" y="99361"/>
                    <a:pt x="273737" y="113727"/>
                  </a:cubicBezTo>
                  <a:cubicBezTo>
                    <a:pt x="283545" y="128483"/>
                    <a:pt x="288460" y="147868"/>
                    <a:pt x="288490" y="171876"/>
                  </a:cubicBezTo>
                  <a:lnTo>
                    <a:pt x="288490" y="218437"/>
                  </a:lnTo>
                  <a:cubicBezTo>
                    <a:pt x="285635" y="215394"/>
                    <a:pt x="282615" y="212506"/>
                    <a:pt x="279448" y="209791"/>
                  </a:cubicBezTo>
                  <a:cubicBezTo>
                    <a:pt x="253748" y="187396"/>
                    <a:pt x="216583" y="176199"/>
                    <a:pt x="167953" y="176199"/>
                  </a:cubicBezTo>
                  <a:cubicBezTo>
                    <a:pt x="138879" y="175840"/>
                    <a:pt x="109982" y="180838"/>
                    <a:pt x="82721" y="190941"/>
                  </a:cubicBezTo>
                  <a:cubicBezTo>
                    <a:pt x="58778" y="199519"/>
                    <a:pt x="37772" y="214724"/>
                    <a:pt x="22149" y="234780"/>
                  </a:cubicBezTo>
                  <a:cubicBezTo>
                    <a:pt x="-7224" y="276651"/>
                    <a:pt x="-7397" y="332369"/>
                    <a:pt x="21717" y="374422"/>
                  </a:cubicBezTo>
                  <a:cubicBezTo>
                    <a:pt x="37002" y="394158"/>
                    <a:pt x="57415" y="409320"/>
                    <a:pt x="80731" y="418260"/>
                  </a:cubicBezTo>
                  <a:cubicBezTo>
                    <a:pt x="107226" y="428679"/>
                    <a:pt x="135500" y="433833"/>
                    <a:pt x="163973" y="433435"/>
                  </a:cubicBezTo>
                  <a:cubicBezTo>
                    <a:pt x="213006" y="433435"/>
                    <a:pt x="250979" y="421818"/>
                    <a:pt x="277891" y="398589"/>
                  </a:cubicBezTo>
                  <a:cubicBezTo>
                    <a:pt x="283307" y="393898"/>
                    <a:pt x="288252" y="388684"/>
                    <a:pt x="292644" y="383025"/>
                  </a:cubicBezTo>
                  <a:lnTo>
                    <a:pt x="292644" y="424399"/>
                  </a:lnTo>
                  <a:lnTo>
                    <a:pt x="368877" y="424399"/>
                  </a:lnTo>
                  <a:lnTo>
                    <a:pt x="368877" y="164699"/>
                  </a:lnTo>
                  <a:cubicBezTo>
                    <a:pt x="369561" y="138971"/>
                    <a:pt x="364244" y="113442"/>
                    <a:pt x="353345" y="90122"/>
                  </a:cubicBezTo>
                  <a:cubicBezTo>
                    <a:pt x="343585" y="70170"/>
                    <a:pt x="329445" y="52674"/>
                    <a:pt x="311983" y="38934"/>
                  </a:cubicBezTo>
                  <a:close/>
                  <a:moveTo>
                    <a:pt x="261536" y="353929"/>
                  </a:moveTo>
                  <a:cubicBezTo>
                    <a:pt x="241894" y="365460"/>
                    <a:pt x="217375" y="371223"/>
                    <a:pt x="187985" y="371223"/>
                  </a:cubicBezTo>
                  <a:cubicBezTo>
                    <a:pt x="157903" y="371223"/>
                    <a:pt x="132896" y="365460"/>
                    <a:pt x="112963" y="353929"/>
                  </a:cubicBezTo>
                  <a:cubicBezTo>
                    <a:pt x="93031" y="342399"/>
                    <a:pt x="83067" y="325742"/>
                    <a:pt x="83067" y="303952"/>
                  </a:cubicBezTo>
                  <a:cubicBezTo>
                    <a:pt x="82180" y="282522"/>
                    <a:pt x="93853" y="262535"/>
                    <a:pt x="112963" y="252764"/>
                  </a:cubicBezTo>
                  <a:cubicBezTo>
                    <a:pt x="132921" y="241580"/>
                    <a:pt x="157929" y="235977"/>
                    <a:pt x="187985" y="235947"/>
                  </a:cubicBezTo>
                  <a:cubicBezTo>
                    <a:pt x="217492" y="235947"/>
                    <a:pt x="242011" y="241710"/>
                    <a:pt x="261536" y="253240"/>
                  </a:cubicBezTo>
                  <a:cubicBezTo>
                    <a:pt x="280296" y="263127"/>
                    <a:pt x="291753" y="282855"/>
                    <a:pt x="291043" y="304039"/>
                  </a:cubicBezTo>
                  <a:cubicBezTo>
                    <a:pt x="291043" y="325828"/>
                    <a:pt x="281209" y="342460"/>
                    <a:pt x="261536" y="353929"/>
                  </a:cubicBezTo>
                  <a:close/>
                </a:path>
              </a:pathLst>
            </a:custGeom>
            <a:solidFill>
              <a:srgbClr val="00A443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20" name="Forma libre 33">
              <a:extLst>
                <a:ext uri="{FF2B5EF4-FFF2-40B4-BE49-F238E27FC236}">
                  <a16:creationId xmlns:a16="http://schemas.microsoft.com/office/drawing/2014/main" id="{014A0365-8F1E-1DFF-E7AE-0F25C1F89D88}"/>
                </a:ext>
              </a:extLst>
            </p:cNvPr>
            <p:cNvSpPr/>
            <p:nvPr/>
          </p:nvSpPr>
          <p:spPr>
            <a:xfrm>
              <a:off x="6173437" y="5108611"/>
              <a:ext cx="349074" cy="433415"/>
            </a:xfrm>
            <a:custGeom>
              <a:avLst/>
              <a:gdLst>
                <a:gd name="connsiteX0" fmla="*/ 317740 w 349074"/>
                <a:gd name="connsiteY0" fmla="*/ 233018 h 433415"/>
                <a:gd name="connsiteX1" fmla="*/ 220610 w 349074"/>
                <a:gd name="connsiteY1" fmla="*/ 186716 h 433415"/>
                <a:gd name="connsiteX2" fmla="*/ 179594 w 349074"/>
                <a:gd name="connsiteY2" fmla="*/ 176902 h 433415"/>
                <a:gd name="connsiteX3" fmla="*/ 136329 w 349074"/>
                <a:gd name="connsiteY3" fmla="*/ 162981 h 433415"/>
                <a:gd name="connsiteX4" fmla="*/ 106043 w 349074"/>
                <a:gd name="connsiteY4" fmla="*/ 144953 h 433415"/>
                <a:gd name="connsiteX5" fmla="*/ 94578 w 349074"/>
                <a:gd name="connsiteY5" fmla="*/ 117111 h 433415"/>
                <a:gd name="connsiteX6" fmla="*/ 116211 w 349074"/>
                <a:gd name="connsiteY6" fmla="*/ 82265 h 433415"/>
                <a:gd name="connsiteX7" fmla="*/ 173191 w 349074"/>
                <a:gd name="connsiteY7" fmla="*/ 68776 h 433415"/>
                <a:gd name="connsiteX8" fmla="*/ 237527 w 349074"/>
                <a:gd name="connsiteY8" fmla="*/ 84729 h 433415"/>
                <a:gd name="connsiteX9" fmla="*/ 277288 w 349074"/>
                <a:gd name="connsiteY9" fmla="*/ 139203 h 433415"/>
                <a:gd name="connsiteX10" fmla="*/ 344392 w 349074"/>
                <a:gd name="connsiteY10" fmla="*/ 114603 h 433415"/>
                <a:gd name="connsiteX11" fmla="*/ 309131 w 349074"/>
                <a:gd name="connsiteY11" fmla="*/ 51527 h 433415"/>
                <a:gd name="connsiteX12" fmla="*/ 249684 w 349074"/>
                <a:gd name="connsiteY12" fmla="*/ 13006 h 433415"/>
                <a:gd name="connsiteX13" fmla="*/ 173061 w 349074"/>
                <a:gd name="connsiteY13" fmla="*/ 36 h 433415"/>
                <a:gd name="connsiteX14" fmla="*/ 90857 w 349074"/>
                <a:gd name="connsiteY14" fmla="*/ 15211 h 433415"/>
                <a:gd name="connsiteX15" fmla="*/ 35131 w 349074"/>
                <a:gd name="connsiteY15" fmla="*/ 56974 h 433415"/>
                <a:gd name="connsiteX16" fmla="*/ 15056 w 349074"/>
                <a:gd name="connsiteY16" fmla="*/ 118019 h 433415"/>
                <a:gd name="connsiteX17" fmla="*/ 45342 w 349074"/>
                <a:gd name="connsiteY17" fmla="*/ 195406 h 433415"/>
                <a:gd name="connsiteX18" fmla="*/ 142905 w 349074"/>
                <a:gd name="connsiteY18" fmla="*/ 243351 h 433415"/>
                <a:gd name="connsiteX19" fmla="*/ 184700 w 349074"/>
                <a:gd name="connsiteY19" fmla="*/ 253986 h 433415"/>
                <a:gd name="connsiteX20" fmla="*/ 249857 w 349074"/>
                <a:gd name="connsiteY20" fmla="*/ 276511 h 433415"/>
                <a:gd name="connsiteX21" fmla="*/ 270798 w 349074"/>
                <a:gd name="connsiteY21" fmla="*/ 312135 h 433415"/>
                <a:gd name="connsiteX22" fmla="*/ 246180 w 349074"/>
                <a:gd name="connsiteY22" fmla="*/ 350223 h 433415"/>
                <a:gd name="connsiteX23" fmla="*/ 177950 w 349074"/>
                <a:gd name="connsiteY23" fmla="*/ 365354 h 433415"/>
                <a:gd name="connsiteX24" fmla="*/ 130358 w 349074"/>
                <a:gd name="connsiteY24" fmla="*/ 357140 h 433415"/>
                <a:gd name="connsiteX25" fmla="*/ 90554 w 349074"/>
                <a:gd name="connsiteY25" fmla="*/ 332152 h 433415"/>
                <a:gd name="connsiteX26" fmla="*/ 65590 w 349074"/>
                <a:gd name="connsiteY26" fmla="*/ 289999 h 433415"/>
                <a:gd name="connsiteX27" fmla="*/ 0 w 349074"/>
                <a:gd name="connsiteY27" fmla="*/ 318663 h 433415"/>
                <a:gd name="connsiteX28" fmla="*/ 102452 w 349074"/>
                <a:gd name="connsiteY28" fmla="*/ 421038 h 433415"/>
                <a:gd name="connsiteX29" fmla="*/ 177864 w 349074"/>
                <a:gd name="connsiteY29" fmla="*/ 433360 h 433415"/>
                <a:gd name="connsiteX30" fmla="*/ 268721 w 349074"/>
                <a:gd name="connsiteY30" fmla="*/ 417364 h 433415"/>
                <a:gd name="connsiteX31" fmla="*/ 328124 w 349074"/>
                <a:gd name="connsiteY31" fmla="*/ 373526 h 433415"/>
                <a:gd name="connsiteX32" fmla="*/ 349065 w 349074"/>
                <a:gd name="connsiteY32" fmla="*/ 309627 h 433415"/>
                <a:gd name="connsiteX33" fmla="*/ 317740 w 349074"/>
                <a:gd name="connsiteY33" fmla="*/ 233018 h 43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349074" h="433415">
                  <a:moveTo>
                    <a:pt x="317740" y="233018"/>
                  </a:moveTo>
                  <a:cubicBezTo>
                    <a:pt x="296714" y="213075"/>
                    <a:pt x="264338" y="197641"/>
                    <a:pt x="220610" y="186716"/>
                  </a:cubicBezTo>
                  <a:lnTo>
                    <a:pt x="179594" y="176902"/>
                  </a:lnTo>
                  <a:cubicBezTo>
                    <a:pt x="164932" y="173050"/>
                    <a:pt x="150485" y="168402"/>
                    <a:pt x="136329" y="162981"/>
                  </a:cubicBezTo>
                  <a:cubicBezTo>
                    <a:pt x="125197" y="158908"/>
                    <a:pt x="114926" y="152795"/>
                    <a:pt x="106043" y="144953"/>
                  </a:cubicBezTo>
                  <a:cubicBezTo>
                    <a:pt x="98355" y="137776"/>
                    <a:pt x="94171" y="127617"/>
                    <a:pt x="94578" y="117111"/>
                  </a:cubicBezTo>
                  <a:cubicBezTo>
                    <a:pt x="94578" y="102900"/>
                    <a:pt x="101790" y="91288"/>
                    <a:pt x="116211" y="82265"/>
                  </a:cubicBezTo>
                  <a:cubicBezTo>
                    <a:pt x="130661" y="73273"/>
                    <a:pt x="149698" y="68776"/>
                    <a:pt x="173191" y="68776"/>
                  </a:cubicBezTo>
                  <a:cubicBezTo>
                    <a:pt x="195663" y="68387"/>
                    <a:pt x="217845" y="73887"/>
                    <a:pt x="237527" y="84729"/>
                  </a:cubicBezTo>
                  <a:cubicBezTo>
                    <a:pt x="256390" y="95421"/>
                    <a:pt x="269642" y="113579"/>
                    <a:pt x="277288" y="139203"/>
                  </a:cubicBezTo>
                  <a:lnTo>
                    <a:pt x="344392" y="114603"/>
                  </a:lnTo>
                  <a:cubicBezTo>
                    <a:pt x="338114" y="90959"/>
                    <a:pt x="325987" y="69269"/>
                    <a:pt x="309131" y="51527"/>
                  </a:cubicBezTo>
                  <a:cubicBezTo>
                    <a:pt x="292430" y="34424"/>
                    <a:pt x="272122" y="21264"/>
                    <a:pt x="249684" y="13006"/>
                  </a:cubicBezTo>
                  <a:cubicBezTo>
                    <a:pt x="225140" y="4087"/>
                    <a:pt x="199176" y="-305"/>
                    <a:pt x="173061" y="36"/>
                  </a:cubicBezTo>
                  <a:cubicBezTo>
                    <a:pt x="144917" y="-487"/>
                    <a:pt x="116955" y="4675"/>
                    <a:pt x="90857" y="15211"/>
                  </a:cubicBezTo>
                  <a:cubicBezTo>
                    <a:pt x="68909" y="23953"/>
                    <a:pt x="49677" y="38366"/>
                    <a:pt x="35131" y="56974"/>
                  </a:cubicBezTo>
                  <a:cubicBezTo>
                    <a:pt x="21806" y="74509"/>
                    <a:pt x="14736" y="96000"/>
                    <a:pt x="15056" y="118019"/>
                  </a:cubicBezTo>
                  <a:cubicBezTo>
                    <a:pt x="14342" y="146834"/>
                    <a:pt x="25254" y="174723"/>
                    <a:pt x="45342" y="195406"/>
                  </a:cubicBezTo>
                  <a:cubicBezTo>
                    <a:pt x="65534" y="216473"/>
                    <a:pt x="98052" y="232456"/>
                    <a:pt x="142905" y="243351"/>
                  </a:cubicBezTo>
                  <a:lnTo>
                    <a:pt x="184700" y="253986"/>
                  </a:lnTo>
                  <a:cubicBezTo>
                    <a:pt x="214207" y="260558"/>
                    <a:pt x="235926" y="268067"/>
                    <a:pt x="249857" y="276511"/>
                  </a:cubicBezTo>
                  <a:cubicBezTo>
                    <a:pt x="262967" y="283527"/>
                    <a:pt x="271049" y="297276"/>
                    <a:pt x="270798" y="312135"/>
                  </a:cubicBezTo>
                  <a:cubicBezTo>
                    <a:pt x="270798" y="327439"/>
                    <a:pt x="262590" y="340137"/>
                    <a:pt x="246180" y="350223"/>
                  </a:cubicBezTo>
                  <a:cubicBezTo>
                    <a:pt x="229769" y="360309"/>
                    <a:pt x="207025" y="365354"/>
                    <a:pt x="177950" y="365354"/>
                  </a:cubicBezTo>
                  <a:cubicBezTo>
                    <a:pt x="161730" y="365406"/>
                    <a:pt x="145622" y="362626"/>
                    <a:pt x="130358" y="357140"/>
                  </a:cubicBezTo>
                  <a:cubicBezTo>
                    <a:pt x="115371" y="351918"/>
                    <a:pt x="101764" y="343375"/>
                    <a:pt x="90554" y="332152"/>
                  </a:cubicBezTo>
                  <a:cubicBezTo>
                    <a:pt x="78972" y="320301"/>
                    <a:pt x="70410" y="305844"/>
                    <a:pt x="65590" y="289999"/>
                  </a:cubicBezTo>
                  <a:lnTo>
                    <a:pt x="0" y="318663"/>
                  </a:lnTo>
                  <a:cubicBezTo>
                    <a:pt x="16099" y="367015"/>
                    <a:pt x="54064" y="404951"/>
                    <a:pt x="102452" y="421038"/>
                  </a:cubicBezTo>
                  <a:cubicBezTo>
                    <a:pt x="126711" y="429378"/>
                    <a:pt x="152212" y="433546"/>
                    <a:pt x="177864" y="433360"/>
                  </a:cubicBezTo>
                  <a:cubicBezTo>
                    <a:pt x="208907" y="434030"/>
                    <a:pt x="239776" y="428596"/>
                    <a:pt x="268721" y="417364"/>
                  </a:cubicBezTo>
                  <a:cubicBezTo>
                    <a:pt x="292136" y="408406"/>
                    <a:pt x="312670" y="393253"/>
                    <a:pt x="328124" y="373526"/>
                  </a:cubicBezTo>
                  <a:cubicBezTo>
                    <a:pt x="342008" y="355138"/>
                    <a:pt x="349376" y="332657"/>
                    <a:pt x="349065" y="309627"/>
                  </a:cubicBezTo>
                  <a:cubicBezTo>
                    <a:pt x="349238" y="278469"/>
                    <a:pt x="338798" y="252936"/>
                    <a:pt x="317740" y="233018"/>
                  </a:cubicBezTo>
                  <a:close/>
                </a:path>
              </a:pathLst>
            </a:custGeom>
            <a:solidFill>
              <a:srgbClr val="00A443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21" name="Forma libre 34">
              <a:extLst>
                <a:ext uri="{FF2B5EF4-FFF2-40B4-BE49-F238E27FC236}">
                  <a16:creationId xmlns:a16="http://schemas.microsoft.com/office/drawing/2014/main" id="{F6BA4766-5FB9-9E11-9315-1664B0BA86BB}"/>
                </a:ext>
              </a:extLst>
            </p:cNvPr>
            <p:cNvSpPr/>
            <p:nvPr/>
          </p:nvSpPr>
          <p:spPr>
            <a:xfrm>
              <a:off x="5174095" y="5851476"/>
              <a:ext cx="219484" cy="237478"/>
            </a:xfrm>
            <a:custGeom>
              <a:avLst/>
              <a:gdLst>
                <a:gd name="connsiteX0" fmla="*/ 95184 w 219484"/>
                <a:gd name="connsiteY0" fmla="*/ 0 h 237478"/>
                <a:gd name="connsiteX1" fmla="*/ 0 w 219484"/>
                <a:gd name="connsiteY1" fmla="*/ 237478 h 237478"/>
                <a:gd name="connsiteX2" fmla="*/ 31930 w 219484"/>
                <a:gd name="connsiteY2" fmla="*/ 237478 h 237478"/>
                <a:gd name="connsiteX3" fmla="*/ 59187 w 219484"/>
                <a:gd name="connsiteY3" fmla="*/ 166922 h 237478"/>
                <a:gd name="connsiteX4" fmla="*/ 159606 w 219484"/>
                <a:gd name="connsiteY4" fmla="*/ 166922 h 237478"/>
                <a:gd name="connsiteX5" fmla="*/ 186906 w 219484"/>
                <a:gd name="connsiteY5" fmla="*/ 237478 h 237478"/>
                <a:gd name="connsiteX6" fmla="*/ 219485 w 219484"/>
                <a:gd name="connsiteY6" fmla="*/ 237478 h 237478"/>
                <a:gd name="connsiteX7" fmla="*/ 124301 w 219484"/>
                <a:gd name="connsiteY7" fmla="*/ 0 h 237478"/>
                <a:gd name="connsiteX8" fmla="*/ 69700 w 219484"/>
                <a:gd name="connsiteY8" fmla="*/ 140118 h 237478"/>
                <a:gd name="connsiteX9" fmla="*/ 99640 w 219484"/>
                <a:gd name="connsiteY9" fmla="*/ 62731 h 237478"/>
                <a:gd name="connsiteX10" fmla="*/ 109461 w 219484"/>
                <a:gd name="connsiteY10" fmla="*/ 37656 h 237478"/>
                <a:gd name="connsiteX11" fmla="*/ 119326 w 219484"/>
                <a:gd name="connsiteY11" fmla="*/ 62731 h 237478"/>
                <a:gd name="connsiteX12" fmla="*/ 149222 w 219484"/>
                <a:gd name="connsiteY12" fmla="*/ 140118 h 237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9484" h="237478">
                  <a:moveTo>
                    <a:pt x="95184" y="0"/>
                  </a:moveTo>
                  <a:lnTo>
                    <a:pt x="0" y="237478"/>
                  </a:lnTo>
                  <a:lnTo>
                    <a:pt x="31930" y="237478"/>
                  </a:lnTo>
                  <a:lnTo>
                    <a:pt x="59187" y="166922"/>
                  </a:lnTo>
                  <a:lnTo>
                    <a:pt x="159606" y="166922"/>
                  </a:lnTo>
                  <a:lnTo>
                    <a:pt x="186906" y="237478"/>
                  </a:lnTo>
                  <a:lnTo>
                    <a:pt x="219485" y="237478"/>
                  </a:lnTo>
                  <a:lnTo>
                    <a:pt x="124301" y="0"/>
                  </a:lnTo>
                  <a:close/>
                  <a:moveTo>
                    <a:pt x="69700" y="140118"/>
                  </a:moveTo>
                  <a:lnTo>
                    <a:pt x="99640" y="62731"/>
                  </a:lnTo>
                  <a:lnTo>
                    <a:pt x="109461" y="37656"/>
                  </a:lnTo>
                  <a:cubicBezTo>
                    <a:pt x="113528" y="48032"/>
                    <a:pt x="116816" y="56419"/>
                    <a:pt x="119326" y="62731"/>
                  </a:cubicBezTo>
                  <a:lnTo>
                    <a:pt x="149222" y="140118"/>
                  </a:lnTo>
                  <a:close/>
                </a:path>
              </a:pathLst>
            </a:custGeom>
            <a:solidFill>
              <a:srgbClr val="00A443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22" name="Forma libre 35">
              <a:extLst>
                <a:ext uri="{FF2B5EF4-FFF2-40B4-BE49-F238E27FC236}">
                  <a16:creationId xmlns:a16="http://schemas.microsoft.com/office/drawing/2014/main" id="{27682C2D-68E4-24A9-80A8-6FD975EB9AF4}"/>
                </a:ext>
              </a:extLst>
            </p:cNvPr>
            <p:cNvSpPr/>
            <p:nvPr/>
          </p:nvSpPr>
          <p:spPr>
            <a:xfrm>
              <a:off x="5413265" y="5914542"/>
              <a:ext cx="145779" cy="174412"/>
            </a:xfrm>
            <a:custGeom>
              <a:avLst/>
              <a:gdLst>
                <a:gd name="connsiteX0" fmla="*/ 114783 w 145779"/>
                <a:gd name="connsiteY0" fmla="*/ 8181 h 174412"/>
                <a:gd name="connsiteX1" fmla="*/ 81512 w 145779"/>
                <a:gd name="connsiteY1" fmla="*/ 10 h 174412"/>
                <a:gd name="connsiteX2" fmla="*/ 48241 w 145779"/>
                <a:gd name="connsiteY2" fmla="*/ 9003 h 174412"/>
                <a:gd name="connsiteX3" fmla="*/ 29204 w 145779"/>
                <a:gd name="connsiteY3" fmla="*/ 29625 h 174412"/>
                <a:gd name="connsiteX4" fmla="*/ 29204 w 145779"/>
                <a:gd name="connsiteY4" fmla="*/ 3080 h 174412"/>
                <a:gd name="connsiteX5" fmla="*/ 0 w 145779"/>
                <a:gd name="connsiteY5" fmla="*/ 3080 h 174412"/>
                <a:gd name="connsiteX6" fmla="*/ 0 w 145779"/>
                <a:gd name="connsiteY6" fmla="*/ 174412 h 174412"/>
                <a:gd name="connsiteX7" fmla="*/ 29204 w 145779"/>
                <a:gd name="connsiteY7" fmla="*/ 174412 h 174412"/>
                <a:gd name="connsiteX8" fmla="*/ 29204 w 145779"/>
                <a:gd name="connsiteY8" fmla="*/ 72642 h 174412"/>
                <a:gd name="connsiteX9" fmla="*/ 42184 w 145779"/>
                <a:gd name="connsiteY9" fmla="*/ 38531 h 174412"/>
                <a:gd name="connsiteX10" fmla="*/ 75455 w 145779"/>
                <a:gd name="connsiteY10" fmla="*/ 26166 h 174412"/>
                <a:gd name="connsiteX11" fmla="*/ 105178 w 145779"/>
                <a:gd name="connsiteY11" fmla="*/ 38358 h 174412"/>
                <a:gd name="connsiteX12" fmla="*/ 116557 w 145779"/>
                <a:gd name="connsiteY12" fmla="*/ 71604 h 174412"/>
                <a:gd name="connsiteX13" fmla="*/ 116557 w 145779"/>
                <a:gd name="connsiteY13" fmla="*/ 174412 h 174412"/>
                <a:gd name="connsiteX14" fmla="*/ 145761 w 145779"/>
                <a:gd name="connsiteY14" fmla="*/ 174412 h 174412"/>
                <a:gd name="connsiteX15" fmla="*/ 145761 w 145779"/>
                <a:gd name="connsiteY15" fmla="*/ 67194 h 174412"/>
                <a:gd name="connsiteX16" fmla="*/ 137627 w 145779"/>
                <a:gd name="connsiteY16" fmla="*/ 31571 h 174412"/>
                <a:gd name="connsiteX17" fmla="*/ 114783 w 145779"/>
                <a:gd name="connsiteY17" fmla="*/ 8181 h 174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45779" h="174412">
                  <a:moveTo>
                    <a:pt x="114783" y="8181"/>
                  </a:moveTo>
                  <a:cubicBezTo>
                    <a:pt x="104589" y="2622"/>
                    <a:pt x="93124" y="-193"/>
                    <a:pt x="81512" y="10"/>
                  </a:cubicBezTo>
                  <a:cubicBezTo>
                    <a:pt x="69817" y="2"/>
                    <a:pt x="58335" y="3106"/>
                    <a:pt x="48241" y="9003"/>
                  </a:cubicBezTo>
                  <a:cubicBezTo>
                    <a:pt x="40033" y="13892"/>
                    <a:pt x="33418" y="21056"/>
                    <a:pt x="29204" y="29625"/>
                  </a:cubicBezTo>
                  <a:lnTo>
                    <a:pt x="29204" y="3080"/>
                  </a:lnTo>
                  <a:lnTo>
                    <a:pt x="0" y="3080"/>
                  </a:lnTo>
                  <a:lnTo>
                    <a:pt x="0" y="174412"/>
                  </a:lnTo>
                  <a:lnTo>
                    <a:pt x="29204" y="174412"/>
                  </a:lnTo>
                  <a:lnTo>
                    <a:pt x="29204" y="72642"/>
                  </a:lnTo>
                  <a:cubicBezTo>
                    <a:pt x="28520" y="59953"/>
                    <a:pt x="33236" y="47562"/>
                    <a:pt x="42184" y="38531"/>
                  </a:cubicBezTo>
                  <a:cubicBezTo>
                    <a:pt x="51174" y="30131"/>
                    <a:pt x="63154" y="25678"/>
                    <a:pt x="75455" y="26166"/>
                  </a:cubicBezTo>
                  <a:cubicBezTo>
                    <a:pt x="86656" y="25764"/>
                    <a:pt x="97490" y="30209"/>
                    <a:pt x="105178" y="38358"/>
                  </a:cubicBezTo>
                  <a:cubicBezTo>
                    <a:pt x="113130" y="47554"/>
                    <a:pt x="117210" y="59469"/>
                    <a:pt x="116557" y="71604"/>
                  </a:cubicBezTo>
                  <a:lnTo>
                    <a:pt x="116557" y="174412"/>
                  </a:lnTo>
                  <a:lnTo>
                    <a:pt x="145761" y="174412"/>
                  </a:lnTo>
                  <a:lnTo>
                    <a:pt x="145761" y="67194"/>
                  </a:lnTo>
                  <a:cubicBezTo>
                    <a:pt x="146033" y="54830"/>
                    <a:pt x="143238" y="42590"/>
                    <a:pt x="137627" y="31571"/>
                  </a:cubicBezTo>
                  <a:cubicBezTo>
                    <a:pt x="132470" y="21705"/>
                    <a:pt x="124526" y="13573"/>
                    <a:pt x="114783" y="8181"/>
                  </a:cubicBezTo>
                  <a:close/>
                </a:path>
              </a:pathLst>
            </a:custGeom>
            <a:solidFill>
              <a:srgbClr val="00A443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23" name="Forma libre 36">
              <a:extLst>
                <a:ext uri="{FF2B5EF4-FFF2-40B4-BE49-F238E27FC236}">
                  <a16:creationId xmlns:a16="http://schemas.microsoft.com/office/drawing/2014/main" id="{61844BD5-21A5-CE4B-B76C-88BD841AC4B3}"/>
                </a:ext>
              </a:extLst>
            </p:cNvPr>
            <p:cNvSpPr/>
            <p:nvPr/>
          </p:nvSpPr>
          <p:spPr>
            <a:xfrm>
              <a:off x="5656460" y="5851476"/>
              <a:ext cx="219355" cy="237478"/>
            </a:xfrm>
            <a:custGeom>
              <a:avLst/>
              <a:gdLst>
                <a:gd name="connsiteX0" fmla="*/ 95184 w 219355"/>
                <a:gd name="connsiteY0" fmla="*/ 0 h 237478"/>
                <a:gd name="connsiteX1" fmla="*/ 0 w 219355"/>
                <a:gd name="connsiteY1" fmla="*/ 237478 h 237478"/>
                <a:gd name="connsiteX2" fmla="*/ 31930 w 219355"/>
                <a:gd name="connsiteY2" fmla="*/ 237478 h 237478"/>
                <a:gd name="connsiteX3" fmla="*/ 59230 w 219355"/>
                <a:gd name="connsiteY3" fmla="*/ 166922 h 237478"/>
                <a:gd name="connsiteX4" fmla="*/ 159476 w 219355"/>
                <a:gd name="connsiteY4" fmla="*/ 166922 h 237478"/>
                <a:gd name="connsiteX5" fmla="*/ 186776 w 219355"/>
                <a:gd name="connsiteY5" fmla="*/ 237478 h 237478"/>
                <a:gd name="connsiteX6" fmla="*/ 219355 w 219355"/>
                <a:gd name="connsiteY6" fmla="*/ 237478 h 237478"/>
                <a:gd name="connsiteX7" fmla="*/ 124172 w 219355"/>
                <a:gd name="connsiteY7" fmla="*/ 0 h 237478"/>
                <a:gd name="connsiteX8" fmla="*/ 69657 w 219355"/>
                <a:gd name="connsiteY8" fmla="*/ 140118 h 237478"/>
                <a:gd name="connsiteX9" fmla="*/ 99597 w 219355"/>
                <a:gd name="connsiteY9" fmla="*/ 62731 h 237478"/>
                <a:gd name="connsiteX10" fmla="*/ 109418 w 219355"/>
                <a:gd name="connsiteY10" fmla="*/ 37656 h 237478"/>
                <a:gd name="connsiteX11" fmla="*/ 119283 w 219355"/>
                <a:gd name="connsiteY11" fmla="*/ 62731 h 237478"/>
                <a:gd name="connsiteX12" fmla="*/ 149179 w 219355"/>
                <a:gd name="connsiteY12" fmla="*/ 140118 h 237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9355" h="237478">
                  <a:moveTo>
                    <a:pt x="95184" y="0"/>
                  </a:moveTo>
                  <a:lnTo>
                    <a:pt x="0" y="237478"/>
                  </a:lnTo>
                  <a:lnTo>
                    <a:pt x="31930" y="237478"/>
                  </a:lnTo>
                  <a:lnTo>
                    <a:pt x="59230" y="166922"/>
                  </a:lnTo>
                  <a:lnTo>
                    <a:pt x="159476" y="166922"/>
                  </a:lnTo>
                  <a:lnTo>
                    <a:pt x="186776" y="237478"/>
                  </a:lnTo>
                  <a:lnTo>
                    <a:pt x="219355" y="237478"/>
                  </a:lnTo>
                  <a:lnTo>
                    <a:pt x="124172" y="0"/>
                  </a:lnTo>
                  <a:close/>
                  <a:moveTo>
                    <a:pt x="69657" y="140118"/>
                  </a:moveTo>
                  <a:lnTo>
                    <a:pt x="99597" y="62731"/>
                  </a:lnTo>
                  <a:lnTo>
                    <a:pt x="109418" y="37656"/>
                  </a:lnTo>
                  <a:cubicBezTo>
                    <a:pt x="113528" y="48032"/>
                    <a:pt x="116773" y="56419"/>
                    <a:pt x="119283" y="62731"/>
                  </a:cubicBezTo>
                  <a:lnTo>
                    <a:pt x="149179" y="140118"/>
                  </a:lnTo>
                  <a:close/>
                </a:path>
              </a:pathLst>
            </a:custGeom>
            <a:solidFill>
              <a:srgbClr val="00A443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24" name="Forma libre 37">
              <a:extLst>
                <a:ext uri="{FF2B5EF4-FFF2-40B4-BE49-F238E27FC236}">
                  <a16:creationId xmlns:a16="http://schemas.microsoft.com/office/drawing/2014/main" id="{A93BFED9-9D00-2A4B-0E9D-5CAC2A10D2CC}"/>
                </a:ext>
              </a:extLst>
            </p:cNvPr>
            <p:cNvSpPr/>
            <p:nvPr/>
          </p:nvSpPr>
          <p:spPr>
            <a:xfrm>
              <a:off x="5864739" y="5917622"/>
              <a:ext cx="165316" cy="171678"/>
            </a:xfrm>
            <a:custGeom>
              <a:avLst/>
              <a:gdLst>
                <a:gd name="connsiteX0" fmla="*/ 91593 w 165316"/>
                <a:gd name="connsiteY0" fmla="*/ 109250 h 171678"/>
                <a:gd name="connsiteX1" fmla="*/ 87872 w 165316"/>
                <a:gd name="connsiteY1" fmla="*/ 119280 h 171678"/>
                <a:gd name="connsiteX2" fmla="*/ 82767 w 165316"/>
                <a:gd name="connsiteY2" fmla="*/ 131298 h 171678"/>
                <a:gd name="connsiteX3" fmla="*/ 78440 w 165316"/>
                <a:gd name="connsiteY3" fmla="*/ 119280 h 171678"/>
                <a:gd name="connsiteX4" fmla="*/ 74373 w 165316"/>
                <a:gd name="connsiteY4" fmla="*/ 109250 h 171678"/>
                <a:gd name="connsiteX5" fmla="*/ 31584 w 165316"/>
                <a:gd name="connsiteY5" fmla="*/ 0 h 171678"/>
                <a:gd name="connsiteX6" fmla="*/ 0 w 165316"/>
                <a:gd name="connsiteY6" fmla="*/ 0 h 171678"/>
                <a:gd name="connsiteX7" fmla="*/ 69225 w 165316"/>
                <a:gd name="connsiteY7" fmla="*/ 171678 h 171678"/>
                <a:gd name="connsiteX8" fmla="*/ 96092 w 165316"/>
                <a:gd name="connsiteY8" fmla="*/ 171678 h 171678"/>
                <a:gd name="connsiteX9" fmla="*/ 165317 w 165316"/>
                <a:gd name="connsiteY9" fmla="*/ 0 h 171678"/>
                <a:gd name="connsiteX10" fmla="*/ 134079 w 165316"/>
                <a:gd name="connsiteY10" fmla="*/ 0 h 171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5316" h="171678">
                  <a:moveTo>
                    <a:pt x="91593" y="109250"/>
                  </a:moveTo>
                  <a:cubicBezTo>
                    <a:pt x="90468" y="112406"/>
                    <a:pt x="89256" y="115778"/>
                    <a:pt x="87872" y="119280"/>
                  </a:cubicBezTo>
                  <a:cubicBezTo>
                    <a:pt x="86487" y="122782"/>
                    <a:pt x="84843" y="126802"/>
                    <a:pt x="82767" y="131298"/>
                  </a:cubicBezTo>
                  <a:cubicBezTo>
                    <a:pt x="81209" y="126975"/>
                    <a:pt x="79738" y="122652"/>
                    <a:pt x="78440" y="119280"/>
                  </a:cubicBezTo>
                  <a:cubicBezTo>
                    <a:pt x="77142" y="115907"/>
                    <a:pt x="75758" y="112406"/>
                    <a:pt x="74373" y="109250"/>
                  </a:cubicBezTo>
                  <a:lnTo>
                    <a:pt x="31584" y="0"/>
                  </a:lnTo>
                  <a:lnTo>
                    <a:pt x="0" y="0"/>
                  </a:lnTo>
                  <a:lnTo>
                    <a:pt x="69225" y="171678"/>
                  </a:lnTo>
                  <a:lnTo>
                    <a:pt x="96092" y="171678"/>
                  </a:lnTo>
                  <a:lnTo>
                    <a:pt x="165317" y="0"/>
                  </a:lnTo>
                  <a:lnTo>
                    <a:pt x="134079" y="0"/>
                  </a:lnTo>
                  <a:close/>
                </a:path>
              </a:pathLst>
            </a:custGeom>
            <a:solidFill>
              <a:srgbClr val="00A443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25" name="Forma libre 38">
              <a:extLst>
                <a:ext uri="{FF2B5EF4-FFF2-40B4-BE49-F238E27FC236}">
                  <a16:creationId xmlns:a16="http://schemas.microsoft.com/office/drawing/2014/main" id="{B71AF9DB-4679-F69B-4673-67BFC6E6AD94}"/>
                </a:ext>
              </a:extLst>
            </p:cNvPr>
            <p:cNvSpPr/>
            <p:nvPr/>
          </p:nvSpPr>
          <p:spPr>
            <a:xfrm>
              <a:off x="6034795" y="5914540"/>
              <a:ext cx="150483" cy="177660"/>
            </a:xfrm>
            <a:custGeom>
              <a:avLst/>
              <a:gdLst>
                <a:gd name="connsiteX0" fmla="*/ 126788 w 150483"/>
                <a:gd name="connsiteY0" fmla="*/ 15620 h 177660"/>
                <a:gd name="connsiteX1" fmla="*/ 102689 w 150483"/>
                <a:gd name="connsiteY1" fmla="*/ 3774 h 177660"/>
                <a:gd name="connsiteX2" fmla="*/ 74653 w 150483"/>
                <a:gd name="connsiteY2" fmla="*/ 13 h 177660"/>
                <a:gd name="connsiteX3" fmla="*/ 32902 w 150483"/>
                <a:gd name="connsiteY3" fmla="*/ 10561 h 177660"/>
                <a:gd name="connsiteX4" fmla="*/ 6077 w 150483"/>
                <a:gd name="connsiteY4" fmla="*/ 41776 h 177660"/>
                <a:gd name="connsiteX5" fmla="*/ 29181 w 150483"/>
                <a:gd name="connsiteY5" fmla="*/ 54313 h 177660"/>
                <a:gd name="connsiteX6" fmla="*/ 46141 w 150483"/>
                <a:gd name="connsiteY6" fmla="*/ 33777 h 177660"/>
                <a:gd name="connsiteX7" fmla="*/ 74307 w 150483"/>
                <a:gd name="connsiteY7" fmla="*/ 26169 h 177660"/>
                <a:gd name="connsiteX8" fmla="*/ 97411 w 150483"/>
                <a:gd name="connsiteY8" fmla="*/ 30492 h 177660"/>
                <a:gd name="connsiteX9" fmla="*/ 114717 w 150483"/>
                <a:gd name="connsiteY9" fmla="*/ 44413 h 177660"/>
                <a:gd name="connsiteX10" fmla="*/ 121336 w 150483"/>
                <a:gd name="connsiteY10" fmla="*/ 70353 h 177660"/>
                <a:gd name="connsiteX11" fmla="*/ 121336 w 150483"/>
                <a:gd name="connsiteY11" fmla="*/ 91191 h 177660"/>
                <a:gd name="connsiteX12" fmla="*/ 116274 w 150483"/>
                <a:gd name="connsiteY12" fmla="*/ 86046 h 177660"/>
                <a:gd name="connsiteX13" fmla="*/ 69418 w 150483"/>
                <a:gd name="connsiteY13" fmla="*/ 72125 h 177660"/>
                <a:gd name="connsiteX14" fmla="*/ 34805 w 150483"/>
                <a:gd name="connsiteY14" fmla="*/ 78221 h 177660"/>
                <a:gd name="connsiteX15" fmla="*/ 9495 w 150483"/>
                <a:gd name="connsiteY15" fmla="*/ 96033 h 177660"/>
                <a:gd name="connsiteX16" fmla="*/ 20 w 150483"/>
                <a:gd name="connsiteY16" fmla="*/ 124740 h 177660"/>
                <a:gd name="connsiteX17" fmla="*/ 9322 w 150483"/>
                <a:gd name="connsiteY17" fmla="*/ 153576 h 177660"/>
                <a:gd name="connsiteX18" fmla="*/ 34286 w 150483"/>
                <a:gd name="connsiteY18" fmla="*/ 171561 h 177660"/>
                <a:gd name="connsiteX19" fmla="*/ 68249 w 150483"/>
                <a:gd name="connsiteY19" fmla="*/ 177657 h 177660"/>
                <a:gd name="connsiteX20" fmla="*/ 115841 w 150483"/>
                <a:gd name="connsiteY20" fmla="*/ 163390 h 177660"/>
                <a:gd name="connsiteX21" fmla="*/ 121942 w 150483"/>
                <a:gd name="connsiteY21" fmla="*/ 156991 h 177660"/>
                <a:gd name="connsiteX22" fmla="*/ 121942 w 150483"/>
                <a:gd name="connsiteY22" fmla="*/ 174284 h 177660"/>
                <a:gd name="connsiteX23" fmla="*/ 150454 w 150483"/>
                <a:gd name="connsiteY23" fmla="*/ 174284 h 177660"/>
                <a:gd name="connsiteX24" fmla="*/ 150454 w 150483"/>
                <a:gd name="connsiteY24" fmla="*/ 67067 h 177660"/>
                <a:gd name="connsiteX25" fmla="*/ 144007 w 150483"/>
                <a:gd name="connsiteY25" fmla="*/ 36372 h 177660"/>
                <a:gd name="connsiteX26" fmla="*/ 126788 w 150483"/>
                <a:gd name="connsiteY26" fmla="*/ 15620 h 177660"/>
                <a:gd name="connsiteX27" fmla="*/ 108789 w 150483"/>
                <a:gd name="connsiteY27" fmla="*/ 147134 h 177660"/>
                <a:gd name="connsiteX28" fmla="*/ 76340 w 150483"/>
                <a:gd name="connsiteY28" fmla="*/ 154743 h 177660"/>
                <a:gd name="connsiteX29" fmla="*/ 43242 w 150483"/>
                <a:gd name="connsiteY29" fmla="*/ 147307 h 177660"/>
                <a:gd name="connsiteX30" fmla="*/ 32898 w 150483"/>
                <a:gd name="connsiteY30" fmla="*/ 112682 h 177660"/>
                <a:gd name="connsiteX31" fmla="*/ 43242 w 150483"/>
                <a:gd name="connsiteY31" fmla="*/ 102345 h 177660"/>
                <a:gd name="connsiteX32" fmla="*/ 76340 w 150483"/>
                <a:gd name="connsiteY32" fmla="*/ 95039 h 177660"/>
                <a:gd name="connsiteX33" fmla="*/ 108789 w 150483"/>
                <a:gd name="connsiteY33" fmla="*/ 102648 h 177660"/>
                <a:gd name="connsiteX34" fmla="*/ 118645 w 150483"/>
                <a:gd name="connsiteY34" fmla="*/ 137286 h 177660"/>
                <a:gd name="connsiteX35" fmla="*/ 108789 w 150483"/>
                <a:gd name="connsiteY35" fmla="*/ 147134 h 177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50483" h="177660">
                  <a:moveTo>
                    <a:pt x="126788" y="15620"/>
                  </a:moveTo>
                  <a:cubicBezTo>
                    <a:pt x="119584" y="10172"/>
                    <a:pt x="111402" y="6152"/>
                    <a:pt x="102689" y="3774"/>
                  </a:cubicBezTo>
                  <a:cubicBezTo>
                    <a:pt x="93560" y="1245"/>
                    <a:pt x="84128" y="-22"/>
                    <a:pt x="74653" y="13"/>
                  </a:cubicBezTo>
                  <a:cubicBezTo>
                    <a:pt x="60046" y="-242"/>
                    <a:pt x="45635" y="3402"/>
                    <a:pt x="32902" y="10561"/>
                  </a:cubicBezTo>
                  <a:cubicBezTo>
                    <a:pt x="20653" y="17595"/>
                    <a:pt x="11183" y="28611"/>
                    <a:pt x="6077" y="41776"/>
                  </a:cubicBezTo>
                  <a:lnTo>
                    <a:pt x="29181" y="54313"/>
                  </a:lnTo>
                  <a:cubicBezTo>
                    <a:pt x="32478" y="45822"/>
                    <a:pt x="38422" y="38620"/>
                    <a:pt x="46141" y="33777"/>
                  </a:cubicBezTo>
                  <a:cubicBezTo>
                    <a:pt x="54591" y="28564"/>
                    <a:pt x="64377" y="25922"/>
                    <a:pt x="74307" y="26169"/>
                  </a:cubicBezTo>
                  <a:cubicBezTo>
                    <a:pt x="82216" y="26086"/>
                    <a:pt x="90064" y="27556"/>
                    <a:pt x="97411" y="30492"/>
                  </a:cubicBezTo>
                  <a:cubicBezTo>
                    <a:pt x="104467" y="33254"/>
                    <a:pt x="110511" y="38114"/>
                    <a:pt x="114717" y="44413"/>
                  </a:cubicBezTo>
                  <a:cubicBezTo>
                    <a:pt x="119493" y="52195"/>
                    <a:pt x="121799" y="61235"/>
                    <a:pt x="121336" y="70353"/>
                  </a:cubicBezTo>
                  <a:lnTo>
                    <a:pt x="121336" y="91191"/>
                  </a:lnTo>
                  <a:cubicBezTo>
                    <a:pt x="119792" y="89341"/>
                    <a:pt x="118100" y="87620"/>
                    <a:pt x="116274" y="86046"/>
                  </a:cubicBezTo>
                  <a:cubicBezTo>
                    <a:pt x="105427" y="76738"/>
                    <a:pt x="89809" y="72095"/>
                    <a:pt x="69418" y="72125"/>
                  </a:cubicBezTo>
                  <a:cubicBezTo>
                    <a:pt x="57602" y="71983"/>
                    <a:pt x="45864" y="74053"/>
                    <a:pt x="34805" y="78221"/>
                  </a:cubicBezTo>
                  <a:cubicBezTo>
                    <a:pt x="24950" y="81835"/>
                    <a:pt x="16219" y="87979"/>
                    <a:pt x="9495" y="96033"/>
                  </a:cubicBezTo>
                  <a:cubicBezTo>
                    <a:pt x="3062" y="104191"/>
                    <a:pt x="-291" y="114355"/>
                    <a:pt x="20" y="124740"/>
                  </a:cubicBezTo>
                  <a:cubicBezTo>
                    <a:pt x="-291" y="135133"/>
                    <a:pt x="2997" y="145319"/>
                    <a:pt x="9322" y="153576"/>
                  </a:cubicBezTo>
                  <a:cubicBezTo>
                    <a:pt x="15877" y="161700"/>
                    <a:pt x="24500" y="167912"/>
                    <a:pt x="34286" y="171561"/>
                  </a:cubicBezTo>
                  <a:cubicBezTo>
                    <a:pt x="45124" y="175698"/>
                    <a:pt x="56646" y="177765"/>
                    <a:pt x="68249" y="177657"/>
                  </a:cubicBezTo>
                  <a:cubicBezTo>
                    <a:pt x="88844" y="177657"/>
                    <a:pt x="104709" y="172901"/>
                    <a:pt x="115841" y="163390"/>
                  </a:cubicBezTo>
                  <a:cubicBezTo>
                    <a:pt x="118083" y="161462"/>
                    <a:pt x="120125" y="159322"/>
                    <a:pt x="121942" y="156991"/>
                  </a:cubicBezTo>
                  <a:lnTo>
                    <a:pt x="121942" y="174284"/>
                  </a:lnTo>
                  <a:lnTo>
                    <a:pt x="150454" y="174284"/>
                  </a:lnTo>
                  <a:lnTo>
                    <a:pt x="150454" y="67067"/>
                  </a:lnTo>
                  <a:cubicBezTo>
                    <a:pt x="150770" y="56470"/>
                    <a:pt x="148559" y="45948"/>
                    <a:pt x="144007" y="36372"/>
                  </a:cubicBezTo>
                  <a:cubicBezTo>
                    <a:pt x="139927" y="28231"/>
                    <a:pt x="134034" y="21132"/>
                    <a:pt x="126788" y="15620"/>
                  </a:cubicBezTo>
                  <a:close/>
                  <a:moveTo>
                    <a:pt x="108789" y="147134"/>
                  </a:moveTo>
                  <a:cubicBezTo>
                    <a:pt x="98843" y="152504"/>
                    <a:pt x="87641" y="155132"/>
                    <a:pt x="76340" y="154743"/>
                  </a:cubicBezTo>
                  <a:cubicBezTo>
                    <a:pt x="64853" y="155128"/>
                    <a:pt x="53462" y="152569"/>
                    <a:pt x="43242" y="147307"/>
                  </a:cubicBezTo>
                  <a:cubicBezTo>
                    <a:pt x="30816" y="140602"/>
                    <a:pt x="26183" y="125099"/>
                    <a:pt x="32898" y="112682"/>
                  </a:cubicBezTo>
                  <a:cubicBezTo>
                    <a:pt x="35264" y="108303"/>
                    <a:pt x="38860" y="104710"/>
                    <a:pt x="43242" y="102345"/>
                  </a:cubicBezTo>
                  <a:cubicBezTo>
                    <a:pt x="53487" y="97170"/>
                    <a:pt x="64871" y="94658"/>
                    <a:pt x="76340" y="95039"/>
                  </a:cubicBezTo>
                  <a:cubicBezTo>
                    <a:pt x="87641" y="94649"/>
                    <a:pt x="98843" y="97278"/>
                    <a:pt x="108789" y="102648"/>
                  </a:cubicBezTo>
                  <a:cubicBezTo>
                    <a:pt x="121085" y="109496"/>
                    <a:pt x="125494" y="125003"/>
                    <a:pt x="118645" y="137286"/>
                  </a:cubicBezTo>
                  <a:cubicBezTo>
                    <a:pt x="116339" y="141419"/>
                    <a:pt x="112925" y="144830"/>
                    <a:pt x="108789" y="147134"/>
                  </a:cubicBezTo>
                  <a:close/>
                </a:path>
              </a:pathLst>
            </a:custGeom>
            <a:solidFill>
              <a:srgbClr val="00A443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26" name="Forma libre 39">
              <a:extLst>
                <a:ext uri="{FF2B5EF4-FFF2-40B4-BE49-F238E27FC236}">
                  <a16:creationId xmlns:a16="http://schemas.microsoft.com/office/drawing/2014/main" id="{F3257177-3192-1AFC-197D-4F9E19148926}"/>
                </a:ext>
              </a:extLst>
            </p:cNvPr>
            <p:cNvSpPr/>
            <p:nvPr/>
          </p:nvSpPr>
          <p:spPr>
            <a:xfrm>
              <a:off x="6220942" y="5914542"/>
              <a:ext cx="145738" cy="174412"/>
            </a:xfrm>
            <a:custGeom>
              <a:avLst/>
              <a:gdLst>
                <a:gd name="connsiteX0" fmla="*/ 114783 w 145738"/>
                <a:gd name="connsiteY0" fmla="*/ 8182 h 174412"/>
                <a:gd name="connsiteX1" fmla="*/ 81512 w 145738"/>
                <a:gd name="connsiteY1" fmla="*/ 11 h 174412"/>
                <a:gd name="connsiteX2" fmla="*/ 48241 w 145738"/>
                <a:gd name="connsiteY2" fmla="*/ 9003 h 174412"/>
                <a:gd name="connsiteX3" fmla="*/ 29204 w 145738"/>
                <a:gd name="connsiteY3" fmla="*/ 29625 h 174412"/>
                <a:gd name="connsiteX4" fmla="*/ 29204 w 145738"/>
                <a:gd name="connsiteY4" fmla="*/ 3080 h 174412"/>
                <a:gd name="connsiteX5" fmla="*/ 0 w 145738"/>
                <a:gd name="connsiteY5" fmla="*/ 3080 h 174412"/>
                <a:gd name="connsiteX6" fmla="*/ 0 w 145738"/>
                <a:gd name="connsiteY6" fmla="*/ 174412 h 174412"/>
                <a:gd name="connsiteX7" fmla="*/ 29204 w 145738"/>
                <a:gd name="connsiteY7" fmla="*/ 174412 h 174412"/>
                <a:gd name="connsiteX8" fmla="*/ 29204 w 145738"/>
                <a:gd name="connsiteY8" fmla="*/ 72642 h 174412"/>
                <a:gd name="connsiteX9" fmla="*/ 42184 w 145738"/>
                <a:gd name="connsiteY9" fmla="*/ 38531 h 174412"/>
                <a:gd name="connsiteX10" fmla="*/ 75455 w 145738"/>
                <a:gd name="connsiteY10" fmla="*/ 26167 h 174412"/>
                <a:gd name="connsiteX11" fmla="*/ 105178 w 145738"/>
                <a:gd name="connsiteY11" fmla="*/ 38359 h 174412"/>
                <a:gd name="connsiteX12" fmla="*/ 116514 w 145738"/>
                <a:gd name="connsiteY12" fmla="*/ 71604 h 174412"/>
                <a:gd name="connsiteX13" fmla="*/ 116514 w 145738"/>
                <a:gd name="connsiteY13" fmla="*/ 174412 h 174412"/>
                <a:gd name="connsiteX14" fmla="*/ 145718 w 145738"/>
                <a:gd name="connsiteY14" fmla="*/ 174412 h 174412"/>
                <a:gd name="connsiteX15" fmla="*/ 145718 w 145738"/>
                <a:gd name="connsiteY15" fmla="*/ 67195 h 174412"/>
                <a:gd name="connsiteX16" fmla="*/ 137584 w 145738"/>
                <a:gd name="connsiteY16" fmla="*/ 31571 h 174412"/>
                <a:gd name="connsiteX17" fmla="*/ 114783 w 145738"/>
                <a:gd name="connsiteY17" fmla="*/ 8182 h 174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45738" h="174412">
                  <a:moveTo>
                    <a:pt x="114783" y="8182"/>
                  </a:moveTo>
                  <a:cubicBezTo>
                    <a:pt x="104590" y="2618"/>
                    <a:pt x="93124" y="-197"/>
                    <a:pt x="81512" y="11"/>
                  </a:cubicBezTo>
                  <a:cubicBezTo>
                    <a:pt x="69822" y="6"/>
                    <a:pt x="58335" y="3111"/>
                    <a:pt x="48241" y="9003"/>
                  </a:cubicBezTo>
                  <a:cubicBezTo>
                    <a:pt x="40042" y="13901"/>
                    <a:pt x="33431" y="21065"/>
                    <a:pt x="29204" y="29625"/>
                  </a:cubicBezTo>
                  <a:lnTo>
                    <a:pt x="29204" y="3080"/>
                  </a:lnTo>
                  <a:lnTo>
                    <a:pt x="0" y="3080"/>
                  </a:lnTo>
                  <a:lnTo>
                    <a:pt x="0" y="174412"/>
                  </a:lnTo>
                  <a:lnTo>
                    <a:pt x="29204" y="174412"/>
                  </a:lnTo>
                  <a:lnTo>
                    <a:pt x="29204" y="72642"/>
                  </a:lnTo>
                  <a:cubicBezTo>
                    <a:pt x="28521" y="59953"/>
                    <a:pt x="33236" y="47563"/>
                    <a:pt x="42184" y="38531"/>
                  </a:cubicBezTo>
                  <a:cubicBezTo>
                    <a:pt x="51170" y="30123"/>
                    <a:pt x="63155" y="25669"/>
                    <a:pt x="75455" y="26167"/>
                  </a:cubicBezTo>
                  <a:cubicBezTo>
                    <a:pt x="86656" y="25765"/>
                    <a:pt x="97490" y="30209"/>
                    <a:pt x="105178" y="38359"/>
                  </a:cubicBezTo>
                  <a:cubicBezTo>
                    <a:pt x="113113" y="47558"/>
                    <a:pt x="117175" y="59473"/>
                    <a:pt x="116514" y="71604"/>
                  </a:cubicBezTo>
                  <a:lnTo>
                    <a:pt x="116514" y="174412"/>
                  </a:lnTo>
                  <a:lnTo>
                    <a:pt x="145718" y="174412"/>
                  </a:lnTo>
                  <a:lnTo>
                    <a:pt x="145718" y="67195"/>
                  </a:lnTo>
                  <a:cubicBezTo>
                    <a:pt x="146012" y="54830"/>
                    <a:pt x="143213" y="42587"/>
                    <a:pt x="137584" y="31571"/>
                  </a:cubicBezTo>
                  <a:cubicBezTo>
                    <a:pt x="132440" y="21714"/>
                    <a:pt x="124513" y="13577"/>
                    <a:pt x="114783" y="8182"/>
                  </a:cubicBezTo>
                  <a:close/>
                </a:path>
              </a:pathLst>
            </a:custGeom>
            <a:solidFill>
              <a:srgbClr val="00A443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27" name="Forma libre 40">
              <a:extLst>
                <a:ext uri="{FF2B5EF4-FFF2-40B4-BE49-F238E27FC236}">
                  <a16:creationId xmlns:a16="http://schemas.microsoft.com/office/drawing/2014/main" id="{AE96A16F-D066-DA0F-A55F-7538385D4E06}"/>
                </a:ext>
              </a:extLst>
            </p:cNvPr>
            <p:cNvSpPr/>
            <p:nvPr/>
          </p:nvSpPr>
          <p:spPr>
            <a:xfrm>
              <a:off x="6393516" y="5914530"/>
              <a:ext cx="164456" cy="234706"/>
            </a:xfrm>
            <a:custGeom>
              <a:avLst/>
              <a:gdLst>
                <a:gd name="connsiteX0" fmla="*/ 135172 w 164456"/>
                <a:gd name="connsiteY0" fmla="*/ 34350 h 234706"/>
                <a:gd name="connsiteX1" fmla="*/ 129721 w 164456"/>
                <a:gd name="connsiteY1" fmla="*/ 25487 h 234706"/>
                <a:gd name="connsiteX2" fmla="*/ 108347 w 164456"/>
                <a:gd name="connsiteY2" fmla="*/ 6810 h 234706"/>
                <a:gd name="connsiteX3" fmla="*/ 77413 w 164456"/>
                <a:gd name="connsiteY3" fmla="*/ 23 h 234706"/>
                <a:gd name="connsiteX4" fmla="*/ 46694 w 164456"/>
                <a:gd name="connsiteY4" fmla="*/ 5989 h 234706"/>
                <a:gd name="connsiteX5" fmla="*/ 22076 w 164456"/>
                <a:gd name="connsiteY5" fmla="*/ 22936 h 234706"/>
                <a:gd name="connsiteX6" fmla="*/ 5765 w 164456"/>
                <a:gd name="connsiteY6" fmla="*/ 48876 h 234706"/>
                <a:gd name="connsiteX7" fmla="*/ 11 w 164456"/>
                <a:gd name="connsiteY7" fmla="*/ 81258 h 234706"/>
                <a:gd name="connsiteX8" fmla="*/ 10178 w 164456"/>
                <a:gd name="connsiteY8" fmla="*/ 123150 h 234706"/>
                <a:gd name="connsiteX9" fmla="*/ 77413 w 164456"/>
                <a:gd name="connsiteY9" fmla="*/ 162708 h 234706"/>
                <a:gd name="connsiteX10" fmla="*/ 108347 w 164456"/>
                <a:gd name="connsiteY10" fmla="*/ 155921 h 234706"/>
                <a:gd name="connsiteX11" fmla="*/ 129721 w 164456"/>
                <a:gd name="connsiteY11" fmla="*/ 137244 h 234706"/>
                <a:gd name="connsiteX12" fmla="*/ 135172 w 164456"/>
                <a:gd name="connsiteY12" fmla="*/ 128598 h 234706"/>
                <a:gd name="connsiteX13" fmla="*/ 135172 w 164456"/>
                <a:gd name="connsiteY13" fmla="*/ 154537 h 234706"/>
                <a:gd name="connsiteX14" fmla="*/ 127687 w 164456"/>
                <a:gd name="connsiteY14" fmla="*/ 184801 h 234706"/>
                <a:gd name="connsiteX15" fmla="*/ 107482 w 164456"/>
                <a:gd name="connsiteY15" fmla="*/ 202785 h 234706"/>
                <a:gd name="connsiteX16" fmla="*/ 79489 w 164456"/>
                <a:gd name="connsiteY16" fmla="*/ 208708 h 234706"/>
                <a:gd name="connsiteX17" fmla="*/ 48728 w 164456"/>
                <a:gd name="connsiteY17" fmla="*/ 200062 h 234706"/>
                <a:gd name="connsiteX18" fmla="*/ 26143 w 164456"/>
                <a:gd name="connsiteY18" fmla="*/ 177667 h 234706"/>
                <a:gd name="connsiteX19" fmla="*/ 5462 w 164456"/>
                <a:gd name="connsiteY19" fmla="*/ 194312 h 234706"/>
                <a:gd name="connsiteX20" fmla="*/ 24975 w 164456"/>
                <a:gd name="connsiteY20" fmla="*/ 216361 h 234706"/>
                <a:gd name="connsiteX21" fmla="*/ 50588 w 164456"/>
                <a:gd name="connsiteY21" fmla="*/ 230109 h 234706"/>
                <a:gd name="connsiteX22" fmla="*/ 79489 w 164456"/>
                <a:gd name="connsiteY22" fmla="*/ 234691 h 234706"/>
                <a:gd name="connsiteX23" fmla="*/ 123101 w 164456"/>
                <a:gd name="connsiteY23" fmla="*/ 225353 h 234706"/>
                <a:gd name="connsiteX24" fmla="*/ 153387 w 164456"/>
                <a:gd name="connsiteY24" fmla="*/ 197684 h 234706"/>
                <a:gd name="connsiteX25" fmla="*/ 164419 w 164456"/>
                <a:gd name="connsiteY25" fmla="*/ 153240 h 234706"/>
                <a:gd name="connsiteX26" fmla="*/ 164419 w 164456"/>
                <a:gd name="connsiteY26" fmla="*/ 3092 h 234706"/>
                <a:gd name="connsiteX27" fmla="*/ 135172 w 164456"/>
                <a:gd name="connsiteY27" fmla="*/ 3092 h 234706"/>
                <a:gd name="connsiteX28" fmla="*/ 128725 w 164456"/>
                <a:gd name="connsiteY28" fmla="*/ 109791 h 234706"/>
                <a:gd name="connsiteX29" fmla="*/ 110035 w 164456"/>
                <a:gd name="connsiteY29" fmla="*/ 129160 h 234706"/>
                <a:gd name="connsiteX30" fmla="*/ 82864 w 164456"/>
                <a:gd name="connsiteY30" fmla="*/ 136120 h 234706"/>
                <a:gd name="connsiteX31" fmla="*/ 55520 w 164456"/>
                <a:gd name="connsiteY31" fmla="*/ 129160 h 234706"/>
                <a:gd name="connsiteX32" fmla="*/ 36527 w 164456"/>
                <a:gd name="connsiteY32" fmla="*/ 109791 h 234706"/>
                <a:gd name="connsiteX33" fmla="*/ 29561 w 164456"/>
                <a:gd name="connsiteY33" fmla="*/ 81128 h 234706"/>
                <a:gd name="connsiteX34" fmla="*/ 36527 w 164456"/>
                <a:gd name="connsiteY34" fmla="*/ 52810 h 234706"/>
                <a:gd name="connsiteX35" fmla="*/ 55520 w 164456"/>
                <a:gd name="connsiteY35" fmla="*/ 33269 h 234706"/>
                <a:gd name="connsiteX36" fmla="*/ 82864 w 164456"/>
                <a:gd name="connsiteY36" fmla="*/ 26179 h 234706"/>
                <a:gd name="connsiteX37" fmla="*/ 110035 w 164456"/>
                <a:gd name="connsiteY37" fmla="*/ 33269 h 234706"/>
                <a:gd name="connsiteX38" fmla="*/ 128725 w 164456"/>
                <a:gd name="connsiteY38" fmla="*/ 52810 h 234706"/>
                <a:gd name="connsiteX39" fmla="*/ 135475 w 164456"/>
                <a:gd name="connsiteY39" fmla="*/ 81128 h 234706"/>
                <a:gd name="connsiteX40" fmla="*/ 128725 w 164456"/>
                <a:gd name="connsiteY40" fmla="*/ 109791 h 234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64456" h="234706">
                  <a:moveTo>
                    <a:pt x="135172" y="34350"/>
                  </a:moveTo>
                  <a:cubicBezTo>
                    <a:pt x="133558" y="31276"/>
                    <a:pt x="131737" y="28314"/>
                    <a:pt x="129721" y="25487"/>
                  </a:cubicBezTo>
                  <a:cubicBezTo>
                    <a:pt x="124161" y="17675"/>
                    <a:pt x="116836" y="11276"/>
                    <a:pt x="108347" y="6810"/>
                  </a:cubicBezTo>
                  <a:cubicBezTo>
                    <a:pt x="98738" y="2072"/>
                    <a:pt x="88121" y="-258"/>
                    <a:pt x="77413" y="23"/>
                  </a:cubicBezTo>
                  <a:cubicBezTo>
                    <a:pt x="66873" y="-85"/>
                    <a:pt x="56425" y="1942"/>
                    <a:pt x="46694" y="5989"/>
                  </a:cubicBezTo>
                  <a:cubicBezTo>
                    <a:pt x="37396" y="9863"/>
                    <a:pt x="29012" y="15634"/>
                    <a:pt x="22076" y="22936"/>
                  </a:cubicBezTo>
                  <a:cubicBezTo>
                    <a:pt x="14981" y="30424"/>
                    <a:pt x="9439" y="39240"/>
                    <a:pt x="5765" y="48876"/>
                  </a:cubicBezTo>
                  <a:cubicBezTo>
                    <a:pt x="1828" y="59213"/>
                    <a:pt x="-123" y="70199"/>
                    <a:pt x="11" y="81258"/>
                  </a:cubicBezTo>
                  <a:cubicBezTo>
                    <a:pt x="-222" y="95857"/>
                    <a:pt x="3278" y="110275"/>
                    <a:pt x="10178" y="123150"/>
                  </a:cubicBezTo>
                  <a:cubicBezTo>
                    <a:pt x="23482" y="147806"/>
                    <a:pt x="49381" y="163041"/>
                    <a:pt x="77413" y="162708"/>
                  </a:cubicBezTo>
                  <a:cubicBezTo>
                    <a:pt x="88121" y="162989"/>
                    <a:pt x="98738" y="160659"/>
                    <a:pt x="108347" y="155921"/>
                  </a:cubicBezTo>
                  <a:cubicBezTo>
                    <a:pt x="116836" y="151455"/>
                    <a:pt x="124161" y="145056"/>
                    <a:pt x="129721" y="137244"/>
                  </a:cubicBezTo>
                  <a:cubicBezTo>
                    <a:pt x="131728" y="134486"/>
                    <a:pt x="133545" y="131598"/>
                    <a:pt x="135172" y="128598"/>
                  </a:cubicBezTo>
                  <a:lnTo>
                    <a:pt x="135172" y="154537"/>
                  </a:lnTo>
                  <a:cubicBezTo>
                    <a:pt x="135583" y="165129"/>
                    <a:pt x="132987" y="175618"/>
                    <a:pt x="127687" y="184801"/>
                  </a:cubicBezTo>
                  <a:cubicBezTo>
                    <a:pt x="122885" y="192664"/>
                    <a:pt x="115854" y="198925"/>
                    <a:pt x="107482" y="202785"/>
                  </a:cubicBezTo>
                  <a:cubicBezTo>
                    <a:pt x="98708" y="206815"/>
                    <a:pt x="89146" y="208838"/>
                    <a:pt x="79489" y="208708"/>
                  </a:cubicBezTo>
                  <a:cubicBezTo>
                    <a:pt x="68621" y="208799"/>
                    <a:pt x="57956" y="205799"/>
                    <a:pt x="48728" y="200062"/>
                  </a:cubicBezTo>
                  <a:cubicBezTo>
                    <a:pt x="39577" y="194433"/>
                    <a:pt x="31846" y="186767"/>
                    <a:pt x="26143" y="177667"/>
                  </a:cubicBezTo>
                  <a:lnTo>
                    <a:pt x="5462" y="194312"/>
                  </a:lnTo>
                  <a:cubicBezTo>
                    <a:pt x="10546" y="202803"/>
                    <a:pt x="17161" y="210278"/>
                    <a:pt x="24975" y="216361"/>
                  </a:cubicBezTo>
                  <a:cubicBezTo>
                    <a:pt x="32650" y="222391"/>
                    <a:pt x="41321" y="227043"/>
                    <a:pt x="50588" y="230109"/>
                  </a:cubicBezTo>
                  <a:cubicBezTo>
                    <a:pt x="59916" y="233157"/>
                    <a:pt x="69672" y="234704"/>
                    <a:pt x="79489" y="234691"/>
                  </a:cubicBezTo>
                  <a:cubicBezTo>
                    <a:pt x="94550" y="234955"/>
                    <a:pt x="109472" y="231760"/>
                    <a:pt x="123101" y="225353"/>
                  </a:cubicBezTo>
                  <a:cubicBezTo>
                    <a:pt x="135708" y="219317"/>
                    <a:pt x="146243" y="209690"/>
                    <a:pt x="153387" y="197684"/>
                  </a:cubicBezTo>
                  <a:cubicBezTo>
                    <a:pt x="161062" y="184156"/>
                    <a:pt x="164878" y="168783"/>
                    <a:pt x="164419" y="153240"/>
                  </a:cubicBezTo>
                  <a:lnTo>
                    <a:pt x="164419" y="3092"/>
                  </a:lnTo>
                  <a:lnTo>
                    <a:pt x="135172" y="3092"/>
                  </a:lnTo>
                  <a:close/>
                  <a:moveTo>
                    <a:pt x="128725" y="109791"/>
                  </a:moveTo>
                  <a:cubicBezTo>
                    <a:pt x="124386" y="117832"/>
                    <a:pt x="117918" y="124534"/>
                    <a:pt x="110035" y="129160"/>
                  </a:cubicBezTo>
                  <a:cubicBezTo>
                    <a:pt x="101771" y="133881"/>
                    <a:pt x="92383" y="136284"/>
                    <a:pt x="82864" y="136120"/>
                  </a:cubicBezTo>
                  <a:cubicBezTo>
                    <a:pt x="73294" y="136267"/>
                    <a:pt x="63853" y="133863"/>
                    <a:pt x="55520" y="129160"/>
                  </a:cubicBezTo>
                  <a:cubicBezTo>
                    <a:pt x="47538" y="124555"/>
                    <a:pt x="40970" y="117859"/>
                    <a:pt x="36527" y="109791"/>
                  </a:cubicBezTo>
                  <a:cubicBezTo>
                    <a:pt x="31737" y="101011"/>
                    <a:pt x="29336" y="91127"/>
                    <a:pt x="29561" y="81128"/>
                  </a:cubicBezTo>
                  <a:cubicBezTo>
                    <a:pt x="29362" y="71240"/>
                    <a:pt x="31763" y="61478"/>
                    <a:pt x="36527" y="52810"/>
                  </a:cubicBezTo>
                  <a:cubicBezTo>
                    <a:pt x="40988" y="44713"/>
                    <a:pt x="47547" y="37960"/>
                    <a:pt x="55520" y="33269"/>
                  </a:cubicBezTo>
                  <a:cubicBezTo>
                    <a:pt x="63827" y="28483"/>
                    <a:pt x="73277" y="26032"/>
                    <a:pt x="82864" y="26179"/>
                  </a:cubicBezTo>
                  <a:cubicBezTo>
                    <a:pt x="92400" y="26014"/>
                    <a:pt x="101797" y="28466"/>
                    <a:pt x="110035" y="33269"/>
                  </a:cubicBezTo>
                  <a:cubicBezTo>
                    <a:pt x="117909" y="37986"/>
                    <a:pt x="124364" y="44739"/>
                    <a:pt x="128725" y="52810"/>
                  </a:cubicBezTo>
                  <a:cubicBezTo>
                    <a:pt x="133338" y="61526"/>
                    <a:pt x="135661" y="71271"/>
                    <a:pt x="135475" y="81128"/>
                  </a:cubicBezTo>
                  <a:cubicBezTo>
                    <a:pt x="135687" y="91097"/>
                    <a:pt x="133363" y="100959"/>
                    <a:pt x="128725" y="109791"/>
                  </a:cubicBezTo>
                  <a:close/>
                </a:path>
              </a:pathLst>
            </a:custGeom>
            <a:solidFill>
              <a:srgbClr val="00A443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28" name="Forma libre 41">
              <a:extLst>
                <a:ext uri="{FF2B5EF4-FFF2-40B4-BE49-F238E27FC236}">
                  <a16:creationId xmlns:a16="http://schemas.microsoft.com/office/drawing/2014/main" id="{353460CD-8914-A15B-F285-512A926FE135}"/>
                </a:ext>
              </a:extLst>
            </p:cNvPr>
            <p:cNvSpPr/>
            <p:nvPr/>
          </p:nvSpPr>
          <p:spPr>
            <a:xfrm>
              <a:off x="6595317" y="5914624"/>
              <a:ext cx="87482" cy="174330"/>
            </a:xfrm>
            <a:custGeom>
              <a:avLst/>
              <a:gdLst>
                <a:gd name="connsiteX0" fmla="*/ 48846 w 87482"/>
                <a:gd name="connsiteY0" fmla="*/ 8099 h 174330"/>
                <a:gd name="connsiteX1" fmla="*/ 28988 w 87482"/>
                <a:gd name="connsiteY1" fmla="*/ 32526 h 174330"/>
                <a:gd name="connsiteX2" fmla="*/ 28988 w 87482"/>
                <a:gd name="connsiteY2" fmla="*/ 2998 h 174330"/>
                <a:gd name="connsiteX3" fmla="*/ 0 w 87482"/>
                <a:gd name="connsiteY3" fmla="*/ 2998 h 174330"/>
                <a:gd name="connsiteX4" fmla="*/ 0 w 87482"/>
                <a:gd name="connsiteY4" fmla="*/ 174330 h 174330"/>
                <a:gd name="connsiteX5" fmla="*/ 29204 w 87482"/>
                <a:gd name="connsiteY5" fmla="*/ 174330 h 174330"/>
                <a:gd name="connsiteX6" fmla="*/ 29204 w 87482"/>
                <a:gd name="connsiteY6" fmla="*/ 82460 h 174330"/>
                <a:gd name="connsiteX7" fmla="*/ 40886 w 87482"/>
                <a:gd name="connsiteY7" fmla="*/ 44977 h 174330"/>
                <a:gd name="connsiteX8" fmla="*/ 71171 w 87482"/>
                <a:gd name="connsiteY8" fmla="*/ 30927 h 174330"/>
                <a:gd name="connsiteX9" fmla="*/ 87482 w 87482"/>
                <a:gd name="connsiteY9" fmla="*/ 30927 h 174330"/>
                <a:gd name="connsiteX10" fmla="*/ 87482 w 87482"/>
                <a:gd name="connsiteY10" fmla="*/ 15 h 174330"/>
                <a:gd name="connsiteX11" fmla="*/ 77272 w 87482"/>
                <a:gd name="connsiteY11" fmla="*/ 15 h 174330"/>
                <a:gd name="connsiteX12" fmla="*/ 48846 w 87482"/>
                <a:gd name="connsiteY12" fmla="*/ 8099 h 174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7482" h="174330">
                  <a:moveTo>
                    <a:pt x="48846" y="8099"/>
                  </a:moveTo>
                  <a:cubicBezTo>
                    <a:pt x="40033" y="14187"/>
                    <a:pt x="33146" y="22660"/>
                    <a:pt x="28988" y="32526"/>
                  </a:cubicBezTo>
                  <a:lnTo>
                    <a:pt x="28988" y="2998"/>
                  </a:lnTo>
                  <a:lnTo>
                    <a:pt x="0" y="2998"/>
                  </a:lnTo>
                  <a:lnTo>
                    <a:pt x="0" y="174330"/>
                  </a:lnTo>
                  <a:lnTo>
                    <a:pt x="29204" y="174330"/>
                  </a:lnTo>
                  <a:lnTo>
                    <a:pt x="29204" y="82460"/>
                  </a:lnTo>
                  <a:cubicBezTo>
                    <a:pt x="28520" y="68976"/>
                    <a:pt x="32661" y="55690"/>
                    <a:pt x="40886" y="44977"/>
                  </a:cubicBezTo>
                  <a:cubicBezTo>
                    <a:pt x="48206" y="35794"/>
                    <a:pt x="59425" y="30589"/>
                    <a:pt x="71171" y="30927"/>
                  </a:cubicBezTo>
                  <a:lnTo>
                    <a:pt x="87482" y="30927"/>
                  </a:lnTo>
                  <a:lnTo>
                    <a:pt x="87482" y="15"/>
                  </a:lnTo>
                  <a:lnTo>
                    <a:pt x="77272" y="15"/>
                  </a:lnTo>
                  <a:cubicBezTo>
                    <a:pt x="67195" y="-232"/>
                    <a:pt x="57283" y="2587"/>
                    <a:pt x="48846" y="8099"/>
                  </a:cubicBezTo>
                  <a:close/>
                </a:path>
              </a:pathLst>
            </a:custGeom>
            <a:solidFill>
              <a:srgbClr val="00A443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29" name="Forma libre 42">
              <a:extLst>
                <a:ext uri="{FF2B5EF4-FFF2-40B4-BE49-F238E27FC236}">
                  <a16:creationId xmlns:a16="http://schemas.microsoft.com/office/drawing/2014/main" id="{AC8C356A-95C1-B633-0579-A814FB594AD8}"/>
                </a:ext>
              </a:extLst>
            </p:cNvPr>
            <p:cNvSpPr/>
            <p:nvPr/>
          </p:nvSpPr>
          <p:spPr>
            <a:xfrm>
              <a:off x="6697923" y="5844331"/>
              <a:ext cx="41137" cy="40402"/>
            </a:xfrm>
            <a:custGeom>
              <a:avLst/>
              <a:gdLst>
                <a:gd name="connsiteX0" fmla="*/ 20397 w 41137"/>
                <a:gd name="connsiteY0" fmla="*/ 11 h 40402"/>
                <a:gd name="connsiteX1" fmla="*/ 5773 w 41137"/>
                <a:gd name="connsiteY1" fmla="*/ 5588 h 40402"/>
                <a:gd name="connsiteX2" fmla="*/ 19 w 41137"/>
                <a:gd name="connsiteY2" fmla="*/ 20028 h 40402"/>
                <a:gd name="connsiteX3" fmla="*/ 5773 w 41137"/>
                <a:gd name="connsiteY3" fmla="*/ 34771 h 40402"/>
                <a:gd name="connsiteX4" fmla="*/ 20397 w 41137"/>
                <a:gd name="connsiteY4" fmla="*/ 40391 h 40402"/>
                <a:gd name="connsiteX5" fmla="*/ 35151 w 41137"/>
                <a:gd name="connsiteY5" fmla="*/ 34771 h 40402"/>
                <a:gd name="connsiteX6" fmla="*/ 41121 w 41137"/>
                <a:gd name="connsiteY6" fmla="*/ 20028 h 40402"/>
                <a:gd name="connsiteX7" fmla="*/ 35151 w 41137"/>
                <a:gd name="connsiteY7" fmla="*/ 5588 h 40402"/>
                <a:gd name="connsiteX8" fmla="*/ 20397 w 41137"/>
                <a:gd name="connsiteY8" fmla="*/ 11 h 40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137" h="40402">
                  <a:moveTo>
                    <a:pt x="20397" y="11"/>
                  </a:moveTo>
                  <a:cubicBezTo>
                    <a:pt x="14972" y="-170"/>
                    <a:pt x="9702" y="1840"/>
                    <a:pt x="5773" y="5588"/>
                  </a:cubicBezTo>
                  <a:cubicBezTo>
                    <a:pt x="1914" y="9380"/>
                    <a:pt x="-176" y="14620"/>
                    <a:pt x="19" y="20028"/>
                  </a:cubicBezTo>
                  <a:cubicBezTo>
                    <a:pt x="-223" y="25532"/>
                    <a:pt x="1866" y="30884"/>
                    <a:pt x="5773" y="34771"/>
                  </a:cubicBezTo>
                  <a:cubicBezTo>
                    <a:pt x="9684" y="38545"/>
                    <a:pt x="14963" y="40572"/>
                    <a:pt x="20397" y="40391"/>
                  </a:cubicBezTo>
                  <a:cubicBezTo>
                    <a:pt x="25870" y="40559"/>
                    <a:pt x="31179" y="38536"/>
                    <a:pt x="35151" y="34771"/>
                  </a:cubicBezTo>
                  <a:cubicBezTo>
                    <a:pt x="39174" y="30949"/>
                    <a:pt x="41350" y="25575"/>
                    <a:pt x="41121" y="20028"/>
                  </a:cubicBezTo>
                  <a:cubicBezTo>
                    <a:pt x="41298" y="14581"/>
                    <a:pt x="39122" y="9324"/>
                    <a:pt x="35151" y="5588"/>
                  </a:cubicBezTo>
                  <a:cubicBezTo>
                    <a:pt x="31162" y="1853"/>
                    <a:pt x="25857" y="-149"/>
                    <a:pt x="20397" y="11"/>
                  </a:cubicBezTo>
                  <a:close/>
                </a:path>
              </a:pathLst>
            </a:custGeom>
            <a:solidFill>
              <a:srgbClr val="00A443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30" name="Forma libre 43">
              <a:extLst>
                <a:ext uri="{FF2B5EF4-FFF2-40B4-BE49-F238E27FC236}">
                  <a16:creationId xmlns:a16="http://schemas.microsoft.com/office/drawing/2014/main" id="{B448E1B5-CDBC-234E-FAE8-91CBDB001F00}"/>
                </a:ext>
              </a:extLst>
            </p:cNvPr>
            <p:cNvSpPr/>
            <p:nvPr/>
          </p:nvSpPr>
          <p:spPr>
            <a:xfrm>
              <a:off x="6703696" y="5917622"/>
              <a:ext cx="29204" cy="171332"/>
            </a:xfrm>
            <a:custGeom>
              <a:avLst/>
              <a:gdLst>
                <a:gd name="connsiteX0" fmla="*/ 0 w 29204"/>
                <a:gd name="connsiteY0" fmla="*/ 0 h 171332"/>
                <a:gd name="connsiteX1" fmla="*/ 29204 w 29204"/>
                <a:gd name="connsiteY1" fmla="*/ 0 h 171332"/>
                <a:gd name="connsiteX2" fmla="*/ 29204 w 29204"/>
                <a:gd name="connsiteY2" fmla="*/ 171332 h 171332"/>
                <a:gd name="connsiteX3" fmla="*/ 0 w 29204"/>
                <a:gd name="connsiteY3" fmla="*/ 171332 h 171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04" h="171332">
                  <a:moveTo>
                    <a:pt x="0" y="0"/>
                  </a:moveTo>
                  <a:lnTo>
                    <a:pt x="29204" y="0"/>
                  </a:lnTo>
                  <a:lnTo>
                    <a:pt x="29204" y="171332"/>
                  </a:lnTo>
                  <a:lnTo>
                    <a:pt x="0" y="171332"/>
                  </a:lnTo>
                  <a:close/>
                </a:path>
              </a:pathLst>
            </a:custGeom>
            <a:solidFill>
              <a:srgbClr val="00A443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31" name="Forma libre 44">
              <a:extLst>
                <a:ext uri="{FF2B5EF4-FFF2-40B4-BE49-F238E27FC236}">
                  <a16:creationId xmlns:a16="http://schemas.microsoft.com/office/drawing/2014/main" id="{2C8C4144-9ADC-7AAC-28BE-4BD25FDEDCB4}"/>
                </a:ext>
              </a:extLst>
            </p:cNvPr>
            <p:cNvSpPr/>
            <p:nvPr/>
          </p:nvSpPr>
          <p:spPr>
            <a:xfrm>
              <a:off x="6761261" y="5851476"/>
              <a:ext cx="168453" cy="240577"/>
            </a:xfrm>
            <a:custGeom>
              <a:avLst/>
              <a:gdLst>
                <a:gd name="connsiteX0" fmla="*/ 139250 w 168453"/>
                <a:gd name="connsiteY0" fmla="*/ 98830 h 240577"/>
                <a:gd name="connsiteX1" fmla="*/ 134490 w 168453"/>
                <a:gd name="connsiteY1" fmla="*/ 91092 h 240577"/>
                <a:gd name="connsiteX2" fmla="*/ 111906 w 168453"/>
                <a:gd name="connsiteY2" fmla="*/ 70729 h 240577"/>
                <a:gd name="connsiteX3" fmla="*/ 79500 w 168453"/>
                <a:gd name="connsiteY3" fmla="*/ 63077 h 240577"/>
                <a:gd name="connsiteX4" fmla="*/ 48263 w 168453"/>
                <a:gd name="connsiteY4" fmla="*/ 69389 h 240577"/>
                <a:gd name="connsiteX5" fmla="*/ 22952 w 168453"/>
                <a:gd name="connsiteY5" fmla="*/ 87503 h 240577"/>
                <a:gd name="connsiteX6" fmla="*/ 6166 w 168453"/>
                <a:gd name="connsiteY6" fmla="*/ 115691 h 240577"/>
                <a:gd name="connsiteX7" fmla="*/ 22 w 168453"/>
                <a:gd name="connsiteY7" fmla="*/ 151661 h 240577"/>
                <a:gd name="connsiteX8" fmla="*/ 10752 w 168453"/>
                <a:gd name="connsiteY8" fmla="*/ 198137 h 240577"/>
                <a:gd name="connsiteX9" fmla="*/ 39263 w 168453"/>
                <a:gd name="connsiteY9" fmla="*/ 229351 h 240577"/>
                <a:gd name="connsiteX10" fmla="*/ 79500 w 168453"/>
                <a:gd name="connsiteY10" fmla="*/ 240548 h 240577"/>
                <a:gd name="connsiteX11" fmla="*/ 134490 w 168453"/>
                <a:gd name="connsiteY11" fmla="*/ 212576 h 240577"/>
                <a:gd name="connsiteX12" fmla="*/ 139250 w 168453"/>
                <a:gd name="connsiteY12" fmla="*/ 204794 h 240577"/>
                <a:gd name="connsiteX13" fmla="*/ 139250 w 168453"/>
                <a:gd name="connsiteY13" fmla="*/ 237478 h 240577"/>
                <a:gd name="connsiteX14" fmla="*/ 168454 w 168453"/>
                <a:gd name="connsiteY14" fmla="*/ 237478 h 240577"/>
                <a:gd name="connsiteX15" fmla="*/ 168454 w 168453"/>
                <a:gd name="connsiteY15" fmla="*/ 0 h 240577"/>
                <a:gd name="connsiteX16" fmla="*/ 139250 w 168453"/>
                <a:gd name="connsiteY16" fmla="*/ 0 h 240577"/>
                <a:gd name="connsiteX17" fmla="*/ 124669 w 168453"/>
                <a:gd name="connsiteY17" fmla="*/ 197488 h 240577"/>
                <a:gd name="connsiteX18" fmla="*/ 107363 w 168453"/>
                <a:gd name="connsiteY18" fmla="*/ 209723 h 240577"/>
                <a:gd name="connsiteX19" fmla="*/ 85125 w 168453"/>
                <a:gd name="connsiteY19" fmla="*/ 214046 h 240577"/>
                <a:gd name="connsiteX20" fmla="*/ 45234 w 168453"/>
                <a:gd name="connsiteY20" fmla="*/ 197575 h 240577"/>
                <a:gd name="connsiteX21" fmla="*/ 29788 w 168453"/>
                <a:gd name="connsiteY21" fmla="*/ 151618 h 240577"/>
                <a:gd name="connsiteX22" fmla="*/ 33855 w 168453"/>
                <a:gd name="connsiteY22" fmla="*/ 125678 h 240577"/>
                <a:gd name="connsiteX23" fmla="*/ 45407 w 168453"/>
                <a:gd name="connsiteY23" fmla="*/ 106007 h 240577"/>
                <a:gd name="connsiteX24" fmla="*/ 62713 w 168453"/>
                <a:gd name="connsiteY24" fmla="*/ 93642 h 240577"/>
                <a:gd name="connsiteX25" fmla="*/ 84952 w 168453"/>
                <a:gd name="connsiteY25" fmla="*/ 89319 h 240577"/>
                <a:gd name="connsiteX26" fmla="*/ 124539 w 168453"/>
                <a:gd name="connsiteY26" fmla="*/ 105791 h 240577"/>
                <a:gd name="connsiteX27" fmla="*/ 139985 w 168453"/>
                <a:gd name="connsiteY27" fmla="*/ 151445 h 240577"/>
                <a:gd name="connsiteX28" fmla="*/ 136091 w 168453"/>
                <a:gd name="connsiteY28" fmla="*/ 177731 h 240577"/>
                <a:gd name="connsiteX29" fmla="*/ 124669 w 168453"/>
                <a:gd name="connsiteY29" fmla="*/ 197488 h 240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68453" h="240577">
                  <a:moveTo>
                    <a:pt x="139250" y="98830"/>
                  </a:moveTo>
                  <a:cubicBezTo>
                    <a:pt x="137796" y="96172"/>
                    <a:pt x="136208" y="93586"/>
                    <a:pt x="134490" y="91092"/>
                  </a:cubicBezTo>
                  <a:cubicBezTo>
                    <a:pt x="128641" y="82648"/>
                    <a:pt x="120910" y="75679"/>
                    <a:pt x="111906" y="70729"/>
                  </a:cubicBezTo>
                  <a:cubicBezTo>
                    <a:pt x="101942" y="65433"/>
                    <a:pt x="90779" y="62796"/>
                    <a:pt x="79500" y="63077"/>
                  </a:cubicBezTo>
                  <a:cubicBezTo>
                    <a:pt x="68762" y="63008"/>
                    <a:pt x="58127" y="65156"/>
                    <a:pt x="48263" y="69389"/>
                  </a:cubicBezTo>
                  <a:cubicBezTo>
                    <a:pt x="38597" y="73496"/>
                    <a:pt x="29957" y="79682"/>
                    <a:pt x="22952" y="87503"/>
                  </a:cubicBezTo>
                  <a:cubicBezTo>
                    <a:pt x="15636" y="95761"/>
                    <a:pt x="9938" y="105324"/>
                    <a:pt x="6166" y="115691"/>
                  </a:cubicBezTo>
                  <a:cubicBezTo>
                    <a:pt x="1947" y="127209"/>
                    <a:pt x="-138" y="139396"/>
                    <a:pt x="22" y="151661"/>
                  </a:cubicBezTo>
                  <a:cubicBezTo>
                    <a:pt x="-320" y="167804"/>
                    <a:pt x="3366" y="183775"/>
                    <a:pt x="10752" y="198137"/>
                  </a:cubicBezTo>
                  <a:cubicBezTo>
                    <a:pt x="17311" y="210890"/>
                    <a:pt x="27153" y="221664"/>
                    <a:pt x="39263" y="229351"/>
                  </a:cubicBezTo>
                  <a:cubicBezTo>
                    <a:pt x="51317" y="236873"/>
                    <a:pt x="65288" y="240764"/>
                    <a:pt x="79500" y="240548"/>
                  </a:cubicBezTo>
                  <a:cubicBezTo>
                    <a:pt x="101406" y="241205"/>
                    <a:pt x="122134" y="230661"/>
                    <a:pt x="134490" y="212576"/>
                  </a:cubicBezTo>
                  <a:cubicBezTo>
                    <a:pt x="136208" y="210064"/>
                    <a:pt x="137796" y="207466"/>
                    <a:pt x="139250" y="204794"/>
                  </a:cubicBezTo>
                  <a:lnTo>
                    <a:pt x="139250" y="237478"/>
                  </a:lnTo>
                  <a:lnTo>
                    <a:pt x="168454" y="237478"/>
                  </a:lnTo>
                  <a:lnTo>
                    <a:pt x="168454" y="0"/>
                  </a:lnTo>
                  <a:lnTo>
                    <a:pt x="139250" y="0"/>
                  </a:lnTo>
                  <a:close/>
                  <a:moveTo>
                    <a:pt x="124669" y="197488"/>
                  </a:moveTo>
                  <a:cubicBezTo>
                    <a:pt x="119819" y="202728"/>
                    <a:pt x="113922" y="206896"/>
                    <a:pt x="107363" y="209723"/>
                  </a:cubicBezTo>
                  <a:cubicBezTo>
                    <a:pt x="100319" y="212645"/>
                    <a:pt x="92753" y="214120"/>
                    <a:pt x="85125" y="214046"/>
                  </a:cubicBezTo>
                  <a:cubicBezTo>
                    <a:pt x="70073" y="214561"/>
                    <a:pt x="55531" y="208556"/>
                    <a:pt x="45234" y="197575"/>
                  </a:cubicBezTo>
                  <a:cubicBezTo>
                    <a:pt x="34937" y="186593"/>
                    <a:pt x="29788" y="171276"/>
                    <a:pt x="29788" y="151618"/>
                  </a:cubicBezTo>
                  <a:cubicBezTo>
                    <a:pt x="29663" y="142803"/>
                    <a:pt x="31039" y="134031"/>
                    <a:pt x="33855" y="125678"/>
                  </a:cubicBezTo>
                  <a:cubicBezTo>
                    <a:pt x="36386" y="118432"/>
                    <a:pt x="40310" y="111749"/>
                    <a:pt x="45407" y="106007"/>
                  </a:cubicBezTo>
                  <a:cubicBezTo>
                    <a:pt x="50149" y="100616"/>
                    <a:pt x="56072" y="96384"/>
                    <a:pt x="62713" y="93642"/>
                  </a:cubicBezTo>
                  <a:cubicBezTo>
                    <a:pt x="69774" y="90768"/>
                    <a:pt x="77328" y="89297"/>
                    <a:pt x="84952" y="89319"/>
                  </a:cubicBezTo>
                  <a:cubicBezTo>
                    <a:pt x="99904" y="88852"/>
                    <a:pt x="114333" y="94857"/>
                    <a:pt x="124539" y="105791"/>
                  </a:cubicBezTo>
                  <a:cubicBezTo>
                    <a:pt x="134837" y="116772"/>
                    <a:pt x="139985" y="131990"/>
                    <a:pt x="139985" y="151445"/>
                  </a:cubicBezTo>
                  <a:cubicBezTo>
                    <a:pt x="140106" y="160360"/>
                    <a:pt x="138791" y="169235"/>
                    <a:pt x="136091" y="177731"/>
                  </a:cubicBezTo>
                  <a:cubicBezTo>
                    <a:pt x="133763" y="185067"/>
                    <a:pt x="129865" y="191807"/>
                    <a:pt x="124669" y="197488"/>
                  </a:cubicBezTo>
                  <a:close/>
                </a:path>
              </a:pathLst>
            </a:custGeom>
            <a:solidFill>
              <a:srgbClr val="00A443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32" name="Forma libre 45">
              <a:extLst>
                <a:ext uri="{FF2B5EF4-FFF2-40B4-BE49-F238E27FC236}">
                  <a16:creationId xmlns:a16="http://schemas.microsoft.com/office/drawing/2014/main" id="{E2FB9899-7CF5-E69E-A2C6-911AB4399F89}"/>
                </a:ext>
              </a:extLst>
            </p:cNvPr>
            <p:cNvSpPr/>
            <p:nvPr/>
          </p:nvSpPr>
          <p:spPr>
            <a:xfrm>
              <a:off x="7038635" y="5914507"/>
              <a:ext cx="161790" cy="177526"/>
            </a:xfrm>
            <a:custGeom>
              <a:avLst/>
              <a:gdLst>
                <a:gd name="connsiteX0" fmla="*/ 45926 w 161790"/>
                <a:gd name="connsiteY0" fmla="*/ 42284 h 177526"/>
                <a:gd name="connsiteX1" fmla="*/ 63232 w 161790"/>
                <a:gd name="connsiteY1" fmla="*/ 30266 h 177526"/>
                <a:gd name="connsiteX2" fmla="*/ 83956 w 161790"/>
                <a:gd name="connsiteY2" fmla="*/ 26202 h 177526"/>
                <a:gd name="connsiteX3" fmla="*/ 115367 w 161790"/>
                <a:gd name="connsiteY3" fmla="*/ 34502 h 177526"/>
                <a:gd name="connsiteX4" fmla="*/ 136999 w 161790"/>
                <a:gd name="connsiteY4" fmla="*/ 63166 h 177526"/>
                <a:gd name="connsiteX5" fmla="*/ 161790 w 161790"/>
                <a:gd name="connsiteY5" fmla="*/ 50974 h 177526"/>
                <a:gd name="connsiteX6" fmla="*/ 142278 w 161790"/>
                <a:gd name="connsiteY6" fmla="*/ 20711 h 177526"/>
                <a:gd name="connsiteX7" fmla="*/ 114804 w 161790"/>
                <a:gd name="connsiteY7" fmla="*/ 4758 h 177526"/>
                <a:gd name="connsiteX8" fmla="*/ 83913 w 161790"/>
                <a:gd name="connsiteY8" fmla="*/ 2 h 177526"/>
                <a:gd name="connsiteX9" fmla="*/ 50988 w 161790"/>
                <a:gd name="connsiteY9" fmla="*/ 6444 h 177526"/>
                <a:gd name="connsiteX10" fmla="*/ 24163 w 161790"/>
                <a:gd name="connsiteY10" fmla="*/ 24775 h 177526"/>
                <a:gd name="connsiteX11" fmla="*/ 6338 w 161790"/>
                <a:gd name="connsiteY11" fmla="*/ 52790 h 177526"/>
                <a:gd name="connsiteX12" fmla="*/ 21 w 161790"/>
                <a:gd name="connsiteY12" fmla="*/ 88587 h 177526"/>
                <a:gd name="connsiteX13" fmla="*/ 10968 w 161790"/>
                <a:gd name="connsiteY13" fmla="*/ 134932 h 177526"/>
                <a:gd name="connsiteX14" fmla="*/ 41253 w 161790"/>
                <a:gd name="connsiteY14" fmla="*/ 166319 h 177526"/>
                <a:gd name="connsiteX15" fmla="*/ 84043 w 161790"/>
                <a:gd name="connsiteY15" fmla="*/ 177517 h 177526"/>
                <a:gd name="connsiteX16" fmla="*/ 114934 w 161790"/>
                <a:gd name="connsiteY16" fmla="*/ 172761 h 177526"/>
                <a:gd name="connsiteX17" fmla="*/ 142278 w 161790"/>
                <a:gd name="connsiteY17" fmla="*/ 156462 h 177526"/>
                <a:gd name="connsiteX18" fmla="*/ 161790 w 161790"/>
                <a:gd name="connsiteY18" fmla="*/ 126632 h 177526"/>
                <a:gd name="connsiteX19" fmla="*/ 136999 w 161790"/>
                <a:gd name="connsiteY19" fmla="*/ 114397 h 177526"/>
                <a:gd name="connsiteX20" fmla="*/ 115367 w 161790"/>
                <a:gd name="connsiteY20" fmla="*/ 142585 h 177526"/>
                <a:gd name="connsiteX21" fmla="*/ 83956 w 161790"/>
                <a:gd name="connsiteY21" fmla="*/ 151231 h 177526"/>
                <a:gd name="connsiteX22" fmla="*/ 37446 w 161790"/>
                <a:gd name="connsiteY22" fmla="*/ 123043 h 177526"/>
                <a:gd name="connsiteX23" fmla="*/ 29961 w 161790"/>
                <a:gd name="connsiteY23" fmla="*/ 88803 h 177526"/>
                <a:gd name="connsiteX24" fmla="*/ 34288 w 161790"/>
                <a:gd name="connsiteY24" fmla="*/ 62171 h 177526"/>
                <a:gd name="connsiteX25" fmla="*/ 45926 w 161790"/>
                <a:gd name="connsiteY25" fmla="*/ 42284 h 177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61790" h="177526">
                  <a:moveTo>
                    <a:pt x="45926" y="42284"/>
                  </a:moveTo>
                  <a:cubicBezTo>
                    <a:pt x="50772" y="37088"/>
                    <a:pt x="56669" y="32989"/>
                    <a:pt x="63232" y="30266"/>
                  </a:cubicBezTo>
                  <a:cubicBezTo>
                    <a:pt x="69800" y="27546"/>
                    <a:pt x="76848" y="26167"/>
                    <a:pt x="83956" y="26202"/>
                  </a:cubicBezTo>
                  <a:cubicBezTo>
                    <a:pt x="94993" y="26007"/>
                    <a:pt x="105870" y="28882"/>
                    <a:pt x="115367" y="34502"/>
                  </a:cubicBezTo>
                  <a:cubicBezTo>
                    <a:pt x="125603" y="41346"/>
                    <a:pt x="133227" y="51450"/>
                    <a:pt x="136999" y="63166"/>
                  </a:cubicBezTo>
                  <a:lnTo>
                    <a:pt x="161790" y="50974"/>
                  </a:lnTo>
                  <a:cubicBezTo>
                    <a:pt x="157814" y="39465"/>
                    <a:pt x="151121" y="29085"/>
                    <a:pt x="142278" y="20711"/>
                  </a:cubicBezTo>
                  <a:cubicBezTo>
                    <a:pt x="134378" y="13474"/>
                    <a:pt x="125006" y="8035"/>
                    <a:pt x="114804" y="4758"/>
                  </a:cubicBezTo>
                  <a:cubicBezTo>
                    <a:pt x="104814" y="1589"/>
                    <a:pt x="94396" y="-15"/>
                    <a:pt x="83913" y="2"/>
                  </a:cubicBezTo>
                  <a:cubicBezTo>
                    <a:pt x="72616" y="-84"/>
                    <a:pt x="61419" y="2108"/>
                    <a:pt x="50988" y="6444"/>
                  </a:cubicBezTo>
                  <a:cubicBezTo>
                    <a:pt x="40894" y="10672"/>
                    <a:pt x="31769" y="16911"/>
                    <a:pt x="24163" y="24775"/>
                  </a:cubicBezTo>
                  <a:cubicBezTo>
                    <a:pt x="16376" y="32803"/>
                    <a:pt x="10310" y="42336"/>
                    <a:pt x="6338" y="52790"/>
                  </a:cubicBezTo>
                  <a:cubicBezTo>
                    <a:pt x="2007" y="64221"/>
                    <a:pt x="-134" y="76365"/>
                    <a:pt x="21" y="88587"/>
                  </a:cubicBezTo>
                  <a:cubicBezTo>
                    <a:pt x="-320" y="104713"/>
                    <a:pt x="3444" y="120661"/>
                    <a:pt x="10968" y="134932"/>
                  </a:cubicBezTo>
                  <a:cubicBezTo>
                    <a:pt x="17981" y="147980"/>
                    <a:pt x="28460" y="158840"/>
                    <a:pt x="41253" y="166319"/>
                  </a:cubicBezTo>
                  <a:cubicBezTo>
                    <a:pt x="54233" y="173868"/>
                    <a:pt x="69025" y="177742"/>
                    <a:pt x="84043" y="177517"/>
                  </a:cubicBezTo>
                  <a:cubicBezTo>
                    <a:pt x="94526" y="177534"/>
                    <a:pt x="104944" y="175930"/>
                    <a:pt x="114934" y="172761"/>
                  </a:cubicBezTo>
                  <a:cubicBezTo>
                    <a:pt x="125154" y="169441"/>
                    <a:pt x="134499" y="163873"/>
                    <a:pt x="142278" y="156462"/>
                  </a:cubicBezTo>
                  <a:cubicBezTo>
                    <a:pt x="150970" y="148131"/>
                    <a:pt x="157641" y="137928"/>
                    <a:pt x="161790" y="126632"/>
                  </a:cubicBezTo>
                  <a:lnTo>
                    <a:pt x="136999" y="114397"/>
                  </a:lnTo>
                  <a:cubicBezTo>
                    <a:pt x="133067" y="125905"/>
                    <a:pt x="125469" y="135806"/>
                    <a:pt x="115367" y="142585"/>
                  </a:cubicBezTo>
                  <a:cubicBezTo>
                    <a:pt x="105918" y="148361"/>
                    <a:pt x="95032" y="151357"/>
                    <a:pt x="83956" y="151231"/>
                  </a:cubicBezTo>
                  <a:cubicBezTo>
                    <a:pt x="64331" y="151504"/>
                    <a:pt x="46272" y="140561"/>
                    <a:pt x="37446" y="123043"/>
                  </a:cubicBezTo>
                  <a:cubicBezTo>
                    <a:pt x="32150" y="112425"/>
                    <a:pt x="29580" y="100662"/>
                    <a:pt x="29961" y="88803"/>
                  </a:cubicBezTo>
                  <a:cubicBezTo>
                    <a:pt x="29849" y="79741"/>
                    <a:pt x="31315" y="70731"/>
                    <a:pt x="34288" y="62171"/>
                  </a:cubicBezTo>
                  <a:cubicBezTo>
                    <a:pt x="36749" y="54809"/>
                    <a:pt x="40713" y="48038"/>
                    <a:pt x="45926" y="42284"/>
                  </a:cubicBezTo>
                  <a:close/>
                </a:path>
              </a:pathLst>
            </a:custGeom>
            <a:solidFill>
              <a:srgbClr val="00A443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33" name="Forma libre 46">
              <a:extLst>
                <a:ext uri="{FF2B5EF4-FFF2-40B4-BE49-F238E27FC236}">
                  <a16:creationId xmlns:a16="http://schemas.microsoft.com/office/drawing/2014/main" id="{72102445-8217-1A70-99F4-2AEB7BB930B8}"/>
                </a:ext>
              </a:extLst>
            </p:cNvPr>
            <p:cNvSpPr/>
            <p:nvPr/>
          </p:nvSpPr>
          <p:spPr>
            <a:xfrm>
              <a:off x="7217537" y="5914541"/>
              <a:ext cx="172715" cy="177674"/>
            </a:xfrm>
            <a:custGeom>
              <a:avLst/>
              <a:gdLst>
                <a:gd name="connsiteX0" fmla="*/ 130596 w 172715"/>
                <a:gd name="connsiteY0" fmla="*/ 11209 h 177674"/>
                <a:gd name="connsiteX1" fmla="*/ 86249 w 172715"/>
                <a:gd name="connsiteY1" fmla="*/ 11 h 177674"/>
                <a:gd name="connsiteX2" fmla="*/ 52156 w 172715"/>
                <a:gd name="connsiteY2" fmla="*/ 6323 h 177674"/>
                <a:gd name="connsiteX3" fmla="*/ 24639 w 172715"/>
                <a:gd name="connsiteY3" fmla="*/ 24438 h 177674"/>
                <a:gd name="connsiteX4" fmla="*/ 6468 w 172715"/>
                <a:gd name="connsiteY4" fmla="*/ 52799 h 177674"/>
                <a:gd name="connsiteX5" fmla="*/ 21 w 172715"/>
                <a:gd name="connsiteY5" fmla="*/ 88596 h 177674"/>
                <a:gd name="connsiteX6" fmla="*/ 11227 w 172715"/>
                <a:gd name="connsiteY6" fmla="*/ 135244 h 177674"/>
                <a:gd name="connsiteX7" fmla="*/ 41946 w 172715"/>
                <a:gd name="connsiteY7" fmla="*/ 166631 h 177674"/>
                <a:gd name="connsiteX8" fmla="*/ 86292 w 172715"/>
                <a:gd name="connsiteY8" fmla="*/ 177655 h 177674"/>
                <a:gd name="connsiteX9" fmla="*/ 120905 w 172715"/>
                <a:gd name="connsiteY9" fmla="*/ 171214 h 177674"/>
                <a:gd name="connsiteX10" fmla="*/ 148248 w 172715"/>
                <a:gd name="connsiteY10" fmla="*/ 152883 h 177674"/>
                <a:gd name="connsiteX11" fmla="*/ 166247 w 172715"/>
                <a:gd name="connsiteY11" fmla="*/ 124738 h 177674"/>
                <a:gd name="connsiteX12" fmla="*/ 172693 w 172715"/>
                <a:gd name="connsiteY12" fmla="*/ 88422 h 177674"/>
                <a:gd name="connsiteX13" fmla="*/ 161488 w 172715"/>
                <a:gd name="connsiteY13" fmla="*/ 42077 h 177674"/>
                <a:gd name="connsiteX14" fmla="*/ 130596 w 172715"/>
                <a:gd name="connsiteY14" fmla="*/ 11209 h 177674"/>
                <a:gd name="connsiteX15" fmla="*/ 138730 w 172715"/>
                <a:gd name="connsiteY15" fmla="*/ 114968 h 177674"/>
                <a:gd name="connsiteX16" fmla="*/ 126832 w 172715"/>
                <a:gd name="connsiteY16" fmla="*/ 134812 h 177674"/>
                <a:gd name="connsiteX17" fmla="*/ 108834 w 172715"/>
                <a:gd name="connsiteY17" fmla="*/ 147219 h 177674"/>
                <a:gd name="connsiteX18" fmla="*/ 86249 w 172715"/>
                <a:gd name="connsiteY18" fmla="*/ 151543 h 177674"/>
                <a:gd name="connsiteX19" fmla="*/ 57391 w 172715"/>
                <a:gd name="connsiteY19" fmla="*/ 144063 h 177674"/>
                <a:gd name="connsiteX20" fmla="*/ 37186 w 172715"/>
                <a:gd name="connsiteY20" fmla="*/ 122447 h 177674"/>
                <a:gd name="connsiteX21" fmla="*/ 29874 w 172715"/>
                <a:gd name="connsiteY21" fmla="*/ 88682 h 177674"/>
                <a:gd name="connsiteX22" fmla="*/ 34201 w 172715"/>
                <a:gd name="connsiteY22" fmla="*/ 62742 h 177674"/>
                <a:gd name="connsiteX23" fmla="*/ 46056 w 172715"/>
                <a:gd name="connsiteY23" fmla="*/ 43071 h 177674"/>
                <a:gd name="connsiteX24" fmla="*/ 64054 w 172715"/>
                <a:gd name="connsiteY24" fmla="*/ 30879 h 177674"/>
                <a:gd name="connsiteX25" fmla="*/ 86292 w 172715"/>
                <a:gd name="connsiteY25" fmla="*/ 26556 h 177674"/>
                <a:gd name="connsiteX26" fmla="*/ 115323 w 172715"/>
                <a:gd name="connsiteY26" fmla="*/ 34036 h 177674"/>
                <a:gd name="connsiteX27" fmla="*/ 135528 w 172715"/>
                <a:gd name="connsiteY27" fmla="*/ 55652 h 177674"/>
                <a:gd name="connsiteX28" fmla="*/ 143013 w 172715"/>
                <a:gd name="connsiteY28" fmla="*/ 88898 h 177674"/>
                <a:gd name="connsiteX29" fmla="*/ 138773 w 172715"/>
                <a:gd name="connsiteY29" fmla="*/ 114881 h 177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72715" h="177674">
                  <a:moveTo>
                    <a:pt x="130596" y="11209"/>
                  </a:moveTo>
                  <a:cubicBezTo>
                    <a:pt x="117063" y="3630"/>
                    <a:pt x="101760" y="-235"/>
                    <a:pt x="86249" y="11"/>
                  </a:cubicBezTo>
                  <a:cubicBezTo>
                    <a:pt x="74585" y="-84"/>
                    <a:pt x="63011" y="2060"/>
                    <a:pt x="52156" y="6323"/>
                  </a:cubicBezTo>
                  <a:cubicBezTo>
                    <a:pt x="41803" y="10348"/>
                    <a:pt x="32423" y="16522"/>
                    <a:pt x="24639" y="24438"/>
                  </a:cubicBezTo>
                  <a:cubicBezTo>
                    <a:pt x="16700" y="32544"/>
                    <a:pt x="10513" y="42198"/>
                    <a:pt x="6468" y="52799"/>
                  </a:cubicBezTo>
                  <a:cubicBezTo>
                    <a:pt x="2098" y="64221"/>
                    <a:pt x="-91" y="76365"/>
                    <a:pt x="21" y="88596"/>
                  </a:cubicBezTo>
                  <a:cubicBezTo>
                    <a:pt x="-325" y="104851"/>
                    <a:pt x="3535" y="120916"/>
                    <a:pt x="11227" y="135244"/>
                  </a:cubicBezTo>
                  <a:cubicBezTo>
                    <a:pt x="18349" y="148356"/>
                    <a:pt x="28988" y="159225"/>
                    <a:pt x="41946" y="166631"/>
                  </a:cubicBezTo>
                  <a:cubicBezTo>
                    <a:pt x="55483" y="174179"/>
                    <a:pt x="70790" y="177984"/>
                    <a:pt x="86292" y="177655"/>
                  </a:cubicBezTo>
                  <a:cubicBezTo>
                    <a:pt x="98138" y="177789"/>
                    <a:pt x="109898" y="175602"/>
                    <a:pt x="120905" y="171214"/>
                  </a:cubicBezTo>
                  <a:cubicBezTo>
                    <a:pt x="131189" y="167054"/>
                    <a:pt x="140500" y="160816"/>
                    <a:pt x="148248" y="152883"/>
                  </a:cubicBezTo>
                  <a:cubicBezTo>
                    <a:pt x="156053" y="144785"/>
                    <a:pt x="162171" y="135218"/>
                    <a:pt x="166247" y="124738"/>
                  </a:cubicBezTo>
                  <a:cubicBezTo>
                    <a:pt x="170669" y="113147"/>
                    <a:pt x="172853" y="100826"/>
                    <a:pt x="172693" y="88422"/>
                  </a:cubicBezTo>
                  <a:cubicBezTo>
                    <a:pt x="173044" y="72266"/>
                    <a:pt x="169180" y="56292"/>
                    <a:pt x="161488" y="42077"/>
                  </a:cubicBezTo>
                  <a:cubicBezTo>
                    <a:pt x="154193" y="29167"/>
                    <a:pt x="143515" y="18497"/>
                    <a:pt x="130596" y="11209"/>
                  </a:cubicBezTo>
                  <a:close/>
                  <a:moveTo>
                    <a:pt x="138730" y="114968"/>
                  </a:moveTo>
                  <a:cubicBezTo>
                    <a:pt x="136169" y="122330"/>
                    <a:pt x="132119" y="129083"/>
                    <a:pt x="126832" y="134812"/>
                  </a:cubicBezTo>
                  <a:cubicBezTo>
                    <a:pt x="121805" y="140203"/>
                    <a:pt x="115661" y="144435"/>
                    <a:pt x="108834" y="147219"/>
                  </a:cubicBezTo>
                  <a:cubicBezTo>
                    <a:pt x="101660" y="150125"/>
                    <a:pt x="93989" y="151590"/>
                    <a:pt x="86249" y="151543"/>
                  </a:cubicBezTo>
                  <a:cubicBezTo>
                    <a:pt x="76134" y="151672"/>
                    <a:pt x="66170" y="149091"/>
                    <a:pt x="57391" y="144063"/>
                  </a:cubicBezTo>
                  <a:cubicBezTo>
                    <a:pt x="48699" y="138971"/>
                    <a:pt x="41681" y="131461"/>
                    <a:pt x="37186" y="122447"/>
                  </a:cubicBezTo>
                  <a:cubicBezTo>
                    <a:pt x="32077" y="111941"/>
                    <a:pt x="29567" y="100359"/>
                    <a:pt x="29874" y="88682"/>
                  </a:cubicBezTo>
                  <a:cubicBezTo>
                    <a:pt x="29775" y="79850"/>
                    <a:pt x="31242" y="71064"/>
                    <a:pt x="34201" y="62742"/>
                  </a:cubicBezTo>
                  <a:cubicBezTo>
                    <a:pt x="36801" y="55462"/>
                    <a:pt x="40829" y="48774"/>
                    <a:pt x="46056" y="43071"/>
                  </a:cubicBezTo>
                  <a:cubicBezTo>
                    <a:pt x="51066" y="37715"/>
                    <a:pt x="57218" y="33547"/>
                    <a:pt x="64054" y="30879"/>
                  </a:cubicBezTo>
                  <a:cubicBezTo>
                    <a:pt x="71128" y="28043"/>
                    <a:pt x="78673" y="26578"/>
                    <a:pt x="86292" y="26556"/>
                  </a:cubicBezTo>
                  <a:cubicBezTo>
                    <a:pt x="96468" y="26379"/>
                    <a:pt x="106502" y="28964"/>
                    <a:pt x="115323" y="34036"/>
                  </a:cubicBezTo>
                  <a:cubicBezTo>
                    <a:pt x="123972" y="39180"/>
                    <a:pt x="130981" y="46677"/>
                    <a:pt x="135528" y="55652"/>
                  </a:cubicBezTo>
                  <a:cubicBezTo>
                    <a:pt x="140750" y="65941"/>
                    <a:pt x="143325" y="77368"/>
                    <a:pt x="143013" y="88898"/>
                  </a:cubicBezTo>
                  <a:cubicBezTo>
                    <a:pt x="143100" y="97739"/>
                    <a:pt x="141663" y="106528"/>
                    <a:pt x="138773" y="114881"/>
                  </a:cubicBezTo>
                  <a:close/>
                </a:path>
              </a:pathLst>
            </a:custGeom>
            <a:solidFill>
              <a:srgbClr val="00A443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34" name="Forma libre 47">
              <a:extLst>
                <a:ext uri="{FF2B5EF4-FFF2-40B4-BE49-F238E27FC236}">
                  <a16:creationId xmlns:a16="http://schemas.microsoft.com/office/drawing/2014/main" id="{5858A7F2-8646-D9EA-6DAC-365A05A88E49}"/>
                </a:ext>
              </a:extLst>
            </p:cNvPr>
            <p:cNvSpPr/>
            <p:nvPr/>
          </p:nvSpPr>
          <p:spPr>
            <a:xfrm>
              <a:off x="7418396" y="5914449"/>
              <a:ext cx="240657" cy="174505"/>
            </a:xfrm>
            <a:custGeom>
              <a:avLst/>
              <a:gdLst>
                <a:gd name="connsiteX0" fmla="*/ 211394 w 240657"/>
                <a:gd name="connsiteY0" fmla="*/ 8275 h 174505"/>
                <a:gd name="connsiteX1" fmla="*/ 180157 w 240657"/>
                <a:gd name="connsiteY1" fmla="*/ 104 h 174505"/>
                <a:gd name="connsiteX2" fmla="*/ 146713 w 240657"/>
                <a:gd name="connsiteY2" fmla="*/ 9961 h 174505"/>
                <a:gd name="connsiteX3" fmla="*/ 128411 w 240657"/>
                <a:gd name="connsiteY3" fmla="*/ 32528 h 174505"/>
                <a:gd name="connsiteX4" fmla="*/ 51793 w 240657"/>
                <a:gd name="connsiteY4" fmla="*/ 5676 h 174505"/>
                <a:gd name="connsiteX5" fmla="*/ 46207 w 240657"/>
                <a:gd name="connsiteY5" fmla="*/ 8750 h 174505"/>
                <a:gd name="connsiteX6" fmla="*/ 29204 w 240657"/>
                <a:gd name="connsiteY6" fmla="*/ 27989 h 174505"/>
                <a:gd name="connsiteX7" fmla="*/ 29204 w 240657"/>
                <a:gd name="connsiteY7" fmla="*/ 3173 h 174505"/>
                <a:gd name="connsiteX8" fmla="*/ 0 w 240657"/>
                <a:gd name="connsiteY8" fmla="*/ 3173 h 174505"/>
                <a:gd name="connsiteX9" fmla="*/ 0 w 240657"/>
                <a:gd name="connsiteY9" fmla="*/ 174505 h 174505"/>
                <a:gd name="connsiteX10" fmla="*/ 29247 w 240657"/>
                <a:gd name="connsiteY10" fmla="*/ 174505 h 174505"/>
                <a:gd name="connsiteX11" fmla="*/ 29247 w 240657"/>
                <a:gd name="connsiteY11" fmla="*/ 70357 h 174505"/>
                <a:gd name="connsiteX12" fmla="*/ 34526 w 240657"/>
                <a:gd name="connsiteY12" fmla="*/ 46622 h 174505"/>
                <a:gd name="connsiteX13" fmla="*/ 48760 w 240657"/>
                <a:gd name="connsiteY13" fmla="*/ 31491 h 174505"/>
                <a:gd name="connsiteX14" fmla="*/ 69657 w 240657"/>
                <a:gd name="connsiteY14" fmla="*/ 26260 h 174505"/>
                <a:gd name="connsiteX15" fmla="*/ 95617 w 240657"/>
                <a:gd name="connsiteY15" fmla="*/ 37630 h 174505"/>
                <a:gd name="connsiteX16" fmla="*/ 105654 w 240657"/>
                <a:gd name="connsiteY16" fmla="*/ 70011 h 174505"/>
                <a:gd name="connsiteX17" fmla="*/ 105654 w 240657"/>
                <a:gd name="connsiteY17" fmla="*/ 174505 h 174505"/>
                <a:gd name="connsiteX18" fmla="*/ 134858 w 240657"/>
                <a:gd name="connsiteY18" fmla="*/ 174505 h 174505"/>
                <a:gd name="connsiteX19" fmla="*/ 134858 w 240657"/>
                <a:gd name="connsiteY19" fmla="*/ 70357 h 174505"/>
                <a:gd name="connsiteX20" fmla="*/ 146237 w 240657"/>
                <a:gd name="connsiteY20" fmla="*/ 37760 h 174505"/>
                <a:gd name="connsiteX21" fmla="*/ 175268 w 240657"/>
                <a:gd name="connsiteY21" fmla="*/ 26260 h 174505"/>
                <a:gd name="connsiteX22" fmla="*/ 201227 w 240657"/>
                <a:gd name="connsiteY22" fmla="*/ 37630 h 174505"/>
                <a:gd name="connsiteX23" fmla="*/ 211438 w 240657"/>
                <a:gd name="connsiteY23" fmla="*/ 70011 h 174505"/>
                <a:gd name="connsiteX24" fmla="*/ 211438 w 240657"/>
                <a:gd name="connsiteY24" fmla="*/ 174505 h 174505"/>
                <a:gd name="connsiteX25" fmla="*/ 240642 w 240657"/>
                <a:gd name="connsiteY25" fmla="*/ 174505 h 174505"/>
                <a:gd name="connsiteX26" fmla="*/ 240642 w 240657"/>
                <a:gd name="connsiteY26" fmla="*/ 64910 h 174505"/>
                <a:gd name="connsiteX27" fmla="*/ 232594 w 240657"/>
                <a:gd name="connsiteY27" fmla="*/ 30756 h 174505"/>
                <a:gd name="connsiteX28" fmla="*/ 211394 w 240657"/>
                <a:gd name="connsiteY28" fmla="*/ 8275 h 174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40657" h="174505">
                  <a:moveTo>
                    <a:pt x="211394" y="8275"/>
                  </a:moveTo>
                  <a:cubicBezTo>
                    <a:pt x="201937" y="2719"/>
                    <a:pt x="191124" y="-108"/>
                    <a:pt x="180157" y="104"/>
                  </a:cubicBezTo>
                  <a:cubicBezTo>
                    <a:pt x="168293" y="130"/>
                    <a:pt x="156690" y="3549"/>
                    <a:pt x="146713" y="9961"/>
                  </a:cubicBezTo>
                  <a:cubicBezTo>
                    <a:pt x="138371" y="15352"/>
                    <a:pt x="131959" y="23255"/>
                    <a:pt x="128411" y="32528"/>
                  </a:cubicBezTo>
                  <a:cubicBezTo>
                    <a:pt x="114675" y="3973"/>
                    <a:pt x="80374" y="-8050"/>
                    <a:pt x="51793" y="5676"/>
                  </a:cubicBezTo>
                  <a:cubicBezTo>
                    <a:pt x="49876" y="6597"/>
                    <a:pt x="48011" y="7622"/>
                    <a:pt x="46207" y="8750"/>
                  </a:cubicBezTo>
                  <a:cubicBezTo>
                    <a:pt x="38895" y="13501"/>
                    <a:pt x="33016" y="20151"/>
                    <a:pt x="29204" y="27989"/>
                  </a:cubicBezTo>
                  <a:lnTo>
                    <a:pt x="29204" y="3173"/>
                  </a:lnTo>
                  <a:lnTo>
                    <a:pt x="0" y="3173"/>
                  </a:lnTo>
                  <a:lnTo>
                    <a:pt x="0" y="174505"/>
                  </a:lnTo>
                  <a:lnTo>
                    <a:pt x="29247" y="174505"/>
                  </a:lnTo>
                  <a:lnTo>
                    <a:pt x="29247" y="70357"/>
                  </a:lnTo>
                  <a:cubicBezTo>
                    <a:pt x="29009" y="62130"/>
                    <a:pt x="30822" y="53976"/>
                    <a:pt x="34526" y="46622"/>
                  </a:cubicBezTo>
                  <a:cubicBezTo>
                    <a:pt x="37753" y="40345"/>
                    <a:pt x="42690" y="35101"/>
                    <a:pt x="48760" y="31491"/>
                  </a:cubicBezTo>
                  <a:cubicBezTo>
                    <a:pt x="55129" y="27903"/>
                    <a:pt x="62350" y="26095"/>
                    <a:pt x="69657" y="26260"/>
                  </a:cubicBezTo>
                  <a:cubicBezTo>
                    <a:pt x="79587" y="25931"/>
                    <a:pt x="89131" y="30112"/>
                    <a:pt x="95617" y="37630"/>
                  </a:cubicBezTo>
                  <a:cubicBezTo>
                    <a:pt x="102310" y="45209"/>
                    <a:pt x="105654" y="56004"/>
                    <a:pt x="105654" y="70011"/>
                  </a:cubicBezTo>
                  <a:lnTo>
                    <a:pt x="105654" y="174505"/>
                  </a:lnTo>
                  <a:lnTo>
                    <a:pt x="134858" y="174505"/>
                  </a:lnTo>
                  <a:lnTo>
                    <a:pt x="134858" y="70357"/>
                  </a:lnTo>
                  <a:cubicBezTo>
                    <a:pt x="134858" y="56350"/>
                    <a:pt x="138665" y="45455"/>
                    <a:pt x="146237" y="37760"/>
                  </a:cubicBezTo>
                  <a:cubicBezTo>
                    <a:pt x="153886" y="30047"/>
                    <a:pt x="164408" y="25879"/>
                    <a:pt x="175268" y="26260"/>
                  </a:cubicBezTo>
                  <a:cubicBezTo>
                    <a:pt x="185193" y="25948"/>
                    <a:pt x="194729" y="30125"/>
                    <a:pt x="201227" y="37630"/>
                  </a:cubicBezTo>
                  <a:cubicBezTo>
                    <a:pt x="208007" y="45209"/>
                    <a:pt x="211407" y="56004"/>
                    <a:pt x="211438" y="70011"/>
                  </a:cubicBezTo>
                  <a:lnTo>
                    <a:pt x="211438" y="174505"/>
                  </a:lnTo>
                  <a:lnTo>
                    <a:pt x="240642" y="174505"/>
                  </a:lnTo>
                  <a:lnTo>
                    <a:pt x="240642" y="64910"/>
                  </a:lnTo>
                  <a:cubicBezTo>
                    <a:pt x="240897" y="53029"/>
                    <a:pt x="238128" y="41274"/>
                    <a:pt x="232594" y="30756"/>
                  </a:cubicBezTo>
                  <a:cubicBezTo>
                    <a:pt x="227714" y="21469"/>
                    <a:pt x="220381" y="13696"/>
                    <a:pt x="211394" y="8275"/>
                  </a:cubicBezTo>
                  <a:close/>
                </a:path>
              </a:pathLst>
            </a:custGeom>
            <a:solidFill>
              <a:srgbClr val="00A443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35" name="Forma libre 48">
              <a:extLst>
                <a:ext uri="{FF2B5EF4-FFF2-40B4-BE49-F238E27FC236}">
                  <a16:creationId xmlns:a16="http://schemas.microsoft.com/office/drawing/2014/main" id="{9E7A2C52-8037-BBAA-9221-E67DD6D88108}"/>
                </a:ext>
              </a:extLst>
            </p:cNvPr>
            <p:cNvSpPr/>
            <p:nvPr/>
          </p:nvSpPr>
          <p:spPr>
            <a:xfrm>
              <a:off x="7695121" y="5914531"/>
              <a:ext cx="168670" cy="230409"/>
            </a:xfrm>
            <a:custGeom>
              <a:avLst/>
              <a:gdLst>
                <a:gd name="connsiteX0" fmla="*/ 129709 w 168670"/>
                <a:gd name="connsiteY0" fmla="*/ 11218 h 230409"/>
                <a:gd name="connsiteX1" fmla="*/ 88953 w 168670"/>
                <a:gd name="connsiteY1" fmla="*/ 21 h 230409"/>
                <a:gd name="connsiteX2" fmla="*/ 56548 w 168670"/>
                <a:gd name="connsiteY2" fmla="*/ 7673 h 230409"/>
                <a:gd name="connsiteX3" fmla="*/ 33963 w 168670"/>
                <a:gd name="connsiteY3" fmla="*/ 28036 h 230409"/>
                <a:gd name="connsiteX4" fmla="*/ 29204 w 168670"/>
                <a:gd name="connsiteY4" fmla="*/ 35818 h 230409"/>
                <a:gd name="connsiteX5" fmla="*/ 29204 w 168670"/>
                <a:gd name="connsiteY5" fmla="*/ 3091 h 230409"/>
                <a:gd name="connsiteX6" fmla="*/ 0 w 168670"/>
                <a:gd name="connsiteY6" fmla="*/ 3091 h 230409"/>
                <a:gd name="connsiteX7" fmla="*/ 0 w 168670"/>
                <a:gd name="connsiteY7" fmla="*/ 230409 h 230409"/>
                <a:gd name="connsiteX8" fmla="*/ 29420 w 168670"/>
                <a:gd name="connsiteY8" fmla="*/ 230409 h 230409"/>
                <a:gd name="connsiteX9" fmla="*/ 29420 w 168670"/>
                <a:gd name="connsiteY9" fmla="*/ 141566 h 230409"/>
                <a:gd name="connsiteX10" fmla="*/ 34353 w 168670"/>
                <a:gd name="connsiteY10" fmla="*/ 149521 h 230409"/>
                <a:gd name="connsiteX11" fmla="*/ 56894 w 168670"/>
                <a:gd name="connsiteY11" fmla="*/ 169840 h 230409"/>
                <a:gd name="connsiteX12" fmla="*/ 89170 w 168670"/>
                <a:gd name="connsiteY12" fmla="*/ 177492 h 230409"/>
                <a:gd name="connsiteX13" fmla="*/ 145891 w 168670"/>
                <a:gd name="connsiteY13" fmla="*/ 152720 h 230409"/>
                <a:gd name="connsiteX14" fmla="*/ 162677 w 168670"/>
                <a:gd name="connsiteY14" fmla="*/ 124575 h 230409"/>
                <a:gd name="connsiteX15" fmla="*/ 168648 w 168670"/>
                <a:gd name="connsiteY15" fmla="*/ 88605 h 230409"/>
                <a:gd name="connsiteX16" fmla="*/ 158265 w 168670"/>
                <a:gd name="connsiteY16" fmla="*/ 42432 h 230409"/>
                <a:gd name="connsiteX17" fmla="*/ 129709 w 168670"/>
                <a:gd name="connsiteY17" fmla="*/ 11218 h 230409"/>
                <a:gd name="connsiteX18" fmla="*/ 134988 w 168670"/>
                <a:gd name="connsiteY18" fmla="*/ 114977 h 230409"/>
                <a:gd name="connsiteX19" fmla="*/ 123609 w 168670"/>
                <a:gd name="connsiteY19" fmla="*/ 134648 h 230409"/>
                <a:gd name="connsiteX20" fmla="*/ 105913 w 168670"/>
                <a:gd name="connsiteY20" fmla="*/ 146883 h 230409"/>
                <a:gd name="connsiteX21" fmla="*/ 83848 w 168670"/>
                <a:gd name="connsiteY21" fmla="*/ 150947 h 230409"/>
                <a:gd name="connsiteX22" fmla="*/ 43957 w 168670"/>
                <a:gd name="connsiteY22" fmla="*/ 134476 h 230409"/>
                <a:gd name="connsiteX23" fmla="*/ 28512 w 168670"/>
                <a:gd name="connsiteY23" fmla="*/ 88865 h 230409"/>
                <a:gd name="connsiteX24" fmla="*/ 32579 w 168670"/>
                <a:gd name="connsiteY24" fmla="*/ 62709 h 230409"/>
                <a:gd name="connsiteX25" fmla="*/ 44131 w 168670"/>
                <a:gd name="connsiteY25" fmla="*/ 43038 h 230409"/>
                <a:gd name="connsiteX26" fmla="*/ 61437 w 168670"/>
                <a:gd name="connsiteY26" fmla="*/ 30673 h 230409"/>
                <a:gd name="connsiteX27" fmla="*/ 83675 w 168670"/>
                <a:gd name="connsiteY27" fmla="*/ 26350 h 230409"/>
                <a:gd name="connsiteX28" fmla="*/ 123263 w 168670"/>
                <a:gd name="connsiteY28" fmla="*/ 42994 h 230409"/>
                <a:gd name="connsiteX29" fmla="*/ 138709 w 168670"/>
                <a:gd name="connsiteY29" fmla="*/ 88822 h 230409"/>
                <a:gd name="connsiteX30" fmla="*/ 134988 w 168670"/>
                <a:gd name="connsiteY30" fmla="*/ 115064 h 230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68670" h="230409">
                  <a:moveTo>
                    <a:pt x="129709" y="11218"/>
                  </a:moveTo>
                  <a:cubicBezTo>
                    <a:pt x="117465" y="3700"/>
                    <a:pt x="103318" y="-182"/>
                    <a:pt x="88953" y="21"/>
                  </a:cubicBezTo>
                  <a:cubicBezTo>
                    <a:pt x="77661" y="-264"/>
                    <a:pt x="66507" y="2369"/>
                    <a:pt x="56548" y="7673"/>
                  </a:cubicBezTo>
                  <a:cubicBezTo>
                    <a:pt x="47544" y="12624"/>
                    <a:pt x="39813" y="19593"/>
                    <a:pt x="33963" y="28036"/>
                  </a:cubicBezTo>
                  <a:cubicBezTo>
                    <a:pt x="32246" y="30548"/>
                    <a:pt x="30658" y="33146"/>
                    <a:pt x="29204" y="35818"/>
                  </a:cubicBezTo>
                  <a:lnTo>
                    <a:pt x="29204" y="3091"/>
                  </a:lnTo>
                  <a:lnTo>
                    <a:pt x="0" y="3091"/>
                  </a:lnTo>
                  <a:lnTo>
                    <a:pt x="0" y="230409"/>
                  </a:lnTo>
                  <a:lnTo>
                    <a:pt x="29420" y="230409"/>
                  </a:lnTo>
                  <a:lnTo>
                    <a:pt x="29420" y="141566"/>
                  </a:lnTo>
                  <a:cubicBezTo>
                    <a:pt x="30913" y="144307"/>
                    <a:pt x="32561" y="146961"/>
                    <a:pt x="34353" y="149521"/>
                  </a:cubicBezTo>
                  <a:cubicBezTo>
                    <a:pt x="40232" y="157912"/>
                    <a:pt x="47938" y="164860"/>
                    <a:pt x="56894" y="169840"/>
                  </a:cubicBezTo>
                  <a:cubicBezTo>
                    <a:pt x="66806" y="175140"/>
                    <a:pt x="77921" y="177778"/>
                    <a:pt x="89170" y="177492"/>
                  </a:cubicBezTo>
                  <a:cubicBezTo>
                    <a:pt x="110759" y="177765"/>
                    <a:pt x="131440" y="168742"/>
                    <a:pt x="145891" y="152720"/>
                  </a:cubicBezTo>
                  <a:cubicBezTo>
                    <a:pt x="153289" y="144540"/>
                    <a:pt x="159000" y="134973"/>
                    <a:pt x="162677" y="124575"/>
                  </a:cubicBezTo>
                  <a:cubicBezTo>
                    <a:pt x="166788" y="113032"/>
                    <a:pt x="168778" y="100853"/>
                    <a:pt x="168648" y="88605"/>
                  </a:cubicBezTo>
                  <a:cubicBezTo>
                    <a:pt x="168994" y="72601"/>
                    <a:pt x="165403" y="56760"/>
                    <a:pt x="158265" y="42432"/>
                  </a:cubicBezTo>
                  <a:cubicBezTo>
                    <a:pt x="151775" y="29610"/>
                    <a:pt x="141910" y="18810"/>
                    <a:pt x="129709" y="11218"/>
                  </a:cubicBezTo>
                  <a:close/>
                  <a:moveTo>
                    <a:pt x="134988" y="114977"/>
                  </a:moveTo>
                  <a:cubicBezTo>
                    <a:pt x="132608" y="122258"/>
                    <a:pt x="128714" y="128955"/>
                    <a:pt x="123609" y="134648"/>
                  </a:cubicBezTo>
                  <a:cubicBezTo>
                    <a:pt x="118720" y="140009"/>
                    <a:pt x="112663" y="144194"/>
                    <a:pt x="105913" y="146883"/>
                  </a:cubicBezTo>
                  <a:cubicBezTo>
                    <a:pt x="98861" y="149620"/>
                    <a:pt x="91376" y="151003"/>
                    <a:pt x="83848" y="150947"/>
                  </a:cubicBezTo>
                  <a:cubicBezTo>
                    <a:pt x="68796" y="151462"/>
                    <a:pt x="54255" y="145457"/>
                    <a:pt x="43957" y="134476"/>
                  </a:cubicBezTo>
                  <a:cubicBezTo>
                    <a:pt x="33660" y="123494"/>
                    <a:pt x="28512" y="108289"/>
                    <a:pt x="28512" y="88865"/>
                  </a:cubicBezTo>
                  <a:cubicBezTo>
                    <a:pt x="28369" y="79981"/>
                    <a:pt x="29745" y="71135"/>
                    <a:pt x="32579" y="62709"/>
                  </a:cubicBezTo>
                  <a:cubicBezTo>
                    <a:pt x="35062" y="55441"/>
                    <a:pt x="38991" y="48749"/>
                    <a:pt x="44131" y="43038"/>
                  </a:cubicBezTo>
                  <a:cubicBezTo>
                    <a:pt x="48933" y="37711"/>
                    <a:pt x="54839" y="33492"/>
                    <a:pt x="61437" y="30673"/>
                  </a:cubicBezTo>
                  <a:cubicBezTo>
                    <a:pt x="68480" y="27742"/>
                    <a:pt x="76060" y="26268"/>
                    <a:pt x="83675" y="26350"/>
                  </a:cubicBezTo>
                  <a:cubicBezTo>
                    <a:pt x="98645" y="25896"/>
                    <a:pt x="113096" y="31970"/>
                    <a:pt x="123263" y="42994"/>
                  </a:cubicBezTo>
                  <a:cubicBezTo>
                    <a:pt x="133560" y="54062"/>
                    <a:pt x="138709" y="69336"/>
                    <a:pt x="138709" y="88822"/>
                  </a:cubicBezTo>
                  <a:cubicBezTo>
                    <a:pt x="138925" y="97715"/>
                    <a:pt x="137670" y="106577"/>
                    <a:pt x="134988" y="115064"/>
                  </a:cubicBezTo>
                  <a:close/>
                </a:path>
              </a:pathLst>
            </a:custGeom>
            <a:solidFill>
              <a:srgbClr val="00A443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36" name="Forma libre 49">
              <a:extLst>
                <a:ext uri="{FF2B5EF4-FFF2-40B4-BE49-F238E27FC236}">
                  <a16:creationId xmlns:a16="http://schemas.microsoft.com/office/drawing/2014/main" id="{6660D465-28AB-3A79-4BEF-C37DB840EE32}"/>
                </a:ext>
              </a:extLst>
            </p:cNvPr>
            <p:cNvSpPr/>
            <p:nvPr/>
          </p:nvSpPr>
          <p:spPr>
            <a:xfrm>
              <a:off x="7882138" y="5914540"/>
              <a:ext cx="150523" cy="177661"/>
            </a:xfrm>
            <a:custGeom>
              <a:avLst/>
              <a:gdLst>
                <a:gd name="connsiteX0" fmla="*/ 126873 w 150523"/>
                <a:gd name="connsiteY0" fmla="*/ 15620 h 177661"/>
                <a:gd name="connsiteX1" fmla="*/ 102774 w 150523"/>
                <a:gd name="connsiteY1" fmla="*/ 3774 h 177661"/>
                <a:gd name="connsiteX2" fmla="*/ 74738 w 150523"/>
                <a:gd name="connsiteY2" fmla="*/ 13 h 177661"/>
                <a:gd name="connsiteX3" fmla="*/ 32987 w 150523"/>
                <a:gd name="connsiteY3" fmla="*/ 10561 h 177661"/>
                <a:gd name="connsiteX4" fmla="*/ 6163 w 150523"/>
                <a:gd name="connsiteY4" fmla="*/ 41776 h 177661"/>
                <a:gd name="connsiteX5" fmla="*/ 29223 w 150523"/>
                <a:gd name="connsiteY5" fmla="*/ 54313 h 177661"/>
                <a:gd name="connsiteX6" fmla="*/ 46226 w 150523"/>
                <a:gd name="connsiteY6" fmla="*/ 33777 h 177661"/>
                <a:gd name="connsiteX7" fmla="*/ 74392 w 150523"/>
                <a:gd name="connsiteY7" fmla="*/ 26169 h 177661"/>
                <a:gd name="connsiteX8" fmla="*/ 97496 w 150523"/>
                <a:gd name="connsiteY8" fmla="*/ 30492 h 177661"/>
                <a:gd name="connsiteX9" fmla="*/ 114802 w 150523"/>
                <a:gd name="connsiteY9" fmla="*/ 44413 h 177661"/>
                <a:gd name="connsiteX10" fmla="*/ 121421 w 150523"/>
                <a:gd name="connsiteY10" fmla="*/ 70353 h 177661"/>
                <a:gd name="connsiteX11" fmla="*/ 121421 w 150523"/>
                <a:gd name="connsiteY11" fmla="*/ 91191 h 177661"/>
                <a:gd name="connsiteX12" fmla="*/ 116359 w 150523"/>
                <a:gd name="connsiteY12" fmla="*/ 86046 h 177661"/>
                <a:gd name="connsiteX13" fmla="*/ 69460 w 150523"/>
                <a:gd name="connsiteY13" fmla="*/ 72125 h 177661"/>
                <a:gd name="connsiteX14" fmla="*/ 34847 w 150523"/>
                <a:gd name="connsiteY14" fmla="*/ 78221 h 177661"/>
                <a:gd name="connsiteX15" fmla="*/ 9537 w 150523"/>
                <a:gd name="connsiteY15" fmla="*/ 96033 h 177661"/>
                <a:gd name="connsiteX16" fmla="*/ 19 w 150523"/>
                <a:gd name="connsiteY16" fmla="*/ 124740 h 177661"/>
                <a:gd name="connsiteX17" fmla="*/ 9364 w 150523"/>
                <a:gd name="connsiteY17" fmla="*/ 153576 h 177661"/>
                <a:gd name="connsiteX18" fmla="*/ 34328 w 150523"/>
                <a:gd name="connsiteY18" fmla="*/ 171561 h 177661"/>
                <a:gd name="connsiteX19" fmla="*/ 68291 w 150523"/>
                <a:gd name="connsiteY19" fmla="*/ 177657 h 177661"/>
                <a:gd name="connsiteX20" fmla="*/ 115883 w 150523"/>
                <a:gd name="connsiteY20" fmla="*/ 163390 h 177661"/>
                <a:gd name="connsiteX21" fmla="*/ 121984 w 150523"/>
                <a:gd name="connsiteY21" fmla="*/ 156991 h 177661"/>
                <a:gd name="connsiteX22" fmla="*/ 121984 w 150523"/>
                <a:gd name="connsiteY22" fmla="*/ 174284 h 177661"/>
                <a:gd name="connsiteX23" fmla="*/ 150496 w 150523"/>
                <a:gd name="connsiteY23" fmla="*/ 174284 h 177661"/>
                <a:gd name="connsiteX24" fmla="*/ 150496 w 150523"/>
                <a:gd name="connsiteY24" fmla="*/ 67067 h 177661"/>
                <a:gd name="connsiteX25" fmla="*/ 144049 w 150523"/>
                <a:gd name="connsiteY25" fmla="*/ 36372 h 177661"/>
                <a:gd name="connsiteX26" fmla="*/ 126873 w 150523"/>
                <a:gd name="connsiteY26" fmla="*/ 15620 h 177661"/>
                <a:gd name="connsiteX27" fmla="*/ 108874 w 150523"/>
                <a:gd name="connsiteY27" fmla="*/ 147134 h 177661"/>
                <a:gd name="connsiteX28" fmla="*/ 76425 w 150523"/>
                <a:gd name="connsiteY28" fmla="*/ 154743 h 177661"/>
                <a:gd name="connsiteX29" fmla="*/ 43327 w 150523"/>
                <a:gd name="connsiteY29" fmla="*/ 147307 h 177661"/>
                <a:gd name="connsiteX30" fmla="*/ 32987 w 150523"/>
                <a:gd name="connsiteY30" fmla="*/ 112682 h 177661"/>
                <a:gd name="connsiteX31" fmla="*/ 43327 w 150523"/>
                <a:gd name="connsiteY31" fmla="*/ 102345 h 177661"/>
                <a:gd name="connsiteX32" fmla="*/ 76425 w 150523"/>
                <a:gd name="connsiteY32" fmla="*/ 95039 h 177661"/>
                <a:gd name="connsiteX33" fmla="*/ 108874 w 150523"/>
                <a:gd name="connsiteY33" fmla="*/ 102648 h 177661"/>
                <a:gd name="connsiteX34" fmla="*/ 118739 w 150523"/>
                <a:gd name="connsiteY34" fmla="*/ 137286 h 177661"/>
                <a:gd name="connsiteX35" fmla="*/ 108874 w 150523"/>
                <a:gd name="connsiteY35" fmla="*/ 147134 h 177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50523" h="177661">
                  <a:moveTo>
                    <a:pt x="126873" y="15620"/>
                  </a:moveTo>
                  <a:cubicBezTo>
                    <a:pt x="119647" y="10172"/>
                    <a:pt x="111470" y="6152"/>
                    <a:pt x="102774" y="3774"/>
                  </a:cubicBezTo>
                  <a:cubicBezTo>
                    <a:pt x="93645" y="1245"/>
                    <a:pt x="84213" y="-22"/>
                    <a:pt x="74738" y="13"/>
                  </a:cubicBezTo>
                  <a:cubicBezTo>
                    <a:pt x="60114" y="-242"/>
                    <a:pt x="45707" y="3402"/>
                    <a:pt x="32987" y="10561"/>
                  </a:cubicBezTo>
                  <a:cubicBezTo>
                    <a:pt x="20743" y="17582"/>
                    <a:pt x="11268" y="28603"/>
                    <a:pt x="6163" y="41776"/>
                  </a:cubicBezTo>
                  <a:lnTo>
                    <a:pt x="29223" y="54313"/>
                  </a:lnTo>
                  <a:cubicBezTo>
                    <a:pt x="32554" y="45827"/>
                    <a:pt x="38525" y="38633"/>
                    <a:pt x="46226" y="33777"/>
                  </a:cubicBezTo>
                  <a:cubicBezTo>
                    <a:pt x="54663" y="28564"/>
                    <a:pt x="64484" y="25922"/>
                    <a:pt x="74392" y="26169"/>
                  </a:cubicBezTo>
                  <a:cubicBezTo>
                    <a:pt x="82309" y="26086"/>
                    <a:pt x="90141" y="27556"/>
                    <a:pt x="97496" y="30492"/>
                  </a:cubicBezTo>
                  <a:cubicBezTo>
                    <a:pt x="104548" y="33254"/>
                    <a:pt x="110605" y="38114"/>
                    <a:pt x="114802" y="44413"/>
                  </a:cubicBezTo>
                  <a:cubicBezTo>
                    <a:pt x="119561" y="52195"/>
                    <a:pt x="121897" y="61235"/>
                    <a:pt x="121421" y="70353"/>
                  </a:cubicBezTo>
                  <a:lnTo>
                    <a:pt x="121421" y="91191"/>
                  </a:lnTo>
                  <a:cubicBezTo>
                    <a:pt x="119864" y="89349"/>
                    <a:pt x="118177" y="87629"/>
                    <a:pt x="116359" y="86046"/>
                  </a:cubicBezTo>
                  <a:cubicBezTo>
                    <a:pt x="105457" y="76738"/>
                    <a:pt x="89838" y="72095"/>
                    <a:pt x="69460" y="72125"/>
                  </a:cubicBezTo>
                  <a:cubicBezTo>
                    <a:pt x="57648" y="71983"/>
                    <a:pt x="45924" y="74049"/>
                    <a:pt x="34847" y="78221"/>
                  </a:cubicBezTo>
                  <a:cubicBezTo>
                    <a:pt x="24983" y="81835"/>
                    <a:pt x="16244" y="87979"/>
                    <a:pt x="9537" y="96033"/>
                  </a:cubicBezTo>
                  <a:cubicBezTo>
                    <a:pt x="3091" y="104187"/>
                    <a:pt x="-284" y="114351"/>
                    <a:pt x="19" y="124740"/>
                  </a:cubicBezTo>
                  <a:cubicBezTo>
                    <a:pt x="-284" y="135142"/>
                    <a:pt x="3004" y="145323"/>
                    <a:pt x="9364" y="153576"/>
                  </a:cubicBezTo>
                  <a:cubicBezTo>
                    <a:pt x="15897" y="161708"/>
                    <a:pt x="24550" y="167921"/>
                    <a:pt x="34328" y="171561"/>
                  </a:cubicBezTo>
                  <a:cubicBezTo>
                    <a:pt x="45188" y="175703"/>
                    <a:pt x="56697" y="177769"/>
                    <a:pt x="68291" y="177657"/>
                  </a:cubicBezTo>
                  <a:cubicBezTo>
                    <a:pt x="88886" y="177657"/>
                    <a:pt x="104764" y="172901"/>
                    <a:pt x="115883" y="163390"/>
                  </a:cubicBezTo>
                  <a:cubicBezTo>
                    <a:pt x="118133" y="161462"/>
                    <a:pt x="120167" y="159322"/>
                    <a:pt x="121984" y="156991"/>
                  </a:cubicBezTo>
                  <a:lnTo>
                    <a:pt x="121984" y="174284"/>
                  </a:lnTo>
                  <a:lnTo>
                    <a:pt x="150496" y="174284"/>
                  </a:lnTo>
                  <a:lnTo>
                    <a:pt x="150496" y="67067"/>
                  </a:lnTo>
                  <a:cubicBezTo>
                    <a:pt x="150799" y="56470"/>
                    <a:pt x="148592" y="45956"/>
                    <a:pt x="144049" y="36372"/>
                  </a:cubicBezTo>
                  <a:cubicBezTo>
                    <a:pt x="139982" y="28235"/>
                    <a:pt x="134098" y="21141"/>
                    <a:pt x="126873" y="15620"/>
                  </a:cubicBezTo>
                  <a:close/>
                  <a:moveTo>
                    <a:pt x="108874" y="147134"/>
                  </a:moveTo>
                  <a:cubicBezTo>
                    <a:pt x="98924" y="152504"/>
                    <a:pt x="87718" y="155128"/>
                    <a:pt x="76425" y="154743"/>
                  </a:cubicBezTo>
                  <a:cubicBezTo>
                    <a:pt x="64917" y="155128"/>
                    <a:pt x="53538" y="152569"/>
                    <a:pt x="43327" y="147307"/>
                  </a:cubicBezTo>
                  <a:cubicBezTo>
                    <a:pt x="30910" y="140602"/>
                    <a:pt x="26281" y="125099"/>
                    <a:pt x="32987" y="112682"/>
                  </a:cubicBezTo>
                  <a:cubicBezTo>
                    <a:pt x="35367" y="108303"/>
                    <a:pt x="38958" y="104710"/>
                    <a:pt x="43327" y="102345"/>
                  </a:cubicBezTo>
                  <a:cubicBezTo>
                    <a:pt x="53582" y="97170"/>
                    <a:pt x="64960" y="94658"/>
                    <a:pt x="76425" y="95039"/>
                  </a:cubicBezTo>
                  <a:cubicBezTo>
                    <a:pt x="87718" y="94654"/>
                    <a:pt x="98924" y="97278"/>
                    <a:pt x="108874" y="102648"/>
                  </a:cubicBezTo>
                  <a:cubicBezTo>
                    <a:pt x="121162" y="109496"/>
                    <a:pt x="125575" y="125003"/>
                    <a:pt x="118739" y="137286"/>
                  </a:cubicBezTo>
                  <a:cubicBezTo>
                    <a:pt x="116403" y="141419"/>
                    <a:pt x="113028" y="144830"/>
                    <a:pt x="108874" y="147134"/>
                  </a:cubicBezTo>
                  <a:close/>
                </a:path>
              </a:pathLst>
            </a:custGeom>
            <a:solidFill>
              <a:srgbClr val="00A443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37" name="Forma libre 50">
              <a:extLst>
                <a:ext uri="{FF2B5EF4-FFF2-40B4-BE49-F238E27FC236}">
                  <a16:creationId xmlns:a16="http://schemas.microsoft.com/office/drawing/2014/main" id="{17D44A64-2C49-EC3E-CCD6-0224E5F342E2}"/>
                </a:ext>
              </a:extLst>
            </p:cNvPr>
            <p:cNvSpPr/>
            <p:nvPr/>
          </p:nvSpPr>
          <p:spPr>
            <a:xfrm>
              <a:off x="8068371" y="5914542"/>
              <a:ext cx="145777" cy="174412"/>
            </a:xfrm>
            <a:custGeom>
              <a:avLst/>
              <a:gdLst>
                <a:gd name="connsiteX0" fmla="*/ 114783 w 145777"/>
                <a:gd name="connsiteY0" fmla="*/ 8182 h 174412"/>
                <a:gd name="connsiteX1" fmla="*/ 81512 w 145777"/>
                <a:gd name="connsiteY1" fmla="*/ 11 h 174412"/>
                <a:gd name="connsiteX2" fmla="*/ 48241 w 145777"/>
                <a:gd name="connsiteY2" fmla="*/ 9003 h 174412"/>
                <a:gd name="connsiteX3" fmla="*/ 29204 w 145777"/>
                <a:gd name="connsiteY3" fmla="*/ 29625 h 174412"/>
                <a:gd name="connsiteX4" fmla="*/ 29204 w 145777"/>
                <a:gd name="connsiteY4" fmla="*/ 3080 h 174412"/>
                <a:gd name="connsiteX5" fmla="*/ 0 w 145777"/>
                <a:gd name="connsiteY5" fmla="*/ 3080 h 174412"/>
                <a:gd name="connsiteX6" fmla="*/ 0 w 145777"/>
                <a:gd name="connsiteY6" fmla="*/ 174412 h 174412"/>
                <a:gd name="connsiteX7" fmla="*/ 29204 w 145777"/>
                <a:gd name="connsiteY7" fmla="*/ 174412 h 174412"/>
                <a:gd name="connsiteX8" fmla="*/ 29204 w 145777"/>
                <a:gd name="connsiteY8" fmla="*/ 72642 h 174412"/>
                <a:gd name="connsiteX9" fmla="*/ 42184 w 145777"/>
                <a:gd name="connsiteY9" fmla="*/ 38531 h 174412"/>
                <a:gd name="connsiteX10" fmla="*/ 75498 w 145777"/>
                <a:gd name="connsiteY10" fmla="*/ 26167 h 174412"/>
                <a:gd name="connsiteX11" fmla="*/ 105178 w 145777"/>
                <a:gd name="connsiteY11" fmla="*/ 38359 h 174412"/>
                <a:gd name="connsiteX12" fmla="*/ 116557 w 145777"/>
                <a:gd name="connsiteY12" fmla="*/ 71604 h 174412"/>
                <a:gd name="connsiteX13" fmla="*/ 116557 w 145777"/>
                <a:gd name="connsiteY13" fmla="*/ 174412 h 174412"/>
                <a:gd name="connsiteX14" fmla="*/ 145761 w 145777"/>
                <a:gd name="connsiteY14" fmla="*/ 174412 h 174412"/>
                <a:gd name="connsiteX15" fmla="*/ 145761 w 145777"/>
                <a:gd name="connsiteY15" fmla="*/ 67195 h 174412"/>
                <a:gd name="connsiteX16" fmla="*/ 137627 w 145777"/>
                <a:gd name="connsiteY16" fmla="*/ 31571 h 174412"/>
                <a:gd name="connsiteX17" fmla="*/ 114783 w 145777"/>
                <a:gd name="connsiteY17" fmla="*/ 8182 h 174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45777" h="174412">
                  <a:moveTo>
                    <a:pt x="114783" y="8182"/>
                  </a:moveTo>
                  <a:cubicBezTo>
                    <a:pt x="104572" y="2618"/>
                    <a:pt x="93107" y="-197"/>
                    <a:pt x="81512" y="11"/>
                  </a:cubicBezTo>
                  <a:cubicBezTo>
                    <a:pt x="69830" y="2"/>
                    <a:pt x="58322" y="3106"/>
                    <a:pt x="48241" y="9003"/>
                  </a:cubicBezTo>
                  <a:cubicBezTo>
                    <a:pt x="40020" y="13901"/>
                    <a:pt x="33444" y="21065"/>
                    <a:pt x="29204" y="29625"/>
                  </a:cubicBezTo>
                  <a:lnTo>
                    <a:pt x="29204" y="3080"/>
                  </a:lnTo>
                  <a:lnTo>
                    <a:pt x="0" y="3080"/>
                  </a:lnTo>
                  <a:lnTo>
                    <a:pt x="0" y="174412"/>
                  </a:lnTo>
                  <a:lnTo>
                    <a:pt x="29204" y="174412"/>
                  </a:lnTo>
                  <a:lnTo>
                    <a:pt x="29204" y="72642"/>
                  </a:lnTo>
                  <a:cubicBezTo>
                    <a:pt x="28555" y="59953"/>
                    <a:pt x="33271" y="47571"/>
                    <a:pt x="42184" y="38531"/>
                  </a:cubicBezTo>
                  <a:cubicBezTo>
                    <a:pt x="51183" y="30127"/>
                    <a:pt x="63167" y="25674"/>
                    <a:pt x="75498" y="26167"/>
                  </a:cubicBezTo>
                  <a:cubicBezTo>
                    <a:pt x="86704" y="25743"/>
                    <a:pt x="97520" y="30192"/>
                    <a:pt x="105178" y="38359"/>
                  </a:cubicBezTo>
                  <a:cubicBezTo>
                    <a:pt x="113139" y="47546"/>
                    <a:pt x="117206" y="59465"/>
                    <a:pt x="116557" y="71604"/>
                  </a:cubicBezTo>
                  <a:lnTo>
                    <a:pt x="116557" y="174412"/>
                  </a:lnTo>
                  <a:lnTo>
                    <a:pt x="145761" y="174412"/>
                  </a:lnTo>
                  <a:lnTo>
                    <a:pt x="145761" y="67195"/>
                  </a:lnTo>
                  <a:cubicBezTo>
                    <a:pt x="146020" y="54830"/>
                    <a:pt x="143251" y="42591"/>
                    <a:pt x="137627" y="31571"/>
                  </a:cubicBezTo>
                  <a:cubicBezTo>
                    <a:pt x="132478" y="21705"/>
                    <a:pt x="124518" y="13573"/>
                    <a:pt x="114783" y="8182"/>
                  </a:cubicBezTo>
                  <a:close/>
                </a:path>
              </a:pathLst>
            </a:custGeom>
            <a:solidFill>
              <a:srgbClr val="00A443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38" name="Forma libre 51">
              <a:extLst>
                <a:ext uri="{FF2B5EF4-FFF2-40B4-BE49-F238E27FC236}">
                  <a16:creationId xmlns:a16="http://schemas.microsoft.com/office/drawing/2014/main" id="{B031E0C7-67BB-B45A-B81B-10357F323796}"/>
                </a:ext>
              </a:extLst>
            </p:cNvPr>
            <p:cNvSpPr/>
            <p:nvPr/>
          </p:nvSpPr>
          <p:spPr>
            <a:xfrm>
              <a:off x="8223693" y="5917622"/>
              <a:ext cx="168648" cy="227318"/>
            </a:xfrm>
            <a:custGeom>
              <a:avLst/>
              <a:gdLst>
                <a:gd name="connsiteX0" fmla="*/ 136848 w 168648"/>
                <a:gd name="connsiteY0" fmla="*/ 0 h 227318"/>
                <a:gd name="connsiteX1" fmla="*/ 94751 w 168648"/>
                <a:gd name="connsiteY1" fmla="*/ 85169 h 227318"/>
                <a:gd name="connsiteX2" fmla="*/ 84887 w 168648"/>
                <a:gd name="connsiteY2" fmla="*/ 105877 h 227318"/>
                <a:gd name="connsiteX3" fmla="*/ 75065 w 168648"/>
                <a:gd name="connsiteY3" fmla="*/ 85169 h 227318"/>
                <a:gd name="connsiteX4" fmla="*/ 33271 w 168648"/>
                <a:gd name="connsiteY4" fmla="*/ 0 h 227318"/>
                <a:gd name="connsiteX5" fmla="*/ 0 w 168648"/>
                <a:gd name="connsiteY5" fmla="*/ 0 h 227318"/>
                <a:gd name="connsiteX6" fmla="*/ 69614 w 168648"/>
                <a:gd name="connsiteY6" fmla="*/ 138086 h 227318"/>
                <a:gd name="connsiteX7" fmla="*/ 26348 w 168648"/>
                <a:gd name="connsiteY7" fmla="*/ 227319 h 227318"/>
                <a:gd name="connsiteX8" fmla="*/ 58278 w 168648"/>
                <a:gd name="connsiteY8" fmla="*/ 227319 h 227318"/>
                <a:gd name="connsiteX9" fmla="*/ 168648 w 168648"/>
                <a:gd name="connsiteY9" fmla="*/ 0 h 227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8648" h="227318">
                  <a:moveTo>
                    <a:pt x="136848" y="0"/>
                  </a:moveTo>
                  <a:lnTo>
                    <a:pt x="94751" y="85169"/>
                  </a:lnTo>
                  <a:cubicBezTo>
                    <a:pt x="92241" y="90357"/>
                    <a:pt x="88954" y="97261"/>
                    <a:pt x="84887" y="105877"/>
                  </a:cubicBezTo>
                  <a:lnTo>
                    <a:pt x="75065" y="85169"/>
                  </a:lnTo>
                  <a:lnTo>
                    <a:pt x="33271" y="0"/>
                  </a:lnTo>
                  <a:lnTo>
                    <a:pt x="0" y="0"/>
                  </a:lnTo>
                  <a:lnTo>
                    <a:pt x="69614" y="138086"/>
                  </a:lnTo>
                  <a:lnTo>
                    <a:pt x="26348" y="227319"/>
                  </a:lnTo>
                  <a:lnTo>
                    <a:pt x="58278" y="227319"/>
                  </a:lnTo>
                  <a:lnTo>
                    <a:pt x="168648" y="0"/>
                  </a:lnTo>
                  <a:close/>
                </a:path>
              </a:pathLst>
            </a:custGeom>
            <a:solidFill>
              <a:srgbClr val="00A443"/>
            </a:solidFill>
            <a:ln w="4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547248E5-4D67-D11B-5E8B-8600C14253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8837" y="595312"/>
            <a:ext cx="4886325" cy="566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5233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530</TotalTime>
  <Words>108</Words>
  <Application>Microsoft Office PowerPoint</Application>
  <PresentationFormat>On-screen Show (4:3)</PresentationFormat>
  <Paragraphs>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IBERDROLA S.A.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TRAVAS MCCARTHY</dc:creator>
  <cp:lastModifiedBy>WILLIAM TESSIER</cp:lastModifiedBy>
  <cp:revision>3</cp:revision>
  <dcterms:created xsi:type="dcterms:W3CDTF">2024-01-18T18:11:58Z</dcterms:created>
  <dcterms:modified xsi:type="dcterms:W3CDTF">2024-02-14T12:23:36Z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24b1752-a977-4927-b9e6-e48a43684aee_Enabled">
    <vt:lpwstr>true</vt:lpwstr>
  </property>
  <property fmtid="{D5CDD505-2E9C-101B-9397-08002B2CF9AE}" pid="3" name="MSIP_Label_624b1752-a977-4927-b9e6-e48a43684aee_SetDate">
    <vt:lpwstr>2024-01-18T18:14:03Z</vt:lpwstr>
  </property>
  <property fmtid="{D5CDD505-2E9C-101B-9397-08002B2CF9AE}" pid="4" name="MSIP_Label_624b1752-a977-4927-b9e6-e48a43684aee_Method">
    <vt:lpwstr>Privileged</vt:lpwstr>
  </property>
  <property fmtid="{D5CDD505-2E9C-101B-9397-08002B2CF9AE}" pid="5" name="MSIP_Label_624b1752-a977-4927-b9e6-e48a43684aee_Name">
    <vt:lpwstr>Public</vt:lpwstr>
  </property>
  <property fmtid="{D5CDD505-2E9C-101B-9397-08002B2CF9AE}" pid="6" name="MSIP_Label_624b1752-a977-4927-b9e6-e48a43684aee_SiteId">
    <vt:lpwstr>031a09bc-a2bf-44df-888e-4e09355b7a24</vt:lpwstr>
  </property>
  <property fmtid="{D5CDD505-2E9C-101B-9397-08002B2CF9AE}" pid="7" name="MSIP_Label_624b1752-a977-4927-b9e6-e48a43684aee_ActionId">
    <vt:lpwstr>3bd54ca6-b287-4df6-9972-2703e9e7daf0</vt:lpwstr>
  </property>
  <property fmtid="{D5CDD505-2E9C-101B-9397-08002B2CF9AE}" pid="8" name="MSIP_Label_624b1752-a977-4927-b9e6-e48a43684aee_ContentBits">
    <vt:lpwstr>0</vt:lpwstr>
  </property>
</Properties>
</file>