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 id="2147483688" r:id="rId6"/>
  </p:sldMasterIdLst>
  <p:notesMasterIdLst>
    <p:notesMasterId r:id="rId26"/>
  </p:notesMasterIdLst>
  <p:sldIdLst>
    <p:sldId id="6774" r:id="rId7"/>
    <p:sldId id="6784" r:id="rId8"/>
    <p:sldId id="6791" r:id="rId9"/>
    <p:sldId id="6792" r:id="rId10"/>
    <p:sldId id="6793" r:id="rId11"/>
    <p:sldId id="6794" r:id="rId12"/>
    <p:sldId id="6795" r:id="rId13"/>
    <p:sldId id="6796" r:id="rId14"/>
    <p:sldId id="6797" r:id="rId15"/>
    <p:sldId id="6798" r:id="rId16"/>
    <p:sldId id="6799" r:id="rId17"/>
    <p:sldId id="6800" r:id="rId18"/>
    <p:sldId id="6801" r:id="rId19"/>
    <p:sldId id="6802" r:id="rId20"/>
    <p:sldId id="6803" r:id="rId21"/>
    <p:sldId id="6804" r:id="rId22"/>
    <p:sldId id="6805" r:id="rId23"/>
    <p:sldId id="6806" r:id="rId24"/>
    <p:sldId id="680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E46E99-58A1-4B84-5845-9CD5E7F2DB07}" name="Silver, Katherine M" initials="SKM" userId="S::katherine.silver@eversource.com::e8a6650a-5cd3-4567-b6ce-7a0e24b2ce1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y, Julia" initials="DJ" lastIdx="54" clrIdx="0">
    <p:extLst>
      <p:ext uri="{19B8F6BF-5375-455C-9EA6-DF929625EA0E}">
        <p15:presenceInfo xmlns:p15="http://schemas.microsoft.com/office/powerpoint/2012/main" userId="S::julia.day@eversource.com::af3000be-eaa4-4608-a4b2-6735e5e5135e" providerId="AD"/>
      </p:ext>
    </p:extLst>
  </p:cmAuthor>
  <p:cmAuthor id="2" name="Britland, Kerry A" initials="BKA" lastIdx="7" clrIdx="1">
    <p:extLst>
      <p:ext uri="{19B8F6BF-5375-455C-9EA6-DF929625EA0E}">
        <p15:presenceInfo xmlns:p15="http://schemas.microsoft.com/office/powerpoint/2012/main" userId="S::kerry.britland@eversource.com::f44011d8-cb23-496f-b52c-cd67b0ae3537" providerId="AD"/>
      </p:ext>
    </p:extLst>
  </p:cmAuthor>
  <p:cmAuthor id="3" name="WHALEN, MEGAN E" initials="WE" lastIdx="2" clrIdx="2">
    <p:extLst>
      <p:ext uri="{19B8F6BF-5375-455C-9EA6-DF929625EA0E}">
        <p15:presenceInfo xmlns:p15="http://schemas.microsoft.com/office/powerpoint/2012/main" userId="S::megan.whalen@eversource.com::95ca6144-b327-48c4-b3c4-c25a8159a4c4" providerId="AD"/>
      </p:ext>
    </p:extLst>
  </p:cmAuthor>
  <p:cmAuthor id="4" name="Buffone Jr, Robert J" initials="BJRJ" lastIdx="3" clrIdx="3">
    <p:extLst>
      <p:ext uri="{19B8F6BF-5375-455C-9EA6-DF929625EA0E}">
        <p15:presenceInfo xmlns:p15="http://schemas.microsoft.com/office/powerpoint/2012/main" userId="S::robert.buffone@eversource.com::e753003b-881d-4607-ab72-49b04a2fe7d0" providerId="AD"/>
      </p:ext>
    </p:extLst>
  </p:cmAuthor>
  <p:cmAuthor id="5" name="MENDEZ, ERIK J" initials="MJ" lastIdx="4" clrIdx="4">
    <p:extLst>
      <p:ext uri="{19B8F6BF-5375-455C-9EA6-DF929625EA0E}">
        <p15:presenceInfo xmlns:p15="http://schemas.microsoft.com/office/powerpoint/2012/main" userId="S::erik.mendez@eversource.com::04b2cf86-2730-49f8-801d-74d8a97cd90b" providerId="AD"/>
      </p:ext>
    </p:extLst>
  </p:cmAuthor>
  <p:cmAuthor id="6" name="Atkinson, Dermot V" initials="AV" lastIdx="2" clrIdx="5">
    <p:extLst>
      <p:ext uri="{19B8F6BF-5375-455C-9EA6-DF929625EA0E}">
        <p15:presenceInfo xmlns:p15="http://schemas.microsoft.com/office/powerpoint/2012/main" userId="S::dermot.atkinson@eversource.com::f682de4b-9b2a-4d9c-b121-f392046772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5E8D"/>
    <a:srgbClr val="BD7000"/>
    <a:srgbClr val="DAEDE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E798ED-213F-4DA1-8434-6A86786E9B11}" v="270" dt="2024-02-06T15:11:12.736"/>
    <p1510:client id="{2CEA59BB-43BF-4AC0-9A76-5489F9843C3A}" v="17" dt="2024-02-06T15:19:07.566"/>
    <p1510:client id="{BC23770F-BFE3-B1D5-0EB1-54720BDD8D88}" v="18" dt="2024-02-06T15:20:40.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1" autoAdjust="0"/>
    <p:restoredTop sz="94660"/>
  </p:normalViewPr>
  <p:slideViewPr>
    <p:cSldViewPr snapToGrid="0">
      <p:cViewPr varScale="1">
        <p:scale>
          <a:sx n="108" d="100"/>
          <a:sy n="108" d="100"/>
        </p:scale>
        <p:origin x="1020" y="102"/>
      </p:cViewPr>
      <p:guideLst>
        <p:guide orient="horz" pos="2160"/>
        <p:guide pos="27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344BAB-5F86-43FE-969A-0EF8769D784F}" type="datetimeFigureOut">
              <a:rPr lang="en-US" smtClean="0"/>
              <a:t>2/6/2024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4BFC8-F4FB-40AE-B9F6-E1156BBDFDF9}" type="slidenum">
              <a:rPr lang="en-US" smtClean="0"/>
              <a:t>‹#›</a:t>
            </a:fld>
            <a:endParaRPr lang="en-US" dirty="0"/>
          </a:p>
        </p:txBody>
      </p:sp>
    </p:spTree>
    <p:extLst>
      <p:ext uri="{BB962C8B-B14F-4D97-AF65-F5344CB8AC3E}">
        <p14:creationId xmlns:p14="http://schemas.microsoft.com/office/powerpoint/2010/main" val="2454152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8E77E7-66DB-49EC-8508-38BB420A7325}"/>
              </a:ext>
            </a:extLst>
          </p:cNvPr>
          <p:cNvPicPr>
            <a:picLocks noChangeAspect="1"/>
          </p:cNvPicPr>
          <p:nvPr userDrawn="1"/>
        </p:nvPicPr>
        <p:blipFill>
          <a:blip r:embed="rId2"/>
          <a:stretch>
            <a:fillRect/>
          </a:stretch>
        </p:blipFill>
        <p:spPr>
          <a:xfrm flipV="1">
            <a:off x="2" y="307576"/>
            <a:ext cx="5843447" cy="358897"/>
          </a:xfrm>
          <a:prstGeom prst="rect">
            <a:avLst/>
          </a:prstGeom>
        </p:spPr>
      </p:pic>
      <p:pic>
        <p:nvPicPr>
          <p:cNvPr id="15" name="Picture 29"/>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00554" y="1521842"/>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4484201"/>
            <a:ext cx="6400800" cy="1316715"/>
          </a:xfrm>
        </p:spPr>
        <p:txBody>
          <a:bodyPr/>
          <a:lstStyle>
            <a:lvl1pPr marL="0" indent="0" algn="ctr">
              <a:buFont typeface="Wingdings" pitchFamily="2" charset="2"/>
              <a:buNone/>
              <a:defRPr sz="21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2127640"/>
            <a:ext cx="7772400" cy="2171700"/>
          </a:xfrm>
        </p:spPr>
        <p:txBody>
          <a:bodyPr/>
          <a:lstStyle>
            <a:lvl1pPr algn="ctr">
              <a:defRPr sz="3600">
                <a:solidFill>
                  <a:srgbClr val="2F5E8D"/>
                </a:solidFill>
                <a:latin typeface="Segoe UI Semibold" panose="020B0702040204020203" pitchFamily="34" charset="0"/>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0" y="6477004"/>
            <a:ext cx="2133600" cy="238125"/>
          </a:xfrm>
        </p:spPr>
        <p:txBody>
          <a:bodyPr/>
          <a:lstStyle>
            <a:lvl1pPr>
              <a:defRPr sz="675"/>
            </a:lvl1pPr>
          </a:lstStyle>
          <a:p>
            <a:pPr>
              <a:defRPr/>
            </a:pPr>
            <a:fld id="{60B169CE-A65E-47AF-A436-E0B2B73C42C1}" type="datetime8">
              <a:rPr lang="en-US" smtClean="0"/>
              <a:t>2/6/2024 8:45 AM</a:t>
            </a:fld>
            <a:endParaRPr lang="en-US" dirty="0"/>
          </a:p>
        </p:txBody>
      </p:sp>
      <p:sp>
        <p:nvSpPr>
          <p:cNvPr id="17" name="Rectangle 7"/>
          <p:cNvSpPr>
            <a:spLocks noGrp="1" noChangeArrowheads="1"/>
          </p:cNvSpPr>
          <p:nvPr>
            <p:ph type="ftr" sz="quarter" idx="11"/>
          </p:nvPr>
        </p:nvSpPr>
        <p:spPr>
          <a:xfrm>
            <a:off x="3200400" y="6483354"/>
            <a:ext cx="2895600" cy="282575"/>
          </a:xfrm>
        </p:spPr>
        <p:txBody>
          <a:bodyPr/>
          <a:lstStyle>
            <a:lvl1pPr>
              <a:defRPr sz="675"/>
            </a:lvl1pPr>
          </a:lstStyle>
          <a:p>
            <a:pPr>
              <a:defRPr/>
            </a:pPr>
            <a:endParaRPr lang="en-US" dirty="0"/>
          </a:p>
        </p:txBody>
      </p:sp>
      <p:sp>
        <p:nvSpPr>
          <p:cNvPr id="18" name="Rectangle 8"/>
          <p:cNvSpPr>
            <a:spLocks noGrp="1" noChangeArrowheads="1"/>
          </p:cNvSpPr>
          <p:nvPr>
            <p:ph type="sldNum" sz="quarter" idx="12"/>
          </p:nvPr>
        </p:nvSpPr>
        <p:spPr>
          <a:xfrm>
            <a:off x="8459182" y="5899024"/>
            <a:ext cx="569843" cy="279400"/>
          </a:xfrm>
        </p:spPr>
        <p:txBody>
          <a:bodyPr/>
          <a:lstStyle>
            <a:lvl1pPr>
              <a:defRPr sz="825" b="1"/>
            </a:lvl1pPr>
          </a:lstStyle>
          <a:p>
            <a:pPr>
              <a:defRPr/>
            </a:pPr>
            <a:fld id="{AA0A7BD9-96AE-472C-B640-6E02757B64B3}" type="slidenum">
              <a:rPr lang="en-US" smtClean="0"/>
              <a:pPr>
                <a:defRPr/>
              </a:pPr>
              <a:t>‹#›</a:t>
            </a:fld>
            <a:endParaRPr lang="en-US" dirty="0"/>
          </a:p>
        </p:txBody>
      </p:sp>
      <p:pic>
        <p:nvPicPr>
          <p:cNvPr id="11" name="Picture 10">
            <a:extLst>
              <a:ext uri="{FF2B5EF4-FFF2-40B4-BE49-F238E27FC236}">
                <a16:creationId xmlns:a16="http://schemas.microsoft.com/office/drawing/2014/main" id="{A68292E3-88CE-4488-9BD4-0762713E1CC1}"/>
              </a:ext>
            </a:extLst>
          </p:cNvPr>
          <p:cNvPicPr>
            <a:picLocks noChangeAspect="1"/>
          </p:cNvPicPr>
          <p:nvPr userDrawn="1"/>
        </p:nvPicPr>
        <p:blipFill>
          <a:blip r:embed="rId2"/>
          <a:stretch>
            <a:fillRect/>
          </a:stretch>
        </p:blipFill>
        <p:spPr>
          <a:xfrm rot="10800000" flipV="1">
            <a:off x="3300555" y="6273227"/>
            <a:ext cx="5843447" cy="358897"/>
          </a:xfrm>
          <a:prstGeom prst="rect">
            <a:avLst/>
          </a:prstGeom>
        </p:spPr>
      </p:pic>
    </p:spTree>
    <p:extLst>
      <p:ext uri="{BB962C8B-B14F-4D97-AF65-F5344CB8AC3E}">
        <p14:creationId xmlns:p14="http://schemas.microsoft.com/office/powerpoint/2010/main" val="78790107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719CA4A0-3E7B-4916-B3BD-AB70253D2FD4}"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F836BA8C-30F4-4AAB-B561-FC2CE19DC8F2}" type="slidenum">
              <a:rPr lang="en-US"/>
              <a:pPr>
                <a:defRPr/>
              </a:pPr>
              <a:t>‹#›</a:t>
            </a:fld>
            <a:endParaRPr lang="en-US" dirty="0"/>
          </a:p>
        </p:txBody>
      </p:sp>
    </p:spTree>
    <p:extLst>
      <p:ext uri="{BB962C8B-B14F-4D97-AF65-F5344CB8AC3E}">
        <p14:creationId xmlns:p14="http://schemas.microsoft.com/office/powerpoint/2010/main" val="3591985619"/>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379658"/>
            <a:ext cx="2012950" cy="571634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379658"/>
            <a:ext cx="5888037" cy="5716342"/>
          </a:xfrm>
        </p:spPr>
        <p:txBody>
          <a:bodyPr vert="eaVert"/>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6782F819-BF02-4229-8DE7-4AF014C895B0}"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0192F40-388D-451C-930B-527F8778AAF4}" type="slidenum">
              <a:rPr lang="en-US"/>
              <a:pPr>
                <a:defRPr/>
              </a:pPr>
              <a:t>‹#›</a:t>
            </a:fld>
            <a:endParaRPr lang="en-US" dirty="0"/>
          </a:p>
        </p:txBody>
      </p:sp>
    </p:spTree>
    <p:extLst>
      <p:ext uri="{BB962C8B-B14F-4D97-AF65-F5344CB8AC3E}">
        <p14:creationId xmlns:p14="http://schemas.microsoft.com/office/powerpoint/2010/main" val="2968034927"/>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09D9FFC8-8821-4575-80BB-2356ABA341D5}" type="datetime8">
              <a:rPr lang="en-US" smtClean="0"/>
              <a:t>2/6/2024 8:45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52D215CC-D1DD-4CAC-8487-5F49B6EADAEB}" type="slidenum">
              <a:rPr lang="en-US"/>
              <a:pPr>
                <a:defRPr/>
              </a:pPr>
              <a:t>‹#›</a:t>
            </a:fld>
            <a:endParaRPr lang="en-US" dirty="0"/>
          </a:p>
        </p:txBody>
      </p:sp>
    </p:spTree>
    <p:extLst>
      <p:ext uri="{BB962C8B-B14F-4D97-AF65-F5344CB8AC3E}">
        <p14:creationId xmlns:p14="http://schemas.microsoft.com/office/powerpoint/2010/main" val="232596011"/>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5" y="393192"/>
            <a:ext cx="7070725" cy="676656"/>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lvl4pPr>
              <a:buClr>
                <a:srgbClr val="2F5E8D"/>
              </a:buClr>
              <a:defRPr/>
            </a:lvl4pPr>
            <a:lvl5pPr>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301EF2F2-00C5-4ECA-82EE-3001C4AF1D11}" type="datetime8">
              <a:rPr lang="en-US" smtClean="0"/>
              <a:t>2/6/2024 8:45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6F14487A-AF3E-4E7C-A257-F6402BD879F4}" type="slidenum">
              <a:rPr lang="en-US"/>
              <a:pPr>
                <a:defRPr/>
              </a:pPr>
              <a:t>‹#›</a:t>
            </a:fld>
            <a:endParaRPr lang="en-US" dirty="0"/>
          </a:p>
        </p:txBody>
      </p:sp>
    </p:spTree>
    <p:extLst>
      <p:ext uri="{BB962C8B-B14F-4D97-AF65-F5344CB8AC3E}">
        <p14:creationId xmlns:p14="http://schemas.microsoft.com/office/powerpoint/2010/main" val="2610584023"/>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FF5BDC35-D82C-4F06-BC0C-C015B0DD35C9}" type="datetime8">
              <a:rPr lang="en-US" smtClean="0"/>
              <a:pPr>
                <a:defRPr/>
              </a:pPr>
              <a:t>2/6/2024 8:45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48366699"/>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2" name="Rectangle 21"/>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29" name="Rectangle 28"/>
          <p:cNvSpPr/>
          <p:nvPr userDrawn="1"/>
        </p:nvSpPr>
        <p:spPr bwMode="auto">
          <a:xfrm rot="10800000">
            <a:off x="-9526" y="521108"/>
            <a:ext cx="9163052" cy="276999"/>
          </a:xfrm>
          <a:prstGeom prst="rect">
            <a:avLst/>
          </a:prstGeom>
          <a:gradFill flip="none" rotWithShape="1">
            <a:gsLst>
              <a:gs pos="0">
                <a:schemeClr val="bg1">
                  <a:lumMod val="75000"/>
                </a:schemeClr>
              </a:gs>
              <a:gs pos="18000">
                <a:schemeClr val="bg1">
                  <a:lumMod val="95000"/>
                  <a:lumOff val="5000"/>
                  <a:alpha val="0"/>
                </a:schemeClr>
              </a:gs>
              <a:gs pos="4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581637" name="Rectangle 5"/>
          <p:cNvSpPr>
            <a:spLocks noGrp="1" noChangeArrowheads="1"/>
          </p:cNvSpPr>
          <p:nvPr>
            <p:ph type="subTitle" idx="1"/>
          </p:nvPr>
        </p:nvSpPr>
        <p:spPr>
          <a:xfrm>
            <a:off x="1371600" y="4667254"/>
            <a:ext cx="6400800" cy="1577975"/>
          </a:xfrm>
        </p:spPr>
        <p:txBody>
          <a:bodyPr/>
          <a:lstStyle>
            <a:lvl1pPr marL="0" indent="0" algn="ctr">
              <a:buFont typeface="Wingdings" pitchFamily="2" charset="2"/>
              <a:buNone/>
              <a:defRPr>
                <a:latin typeface="Verdana" pitchFamily="34" charset="0"/>
              </a:defRPr>
            </a:lvl1pPr>
          </a:lstStyle>
          <a:p>
            <a:pPr lvl="0"/>
            <a:r>
              <a:rPr lang="en-US" noProof="0"/>
              <a:t>Click to edit Master subtitle style</a:t>
            </a:r>
          </a:p>
        </p:txBody>
      </p:sp>
      <p:sp>
        <p:nvSpPr>
          <p:cNvPr id="10" name="Rectangle 6"/>
          <p:cNvSpPr>
            <a:spLocks noGrp="1" noChangeArrowheads="1"/>
          </p:cNvSpPr>
          <p:nvPr>
            <p:ph type="dt" sz="half" idx="10"/>
          </p:nvPr>
        </p:nvSpPr>
        <p:spPr>
          <a:xfrm>
            <a:off x="0" y="6476211"/>
            <a:ext cx="2133600" cy="238125"/>
          </a:xfrm>
        </p:spPr>
        <p:txBody>
          <a:bodyPr/>
          <a:lstStyle>
            <a:lvl1pPr>
              <a:defRPr sz="675"/>
            </a:lvl1pPr>
          </a:lstStyle>
          <a:p>
            <a:pPr>
              <a:defRPr/>
            </a:pPr>
            <a:fld id="{34B85958-A330-4C91-9FA4-AD6AB8207884}" type="datetime8">
              <a:rPr lang="en-US" smtClean="0"/>
              <a:t>2/6/2024 8:45 AM</a:t>
            </a:fld>
            <a:endParaRPr lang="en-US" dirty="0"/>
          </a:p>
        </p:txBody>
      </p:sp>
      <p:sp>
        <p:nvSpPr>
          <p:cNvPr id="11" name="Rectangle 7"/>
          <p:cNvSpPr>
            <a:spLocks noGrp="1" noChangeArrowheads="1"/>
          </p:cNvSpPr>
          <p:nvPr>
            <p:ph type="ftr" sz="quarter" idx="11"/>
          </p:nvPr>
        </p:nvSpPr>
        <p:spPr>
          <a:xfrm>
            <a:off x="3200400" y="6483350"/>
            <a:ext cx="2895600" cy="281782"/>
          </a:xfrm>
        </p:spPr>
        <p:txBody>
          <a:bodyPr/>
          <a:lstStyle>
            <a:lvl1pPr>
              <a:defRPr sz="675"/>
            </a:lvl1pPr>
          </a:lstStyle>
          <a:p>
            <a:pPr>
              <a:defRPr/>
            </a:pPr>
            <a:endParaRPr lang="en-US" dirty="0"/>
          </a:p>
        </p:txBody>
      </p:sp>
      <p:sp>
        <p:nvSpPr>
          <p:cNvPr id="12" name="Rectangle 8"/>
          <p:cNvSpPr>
            <a:spLocks noGrp="1" noChangeArrowheads="1"/>
          </p:cNvSpPr>
          <p:nvPr>
            <p:ph type="sldNum" sz="quarter" idx="12"/>
          </p:nvPr>
        </p:nvSpPr>
        <p:spPr>
          <a:xfrm>
            <a:off x="7010400" y="6483350"/>
            <a:ext cx="2133600" cy="279400"/>
          </a:xfrm>
        </p:spPr>
        <p:txBody>
          <a:bodyPr/>
          <a:lstStyle>
            <a:lvl1pPr>
              <a:defRPr/>
            </a:lvl1pPr>
          </a:lstStyle>
          <a:p>
            <a:pPr>
              <a:defRPr/>
            </a:pPr>
            <a:fld id="{63AAD512-7D77-4091-AA2D-876D27F2335F}" type="slidenum">
              <a:rPr lang="en-US"/>
              <a:pPr>
                <a:defRPr/>
              </a:pPr>
              <a:t>‹#›</a:t>
            </a:fld>
            <a:endParaRPr lang="en-US" dirty="0"/>
          </a:p>
        </p:txBody>
      </p:sp>
      <p:sp>
        <p:nvSpPr>
          <p:cNvPr id="18" name="Rectangle 17"/>
          <p:cNvSpPr/>
          <p:nvPr userDrawn="1"/>
        </p:nvSpPr>
        <p:spPr bwMode="auto">
          <a:xfrm>
            <a:off x="-9526" y="1500984"/>
            <a:ext cx="9163052"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9" name="Rectangle 17"/>
          <p:cNvSpPr>
            <a:spLocks noChangeArrowheads="1"/>
          </p:cNvSpPr>
          <p:nvPr userDrawn="1"/>
        </p:nvSpPr>
        <p:spPr bwMode="auto">
          <a:xfrm>
            <a:off x="-9525" y="1254897"/>
            <a:ext cx="2390777"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0" name="Rectangle 17"/>
          <p:cNvSpPr>
            <a:spLocks noChangeArrowheads="1"/>
          </p:cNvSpPr>
          <p:nvPr userDrawn="1"/>
        </p:nvSpPr>
        <p:spPr bwMode="auto">
          <a:xfrm>
            <a:off x="2381252" y="12548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1" name="Rectangle 17"/>
          <p:cNvSpPr>
            <a:spLocks noChangeArrowheads="1"/>
          </p:cNvSpPr>
          <p:nvPr userDrawn="1"/>
        </p:nvSpPr>
        <p:spPr bwMode="auto">
          <a:xfrm>
            <a:off x="3476626" y="12548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581636" name="Rectangle 4"/>
          <p:cNvSpPr>
            <a:spLocks noGrp="1" noChangeArrowheads="1"/>
          </p:cNvSpPr>
          <p:nvPr>
            <p:ph type="ctrTitle"/>
          </p:nvPr>
        </p:nvSpPr>
        <p:spPr>
          <a:xfrm>
            <a:off x="685800" y="1903413"/>
            <a:ext cx="7772400" cy="2171700"/>
          </a:xfrm>
        </p:spPr>
        <p:txBody>
          <a:bodyPr/>
          <a:lstStyle>
            <a:lvl1pPr algn="ctr">
              <a:defRPr sz="2700"/>
            </a:lvl1pPr>
          </a:lstStyle>
          <a:p>
            <a:pPr lvl="0"/>
            <a:r>
              <a:rPr lang="en-US" noProof="0"/>
              <a:t>Click to edit Master title style</a:t>
            </a:r>
          </a:p>
        </p:txBody>
      </p:sp>
      <p:grpSp>
        <p:nvGrpSpPr>
          <p:cNvPr id="23" name="Group 22"/>
          <p:cNvGrpSpPr/>
          <p:nvPr userDrawn="1"/>
        </p:nvGrpSpPr>
        <p:grpSpPr>
          <a:xfrm>
            <a:off x="-9526" y="6667081"/>
            <a:ext cx="9153526" cy="300082"/>
            <a:chOff x="-9526" y="5948318"/>
            <a:chExt cx="9144000" cy="600164"/>
          </a:xfrm>
        </p:grpSpPr>
        <p:sp>
          <p:nvSpPr>
            <p:cNvPr id="2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2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28" name="Picture 2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33702" y="314329"/>
            <a:ext cx="2961600" cy="621937"/>
          </a:xfrm>
          <a:prstGeom prst="rect">
            <a:avLst/>
          </a:prstGeom>
        </p:spPr>
      </p:pic>
    </p:spTree>
    <p:extLst>
      <p:ext uri="{BB962C8B-B14F-4D97-AF65-F5344CB8AC3E}">
        <p14:creationId xmlns:p14="http://schemas.microsoft.com/office/powerpoint/2010/main" val="2675412478"/>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19 Departmental Budge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DC4586-CFF0-4671-894C-AE2536FB9765}"/>
              </a:ext>
            </a:extLst>
          </p:cNvPr>
          <p:cNvSpPr>
            <a:spLocks noGrp="1"/>
          </p:cNvSpPr>
          <p:nvPr>
            <p:ph type="dt" sz="half" idx="10"/>
          </p:nvPr>
        </p:nvSpPr>
        <p:spPr/>
        <p:txBody>
          <a:bodyPr/>
          <a:lstStyle/>
          <a:p>
            <a:pPr>
              <a:defRPr/>
            </a:pPr>
            <a:fld id="{DF2CB092-80AC-4320-8ECD-0E2BC7051BDF}" type="datetime8">
              <a:rPr lang="en-US" smtClean="0"/>
              <a:t>2/6/2024 8:45 AM</a:t>
            </a:fld>
            <a:endParaRPr lang="en-US" dirty="0"/>
          </a:p>
        </p:txBody>
      </p:sp>
      <p:sp>
        <p:nvSpPr>
          <p:cNvPr id="8" name="Footer Placeholder 7">
            <a:extLst>
              <a:ext uri="{FF2B5EF4-FFF2-40B4-BE49-F238E27FC236}">
                <a16:creationId xmlns:a16="http://schemas.microsoft.com/office/drawing/2014/main" id="{364A2044-21C2-4022-BEF8-78DE01B72208}"/>
              </a:ext>
            </a:extLst>
          </p:cNvPr>
          <p:cNvSpPr>
            <a:spLocks noGrp="1"/>
          </p:cNvSpPr>
          <p:nvPr>
            <p:ph type="ftr" sz="quarter" idx="11"/>
          </p:nvPr>
        </p:nvSpPr>
        <p:spPr/>
        <p:txBody>
          <a:bodyPr/>
          <a:lstStyle/>
          <a:p>
            <a:pPr>
              <a:defRPr/>
            </a:pPr>
            <a:endParaRPr lang="en-US" dirty="0"/>
          </a:p>
        </p:txBody>
      </p:sp>
      <p:sp>
        <p:nvSpPr>
          <p:cNvPr id="9" name="Slide Number Placeholder 8">
            <a:extLst>
              <a:ext uri="{FF2B5EF4-FFF2-40B4-BE49-F238E27FC236}">
                <a16:creationId xmlns:a16="http://schemas.microsoft.com/office/drawing/2014/main" id="{DC3D5FD0-315B-46BC-BDC3-C4FF8773E1FA}"/>
              </a:ext>
            </a:extLst>
          </p:cNvPr>
          <p:cNvSpPr>
            <a:spLocks noGrp="1"/>
          </p:cNvSpPr>
          <p:nvPr>
            <p:ph type="sldNum" sz="quarter" idx="12"/>
          </p:nvPr>
        </p:nvSpPr>
        <p:spPr/>
        <p:txBody>
          <a:bodyPr/>
          <a:lstStyle/>
          <a:p>
            <a:pPr>
              <a:defRPr/>
            </a:pPr>
            <a:fld id="{73086B5D-4EE9-455A-A778-644286B541A2}" type="slidenum">
              <a:rPr lang="en-US" smtClean="0"/>
              <a:pPr>
                <a:defRPr/>
              </a:pPr>
              <a:t>‹#›</a:t>
            </a:fld>
            <a:endParaRPr lang="en-US" dirty="0"/>
          </a:p>
        </p:txBody>
      </p:sp>
      <p:sp>
        <p:nvSpPr>
          <p:cNvPr id="10" name="Title 9">
            <a:extLst>
              <a:ext uri="{FF2B5EF4-FFF2-40B4-BE49-F238E27FC236}">
                <a16:creationId xmlns:a16="http://schemas.microsoft.com/office/drawing/2014/main" id="{2D8F6A3C-F165-4381-8CE4-5031A33ADD1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25410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48E4F3EB-B1E2-4A23-B261-41E0101D6BF2}"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382A3619-3A0D-49E9-AF00-0B4E9CE03FD8}" type="slidenum">
              <a:rPr lang="en-US"/>
              <a:pPr>
                <a:defRPr/>
              </a:pPr>
              <a:t>‹#›</a:t>
            </a:fld>
            <a:endParaRPr lang="en-US" dirty="0"/>
          </a:p>
        </p:txBody>
      </p:sp>
    </p:spTree>
    <p:extLst>
      <p:ext uri="{BB962C8B-B14F-4D97-AF65-F5344CB8AC3E}">
        <p14:creationId xmlns:p14="http://schemas.microsoft.com/office/powerpoint/2010/main" val="3025509392"/>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221CA74F-662E-407C-9800-10F1EE81BB05}"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8211288F-4ADE-4AF2-A9C7-2ED273282339}" type="slidenum">
              <a:rPr lang="en-US"/>
              <a:pPr>
                <a:defRPr/>
              </a:pPr>
              <a:t>‹#›</a:t>
            </a:fld>
            <a:endParaRPr lang="en-US" dirty="0"/>
          </a:p>
        </p:txBody>
      </p:sp>
    </p:spTree>
    <p:extLst>
      <p:ext uri="{BB962C8B-B14F-4D97-AF65-F5344CB8AC3E}">
        <p14:creationId xmlns:p14="http://schemas.microsoft.com/office/powerpoint/2010/main" val="1199435336"/>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0AE96F26-8A54-42D6-8ACF-DEAA50AC71E5}" type="datetime8">
              <a:rPr lang="en-US" smtClean="0"/>
              <a:t>2/6/2024 8:45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798D0C74-6864-4750-B2D5-8EA5AE240F8E}" type="slidenum">
              <a:rPr lang="en-US"/>
              <a:pPr>
                <a:defRPr/>
              </a:pPr>
              <a:t>‹#›</a:t>
            </a:fld>
            <a:endParaRPr lang="en-US" dirty="0"/>
          </a:p>
        </p:txBody>
      </p:sp>
    </p:spTree>
    <p:extLst>
      <p:ext uri="{BB962C8B-B14F-4D97-AF65-F5344CB8AC3E}">
        <p14:creationId xmlns:p14="http://schemas.microsoft.com/office/powerpoint/2010/main" val="1342822385"/>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055" y="379661"/>
            <a:ext cx="7941991" cy="676901"/>
          </a:xfrm>
        </p:spPr>
        <p:txBody>
          <a:bodyPr/>
          <a:lstStyle/>
          <a:p>
            <a:endParaRPr lang="en-US"/>
          </a:p>
        </p:txBody>
      </p:sp>
      <p:sp>
        <p:nvSpPr>
          <p:cNvPr id="3" name="Content Placeholder 2"/>
          <p:cNvSpPr>
            <a:spLocks noGrp="1"/>
          </p:cNvSpPr>
          <p:nvPr>
            <p:ph idx="1"/>
          </p:nvPr>
        </p:nvSpPr>
        <p:spPr>
          <a:xfrm>
            <a:off x="573741" y="1335742"/>
            <a:ext cx="8202706" cy="4760259"/>
          </a:xfrm>
        </p:spPr>
        <p:txBody>
          <a:bodyPr/>
          <a:lstStyle>
            <a:lvl1pPr>
              <a:lnSpc>
                <a:spcPct val="100000"/>
              </a:lnSpc>
              <a:spcBef>
                <a:spcPts val="0"/>
              </a:spcBef>
              <a:spcAft>
                <a:spcPts val="450"/>
              </a:spcAft>
              <a:defRPr sz="1500"/>
            </a:lvl1pPr>
            <a:lvl2pPr>
              <a:lnSpc>
                <a:spcPct val="100000"/>
              </a:lnSpc>
              <a:spcBef>
                <a:spcPts val="0"/>
              </a:spcBef>
              <a:spcAft>
                <a:spcPts val="450"/>
              </a:spcAft>
              <a:buClr>
                <a:srgbClr val="2F5E8D"/>
              </a:buClr>
              <a:defRPr/>
            </a:lvl2pPr>
            <a:lvl3pPr>
              <a:lnSpc>
                <a:spcPct val="100000"/>
              </a:lnSpc>
              <a:spcBef>
                <a:spcPts val="0"/>
              </a:spcBef>
              <a:spcAft>
                <a:spcPts val="450"/>
              </a:spcAft>
              <a:buClr>
                <a:srgbClr val="2F5E8D"/>
              </a:buClr>
              <a:defRPr/>
            </a:lvl3pPr>
            <a:lvl4pPr>
              <a:lnSpc>
                <a:spcPct val="100000"/>
              </a:lnSpc>
              <a:spcBef>
                <a:spcPts val="0"/>
              </a:spcBef>
              <a:spcAft>
                <a:spcPts val="450"/>
              </a:spcAft>
              <a:buClr>
                <a:srgbClr val="2F5E8D"/>
              </a:buClr>
              <a:defRPr/>
            </a:lvl4pPr>
            <a:lvl5pPr>
              <a:lnSpc>
                <a:spcPct val="100000"/>
              </a:lnSpc>
              <a:spcBef>
                <a:spcPts val="450"/>
              </a:spcBef>
              <a:spcAft>
                <a:spcPts val="450"/>
              </a:spcAft>
              <a:buClr>
                <a:srgbClr val="2F5E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190DE61C-5ACC-43BE-81FB-9CBDF64A04C6}"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EA5E9C1-7EB7-42D1-A322-CC9FD04A72AB}" type="slidenum">
              <a:rPr lang="en-US"/>
              <a:pPr>
                <a:defRPr/>
              </a:pPr>
              <a:t>‹#›</a:t>
            </a:fld>
            <a:endParaRPr lang="en-US" dirty="0"/>
          </a:p>
        </p:txBody>
      </p:sp>
    </p:spTree>
    <p:extLst>
      <p:ext uri="{BB962C8B-B14F-4D97-AF65-F5344CB8AC3E}">
        <p14:creationId xmlns:p14="http://schemas.microsoft.com/office/powerpoint/2010/main" val="3924024064"/>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C1769ACC-FBEF-46C8-ABE1-7B74D253A636}" type="datetime8">
              <a:rPr lang="en-US" smtClean="0"/>
              <a:t>2/6/2024 8:45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81EC56AC-35C1-4CFA-9D81-5E2539FD563C}" type="slidenum">
              <a:rPr lang="en-US"/>
              <a:pPr>
                <a:defRPr/>
              </a:pPr>
              <a:t>‹#›</a:t>
            </a:fld>
            <a:endParaRPr lang="en-US" dirty="0"/>
          </a:p>
        </p:txBody>
      </p:sp>
    </p:spTree>
    <p:extLst>
      <p:ext uri="{BB962C8B-B14F-4D97-AF65-F5344CB8AC3E}">
        <p14:creationId xmlns:p14="http://schemas.microsoft.com/office/powerpoint/2010/main" val="3829117424"/>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76AFCA3E-2912-42F1-BBA8-73B568A6B9C4}" type="datetime8">
              <a:rPr lang="en-US" smtClean="0"/>
              <a:t>2/6/2024 8:45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3D5D8AB0-B80C-4F71-8F6C-55BA2F9EC3CC}" type="slidenum">
              <a:rPr lang="en-US"/>
              <a:pPr>
                <a:defRPr/>
              </a:pPr>
              <a:t>‹#›</a:t>
            </a:fld>
            <a:endParaRPr lang="en-US" dirty="0"/>
          </a:p>
        </p:txBody>
      </p:sp>
    </p:spTree>
    <p:extLst>
      <p:ext uri="{BB962C8B-B14F-4D97-AF65-F5344CB8AC3E}">
        <p14:creationId xmlns:p14="http://schemas.microsoft.com/office/powerpoint/2010/main" val="231195369"/>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4B4FE6B4-2D2F-4D65-8C45-9FC8693A7AA2}"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6AA550DD-BA2B-4584-9857-621EEE6C95A6}" type="slidenum">
              <a:rPr lang="en-US"/>
              <a:pPr>
                <a:defRPr/>
              </a:pPr>
              <a:t>‹#›</a:t>
            </a:fld>
            <a:endParaRPr lang="en-US" dirty="0"/>
          </a:p>
        </p:txBody>
      </p:sp>
    </p:spTree>
    <p:extLst>
      <p:ext uri="{BB962C8B-B14F-4D97-AF65-F5344CB8AC3E}">
        <p14:creationId xmlns:p14="http://schemas.microsoft.com/office/powerpoint/2010/main" val="3322777079"/>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AE4E0A3-A2CF-4F20-9AA2-CBD8B60A18A1}"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1C82A74-EE2C-4EEA-B4C3-63DD628D7A27}" type="slidenum">
              <a:rPr lang="en-US"/>
              <a:pPr>
                <a:defRPr/>
              </a:pPr>
              <a:t>‹#›</a:t>
            </a:fld>
            <a:endParaRPr lang="en-US" dirty="0"/>
          </a:p>
        </p:txBody>
      </p:sp>
    </p:spTree>
    <p:extLst>
      <p:ext uri="{BB962C8B-B14F-4D97-AF65-F5344CB8AC3E}">
        <p14:creationId xmlns:p14="http://schemas.microsoft.com/office/powerpoint/2010/main" val="4155234244"/>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8836C0FA-59F9-46F0-9CB1-517B5B7A312B}"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B7028555-58F3-49F6-AE3F-49D86C9750F6}" type="slidenum">
              <a:rPr lang="en-US"/>
              <a:pPr>
                <a:defRPr/>
              </a:pPr>
              <a:t>‹#›</a:t>
            </a:fld>
            <a:endParaRPr lang="en-US" dirty="0"/>
          </a:p>
        </p:txBody>
      </p:sp>
    </p:spTree>
    <p:extLst>
      <p:ext uri="{BB962C8B-B14F-4D97-AF65-F5344CB8AC3E}">
        <p14:creationId xmlns:p14="http://schemas.microsoft.com/office/powerpoint/2010/main" val="1606908773"/>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1"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fld id="{A2AC4C5C-4BC3-45FA-83E5-0E280730E221}"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1CF138E-9818-4EF0-9C26-CC56F01BB9B0}" type="slidenum">
              <a:rPr lang="en-US"/>
              <a:pPr>
                <a:defRPr/>
              </a:pPr>
              <a:t>‹#›</a:t>
            </a:fld>
            <a:endParaRPr lang="en-US" dirty="0"/>
          </a:p>
        </p:txBody>
      </p:sp>
    </p:spTree>
    <p:extLst>
      <p:ext uri="{BB962C8B-B14F-4D97-AF65-F5344CB8AC3E}">
        <p14:creationId xmlns:p14="http://schemas.microsoft.com/office/powerpoint/2010/main" val="776578006"/>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F00F7128-E14D-4F3A-8D53-CB099B83AFCC}" type="datetime8">
              <a:rPr lang="en-US" smtClean="0"/>
              <a:t>2/6/2024 8:45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0753C0D3-27EB-46A3-88D2-B608837E7E18}" type="slidenum">
              <a:rPr lang="en-US"/>
              <a:pPr>
                <a:defRPr/>
              </a:pPr>
              <a:t>‹#›</a:t>
            </a:fld>
            <a:endParaRPr lang="en-US" dirty="0"/>
          </a:p>
        </p:txBody>
      </p:sp>
    </p:spTree>
    <p:extLst>
      <p:ext uri="{BB962C8B-B14F-4D97-AF65-F5344CB8AC3E}">
        <p14:creationId xmlns:p14="http://schemas.microsoft.com/office/powerpoint/2010/main" val="4073414691"/>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6" name="Rectangle: Rounded Corners 155">
            <a:extLst>
              <a:ext uri="{FF2B5EF4-FFF2-40B4-BE49-F238E27FC236}">
                <a16:creationId xmlns:a16="http://schemas.microsoft.com/office/drawing/2014/main" id="{751B5C23-FECB-4320-B252-4BFDDDC4534B}"/>
              </a:ext>
            </a:extLst>
          </p:cNvPr>
          <p:cNvSpPr/>
          <p:nvPr userDrawn="1"/>
        </p:nvSpPr>
        <p:spPr bwMode="auto">
          <a:xfrm>
            <a:off x="131918" y="161388"/>
            <a:ext cx="8830439"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pic>
        <p:nvPicPr>
          <p:cNvPr id="15" name="Picture 29"/>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370891" y="5020503"/>
            <a:ext cx="2402217" cy="505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37" name="Rectangle 5"/>
          <p:cNvSpPr>
            <a:spLocks noGrp="1" noChangeArrowheads="1"/>
          </p:cNvSpPr>
          <p:nvPr>
            <p:ph type="subTitle" idx="1"/>
          </p:nvPr>
        </p:nvSpPr>
        <p:spPr>
          <a:xfrm>
            <a:off x="1447800" y="3366148"/>
            <a:ext cx="6400800" cy="1316715"/>
          </a:xfrm>
        </p:spPr>
        <p:txBody>
          <a:bodyPr/>
          <a:lstStyle>
            <a:lvl1pPr marL="0" indent="0" algn="ctr">
              <a:buFont typeface="Wingdings" pitchFamily="2" charset="2"/>
              <a:buNone/>
              <a:defRPr sz="28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685800" y="944361"/>
            <a:ext cx="7772400" cy="2171700"/>
          </a:xfrm>
        </p:spPr>
        <p:txBody>
          <a:bodyPr/>
          <a:lstStyle>
            <a:lvl1pPr algn="ctr">
              <a:defRPr lang="en-US" sz="3600" b="1" noProof="0" dirty="0">
                <a:solidFill>
                  <a:schemeClr val="tx1"/>
                </a:solidFill>
                <a:latin typeface="Segoe UI Semibold" panose="020B0702040204020203" pitchFamily="34" charset="0"/>
                <a:ea typeface="+mj-ea"/>
                <a:cs typeface="Segoe UI Semibold" panose="020B0702040204020203"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100668" y="6611353"/>
            <a:ext cx="1387336" cy="238125"/>
          </a:xfrm>
        </p:spPr>
        <p:txBody>
          <a:bodyPr/>
          <a:lstStyle>
            <a:lvl1pPr>
              <a:defRPr sz="900"/>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3A708D0A-7CD2-499E-9353-2851BFC0DA82}" type="datetime8">
              <a:rPr kumimoji="0" lang="en-US" sz="9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9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17" name="Rectangle 7"/>
          <p:cNvSpPr>
            <a:spLocks noGrp="1" noChangeArrowheads="1"/>
          </p:cNvSpPr>
          <p:nvPr>
            <p:ph type="ftr" sz="quarter" idx="11"/>
          </p:nvPr>
        </p:nvSpPr>
        <p:spPr>
          <a:xfrm>
            <a:off x="1606061" y="6611354"/>
            <a:ext cx="2621990" cy="238125"/>
          </a:xfrm>
        </p:spPr>
        <p:txBody>
          <a:bodyPr/>
          <a:lstStyle>
            <a:lvl1pPr>
              <a:defRPr sz="1000"/>
            </a:lvl1pPr>
          </a:lstStyle>
          <a:p>
            <a:pPr>
              <a:defRPr/>
            </a:pPr>
            <a:r>
              <a:rPr lang="en-US" dirty="0">
                <a:solidFill>
                  <a:srgbClr val="000000"/>
                </a:solidFill>
              </a:rPr>
              <a:t>CONFIDENTIAL</a:t>
            </a:r>
          </a:p>
        </p:txBody>
      </p:sp>
      <p:sp>
        <p:nvSpPr>
          <p:cNvPr id="18" name="Rectangle 8"/>
          <p:cNvSpPr>
            <a:spLocks noGrp="1" noChangeArrowheads="1"/>
          </p:cNvSpPr>
          <p:nvPr>
            <p:ph type="sldNum" sz="quarter" idx="12"/>
          </p:nvPr>
        </p:nvSpPr>
        <p:spPr>
          <a:xfrm>
            <a:off x="4346108" y="6611354"/>
            <a:ext cx="569843" cy="238125"/>
          </a:xfrm>
        </p:spPr>
        <p:txBody>
          <a:bodyPr/>
          <a:lstStyle>
            <a:lvl1pPr>
              <a:defRPr sz="1100" b="1"/>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155" name="Rectangle: Rounded Corners 154">
            <a:extLst>
              <a:ext uri="{FF2B5EF4-FFF2-40B4-BE49-F238E27FC236}">
                <a16:creationId xmlns:a16="http://schemas.microsoft.com/office/drawing/2014/main" id="{B5258407-45FA-4277-BE7E-D898BD0A5671}"/>
              </a:ext>
            </a:extLst>
          </p:cNvPr>
          <p:cNvSpPr/>
          <p:nvPr userDrawn="1"/>
        </p:nvSpPr>
        <p:spPr bwMode="auto">
          <a:xfrm>
            <a:off x="379106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grpSp>
        <p:nvGrpSpPr>
          <p:cNvPr id="157" name="Group 156">
            <a:extLst>
              <a:ext uri="{FF2B5EF4-FFF2-40B4-BE49-F238E27FC236}">
                <a16:creationId xmlns:a16="http://schemas.microsoft.com/office/drawing/2014/main" id="{1CCC0491-6F69-4A3B-9357-663E0ECAF477}"/>
              </a:ext>
            </a:extLst>
          </p:cNvPr>
          <p:cNvGrpSpPr/>
          <p:nvPr userDrawn="1"/>
        </p:nvGrpSpPr>
        <p:grpSpPr>
          <a:xfrm>
            <a:off x="118929" y="161388"/>
            <a:ext cx="2630649" cy="238848"/>
            <a:chOff x="118929" y="161388"/>
            <a:chExt cx="2630649" cy="238848"/>
          </a:xfrm>
        </p:grpSpPr>
        <p:sp>
          <p:nvSpPr>
            <p:cNvPr id="158" name="Freeform 5">
              <a:extLst>
                <a:ext uri="{FF2B5EF4-FFF2-40B4-BE49-F238E27FC236}">
                  <a16:creationId xmlns:a16="http://schemas.microsoft.com/office/drawing/2014/main" id="{F0ED5E91-F97B-4EF7-A40E-8DBCD5D5DCFD}"/>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6">
              <a:extLst>
                <a:ext uri="{FF2B5EF4-FFF2-40B4-BE49-F238E27FC236}">
                  <a16:creationId xmlns:a16="http://schemas.microsoft.com/office/drawing/2014/main" id="{6AF77D1F-B521-4FED-BA76-E7A0465AF04B}"/>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
              <a:extLst>
                <a:ext uri="{FF2B5EF4-FFF2-40B4-BE49-F238E27FC236}">
                  <a16:creationId xmlns:a16="http://schemas.microsoft.com/office/drawing/2014/main" id="{5C37DE04-B159-4499-8A41-200E0C42D93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8">
              <a:extLst>
                <a:ext uri="{FF2B5EF4-FFF2-40B4-BE49-F238E27FC236}">
                  <a16:creationId xmlns:a16="http://schemas.microsoft.com/office/drawing/2014/main" id="{A36C815D-CC1C-439D-A716-9983B6259CEA}"/>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9">
              <a:extLst>
                <a:ext uri="{FF2B5EF4-FFF2-40B4-BE49-F238E27FC236}">
                  <a16:creationId xmlns:a16="http://schemas.microsoft.com/office/drawing/2014/main" id="{F95F5AE0-18F5-4859-AABA-E816DA4CDC91}"/>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10">
              <a:extLst>
                <a:ext uri="{FF2B5EF4-FFF2-40B4-BE49-F238E27FC236}">
                  <a16:creationId xmlns:a16="http://schemas.microsoft.com/office/drawing/2014/main" id="{1BE0382F-662F-43F9-BA51-B2181D1D6D1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11">
              <a:extLst>
                <a:ext uri="{FF2B5EF4-FFF2-40B4-BE49-F238E27FC236}">
                  <a16:creationId xmlns:a16="http://schemas.microsoft.com/office/drawing/2014/main" id="{E3DF45B0-B0E1-4A7B-BD48-25B86132C227}"/>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12">
              <a:extLst>
                <a:ext uri="{FF2B5EF4-FFF2-40B4-BE49-F238E27FC236}">
                  <a16:creationId xmlns:a16="http://schemas.microsoft.com/office/drawing/2014/main" id="{8A29844C-3C46-4B6B-B742-5D8F042217CF}"/>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13">
              <a:extLst>
                <a:ext uri="{FF2B5EF4-FFF2-40B4-BE49-F238E27FC236}">
                  <a16:creationId xmlns:a16="http://schemas.microsoft.com/office/drawing/2014/main" id="{DC1F8E1B-E4BD-421F-8108-3B7576782028}"/>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14">
              <a:extLst>
                <a:ext uri="{FF2B5EF4-FFF2-40B4-BE49-F238E27FC236}">
                  <a16:creationId xmlns:a16="http://schemas.microsoft.com/office/drawing/2014/main" id="{1AA80939-C434-468C-8765-D9FEC0A64B71}"/>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15">
              <a:extLst>
                <a:ext uri="{FF2B5EF4-FFF2-40B4-BE49-F238E27FC236}">
                  <a16:creationId xmlns:a16="http://schemas.microsoft.com/office/drawing/2014/main" id="{2DDF6D55-3395-41F2-A330-7084FFB98D2E}"/>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16">
              <a:extLst>
                <a:ext uri="{FF2B5EF4-FFF2-40B4-BE49-F238E27FC236}">
                  <a16:creationId xmlns:a16="http://schemas.microsoft.com/office/drawing/2014/main" id="{970A1A05-FAE5-40D4-B4ED-CDCEA85B9FDA}"/>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17">
              <a:extLst>
                <a:ext uri="{FF2B5EF4-FFF2-40B4-BE49-F238E27FC236}">
                  <a16:creationId xmlns:a16="http://schemas.microsoft.com/office/drawing/2014/main" id="{CC7CEE01-E8FF-44AA-AD8E-833C2DD9550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18">
              <a:extLst>
                <a:ext uri="{FF2B5EF4-FFF2-40B4-BE49-F238E27FC236}">
                  <a16:creationId xmlns:a16="http://schemas.microsoft.com/office/drawing/2014/main" id="{4E240E3A-6AD4-4EF5-A8B9-B749669FEC14}"/>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19">
              <a:extLst>
                <a:ext uri="{FF2B5EF4-FFF2-40B4-BE49-F238E27FC236}">
                  <a16:creationId xmlns:a16="http://schemas.microsoft.com/office/drawing/2014/main" id="{A76C6301-2D29-4B09-8BB5-98E9C22937E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20">
              <a:extLst>
                <a:ext uri="{FF2B5EF4-FFF2-40B4-BE49-F238E27FC236}">
                  <a16:creationId xmlns:a16="http://schemas.microsoft.com/office/drawing/2014/main" id="{A8F9843F-2B0B-43BB-BD68-CD1F072E1567}"/>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21">
              <a:extLst>
                <a:ext uri="{FF2B5EF4-FFF2-40B4-BE49-F238E27FC236}">
                  <a16:creationId xmlns:a16="http://schemas.microsoft.com/office/drawing/2014/main" id="{BE65417A-0274-458F-ADB4-B1CDBA4CAA5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22">
              <a:extLst>
                <a:ext uri="{FF2B5EF4-FFF2-40B4-BE49-F238E27FC236}">
                  <a16:creationId xmlns:a16="http://schemas.microsoft.com/office/drawing/2014/main" id="{7AC4EF4D-F0FE-49F2-BDA5-05F476047B9F}"/>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23">
              <a:extLst>
                <a:ext uri="{FF2B5EF4-FFF2-40B4-BE49-F238E27FC236}">
                  <a16:creationId xmlns:a16="http://schemas.microsoft.com/office/drawing/2014/main" id="{CBF260DA-EA99-418B-8A65-B9D9DC8BA4DE}"/>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24">
              <a:extLst>
                <a:ext uri="{FF2B5EF4-FFF2-40B4-BE49-F238E27FC236}">
                  <a16:creationId xmlns:a16="http://schemas.microsoft.com/office/drawing/2014/main" id="{7128170D-2279-489E-B688-6B249398640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25">
              <a:extLst>
                <a:ext uri="{FF2B5EF4-FFF2-40B4-BE49-F238E27FC236}">
                  <a16:creationId xmlns:a16="http://schemas.microsoft.com/office/drawing/2014/main" id="{6CEFAC56-0AED-4E17-AD1B-5A76E720EFCC}"/>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26">
              <a:extLst>
                <a:ext uri="{FF2B5EF4-FFF2-40B4-BE49-F238E27FC236}">
                  <a16:creationId xmlns:a16="http://schemas.microsoft.com/office/drawing/2014/main" id="{853919C8-2A15-4C69-B19C-2C6241D139C3}"/>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27">
              <a:extLst>
                <a:ext uri="{FF2B5EF4-FFF2-40B4-BE49-F238E27FC236}">
                  <a16:creationId xmlns:a16="http://schemas.microsoft.com/office/drawing/2014/main" id="{36452A42-E552-496F-9900-7192F853C120}"/>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28">
              <a:extLst>
                <a:ext uri="{FF2B5EF4-FFF2-40B4-BE49-F238E27FC236}">
                  <a16:creationId xmlns:a16="http://schemas.microsoft.com/office/drawing/2014/main" id="{88C764DE-BE1A-4739-9FF1-A1D44C0AF92A}"/>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29">
              <a:extLst>
                <a:ext uri="{FF2B5EF4-FFF2-40B4-BE49-F238E27FC236}">
                  <a16:creationId xmlns:a16="http://schemas.microsoft.com/office/drawing/2014/main" id="{1CB467B0-1213-4388-95E3-8D4ADF63AB73}"/>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30">
              <a:extLst>
                <a:ext uri="{FF2B5EF4-FFF2-40B4-BE49-F238E27FC236}">
                  <a16:creationId xmlns:a16="http://schemas.microsoft.com/office/drawing/2014/main" id="{6F478C2F-C17C-414E-B649-EE162534EE2D}"/>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31">
              <a:extLst>
                <a:ext uri="{FF2B5EF4-FFF2-40B4-BE49-F238E27FC236}">
                  <a16:creationId xmlns:a16="http://schemas.microsoft.com/office/drawing/2014/main" id="{9C68DF5B-9F6C-49B2-955C-549243B06234}"/>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32">
              <a:extLst>
                <a:ext uri="{FF2B5EF4-FFF2-40B4-BE49-F238E27FC236}">
                  <a16:creationId xmlns:a16="http://schemas.microsoft.com/office/drawing/2014/main" id="{0F0723CC-836E-4808-AA7A-AC0066191D28}"/>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33">
              <a:extLst>
                <a:ext uri="{FF2B5EF4-FFF2-40B4-BE49-F238E27FC236}">
                  <a16:creationId xmlns:a16="http://schemas.microsoft.com/office/drawing/2014/main" id="{0F405D12-3830-49F2-9905-CF08280CF60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34">
              <a:extLst>
                <a:ext uri="{FF2B5EF4-FFF2-40B4-BE49-F238E27FC236}">
                  <a16:creationId xmlns:a16="http://schemas.microsoft.com/office/drawing/2014/main" id="{BE969DC0-B3F8-4820-A75D-322D969E0E0C}"/>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35">
              <a:extLst>
                <a:ext uri="{FF2B5EF4-FFF2-40B4-BE49-F238E27FC236}">
                  <a16:creationId xmlns:a16="http://schemas.microsoft.com/office/drawing/2014/main" id="{D33EB7EA-3D2F-4381-8F07-71595104D29D}"/>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36">
              <a:extLst>
                <a:ext uri="{FF2B5EF4-FFF2-40B4-BE49-F238E27FC236}">
                  <a16:creationId xmlns:a16="http://schemas.microsoft.com/office/drawing/2014/main" id="{1C65BDC2-BEEF-45E3-A3DA-748FA0D90C91}"/>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37">
              <a:extLst>
                <a:ext uri="{FF2B5EF4-FFF2-40B4-BE49-F238E27FC236}">
                  <a16:creationId xmlns:a16="http://schemas.microsoft.com/office/drawing/2014/main" id="{2D92116F-8894-4691-808E-0CC4F4CC955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38">
              <a:extLst>
                <a:ext uri="{FF2B5EF4-FFF2-40B4-BE49-F238E27FC236}">
                  <a16:creationId xmlns:a16="http://schemas.microsoft.com/office/drawing/2014/main" id="{03BB03FD-CEA1-45CD-B1CD-EB4DAF105697}"/>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39">
              <a:extLst>
                <a:ext uri="{FF2B5EF4-FFF2-40B4-BE49-F238E27FC236}">
                  <a16:creationId xmlns:a16="http://schemas.microsoft.com/office/drawing/2014/main" id="{7A7AA2A6-1A29-49A2-9D59-E3A42D4B428C}"/>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40">
              <a:extLst>
                <a:ext uri="{FF2B5EF4-FFF2-40B4-BE49-F238E27FC236}">
                  <a16:creationId xmlns:a16="http://schemas.microsoft.com/office/drawing/2014/main" id="{12D31F7E-0C57-46CA-AB97-E472250DBF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41">
              <a:extLst>
                <a:ext uri="{FF2B5EF4-FFF2-40B4-BE49-F238E27FC236}">
                  <a16:creationId xmlns:a16="http://schemas.microsoft.com/office/drawing/2014/main" id="{8C7A42D2-4235-41B2-8A8A-6673772CFCED}"/>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42">
              <a:extLst>
                <a:ext uri="{FF2B5EF4-FFF2-40B4-BE49-F238E27FC236}">
                  <a16:creationId xmlns:a16="http://schemas.microsoft.com/office/drawing/2014/main" id="{60872B32-2B6C-400C-A87A-A29E58124E6A}"/>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43">
              <a:extLst>
                <a:ext uri="{FF2B5EF4-FFF2-40B4-BE49-F238E27FC236}">
                  <a16:creationId xmlns:a16="http://schemas.microsoft.com/office/drawing/2014/main" id="{4C897047-1B7D-42C4-8A7C-624DBA336F04}"/>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44">
              <a:extLst>
                <a:ext uri="{FF2B5EF4-FFF2-40B4-BE49-F238E27FC236}">
                  <a16:creationId xmlns:a16="http://schemas.microsoft.com/office/drawing/2014/main" id="{AC923E85-5126-4840-ADD9-47A66A40A1A2}"/>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45">
              <a:extLst>
                <a:ext uri="{FF2B5EF4-FFF2-40B4-BE49-F238E27FC236}">
                  <a16:creationId xmlns:a16="http://schemas.microsoft.com/office/drawing/2014/main" id="{A33E4676-BB4D-4383-BCFF-B41CE2ECAD10}"/>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46">
              <a:extLst>
                <a:ext uri="{FF2B5EF4-FFF2-40B4-BE49-F238E27FC236}">
                  <a16:creationId xmlns:a16="http://schemas.microsoft.com/office/drawing/2014/main" id="{6272ACC0-3D36-4D21-ACF8-FEC50EE12A17}"/>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47">
              <a:extLst>
                <a:ext uri="{FF2B5EF4-FFF2-40B4-BE49-F238E27FC236}">
                  <a16:creationId xmlns:a16="http://schemas.microsoft.com/office/drawing/2014/main" id="{3F6DE712-2D75-4407-BB42-9835DEC2ED4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48">
              <a:extLst>
                <a:ext uri="{FF2B5EF4-FFF2-40B4-BE49-F238E27FC236}">
                  <a16:creationId xmlns:a16="http://schemas.microsoft.com/office/drawing/2014/main" id="{FCD2DA55-B1B1-4EA8-8CD6-260FEBF4B6CF}"/>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49">
              <a:extLst>
                <a:ext uri="{FF2B5EF4-FFF2-40B4-BE49-F238E27FC236}">
                  <a16:creationId xmlns:a16="http://schemas.microsoft.com/office/drawing/2014/main" id="{0B2473B9-EEC1-46ED-8D17-5337DE225355}"/>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50">
              <a:extLst>
                <a:ext uri="{FF2B5EF4-FFF2-40B4-BE49-F238E27FC236}">
                  <a16:creationId xmlns:a16="http://schemas.microsoft.com/office/drawing/2014/main" id="{44B02FAF-B9B5-4255-AF05-40FC7F8995DF}"/>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51">
              <a:extLst>
                <a:ext uri="{FF2B5EF4-FFF2-40B4-BE49-F238E27FC236}">
                  <a16:creationId xmlns:a16="http://schemas.microsoft.com/office/drawing/2014/main" id="{82880F28-3793-4A9B-B4B0-80EFBC6066BA}"/>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52">
              <a:extLst>
                <a:ext uri="{FF2B5EF4-FFF2-40B4-BE49-F238E27FC236}">
                  <a16:creationId xmlns:a16="http://schemas.microsoft.com/office/drawing/2014/main" id="{4C68472F-5ADD-4964-91C9-8D23D928F979}"/>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53">
              <a:extLst>
                <a:ext uri="{FF2B5EF4-FFF2-40B4-BE49-F238E27FC236}">
                  <a16:creationId xmlns:a16="http://schemas.microsoft.com/office/drawing/2014/main" id="{0CE708AA-6F25-4495-858C-15F2152DD2E7}"/>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54">
              <a:extLst>
                <a:ext uri="{FF2B5EF4-FFF2-40B4-BE49-F238E27FC236}">
                  <a16:creationId xmlns:a16="http://schemas.microsoft.com/office/drawing/2014/main" id="{0FE9743F-ADC3-47B6-ABFD-C730D28C8F89}"/>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55">
              <a:extLst>
                <a:ext uri="{FF2B5EF4-FFF2-40B4-BE49-F238E27FC236}">
                  <a16:creationId xmlns:a16="http://schemas.microsoft.com/office/drawing/2014/main" id="{F50718C7-DF20-4274-A656-1285B73ECF6E}"/>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56">
              <a:extLst>
                <a:ext uri="{FF2B5EF4-FFF2-40B4-BE49-F238E27FC236}">
                  <a16:creationId xmlns:a16="http://schemas.microsoft.com/office/drawing/2014/main" id="{D6616A46-AE8C-48CA-9363-AE51DB9D8F0F}"/>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57">
              <a:extLst>
                <a:ext uri="{FF2B5EF4-FFF2-40B4-BE49-F238E27FC236}">
                  <a16:creationId xmlns:a16="http://schemas.microsoft.com/office/drawing/2014/main" id="{968EA0AA-9F75-4289-88F2-510863A5046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58">
              <a:extLst>
                <a:ext uri="{FF2B5EF4-FFF2-40B4-BE49-F238E27FC236}">
                  <a16:creationId xmlns:a16="http://schemas.microsoft.com/office/drawing/2014/main" id="{228081EF-A8C4-4A95-83A2-8F91863B9FC4}"/>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59">
              <a:extLst>
                <a:ext uri="{FF2B5EF4-FFF2-40B4-BE49-F238E27FC236}">
                  <a16:creationId xmlns:a16="http://schemas.microsoft.com/office/drawing/2014/main" id="{F3DAF83C-DDDA-4C99-B59D-0793C3AF3BDC}"/>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60">
              <a:extLst>
                <a:ext uri="{FF2B5EF4-FFF2-40B4-BE49-F238E27FC236}">
                  <a16:creationId xmlns:a16="http://schemas.microsoft.com/office/drawing/2014/main" id="{5B27F091-917F-4B6E-8DDF-AA6D80BCB72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61">
              <a:extLst>
                <a:ext uri="{FF2B5EF4-FFF2-40B4-BE49-F238E27FC236}">
                  <a16:creationId xmlns:a16="http://schemas.microsoft.com/office/drawing/2014/main" id="{01FAF540-8F26-49BB-AD00-4EE4E06137F6}"/>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62">
              <a:extLst>
                <a:ext uri="{FF2B5EF4-FFF2-40B4-BE49-F238E27FC236}">
                  <a16:creationId xmlns:a16="http://schemas.microsoft.com/office/drawing/2014/main" id="{0A930EDE-939A-45B4-B18B-739911529816}"/>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63">
              <a:extLst>
                <a:ext uri="{FF2B5EF4-FFF2-40B4-BE49-F238E27FC236}">
                  <a16:creationId xmlns:a16="http://schemas.microsoft.com/office/drawing/2014/main" id="{A49137F1-28FB-45C3-96E7-817078D79271}"/>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64">
              <a:extLst>
                <a:ext uri="{FF2B5EF4-FFF2-40B4-BE49-F238E27FC236}">
                  <a16:creationId xmlns:a16="http://schemas.microsoft.com/office/drawing/2014/main" id="{EFDCAFB2-DD84-4B81-AE31-16D925CDE234}"/>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8" name="Freeform 65">
              <a:extLst>
                <a:ext uri="{FF2B5EF4-FFF2-40B4-BE49-F238E27FC236}">
                  <a16:creationId xmlns:a16="http://schemas.microsoft.com/office/drawing/2014/main" id="{412FDBEC-D6F9-4036-901A-6D9C296A6D32}"/>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9" name="Freeform 66">
              <a:extLst>
                <a:ext uri="{FF2B5EF4-FFF2-40B4-BE49-F238E27FC236}">
                  <a16:creationId xmlns:a16="http://schemas.microsoft.com/office/drawing/2014/main" id="{8228C749-C4A8-46DD-A315-1B6AEB27F0B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0" name="Freeform 67">
              <a:extLst>
                <a:ext uri="{FF2B5EF4-FFF2-40B4-BE49-F238E27FC236}">
                  <a16:creationId xmlns:a16="http://schemas.microsoft.com/office/drawing/2014/main" id="{BF060856-7BC1-4250-A040-201D447C2573}"/>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1" name="Freeform 68">
              <a:extLst>
                <a:ext uri="{FF2B5EF4-FFF2-40B4-BE49-F238E27FC236}">
                  <a16:creationId xmlns:a16="http://schemas.microsoft.com/office/drawing/2014/main" id="{7DABB1E2-4310-4345-8B0E-DCCC8D92C782}"/>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2" name="Freeform 69">
              <a:extLst>
                <a:ext uri="{FF2B5EF4-FFF2-40B4-BE49-F238E27FC236}">
                  <a16:creationId xmlns:a16="http://schemas.microsoft.com/office/drawing/2014/main" id="{F9296288-88D8-4741-87FC-AA45B8EA799E}"/>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3" name="Freeform 70">
              <a:extLst>
                <a:ext uri="{FF2B5EF4-FFF2-40B4-BE49-F238E27FC236}">
                  <a16:creationId xmlns:a16="http://schemas.microsoft.com/office/drawing/2014/main" id="{D678ED82-2925-4B21-9006-CB400659CEF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4" name="Freeform 71">
              <a:extLst>
                <a:ext uri="{FF2B5EF4-FFF2-40B4-BE49-F238E27FC236}">
                  <a16:creationId xmlns:a16="http://schemas.microsoft.com/office/drawing/2014/main" id="{CA435C2C-5BB7-4182-9489-0D7256F0A659}"/>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25" name="Group 224">
            <a:extLst>
              <a:ext uri="{FF2B5EF4-FFF2-40B4-BE49-F238E27FC236}">
                <a16:creationId xmlns:a16="http://schemas.microsoft.com/office/drawing/2014/main" id="{48A257B4-5D5E-493F-A2C9-6DA090A2C10D}"/>
              </a:ext>
            </a:extLst>
          </p:cNvPr>
          <p:cNvGrpSpPr/>
          <p:nvPr userDrawn="1"/>
        </p:nvGrpSpPr>
        <p:grpSpPr>
          <a:xfrm>
            <a:off x="6443770" y="6580848"/>
            <a:ext cx="2630648" cy="238847"/>
            <a:chOff x="2548572" y="5555828"/>
            <a:chExt cx="6259512" cy="568326"/>
          </a:xfrm>
        </p:grpSpPr>
        <p:sp>
          <p:nvSpPr>
            <p:cNvPr id="226" name="Freeform 72">
              <a:extLst>
                <a:ext uri="{FF2B5EF4-FFF2-40B4-BE49-F238E27FC236}">
                  <a16:creationId xmlns:a16="http://schemas.microsoft.com/office/drawing/2014/main" id="{8586AD8E-5F11-4426-B1C6-A9B2C105A4B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7" name="Freeform 73">
              <a:extLst>
                <a:ext uri="{FF2B5EF4-FFF2-40B4-BE49-F238E27FC236}">
                  <a16:creationId xmlns:a16="http://schemas.microsoft.com/office/drawing/2014/main" id="{939081C3-A54C-4333-AE34-D68FB9457C5A}"/>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8" name="Freeform 74">
              <a:extLst>
                <a:ext uri="{FF2B5EF4-FFF2-40B4-BE49-F238E27FC236}">
                  <a16:creationId xmlns:a16="http://schemas.microsoft.com/office/drawing/2014/main" id="{A21455DD-C1AD-430C-AB80-A21E25926617}"/>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9" name="Freeform 75">
              <a:extLst>
                <a:ext uri="{FF2B5EF4-FFF2-40B4-BE49-F238E27FC236}">
                  <a16:creationId xmlns:a16="http://schemas.microsoft.com/office/drawing/2014/main" id="{7A57676D-1DF9-4E30-A3D1-F0ADC3116EB9}"/>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0" name="Freeform 76">
              <a:extLst>
                <a:ext uri="{FF2B5EF4-FFF2-40B4-BE49-F238E27FC236}">
                  <a16:creationId xmlns:a16="http://schemas.microsoft.com/office/drawing/2014/main" id="{FB4A8B20-9222-43A3-8E7C-4E8AD45965FF}"/>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1" name="Freeform 77">
              <a:extLst>
                <a:ext uri="{FF2B5EF4-FFF2-40B4-BE49-F238E27FC236}">
                  <a16:creationId xmlns:a16="http://schemas.microsoft.com/office/drawing/2014/main" id="{2EC919A3-C002-44B6-AB49-7114D5A23BC3}"/>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 name="Freeform 78">
              <a:extLst>
                <a:ext uri="{FF2B5EF4-FFF2-40B4-BE49-F238E27FC236}">
                  <a16:creationId xmlns:a16="http://schemas.microsoft.com/office/drawing/2014/main" id="{44628A70-9234-44CF-9C08-12616E8E04A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3" name="Freeform 79">
              <a:extLst>
                <a:ext uri="{FF2B5EF4-FFF2-40B4-BE49-F238E27FC236}">
                  <a16:creationId xmlns:a16="http://schemas.microsoft.com/office/drawing/2014/main" id="{9C223473-F11E-48A1-8CB3-DC1302ABFD0C}"/>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4" name="Freeform 80">
              <a:extLst>
                <a:ext uri="{FF2B5EF4-FFF2-40B4-BE49-F238E27FC236}">
                  <a16:creationId xmlns:a16="http://schemas.microsoft.com/office/drawing/2014/main" id="{2A33B817-C623-4F34-B0A9-F1723D11FD84}"/>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5" name="Freeform 81">
              <a:extLst>
                <a:ext uri="{FF2B5EF4-FFF2-40B4-BE49-F238E27FC236}">
                  <a16:creationId xmlns:a16="http://schemas.microsoft.com/office/drawing/2014/main" id="{C81BA9EB-CA22-4022-8AEB-1F6E16D4C6ED}"/>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6" name="Freeform 82">
              <a:extLst>
                <a:ext uri="{FF2B5EF4-FFF2-40B4-BE49-F238E27FC236}">
                  <a16:creationId xmlns:a16="http://schemas.microsoft.com/office/drawing/2014/main" id="{302AC2A2-D162-40C1-8005-4640C5D67853}"/>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7" name="Freeform 83">
              <a:extLst>
                <a:ext uri="{FF2B5EF4-FFF2-40B4-BE49-F238E27FC236}">
                  <a16:creationId xmlns:a16="http://schemas.microsoft.com/office/drawing/2014/main" id="{B2A9E549-A79B-48F9-B129-BACC2245EBFA}"/>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8" name="Freeform 84">
              <a:extLst>
                <a:ext uri="{FF2B5EF4-FFF2-40B4-BE49-F238E27FC236}">
                  <a16:creationId xmlns:a16="http://schemas.microsoft.com/office/drawing/2014/main" id="{539C203C-8AA7-41EC-A760-BB187728D105}"/>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9" name="Freeform 85">
              <a:extLst>
                <a:ext uri="{FF2B5EF4-FFF2-40B4-BE49-F238E27FC236}">
                  <a16:creationId xmlns:a16="http://schemas.microsoft.com/office/drawing/2014/main" id="{CD039C02-B03D-4145-AAE3-2F6A9514130D}"/>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0" name="Freeform 86">
              <a:extLst>
                <a:ext uri="{FF2B5EF4-FFF2-40B4-BE49-F238E27FC236}">
                  <a16:creationId xmlns:a16="http://schemas.microsoft.com/office/drawing/2014/main" id="{C45A8D9A-CD0E-4BCA-9576-C9CE36CEA575}"/>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1" name="Freeform 87">
              <a:extLst>
                <a:ext uri="{FF2B5EF4-FFF2-40B4-BE49-F238E27FC236}">
                  <a16:creationId xmlns:a16="http://schemas.microsoft.com/office/drawing/2014/main" id="{1F149E9F-794B-4940-8C55-8A5088D1FDF4}"/>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2" name="Freeform 88">
              <a:extLst>
                <a:ext uri="{FF2B5EF4-FFF2-40B4-BE49-F238E27FC236}">
                  <a16:creationId xmlns:a16="http://schemas.microsoft.com/office/drawing/2014/main" id="{280A00F3-BF47-4A71-BF61-1B5B49101CC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3" name="Freeform 89">
              <a:extLst>
                <a:ext uri="{FF2B5EF4-FFF2-40B4-BE49-F238E27FC236}">
                  <a16:creationId xmlns:a16="http://schemas.microsoft.com/office/drawing/2014/main" id="{11989FF3-6494-42E3-B228-63F80EE5E7C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4" name="Freeform 90">
              <a:extLst>
                <a:ext uri="{FF2B5EF4-FFF2-40B4-BE49-F238E27FC236}">
                  <a16:creationId xmlns:a16="http://schemas.microsoft.com/office/drawing/2014/main" id="{52449CD1-7C0C-4511-BF79-9803A53D8B80}"/>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5" name="Freeform 91">
              <a:extLst>
                <a:ext uri="{FF2B5EF4-FFF2-40B4-BE49-F238E27FC236}">
                  <a16:creationId xmlns:a16="http://schemas.microsoft.com/office/drawing/2014/main" id="{3E89285C-312E-4C46-8FC8-8C444EDC4DBB}"/>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6" name="Freeform 92">
              <a:extLst>
                <a:ext uri="{FF2B5EF4-FFF2-40B4-BE49-F238E27FC236}">
                  <a16:creationId xmlns:a16="http://schemas.microsoft.com/office/drawing/2014/main" id="{4D7BD099-4E65-4417-8491-6C0381B6868D}"/>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7" name="Freeform 93">
              <a:extLst>
                <a:ext uri="{FF2B5EF4-FFF2-40B4-BE49-F238E27FC236}">
                  <a16:creationId xmlns:a16="http://schemas.microsoft.com/office/drawing/2014/main" id="{DE303B5C-20A8-4BC8-B260-39FC844016A4}"/>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8" name="Freeform 94">
              <a:extLst>
                <a:ext uri="{FF2B5EF4-FFF2-40B4-BE49-F238E27FC236}">
                  <a16:creationId xmlns:a16="http://schemas.microsoft.com/office/drawing/2014/main" id="{771A94BB-B217-4054-A702-E7D533DAF2E9}"/>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9" name="Freeform 95">
              <a:extLst>
                <a:ext uri="{FF2B5EF4-FFF2-40B4-BE49-F238E27FC236}">
                  <a16:creationId xmlns:a16="http://schemas.microsoft.com/office/drawing/2014/main" id="{FE27ECEA-4323-4365-B576-8E8FBFA6202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0" name="Freeform 96">
              <a:extLst>
                <a:ext uri="{FF2B5EF4-FFF2-40B4-BE49-F238E27FC236}">
                  <a16:creationId xmlns:a16="http://schemas.microsoft.com/office/drawing/2014/main" id="{CA9EDBE0-023C-4940-AAB0-A3C96296062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1" name="Freeform 97">
              <a:extLst>
                <a:ext uri="{FF2B5EF4-FFF2-40B4-BE49-F238E27FC236}">
                  <a16:creationId xmlns:a16="http://schemas.microsoft.com/office/drawing/2014/main" id="{8BDA69D3-E2F7-4A6E-959F-B6779F299E6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2" name="Freeform 98">
              <a:extLst>
                <a:ext uri="{FF2B5EF4-FFF2-40B4-BE49-F238E27FC236}">
                  <a16:creationId xmlns:a16="http://schemas.microsoft.com/office/drawing/2014/main" id="{8C66320E-5EE1-4043-A085-39D3E381DA86}"/>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3" name="Freeform 99">
              <a:extLst>
                <a:ext uri="{FF2B5EF4-FFF2-40B4-BE49-F238E27FC236}">
                  <a16:creationId xmlns:a16="http://schemas.microsoft.com/office/drawing/2014/main" id="{D0234FFA-8807-42DC-8651-2CFEF19A5D39}"/>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4" name="Freeform 100">
              <a:extLst>
                <a:ext uri="{FF2B5EF4-FFF2-40B4-BE49-F238E27FC236}">
                  <a16:creationId xmlns:a16="http://schemas.microsoft.com/office/drawing/2014/main" id="{5648255D-2C79-4537-A7A3-51252EA6AA38}"/>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5" name="Freeform 101">
              <a:extLst>
                <a:ext uri="{FF2B5EF4-FFF2-40B4-BE49-F238E27FC236}">
                  <a16:creationId xmlns:a16="http://schemas.microsoft.com/office/drawing/2014/main" id="{1B5FC924-EBA4-4AC5-A696-02DD3A072394}"/>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6" name="Freeform 102">
              <a:extLst>
                <a:ext uri="{FF2B5EF4-FFF2-40B4-BE49-F238E27FC236}">
                  <a16:creationId xmlns:a16="http://schemas.microsoft.com/office/drawing/2014/main" id="{BA6564B5-36C8-4E70-AAC2-ACC185FB43B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7" name="Freeform 103">
              <a:extLst>
                <a:ext uri="{FF2B5EF4-FFF2-40B4-BE49-F238E27FC236}">
                  <a16:creationId xmlns:a16="http://schemas.microsoft.com/office/drawing/2014/main" id="{AE63421A-C6C9-403E-A669-05647C7A076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8" name="Freeform 104">
              <a:extLst>
                <a:ext uri="{FF2B5EF4-FFF2-40B4-BE49-F238E27FC236}">
                  <a16:creationId xmlns:a16="http://schemas.microsoft.com/office/drawing/2014/main" id="{6B2AC4C4-3D85-4BE6-BA58-9F713DBED7DB}"/>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9" name="Freeform 105">
              <a:extLst>
                <a:ext uri="{FF2B5EF4-FFF2-40B4-BE49-F238E27FC236}">
                  <a16:creationId xmlns:a16="http://schemas.microsoft.com/office/drawing/2014/main" id="{3D7C21E5-80AF-4FCA-AAB4-36AE742584C8}"/>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0" name="Freeform 106">
              <a:extLst>
                <a:ext uri="{FF2B5EF4-FFF2-40B4-BE49-F238E27FC236}">
                  <a16:creationId xmlns:a16="http://schemas.microsoft.com/office/drawing/2014/main" id="{D906B62F-126C-4E21-A61F-F1525B6E287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1" name="Freeform 107">
              <a:extLst>
                <a:ext uri="{FF2B5EF4-FFF2-40B4-BE49-F238E27FC236}">
                  <a16:creationId xmlns:a16="http://schemas.microsoft.com/office/drawing/2014/main" id="{836297CB-1DDA-4CA0-BAFB-05F85D260D68}"/>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2" name="Freeform 108">
              <a:extLst>
                <a:ext uri="{FF2B5EF4-FFF2-40B4-BE49-F238E27FC236}">
                  <a16:creationId xmlns:a16="http://schemas.microsoft.com/office/drawing/2014/main" id="{B171D78F-7EE4-493A-8491-DC0ACF65C0C1}"/>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3" name="Freeform 109">
              <a:extLst>
                <a:ext uri="{FF2B5EF4-FFF2-40B4-BE49-F238E27FC236}">
                  <a16:creationId xmlns:a16="http://schemas.microsoft.com/office/drawing/2014/main" id="{FFDC6E95-BADF-472D-B205-7D3F9CB53C50}"/>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4" name="Freeform 110">
              <a:extLst>
                <a:ext uri="{FF2B5EF4-FFF2-40B4-BE49-F238E27FC236}">
                  <a16:creationId xmlns:a16="http://schemas.microsoft.com/office/drawing/2014/main" id="{B15E4F19-07B7-4D92-8196-8BFFD29EF3B3}"/>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5" name="Freeform 111">
              <a:extLst>
                <a:ext uri="{FF2B5EF4-FFF2-40B4-BE49-F238E27FC236}">
                  <a16:creationId xmlns:a16="http://schemas.microsoft.com/office/drawing/2014/main" id="{14205ADE-6EAE-4DE7-937D-11866207E37E}"/>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6" name="Freeform 112">
              <a:extLst>
                <a:ext uri="{FF2B5EF4-FFF2-40B4-BE49-F238E27FC236}">
                  <a16:creationId xmlns:a16="http://schemas.microsoft.com/office/drawing/2014/main" id="{5DC7A9F9-A525-454D-840B-1AE3F218A73E}"/>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7" name="Freeform 113">
              <a:extLst>
                <a:ext uri="{FF2B5EF4-FFF2-40B4-BE49-F238E27FC236}">
                  <a16:creationId xmlns:a16="http://schemas.microsoft.com/office/drawing/2014/main" id="{BE6E035A-BAB2-4F79-AD54-255626977939}"/>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8" name="Freeform 114">
              <a:extLst>
                <a:ext uri="{FF2B5EF4-FFF2-40B4-BE49-F238E27FC236}">
                  <a16:creationId xmlns:a16="http://schemas.microsoft.com/office/drawing/2014/main" id="{8C5FE2C4-B1D3-494F-9416-6CA05FE3D52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9" name="Freeform 115">
              <a:extLst>
                <a:ext uri="{FF2B5EF4-FFF2-40B4-BE49-F238E27FC236}">
                  <a16:creationId xmlns:a16="http://schemas.microsoft.com/office/drawing/2014/main" id="{E53DE9BD-E29B-4C1D-AE9E-2164909FE5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0" name="Freeform 116">
              <a:extLst>
                <a:ext uri="{FF2B5EF4-FFF2-40B4-BE49-F238E27FC236}">
                  <a16:creationId xmlns:a16="http://schemas.microsoft.com/office/drawing/2014/main" id="{8FE8E64F-EF6C-4267-A3E1-4113865C5BBD}"/>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1" name="Freeform 117">
              <a:extLst>
                <a:ext uri="{FF2B5EF4-FFF2-40B4-BE49-F238E27FC236}">
                  <a16:creationId xmlns:a16="http://schemas.microsoft.com/office/drawing/2014/main" id="{688AD285-CF6B-4F10-8BEE-6D6BB40D8372}"/>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2" name="Freeform 118">
              <a:extLst>
                <a:ext uri="{FF2B5EF4-FFF2-40B4-BE49-F238E27FC236}">
                  <a16:creationId xmlns:a16="http://schemas.microsoft.com/office/drawing/2014/main" id="{BA16AE14-D048-444C-8E7F-0D892333A9E8}"/>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3" name="Freeform 119">
              <a:extLst>
                <a:ext uri="{FF2B5EF4-FFF2-40B4-BE49-F238E27FC236}">
                  <a16:creationId xmlns:a16="http://schemas.microsoft.com/office/drawing/2014/main" id="{A94E3A02-E0C0-4390-B16C-7653842EC4C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4" name="Freeform 120">
              <a:extLst>
                <a:ext uri="{FF2B5EF4-FFF2-40B4-BE49-F238E27FC236}">
                  <a16:creationId xmlns:a16="http://schemas.microsoft.com/office/drawing/2014/main" id="{672C8F5F-E8D1-471B-8DF2-8C90F9F5D3A1}"/>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5" name="Freeform 121">
              <a:extLst>
                <a:ext uri="{FF2B5EF4-FFF2-40B4-BE49-F238E27FC236}">
                  <a16:creationId xmlns:a16="http://schemas.microsoft.com/office/drawing/2014/main" id="{222054E3-A901-49A2-BB80-99BAF1B7CDC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 name="Freeform 122">
              <a:extLst>
                <a:ext uri="{FF2B5EF4-FFF2-40B4-BE49-F238E27FC236}">
                  <a16:creationId xmlns:a16="http://schemas.microsoft.com/office/drawing/2014/main" id="{4BE05AC9-2FE3-4BB8-AD6A-EA9BB747602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7" name="Freeform 123">
              <a:extLst>
                <a:ext uri="{FF2B5EF4-FFF2-40B4-BE49-F238E27FC236}">
                  <a16:creationId xmlns:a16="http://schemas.microsoft.com/office/drawing/2014/main" id="{0591A9C8-AA76-4D20-B75E-FE693845EAD2}"/>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8" name="Freeform 124">
              <a:extLst>
                <a:ext uri="{FF2B5EF4-FFF2-40B4-BE49-F238E27FC236}">
                  <a16:creationId xmlns:a16="http://schemas.microsoft.com/office/drawing/2014/main" id="{7E97835C-A62D-473E-ADB6-145CCE6EBB89}"/>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9" name="Freeform 125">
              <a:extLst>
                <a:ext uri="{FF2B5EF4-FFF2-40B4-BE49-F238E27FC236}">
                  <a16:creationId xmlns:a16="http://schemas.microsoft.com/office/drawing/2014/main" id="{14D12ED7-C2CC-40F2-9073-048490F53836}"/>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0" name="Freeform 126">
              <a:extLst>
                <a:ext uri="{FF2B5EF4-FFF2-40B4-BE49-F238E27FC236}">
                  <a16:creationId xmlns:a16="http://schemas.microsoft.com/office/drawing/2014/main" id="{2246C776-5FC4-466D-85D0-50876D6400E3}"/>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1" name="Freeform 127">
              <a:extLst>
                <a:ext uri="{FF2B5EF4-FFF2-40B4-BE49-F238E27FC236}">
                  <a16:creationId xmlns:a16="http://schemas.microsoft.com/office/drawing/2014/main" id="{BD685C67-0033-4333-BA6D-94C60873CE46}"/>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2" name="Freeform 128">
              <a:extLst>
                <a:ext uri="{FF2B5EF4-FFF2-40B4-BE49-F238E27FC236}">
                  <a16:creationId xmlns:a16="http://schemas.microsoft.com/office/drawing/2014/main" id="{0F70A220-42D9-4C07-A9D0-71FBE50D69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3" name="Freeform 129">
              <a:extLst>
                <a:ext uri="{FF2B5EF4-FFF2-40B4-BE49-F238E27FC236}">
                  <a16:creationId xmlns:a16="http://schemas.microsoft.com/office/drawing/2014/main" id="{F8CE94D0-DEE6-4BAD-9D3F-FA79D58B44F0}"/>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4" name="Freeform 130">
              <a:extLst>
                <a:ext uri="{FF2B5EF4-FFF2-40B4-BE49-F238E27FC236}">
                  <a16:creationId xmlns:a16="http://schemas.microsoft.com/office/drawing/2014/main" id="{04DC469B-A413-46E1-9C47-76AE55045C1E}"/>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5" name="Freeform 131">
              <a:extLst>
                <a:ext uri="{FF2B5EF4-FFF2-40B4-BE49-F238E27FC236}">
                  <a16:creationId xmlns:a16="http://schemas.microsoft.com/office/drawing/2014/main" id="{2BEA103D-5404-4D23-B9AB-692DCD52AF5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 name="Freeform 132">
              <a:extLst>
                <a:ext uri="{FF2B5EF4-FFF2-40B4-BE49-F238E27FC236}">
                  <a16:creationId xmlns:a16="http://schemas.microsoft.com/office/drawing/2014/main" id="{B4F52F4B-C708-4EBB-876B-0FF85F4BEF8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7" name="Freeform 133">
              <a:extLst>
                <a:ext uri="{FF2B5EF4-FFF2-40B4-BE49-F238E27FC236}">
                  <a16:creationId xmlns:a16="http://schemas.microsoft.com/office/drawing/2014/main" id="{614B17A6-59D3-4497-AA87-D73C7927B772}"/>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8" name="Freeform 134">
              <a:extLst>
                <a:ext uri="{FF2B5EF4-FFF2-40B4-BE49-F238E27FC236}">
                  <a16:creationId xmlns:a16="http://schemas.microsoft.com/office/drawing/2014/main" id="{E151ACAB-53E7-4327-A3DD-6D2B962973B6}"/>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89" name="Group 288">
            <a:extLst>
              <a:ext uri="{FF2B5EF4-FFF2-40B4-BE49-F238E27FC236}">
                <a16:creationId xmlns:a16="http://schemas.microsoft.com/office/drawing/2014/main" id="{579C7D97-915E-40F8-83BE-C02FED7D055F}"/>
              </a:ext>
            </a:extLst>
          </p:cNvPr>
          <p:cNvGrpSpPr/>
          <p:nvPr userDrawn="1"/>
        </p:nvGrpSpPr>
        <p:grpSpPr>
          <a:xfrm>
            <a:off x="3791066" y="6580849"/>
            <a:ext cx="2630648" cy="238847"/>
            <a:chOff x="2548572" y="5555828"/>
            <a:chExt cx="6259512" cy="568326"/>
          </a:xfrm>
        </p:grpSpPr>
        <p:sp>
          <p:nvSpPr>
            <p:cNvPr id="290" name="Freeform 72">
              <a:extLst>
                <a:ext uri="{FF2B5EF4-FFF2-40B4-BE49-F238E27FC236}">
                  <a16:creationId xmlns:a16="http://schemas.microsoft.com/office/drawing/2014/main" id="{93646832-3A7A-4CA3-B929-14EF5506165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1" name="Freeform 73">
              <a:extLst>
                <a:ext uri="{FF2B5EF4-FFF2-40B4-BE49-F238E27FC236}">
                  <a16:creationId xmlns:a16="http://schemas.microsoft.com/office/drawing/2014/main" id="{5FEAD9D4-7D7E-4B43-BCB3-C0A67E50F0A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2" name="Freeform 74">
              <a:extLst>
                <a:ext uri="{FF2B5EF4-FFF2-40B4-BE49-F238E27FC236}">
                  <a16:creationId xmlns:a16="http://schemas.microsoft.com/office/drawing/2014/main" id="{3F1316F3-2631-45C0-B7A2-54B5EB0AF30F}"/>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3" name="Freeform 75">
              <a:extLst>
                <a:ext uri="{FF2B5EF4-FFF2-40B4-BE49-F238E27FC236}">
                  <a16:creationId xmlns:a16="http://schemas.microsoft.com/office/drawing/2014/main" id="{6E208B52-C3F8-4131-9A5D-A94D8C34CE14}"/>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4" name="Freeform 76">
              <a:extLst>
                <a:ext uri="{FF2B5EF4-FFF2-40B4-BE49-F238E27FC236}">
                  <a16:creationId xmlns:a16="http://schemas.microsoft.com/office/drawing/2014/main" id="{F5848E2A-01F5-4728-94BE-044C6545BBD3}"/>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5" name="Freeform 77">
              <a:extLst>
                <a:ext uri="{FF2B5EF4-FFF2-40B4-BE49-F238E27FC236}">
                  <a16:creationId xmlns:a16="http://schemas.microsoft.com/office/drawing/2014/main" id="{CE67FA76-9E96-416A-A1A0-26A0F9CAE8A1}"/>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 name="Freeform 78">
              <a:extLst>
                <a:ext uri="{FF2B5EF4-FFF2-40B4-BE49-F238E27FC236}">
                  <a16:creationId xmlns:a16="http://schemas.microsoft.com/office/drawing/2014/main" id="{C7BCFEEB-031E-456C-BE8F-8929F4041E62}"/>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7" name="Freeform 79">
              <a:extLst>
                <a:ext uri="{FF2B5EF4-FFF2-40B4-BE49-F238E27FC236}">
                  <a16:creationId xmlns:a16="http://schemas.microsoft.com/office/drawing/2014/main" id="{1DE59604-2218-4093-9909-B00AABC1CD0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8" name="Freeform 80">
              <a:extLst>
                <a:ext uri="{FF2B5EF4-FFF2-40B4-BE49-F238E27FC236}">
                  <a16:creationId xmlns:a16="http://schemas.microsoft.com/office/drawing/2014/main" id="{2B955078-8245-4BB8-B36C-0D177BE05CDA}"/>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9" name="Freeform 81">
              <a:extLst>
                <a:ext uri="{FF2B5EF4-FFF2-40B4-BE49-F238E27FC236}">
                  <a16:creationId xmlns:a16="http://schemas.microsoft.com/office/drawing/2014/main" id="{031F4ED5-423D-4C91-89EE-E15ED503BD1A}"/>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0" name="Freeform 82">
              <a:extLst>
                <a:ext uri="{FF2B5EF4-FFF2-40B4-BE49-F238E27FC236}">
                  <a16:creationId xmlns:a16="http://schemas.microsoft.com/office/drawing/2014/main" id="{F77012E7-2F29-4539-922D-ACA67A300BA0}"/>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1" name="Freeform 83">
              <a:extLst>
                <a:ext uri="{FF2B5EF4-FFF2-40B4-BE49-F238E27FC236}">
                  <a16:creationId xmlns:a16="http://schemas.microsoft.com/office/drawing/2014/main" id="{5CE16C3F-6649-4E93-A73D-23C08BA6380F}"/>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2" name="Freeform 84">
              <a:extLst>
                <a:ext uri="{FF2B5EF4-FFF2-40B4-BE49-F238E27FC236}">
                  <a16:creationId xmlns:a16="http://schemas.microsoft.com/office/drawing/2014/main" id="{16B6AD3F-4722-4E64-9DBE-F186E2669F0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3" name="Freeform 85">
              <a:extLst>
                <a:ext uri="{FF2B5EF4-FFF2-40B4-BE49-F238E27FC236}">
                  <a16:creationId xmlns:a16="http://schemas.microsoft.com/office/drawing/2014/main" id="{D9E78CA5-808E-4178-80F9-F69B7413CACF}"/>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4" name="Freeform 86">
              <a:extLst>
                <a:ext uri="{FF2B5EF4-FFF2-40B4-BE49-F238E27FC236}">
                  <a16:creationId xmlns:a16="http://schemas.microsoft.com/office/drawing/2014/main" id="{1C86BCF3-4339-4CB3-A2F2-75665EE4EDBA}"/>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5" name="Freeform 87">
              <a:extLst>
                <a:ext uri="{FF2B5EF4-FFF2-40B4-BE49-F238E27FC236}">
                  <a16:creationId xmlns:a16="http://schemas.microsoft.com/office/drawing/2014/main" id="{E621B168-E025-4D6E-A255-C45BAB01B303}"/>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6" name="Freeform 88">
              <a:extLst>
                <a:ext uri="{FF2B5EF4-FFF2-40B4-BE49-F238E27FC236}">
                  <a16:creationId xmlns:a16="http://schemas.microsoft.com/office/drawing/2014/main" id="{07DB1FEF-1F05-40CD-BBBE-DA9268B3C631}"/>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7" name="Freeform 89">
              <a:extLst>
                <a:ext uri="{FF2B5EF4-FFF2-40B4-BE49-F238E27FC236}">
                  <a16:creationId xmlns:a16="http://schemas.microsoft.com/office/drawing/2014/main" id="{54AADE34-0107-4EFA-9977-28387D77D035}"/>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8" name="Freeform 90">
              <a:extLst>
                <a:ext uri="{FF2B5EF4-FFF2-40B4-BE49-F238E27FC236}">
                  <a16:creationId xmlns:a16="http://schemas.microsoft.com/office/drawing/2014/main" id="{5EEC5C9A-031B-4D6C-A3CF-271AED0664C9}"/>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9" name="Freeform 91">
              <a:extLst>
                <a:ext uri="{FF2B5EF4-FFF2-40B4-BE49-F238E27FC236}">
                  <a16:creationId xmlns:a16="http://schemas.microsoft.com/office/drawing/2014/main" id="{8956B309-5EF5-4E39-8A6F-8CFE57704D55}"/>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0" name="Freeform 92">
              <a:extLst>
                <a:ext uri="{FF2B5EF4-FFF2-40B4-BE49-F238E27FC236}">
                  <a16:creationId xmlns:a16="http://schemas.microsoft.com/office/drawing/2014/main" id="{A414DC80-7D89-4B37-A1D3-125721B3F6F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1" name="Freeform 93">
              <a:extLst>
                <a:ext uri="{FF2B5EF4-FFF2-40B4-BE49-F238E27FC236}">
                  <a16:creationId xmlns:a16="http://schemas.microsoft.com/office/drawing/2014/main" id="{64EC3E50-8A6C-4BE4-BF76-661ADEFA8102}"/>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2" name="Freeform 94">
              <a:extLst>
                <a:ext uri="{FF2B5EF4-FFF2-40B4-BE49-F238E27FC236}">
                  <a16:creationId xmlns:a16="http://schemas.microsoft.com/office/drawing/2014/main" id="{0AEE880A-E650-4357-A9E5-76F3453DE59A}"/>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3" name="Freeform 95">
              <a:extLst>
                <a:ext uri="{FF2B5EF4-FFF2-40B4-BE49-F238E27FC236}">
                  <a16:creationId xmlns:a16="http://schemas.microsoft.com/office/drawing/2014/main" id="{BC29BE11-B1AB-448E-ACDD-3E568915381F}"/>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4" name="Freeform 96">
              <a:extLst>
                <a:ext uri="{FF2B5EF4-FFF2-40B4-BE49-F238E27FC236}">
                  <a16:creationId xmlns:a16="http://schemas.microsoft.com/office/drawing/2014/main" id="{A1286DD1-906C-46CF-BDEE-085FBA25D5D0}"/>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5" name="Freeform 97">
              <a:extLst>
                <a:ext uri="{FF2B5EF4-FFF2-40B4-BE49-F238E27FC236}">
                  <a16:creationId xmlns:a16="http://schemas.microsoft.com/office/drawing/2014/main" id="{74FEB770-473C-4073-87EE-E9F0B6AC9D45}"/>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6" name="Freeform 98">
              <a:extLst>
                <a:ext uri="{FF2B5EF4-FFF2-40B4-BE49-F238E27FC236}">
                  <a16:creationId xmlns:a16="http://schemas.microsoft.com/office/drawing/2014/main" id="{798B57EA-ABCB-447E-BE2F-60AF872114CD}"/>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 name="Freeform 99">
              <a:extLst>
                <a:ext uri="{FF2B5EF4-FFF2-40B4-BE49-F238E27FC236}">
                  <a16:creationId xmlns:a16="http://schemas.microsoft.com/office/drawing/2014/main" id="{7C98E455-A115-4DB2-8BE2-40B7434C370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8" name="Freeform 100">
              <a:extLst>
                <a:ext uri="{FF2B5EF4-FFF2-40B4-BE49-F238E27FC236}">
                  <a16:creationId xmlns:a16="http://schemas.microsoft.com/office/drawing/2014/main" id="{054E704A-66EC-4566-9801-7DBCA4B5FDD5}"/>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9" name="Freeform 101">
              <a:extLst>
                <a:ext uri="{FF2B5EF4-FFF2-40B4-BE49-F238E27FC236}">
                  <a16:creationId xmlns:a16="http://schemas.microsoft.com/office/drawing/2014/main" id="{1EA9915E-C974-44F5-BF16-C451198CE3F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0" name="Freeform 102">
              <a:extLst>
                <a:ext uri="{FF2B5EF4-FFF2-40B4-BE49-F238E27FC236}">
                  <a16:creationId xmlns:a16="http://schemas.microsoft.com/office/drawing/2014/main" id="{513C8913-E802-4551-B229-D4D96694BFD7}"/>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1" name="Freeform 103">
              <a:extLst>
                <a:ext uri="{FF2B5EF4-FFF2-40B4-BE49-F238E27FC236}">
                  <a16:creationId xmlns:a16="http://schemas.microsoft.com/office/drawing/2014/main" id="{75E45C73-0D6C-4BF6-90BD-6C6B617657E0}"/>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2" name="Freeform 104">
              <a:extLst>
                <a:ext uri="{FF2B5EF4-FFF2-40B4-BE49-F238E27FC236}">
                  <a16:creationId xmlns:a16="http://schemas.microsoft.com/office/drawing/2014/main" id="{514A4F91-1DB2-4D1D-8878-F297E47E07C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3" name="Freeform 105">
              <a:extLst>
                <a:ext uri="{FF2B5EF4-FFF2-40B4-BE49-F238E27FC236}">
                  <a16:creationId xmlns:a16="http://schemas.microsoft.com/office/drawing/2014/main" id="{47AB2489-EF6D-426A-B0E7-B41977C7E09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4" name="Freeform 106">
              <a:extLst>
                <a:ext uri="{FF2B5EF4-FFF2-40B4-BE49-F238E27FC236}">
                  <a16:creationId xmlns:a16="http://schemas.microsoft.com/office/drawing/2014/main" id="{33D94F09-9BA3-4C3E-9A4C-057D19FCB207}"/>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5" name="Freeform 107">
              <a:extLst>
                <a:ext uri="{FF2B5EF4-FFF2-40B4-BE49-F238E27FC236}">
                  <a16:creationId xmlns:a16="http://schemas.microsoft.com/office/drawing/2014/main" id="{95F57E6B-5F7B-4450-B112-F890B0AF3B01}"/>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6" name="Freeform 108">
              <a:extLst>
                <a:ext uri="{FF2B5EF4-FFF2-40B4-BE49-F238E27FC236}">
                  <a16:creationId xmlns:a16="http://schemas.microsoft.com/office/drawing/2014/main" id="{CBAE600E-54ED-4C1C-9924-B3C5C8944BA2}"/>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7" name="Freeform 109">
              <a:extLst>
                <a:ext uri="{FF2B5EF4-FFF2-40B4-BE49-F238E27FC236}">
                  <a16:creationId xmlns:a16="http://schemas.microsoft.com/office/drawing/2014/main" id="{D57F1743-14D2-4FF9-BE9D-D774DC936E6E}"/>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8" name="Freeform 110">
              <a:extLst>
                <a:ext uri="{FF2B5EF4-FFF2-40B4-BE49-F238E27FC236}">
                  <a16:creationId xmlns:a16="http://schemas.microsoft.com/office/drawing/2014/main" id="{8C99E01F-8131-4CEA-BEC9-4E3DB5B48E27}"/>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29" name="Freeform 111">
              <a:extLst>
                <a:ext uri="{FF2B5EF4-FFF2-40B4-BE49-F238E27FC236}">
                  <a16:creationId xmlns:a16="http://schemas.microsoft.com/office/drawing/2014/main" id="{D0CE4049-8280-409E-AC18-D0EF3EF6D81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0" name="Freeform 112">
              <a:extLst>
                <a:ext uri="{FF2B5EF4-FFF2-40B4-BE49-F238E27FC236}">
                  <a16:creationId xmlns:a16="http://schemas.microsoft.com/office/drawing/2014/main" id="{8300A62B-FBC9-4B95-8DC6-F21930E3BCE0}"/>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1" name="Freeform 113">
              <a:extLst>
                <a:ext uri="{FF2B5EF4-FFF2-40B4-BE49-F238E27FC236}">
                  <a16:creationId xmlns:a16="http://schemas.microsoft.com/office/drawing/2014/main" id="{45DD7148-8C49-4E68-9260-7EAF6697A91C}"/>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2" name="Freeform 114">
              <a:extLst>
                <a:ext uri="{FF2B5EF4-FFF2-40B4-BE49-F238E27FC236}">
                  <a16:creationId xmlns:a16="http://schemas.microsoft.com/office/drawing/2014/main" id="{87D6367F-D528-4621-8CC1-0A5FFF7553A2}"/>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3" name="Freeform 115">
              <a:extLst>
                <a:ext uri="{FF2B5EF4-FFF2-40B4-BE49-F238E27FC236}">
                  <a16:creationId xmlns:a16="http://schemas.microsoft.com/office/drawing/2014/main" id="{E2EC707E-D7B2-4288-A044-A4B97057D57B}"/>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4" name="Freeform 116">
              <a:extLst>
                <a:ext uri="{FF2B5EF4-FFF2-40B4-BE49-F238E27FC236}">
                  <a16:creationId xmlns:a16="http://schemas.microsoft.com/office/drawing/2014/main" id="{B307C908-011D-4ADC-B374-20C2A93CC95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5" name="Freeform 117">
              <a:extLst>
                <a:ext uri="{FF2B5EF4-FFF2-40B4-BE49-F238E27FC236}">
                  <a16:creationId xmlns:a16="http://schemas.microsoft.com/office/drawing/2014/main" id="{C487FDA9-A80D-4F72-B190-69B908DB51B8}"/>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6" name="Freeform 118">
              <a:extLst>
                <a:ext uri="{FF2B5EF4-FFF2-40B4-BE49-F238E27FC236}">
                  <a16:creationId xmlns:a16="http://schemas.microsoft.com/office/drawing/2014/main" id="{BCCE3385-B5B5-41BE-87A4-2EEAC76F1CCD}"/>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 name="Freeform 119">
              <a:extLst>
                <a:ext uri="{FF2B5EF4-FFF2-40B4-BE49-F238E27FC236}">
                  <a16:creationId xmlns:a16="http://schemas.microsoft.com/office/drawing/2014/main" id="{A1232EB0-9457-4691-995C-069451DC43D2}"/>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8" name="Freeform 120">
              <a:extLst>
                <a:ext uri="{FF2B5EF4-FFF2-40B4-BE49-F238E27FC236}">
                  <a16:creationId xmlns:a16="http://schemas.microsoft.com/office/drawing/2014/main" id="{0EF0DCB8-0C0A-49B3-8956-5235916EC925}"/>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9" name="Freeform 121">
              <a:extLst>
                <a:ext uri="{FF2B5EF4-FFF2-40B4-BE49-F238E27FC236}">
                  <a16:creationId xmlns:a16="http://schemas.microsoft.com/office/drawing/2014/main" id="{EAC6ABB8-93BF-4501-9E95-C15B72623B28}"/>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0" name="Freeform 122">
              <a:extLst>
                <a:ext uri="{FF2B5EF4-FFF2-40B4-BE49-F238E27FC236}">
                  <a16:creationId xmlns:a16="http://schemas.microsoft.com/office/drawing/2014/main" id="{34712962-3BB4-4DAD-82B7-7ADFB6A1A8F0}"/>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1" name="Freeform 123">
              <a:extLst>
                <a:ext uri="{FF2B5EF4-FFF2-40B4-BE49-F238E27FC236}">
                  <a16:creationId xmlns:a16="http://schemas.microsoft.com/office/drawing/2014/main" id="{298503FD-FD55-49BC-A787-1E0F4A43D720}"/>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2" name="Freeform 124">
              <a:extLst>
                <a:ext uri="{FF2B5EF4-FFF2-40B4-BE49-F238E27FC236}">
                  <a16:creationId xmlns:a16="http://schemas.microsoft.com/office/drawing/2014/main" id="{52D3CD03-9DF8-4AE7-BFAB-2EE339C34044}"/>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3" name="Freeform 125">
              <a:extLst>
                <a:ext uri="{FF2B5EF4-FFF2-40B4-BE49-F238E27FC236}">
                  <a16:creationId xmlns:a16="http://schemas.microsoft.com/office/drawing/2014/main" id="{C8819E74-F2E4-40D8-B3DE-F8578C07370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4" name="Freeform 126">
              <a:extLst>
                <a:ext uri="{FF2B5EF4-FFF2-40B4-BE49-F238E27FC236}">
                  <a16:creationId xmlns:a16="http://schemas.microsoft.com/office/drawing/2014/main" id="{77240E04-4AB2-404B-B391-BE9294A7C96E}"/>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5" name="Freeform 127">
              <a:extLst>
                <a:ext uri="{FF2B5EF4-FFF2-40B4-BE49-F238E27FC236}">
                  <a16:creationId xmlns:a16="http://schemas.microsoft.com/office/drawing/2014/main" id="{C250975A-0021-453E-A2DB-AF6945C7D5B4}"/>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6" name="Freeform 128">
              <a:extLst>
                <a:ext uri="{FF2B5EF4-FFF2-40B4-BE49-F238E27FC236}">
                  <a16:creationId xmlns:a16="http://schemas.microsoft.com/office/drawing/2014/main" id="{BA4D4FEF-75B0-4E57-B5C4-2360386F1EA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7" name="Freeform 129">
              <a:extLst>
                <a:ext uri="{FF2B5EF4-FFF2-40B4-BE49-F238E27FC236}">
                  <a16:creationId xmlns:a16="http://schemas.microsoft.com/office/drawing/2014/main" id="{E0F39F1E-0FCA-45F2-B6F2-287F9FD778EC}"/>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8" name="Freeform 130">
              <a:extLst>
                <a:ext uri="{FF2B5EF4-FFF2-40B4-BE49-F238E27FC236}">
                  <a16:creationId xmlns:a16="http://schemas.microsoft.com/office/drawing/2014/main" id="{476B59D5-9F01-49AB-AB0B-AA72C7636F0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9" name="Freeform 131">
              <a:extLst>
                <a:ext uri="{FF2B5EF4-FFF2-40B4-BE49-F238E27FC236}">
                  <a16:creationId xmlns:a16="http://schemas.microsoft.com/office/drawing/2014/main" id="{33DB1AAE-E3ED-4F57-BF5A-B65A5C97753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0" name="Freeform 132">
              <a:extLst>
                <a:ext uri="{FF2B5EF4-FFF2-40B4-BE49-F238E27FC236}">
                  <a16:creationId xmlns:a16="http://schemas.microsoft.com/office/drawing/2014/main" id="{CF613018-0943-4B99-A8D6-296A5C068994}"/>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1" name="Freeform 133">
              <a:extLst>
                <a:ext uri="{FF2B5EF4-FFF2-40B4-BE49-F238E27FC236}">
                  <a16:creationId xmlns:a16="http://schemas.microsoft.com/office/drawing/2014/main" id="{B7A7E137-1D25-4CFF-A303-8E9948D8411C}"/>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2" name="Freeform 134">
              <a:extLst>
                <a:ext uri="{FF2B5EF4-FFF2-40B4-BE49-F238E27FC236}">
                  <a16:creationId xmlns:a16="http://schemas.microsoft.com/office/drawing/2014/main" id="{526D2499-9071-4538-803D-912509CE7E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353" name="Group 352">
            <a:extLst>
              <a:ext uri="{FF2B5EF4-FFF2-40B4-BE49-F238E27FC236}">
                <a16:creationId xmlns:a16="http://schemas.microsoft.com/office/drawing/2014/main" id="{4C60D730-DF7F-474C-B9A7-93AF495015CA}"/>
              </a:ext>
            </a:extLst>
          </p:cNvPr>
          <p:cNvGrpSpPr/>
          <p:nvPr userDrawn="1"/>
        </p:nvGrpSpPr>
        <p:grpSpPr>
          <a:xfrm>
            <a:off x="2782554" y="155077"/>
            <a:ext cx="2630649" cy="238848"/>
            <a:chOff x="118929" y="161388"/>
            <a:chExt cx="2630649" cy="238848"/>
          </a:xfrm>
        </p:grpSpPr>
        <p:sp>
          <p:nvSpPr>
            <p:cNvPr id="354" name="Freeform 5">
              <a:extLst>
                <a:ext uri="{FF2B5EF4-FFF2-40B4-BE49-F238E27FC236}">
                  <a16:creationId xmlns:a16="http://schemas.microsoft.com/office/drawing/2014/main" id="{BE03807A-2CA0-436E-87EC-BB3F068A004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5" name="Freeform 6">
              <a:extLst>
                <a:ext uri="{FF2B5EF4-FFF2-40B4-BE49-F238E27FC236}">
                  <a16:creationId xmlns:a16="http://schemas.microsoft.com/office/drawing/2014/main" id="{988B1A13-8D97-46B9-9C99-19FD06B03603}"/>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6" name="Freeform 7">
              <a:extLst>
                <a:ext uri="{FF2B5EF4-FFF2-40B4-BE49-F238E27FC236}">
                  <a16:creationId xmlns:a16="http://schemas.microsoft.com/office/drawing/2014/main" id="{A8C93D84-DDAB-46F8-861C-2CFD4093608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7" name="Freeform 8">
              <a:extLst>
                <a:ext uri="{FF2B5EF4-FFF2-40B4-BE49-F238E27FC236}">
                  <a16:creationId xmlns:a16="http://schemas.microsoft.com/office/drawing/2014/main" id="{F003E771-B1D7-4939-9311-B9C3C916F9E3}"/>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 name="Freeform 9">
              <a:extLst>
                <a:ext uri="{FF2B5EF4-FFF2-40B4-BE49-F238E27FC236}">
                  <a16:creationId xmlns:a16="http://schemas.microsoft.com/office/drawing/2014/main" id="{9DC8BDE2-C264-46DC-B2A3-A01E2CBB24EB}"/>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9" name="Freeform 10">
              <a:extLst>
                <a:ext uri="{FF2B5EF4-FFF2-40B4-BE49-F238E27FC236}">
                  <a16:creationId xmlns:a16="http://schemas.microsoft.com/office/drawing/2014/main" id="{7B1F5D2B-A7B6-4B2B-8F3F-BECC15A15B28}"/>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0" name="Freeform 11">
              <a:extLst>
                <a:ext uri="{FF2B5EF4-FFF2-40B4-BE49-F238E27FC236}">
                  <a16:creationId xmlns:a16="http://schemas.microsoft.com/office/drawing/2014/main" id="{58E510C1-A52C-4C08-90AA-C90908FF49C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1" name="Freeform 12">
              <a:extLst>
                <a:ext uri="{FF2B5EF4-FFF2-40B4-BE49-F238E27FC236}">
                  <a16:creationId xmlns:a16="http://schemas.microsoft.com/office/drawing/2014/main" id="{A964BA7C-D56B-4F59-A30A-3736A9B92578}"/>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2" name="Freeform 13">
              <a:extLst>
                <a:ext uri="{FF2B5EF4-FFF2-40B4-BE49-F238E27FC236}">
                  <a16:creationId xmlns:a16="http://schemas.microsoft.com/office/drawing/2014/main" id="{6D3917A7-3623-4F18-A5DB-869038DBAC10}"/>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3" name="Freeform 14">
              <a:extLst>
                <a:ext uri="{FF2B5EF4-FFF2-40B4-BE49-F238E27FC236}">
                  <a16:creationId xmlns:a16="http://schemas.microsoft.com/office/drawing/2014/main" id="{13B868DB-D4D1-4C41-8079-BB3FC47AA4A7}"/>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4" name="Freeform 15">
              <a:extLst>
                <a:ext uri="{FF2B5EF4-FFF2-40B4-BE49-F238E27FC236}">
                  <a16:creationId xmlns:a16="http://schemas.microsoft.com/office/drawing/2014/main" id="{23BB70D5-C325-4093-ABD5-B5D4AE7C2334}"/>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5" name="Freeform 16">
              <a:extLst>
                <a:ext uri="{FF2B5EF4-FFF2-40B4-BE49-F238E27FC236}">
                  <a16:creationId xmlns:a16="http://schemas.microsoft.com/office/drawing/2014/main" id="{64129186-84EE-4D9F-82D8-B510A50265C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6" name="Freeform 17">
              <a:extLst>
                <a:ext uri="{FF2B5EF4-FFF2-40B4-BE49-F238E27FC236}">
                  <a16:creationId xmlns:a16="http://schemas.microsoft.com/office/drawing/2014/main" id="{20C1FA2B-983D-46DC-AF53-3D5A72004B6A}"/>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7" name="Freeform 18">
              <a:extLst>
                <a:ext uri="{FF2B5EF4-FFF2-40B4-BE49-F238E27FC236}">
                  <a16:creationId xmlns:a16="http://schemas.microsoft.com/office/drawing/2014/main" id="{0B79AF10-FF77-4FDE-9542-5BA625D98736}"/>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 name="Freeform 19">
              <a:extLst>
                <a:ext uri="{FF2B5EF4-FFF2-40B4-BE49-F238E27FC236}">
                  <a16:creationId xmlns:a16="http://schemas.microsoft.com/office/drawing/2014/main" id="{134D63D1-3A5A-44C5-BBE4-82404A357641}"/>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9" name="Freeform 20">
              <a:extLst>
                <a:ext uri="{FF2B5EF4-FFF2-40B4-BE49-F238E27FC236}">
                  <a16:creationId xmlns:a16="http://schemas.microsoft.com/office/drawing/2014/main" id="{CE7E8C36-63EC-4C62-865F-4197C6209DED}"/>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0" name="Freeform 21">
              <a:extLst>
                <a:ext uri="{FF2B5EF4-FFF2-40B4-BE49-F238E27FC236}">
                  <a16:creationId xmlns:a16="http://schemas.microsoft.com/office/drawing/2014/main" id="{6F8BA796-D1B2-40F1-9B07-490519ED472E}"/>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1" name="Freeform 22">
              <a:extLst>
                <a:ext uri="{FF2B5EF4-FFF2-40B4-BE49-F238E27FC236}">
                  <a16:creationId xmlns:a16="http://schemas.microsoft.com/office/drawing/2014/main" id="{51C99BAB-E34F-4A65-BE7D-BE802BE382CD}"/>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2" name="Freeform 23">
              <a:extLst>
                <a:ext uri="{FF2B5EF4-FFF2-40B4-BE49-F238E27FC236}">
                  <a16:creationId xmlns:a16="http://schemas.microsoft.com/office/drawing/2014/main" id="{96E9E7FF-65C5-4D34-9993-24B59CF439F9}"/>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3" name="Freeform 24">
              <a:extLst>
                <a:ext uri="{FF2B5EF4-FFF2-40B4-BE49-F238E27FC236}">
                  <a16:creationId xmlns:a16="http://schemas.microsoft.com/office/drawing/2014/main" id="{C0DDC6D3-D7DC-4ADA-ACA8-43DEFB1ACF7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4" name="Freeform 25">
              <a:extLst>
                <a:ext uri="{FF2B5EF4-FFF2-40B4-BE49-F238E27FC236}">
                  <a16:creationId xmlns:a16="http://schemas.microsoft.com/office/drawing/2014/main" id="{191E674A-E20C-4EC5-8FDD-3586FF860D6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5" name="Freeform 26">
              <a:extLst>
                <a:ext uri="{FF2B5EF4-FFF2-40B4-BE49-F238E27FC236}">
                  <a16:creationId xmlns:a16="http://schemas.microsoft.com/office/drawing/2014/main" id="{1F2454B8-0356-4479-886F-F2BF3997733B}"/>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6" name="Freeform 27">
              <a:extLst>
                <a:ext uri="{FF2B5EF4-FFF2-40B4-BE49-F238E27FC236}">
                  <a16:creationId xmlns:a16="http://schemas.microsoft.com/office/drawing/2014/main" id="{D43AF82B-534E-442B-91F1-DEC50A7AE324}"/>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7" name="Freeform 28">
              <a:extLst>
                <a:ext uri="{FF2B5EF4-FFF2-40B4-BE49-F238E27FC236}">
                  <a16:creationId xmlns:a16="http://schemas.microsoft.com/office/drawing/2014/main" id="{F106A73B-2AF6-428F-8BFE-72C02B9175C8}"/>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8" name="Freeform 29">
              <a:extLst>
                <a:ext uri="{FF2B5EF4-FFF2-40B4-BE49-F238E27FC236}">
                  <a16:creationId xmlns:a16="http://schemas.microsoft.com/office/drawing/2014/main" id="{6D4C291B-956B-4EA1-97E5-C1716F08E590}"/>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9" name="Freeform 30">
              <a:extLst>
                <a:ext uri="{FF2B5EF4-FFF2-40B4-BE49-F238E27FC236}">
                  <a16:creationId xmlns:a16="http://schemas.microsoft.com/office/drawing/2014/main" id="{F38C790D-6EDE-4787-9863-396BA45DB621}"/>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0" name="Freeform 31">
              <a:extLst>
                <a:ext uri="{FF2B5EF4-FFF2-40B4-BE49-F238E27FC236}">
                  <a16:creationId xmlns:a16="http://schemas.microsoft.com/office/drawing/2014/main" id="{0FFBAE3B-FC5C-4279-BAFE-763A823C7460}"/>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1" name="Freeform 32">
              <a:extLst>
                <a:ext uri="{FF2B5EF4-FFF2-40B4-BE49-F238E27FC236}">
                  <a16:creationId xmlns:a16="http://schemas.microsoft.com/office/drawing/2014/main" id="{E9455F7F-8ED7-4D78-8866-9ED4FFB67031}"/>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2" name="Freeform 33">
              <a:extLst>
                <a:ext uri="{FF2B5EF4-FFF2-40B4-BE49-F238E27FC236}">
                  <a16:creationId xmlns:a16="http://schemas.microsoft.com/office/drawing/2014/main" id="{0C38DED9-58E5-4501-8C9E-D48757A52AC8}"/>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3" name="Freeform 34">
              <a:extLst>
                <a:ext uri="{FF2B5EF4-FFF2-40B4-BE49-F238E27FC236}">
                  <a16:creationId xmlns:a16="http://schemas.microsoft.com/office/drawing/2014/main" id="{EB75A9A1-521E-4132-878D-7E7703319B1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4" name="Freeform 35">
              <a:extLst>
                <a:ext uri="{FF2B5EF4-FFF2-40B4-BE49-F238E27FC236}">
                  <a16:creationId xmlns:a16="http://schemas.microsoft.com/office/drawing/2014/main" id="{85165D31-172E-4A3C-9259-FAF50CD32360}"/>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5" name="Freeform 36">
              <a:extLst>
                <a:ext uri="{FF2B5EF4-FFF2-40B4-BE49-F238E27FC236}">
                  <a16:creationId xmlns:a16="http://schemas.microsoft.com/office/drawing/2014/main" id="{15F7A164-B90C-4B9C-B097-A501D18EEF87}"/>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6" name="Freeform 37">
              <a:extLst>
                <a:ext uri="{FF2B5EF4-FFF2-40B4-BE49-F238E27FC236}">
                  <a16:creationId xmlns:a16="http://schemas.microsoft.com/office/drawing/2014/main" id="{2794F994-1167-4BC1-8418-63553F961BFE}"/>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7" name="Freeform 38">
              <a:extLst>
                <a:ext uri="{FF2B5EF4-FFF2-40B4-BE49-F238E27FC236}">
                  <a16:creationId xmlns:a16="http://schemas.microsoft.com/office/drawing/2014/main" id="{9024B7A5-C507-431F-8CC7-53D78DE5C986}"/>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8" name="Freeform 39">
              <a:extLst>
                <a:ext uri="{FF2B5EF4-FFF2-40B4-BE49-F238E27FC236}">
                  <a16:creationId xmlns:a16="http://schemas.microsoft.com/office/drawing/2014/main" id="{51BFDE84-7877-4080-A014-2528626880E2}"/>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9" name="Freeform 40">
              <a:extLst>
                <a:ext uri="{FF2B5EF4-FFF2-40B4-BE49-F238E27FC236}">
                  <a16:creationId xmlns:a16="http://schemas.microsoft.com/office/drawing/2014/main" id="{2D65CAA3-63BE-47BD-965C-F196C94E57B7}"/>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0" name="Freeform 41">
              <a:extLst>
                <a:ext uri="{FF2B5EF4-FFF2-40B4-BE49-F238E27FC236}">
                  <a16:creationId xmlns:a16="http://schemas.microsoft.com/office/drawing/2014/main" id="{9AF64301-C7C1-45AB-965F-240A73C99DD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1" name="Freeform 42">
              <a:extLst>
                <a:ext uri="{FF2B5EF4-FFF2-40B4-BE49-F238E27FC236}">
                  <a16:creationId xmlns:a16="http://schemas.microsoft.com/office/drawing/2014/main" id="{4AD4879B-66AA-4AD0-8711-693701842B7E}"/>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2" name="Freeform 43">
              <a:extLst>
                <a:ext uri="{FF2B5EF4-FFF2-40B4-BE49-F238E27FC236}">
                  <a16:creationId xmlns:a16="http://schemas.microsoft.com/office/drawing/2014/main" id="{D4F786C5-8110-4B21-936D-D1412C91B19E}"/>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3" name="Freeform 44">
              <a:extLst>
                <a:ext uri="{FF2B5EF4-FFF2-40B4-BE49-F238E27FC236}">
                  <a16:creationId xmlns:a16="http://schemas.microsoft.com/office/drawing/2014/main" id="{97629704-8C29-4EB8-9657-487645C2D8F1}"/>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4" name="Freeform 45">
              <a:extLst>
                <a:ext uri="{FF2B5EF4-FFF2-40B4-BE49-F238E27FC236}">
                  <a16:creationId xmlns:a16="http://schemas.microsoft.com/office/drawing/2014/main" id="{A8FDCB9C-137C-4040-B20C-E50997DE30C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5" name="Freeform 46">
              <a:extLst>
                <a:ext uri="{FF2B5EF4-FFF2-40B4-BE49-F238E27FC236}">
                  <a16:creationId xmlns:a16="http://schemas.microsoft.com/office/drawing/2014/main" id="{3FD0653A-B1B3-49E2-A122-1F228E4C5A0C}"/>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6" name="Freeform 47">
              <a:extLst>
                <a:ext uri="{FF2B5EF4-FFF2-40B4-BE49-F238E27FC236}">
                  <a16:creationId xmlns:a16="http://schemas.microsoft.com/office/drawing/2014/main" id="{0E59713C-2BC0-4B1A-BB71-B672E813A9FC}"/>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7" name="Freeform 48">
              <a:extLst>
                <a:ext uri="{FF2B5EF4-FFF2-40B4-BE49-F238E27FC236}">
                  <a16:creationId xmlns:a16="http://schemas.microsoft.com/office/drawing/2014/main" id="{5EDDF3D6-CF97-44C7-913A-8E20E12CBE8A}"/>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8" name="Freeform 49">
              <a:extLst>
                <a:ext uri="{FF2B5EF4-FFF2-40B4-BE49-F238E27FC236}">
                  <a16:creationId xmlns:a16="http://schemas.microsoft.com/office/drawing/2014/main" id="{5A6464EA-CC04-4A40-8CE4-E04BE7400653}"/>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9" name="Freeform 50">
              <a:extLst>
                <a:ext uri="{FF2B5EF4-FFF2-40B4-BE49-F238E27FC236}">
                  <a16:creationId xmlns:a16="http://schemas.microsoft.com/office/drawing/2014/main" id="{B1DC4BF2-730B-488B-9248-A0FCA54F575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0" name="Freeform 51">
              <a:extLst>
                <a:ext uri="{FF2B5EF4-FFF2-40B4-BE49-F238E27FC236}">
                  <a16:creationId xmlns:a16="http://schemas.microsoft.com/office/drawing/2014/main" id="{04BD8804-691F-4EA4-A8B3-409DD4A1B74B}"/>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1" name="Freeform 52">
              <a:extLst>
                <a:ext uri="{FF2B5EF4-FFF2-40B4-BE49-F238E27FC236}">
                  <a16:creationId xmlns:a16="http://schemas.microsoft.com/office/drawing/2014/main" id="{ED6955B6-EB1D-4A9B-BDF4-1095DBD4B105}"/>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2" name="Freeform 53">
              <a:extLst>
                <a:ext uri="{FF2B5EF4-FFF2-40B4-BE49-F238E27FC236}">
                  <a16:creationId xmlns:a16="http://schemas.microsoft.com/office/drawing/2014/main" id="{82D043F4-5830-4AB8-92B1-3F80D7C11D10}"/>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3" name="Freeform 54">
              <a:extLst>
                <a:ext uri="{FF2B5EF4-FFF2-40B4-BE49-F238E27FC236}">
                  <a16:creationId xmlns:a16="http://schemas.microsoft.com/office/drawing/2014/main" id="{BE97BDF1-D3AE-4D9A-B46C-429394FEFB7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4" name="Freeform 55">
              <a:extLst>
                <a:ext uri="{FF2B5EF4-FFF2-40B4-BE49-F238E27FC236}">
                  <a16:creationId xmlns:a16="http://schemas.microsoft.com/office/drawing/2014/main" id="{A94CD0F7-3A52-4366-A6EB-11BDBD409FD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5" name="Freeform 56">
              <a:extLst>
                <a:ext uri="{FF2B5EF4-FFF2-40B4-BE49-F238E27FC236}">
                  <a16:creationId xmlns:a16="http://schemas.microsoft.com/office/drawing/2014/main" id="{6C718CD9-DACA-407A-9EFD-F58182BEA149}"/>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6" name="Freeform 57">
              <a:extLst>
                <a:ext uri="{FF2B5EF4-FFF2-40B4-BE49-F238E27FC236}">
                  <a16:creationId xmlns:a16="http://schemas.microsoft.com/office/drawing/2014/main" id="{728952A3-E8EE-4A37-8F93-7E5B320E0A9D}"/>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7" name="Freeform 58">
              <a:extLst>
                <a:ext uri="{FF2B5EF4-FFF2-40B4-BE49-F238E27FC236}">
                  <a16:creationId xmlns:a16="http://schemas.microsoft.com/office/drawing/2014/main" id="{06D65074-C2DD-4CBE-B3BB-33B8138B74DE}"/>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8" name="Freeform 59">
              <a:extLst>
                <a:ext uri="{FF2B5EF4-FFF2-40B4-BE49-F238E27FC236}">
                  <a16:creationId xmlns:a16="http://schemas.microsoft.com/office/drawing/2014/main" id="{3B55086F-7004-4988-9FA6-94E9ACCB7DB8}"/>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 name="Freeform 60">
              <a:extLst>
                <a:ext uri="{FF2B5EF4-FFF2-40B4-BE49-F238E27FC236}">
                  <a16:creationId xmlns:a16="http://schemas.microsoft.com/office/drawing/2014/main" id="{D05328B1-AA28-47E6-94AA-6E072AC1BC61}"/>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0" name="Freeform 61">
              <a:extLst>
                <a:ext uri="{FF2B5EF4-FFF2-40B4-BE49-F238E27FC236}">
                  <a16:creationId xmlns:a16="http://schemas.microsoft.com/office/drawing/2014/main" id="{DF95229A-295C-462F-90F9-50A2391D5025}"/>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1" name="Freeform 62">
              <a:extLst>
                <a:ext uri="{FF2B5EF4-FFF2-40B4-BE49-F238E27FC236}">
                  <a16:creationId xmlns:a16="http://schemas.microsoft.com/office/drawing/2014/main" id="{83D32ECD-2824-4AA0-A501-4DB3551AB188}"/>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2" name="Freeform 63">
              <a:extLst>
                <a:ext uri="{FF2B5EF4-FFF2-40B4-BE49-F238E27FC236}">
                  <a16:creationId xmlns:a16="http://schemas.microsoft.com/office/drawing/2014/main" id="{4D4E669D-CB1E-4531-B197-BCA187293B6C}"/>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3" name="Freeform 64">
              <a:extLst>
                <a:ext uri="{FF2B5EF4-FFF2-40B4-BE49-F238E27FC236}">
                  <a16:creationId xmlns:a16="http://schemas.microsoft.com/office/drawing/2014/main" id="{4314E81D-9472-4D7A-A076-A9FB727C4DF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4" name="Freeform 65">
              <a:extLst>
                <a:ext uri="{FF2B5EF4-FFF2-40B4-BE49-F238E27FC236}">
                  <a16:creationId xmlns:a16="http://schemas.microsoft.com/office/drawing/2014/main" id="{B3DFE40E-A234-415B-B321-7FD65E0055A5}"/>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5" name="Freeform 66">
              <a:extLst>
                <a:ext uri="{FF2B5EF4-FFF2-40B4-BE49-F238E27FC236}">
                  <a16:creationId xmlns:a16="http://schemas.microsoft.com/office/drawing/2014/main" id="{5F279C5F-DCCA-4121-93F1-3EE6DD709CB1}"/>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6" name="Freeform 67">
              <a:extLst>
                <a:ext uri="{FF2B5EF4-FFF2-40B4-BE49-F238E27FC236}">
                  <a16:creationId xmlns:a16="http://schemas.microsoft.com/office/drawing/2014/main" id="{C20053BC-C8B9-428E-BAA6-2D61526709C7}"/>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7" name="Freeform 68">
              <a:extLst>
                <a:ext uri="{FF2B5EF4-FFF2-40B4-BE49-F238E27FC236}">
                  <a16:creationId xmlns:a16="http://schemas.microsoft.com/office/drawing/2014/main" id="{3586228A-A858-42F7-B609-D2D3B7FC640A}"/>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8" name="Freeform 69">
              <a:extLst>
                <a:ext uri="{FF2B5EF4-FFF2-40B4-BE49-F238E27FC236}">
                  <a16:creationId xmlns:a16="http://schemas.microsoft.com/office/drawing/2014/main" id="{8C34A45D-1E92-45F6-97D2-D5B838E3AB16}"/>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9" name="Freeform 70">
              <a:extLst>
                <a:ext uri="{FF2B5EF4-FFF2-40B4-BE49-F238E27FC236}">
                  <a16:creationId xmlns:a16="http://schemas.microsoft.com/office/drawing/2014/main" id="{55A23BE5-1AF6-4A12-A9EB-45E1EBF309EC}"/>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0" name="Freeform 71">
              <a:extLst>
                <a:ext uri="{FF2B5EF4-FFF2-40B4-BE49-F238E27FC236}">
                  <a16:creationId xmlns:a16="http://schemas.microsoft.com/office/drawing/2014/main" id="{6A7816E4-09EF-464E-98F7-70E3B62D58D0}"/>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478993736"/>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6166" y="510059"/>
            <a:ext cx="7617137" cy="621170"/>
          </a:xfrm>
        </p:spPr>
        <p:txBody>
          <a:bodyPr/>
          <a:lstStyle/>
          <a:p>
            <a:endParaRPr lang="en-US"/>
          </a:p>
        </p:txBody>
      </p:sp>
      <p:sp>
        <p:nvSpPr>
          <p:cNvPr id="3" name="Content Placeholder 2"/>
          <p:cNvSpPr>
            <a:spLocks noGrp="1"/>
          </p:cNvSpPr>
          <p:nvPr>
            <p:ph idx="1"/>
          </p:nvPr>
        </p:nvSpPr>
        <p:spPr>
          <a:xfrm>
            <a:off x="573741" y="1335741"/>
            <a:ext cx="8202706" cy="4760259"/>
          </a:xfrm>
        </p:spPr>
        <p:txBody>
          <a:bodyPr/>
          <a:lstStyle>
            <a:lvl1pPr>
              <a:lnSpc>
                <a:spcPct val="100000"/>
              </a:lnSpc>
              <a:spcBef>
                <a:spcPts val="0"/>
              </a:spcBef>
              <a:spcAft>
                <a:spcPts val="600"/>
              </a:spcAft>
              <a:defRPr sz="2000"/>
            </a:lvl1pPr>
            <a:lvl2pPr>
              <a:lnSpc>
                <a:spcPct val="100000"/>
              </a:lnSpc>
              <a:spcBef>
                <a:spcPts val="0"/>
              </a:spcBef>
              <a:spcAft>
                <a:spcPts val="600"/>
              </a:spcAft>
              <a:buClr>
                <a:srgbClr val="006600"/>
              </a:buClr>
              <a:defRPr/>
            </a:lvl2pPr>
            <a:lvl3pPr>
              <a:lnSpc>
                <a:spcPct val="100000"/>
              </a:lnSpc>
              <a:spcBef>
                <a:spcPts val="0"/>
              </a:spcBef>
              <a:spcAft>
                <a:spcPts val="600"/>
              </a:spcAft>
              <a:buClr>
                <a:srgbClr val="006600"/>
              </a:buClr>
              <a:defRPr/>
            </a:lvl3pPr>
            <a:lvl4pPr>
              <a:lnSpc>
                <a:spcPct val="100000"/>
              </a:lnSpc>
              <a:spcBef>
                <a:spcPts val="0"/>
              </a:spcBef>
              <a:spcAft>
                <a:spcPts val="600"/>
              </a:spcAft>
              <a:buClr>
                <a:srgbClr val="006600"/>
              </a:buClr>
              <a:defRPr/>
            </a:lvl4pPr>
            <a:lvl5pPr>
              <a:lnSpc>
                <a:spcPct val="100000"/>
              </a:lnSpc>
              <a:spcBef>
                <a:spcPts val="600"/>
              </a:spcBef>
              <a:spcAft>
                <a:spcPts val="600"/>
              </a:spcAft>
              <a:buClr>
                <a:srgbClr val="006600"/>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05FD9F2-16FB-4A2F-88BD-4EDF62B0517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56822644"/>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9A5C80D-759A-4BE0-8C69-F4CBF92573BC}"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8F4DF177-9129-4328-856F-6BEFB64E5E5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437795457"/>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3000" b="1" cap="none" baseline="0"/>
            </a:lvl1pPr>
          </a:lstStyle>
          <a:p>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72AEDE91-1A92-4747-9683-C5C071F900A2}" type="datetime8">
              <a:rPr lang="en-US" smtClean="0"/>
              <a:t>2/6/2024 8:45 AM</a:t>
            </a:fld>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8F4DF177-9129-4328-856F-6BEFB64E5E5B}" type="slidenum">
              <a:rPr lang="en-US"/>
              <a:pPr>
                <a:defRPr/>
              </a:pPr>
              <a:t>‹#›</a:t>
            </a:fld>
            <a:endParaRPr lang="en-US" dirty="0"/>
          </a:p>
        </p:txBody>
      </p:sp>
    </p:spTree>
    <p:extLst>
      <p:ext uri="{BB962C8B-B14F-4D97-AF65-F5344CB8AC3E}">
        <p14:creationId xmlns:p14="http://schemas.microsoft.com/office/powerpoint/2010/main" val="1853325074"/>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E95E9A7B-C2A3-45A1-9317-7FB718FEF2E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8627D2A-6E47-4A05-8B9C-37F120EE383C}"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847479177"/>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91180"/>
            <a:ext cx="7225553" cy="63976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7282CB36-4055-45F5-917C-859F69C0DE20}"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D168E8B5-F1C4-4965-B2A8-778940312600}"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0561981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0452" y="406839"/>
            <a:ext cx="7617137" cy="621170"/>
          </a:xfrm>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50CDB73-DD42-4054-A6C4-6B5D0140D026}"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CD13805C-686C-445E-A6B8-646B020AA288}"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71198612"/>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BF956A7-FC36-4E10-BCF9-02606F1D4DF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3"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4"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4ED09398-6B46-4576-B5A6-4BAF8C416BD3}"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683794358"/>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B86D55BF-332E-43D5-AA25-A7B28FDD4325}"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FE6B96A-6D1B-4DEB-B9FB-64988AD24007}"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53573804"/>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DE96440E-83BC-4F00-9DB5-3547FD257689}"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6"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7"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EA80223E-E683-47BF-B343-DD2421DB7CF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50861709"/>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416EDF89-EF80-442E-B351-7136E792DE71}"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F836BA8C-30F4-4AAB-B561-FC2CE19DC8F2}"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34233453"/>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9050" y="190500"/>
            <a:ext cx="2012950"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8613" y="190500"/>
            <a:ext cx="5888037"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839FD93D-83C9-47E4-A2D7-CAB8073E1B73}"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5"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6"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B0192F40-388D-451C-930B-527F8778AA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1963127393"/>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04A9EB45-0AFA-4D7F-A685-B9B951AEA46D}"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4"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5"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52D215CC-D1DD-4CAC-8487-5F49B6EADAEB}"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100509497"/>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28613" y="277813"/>
            <a:ext cx="7070725" cy="901700"/>
          </a:xfrm>
        </p:spPr>
        <p:txBody>
          <a:bodyPr/>
          <a:lstStyle/>
          <a:p>
            <a:r>
              <a:rPr lang="en-US"/>
              <a:t>Click to edit Master title style</a:t>
            </a:r>
          </a:p>
        </p:txBody>
      </p:sp>
      <p:sp>
        <p:nvSpPr>
          <p:cNvPr id="3" name="Content Placeholder 2"/>
          <p:cNvSpPr>
            <a:spLocks noGrp="1"/>
          </p:cNvSpPr>
          <p:nvPr>
            <p:ph sz="quarter" idx="1"/>
          </p:nvPr>
        </p:nvSpPr>
        <p:spPr>
          <a:xfrm>
            <a:off x="7620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5240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7620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886200"/>
            <a:ext cx="37338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939D6B25-91C9-40E9-824F-AB30DAF3960A}"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8" name="Rectangle 8"/>
          <p:cNvSpPr>
            <a:spLocks noGrp="1" noChangeArrowheads="1"/>
          </p:cNvSpPr>
          <p:nvPr>
            <p:ph type="ftr" sz="quarter" idx="11"/>
          </p:nvPr>
        </p:nvSpPr>
        <p:spPr>
          <a:noFill/>
          <a:ln>
            <a:noFill/>
          </a:ln>
          <a:effectLst/>
        </p:spPr>
        <p:txBody>
          <a:bodyPr vert="horz" wrap="square" lIns="91440" tIns="45720" rIns="91440" bIns="45720" numCol="1" anchor="ctr" anchorCtr="0" compatLnSpc="1">
            <a:prstTxWarp prst="textNoShape">
              <a:avLst/>
            </a:prstTxWarp>
          </a:bodyPr>
          <a:lstStyle>
            <a:lvl1pPr>
              <a:defRPr lang="en-US" smtClean="0">
                <a:solidFill>
                  <a:srgbClr val="000000"/>
                </a:solidFill>
              </a:defRPr>
            </a:lvl1pPr>
          </a:lstStyle>
          <a:p>
            <a:r>
              <a:rPr lang="en-US" dirty="0"/>
              <a:t>CONFIDENTIAL</a:t>
            </a:r>
          </a:p>
        </p:txBody>
      </p:sp>
      <p:sp>
        <p:nvSpPr>
          <p:cNvPr id="9" name="Rectangle 9"/>
          <p:cNvSpPr>
            <a:spLocks noGrp="1" noChangeArrowheads="1"/>
          </p:cNvSpPr>
          <p:nvPr>
            <p:ph type="sldNum" sz="quarter" idx="12"/>
          </p:nvPr>
        </p:nvSpPr>
        <p:spPr>
          <a:ln/>
        </p:spPr>
        <p:txBody>
          <a:bodyPr/>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6F14487A-AF3E-4E7C-A257-F6402BD879F4}" type="slidenum">
              <a:rPr kumimoji="0" lang="en-US" sz="1050" b="1" i="0" u="none" strike="noStrike" kern="1200" cap="none" spc="0" normalizeH="0" baseline="0" noProof="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614767293"/>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23681" y="379661"/>
            <a:ext cx="7941991" cy="676901"/>
          </a:xfrm>
        </p:spPr>
        <p:txBody>
          <a:bodyPr/>
          <a:lstStyle/>
          <a:p>
            <a:endParaRPr lang="en-US"/>
          </a:p>
        </p:txBody>
      </p:sp>
      <p:sp>
        <p:nvSpPr>
          <p:cNvPr id="3" name="Content Placeholder 2"/>
          <p:cNvSpPr>
            <a:spLocks noGrp="1"/>
          </p:cNvSpPr>
          <p:nvPr>
            <p:ph sz="half" idx="1"/>
          </p:nvPr>
        </p:nvSpPr>
        <p:spPr>
          <a:xfrm>
            <a:off x="7620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3733800" cy="4572000"/>
          </a:xfrm>
        </p:spPr>
        <p:txBody>
          <a:bodyPr/>
          <a:lstStyle>
            <a:lvl1pPr>
              <a:defRPr sz="2100"/>
            </a:lvl1pPr>
            <a:lvl2pPr>
              <a:defRPr sz="1800"/>
            </a:lvl2pPr>
            <a:lvl3pPr>
              <a:defRPr sz="1500"/>
            </a:lvl3pPr>
            <a:lvl4pPr>
              <a:buClr>
                <a:srgbClr val="2F5E8D"/>
              </a:buClr>
              <a:defRPr sz="1350"/>
            </a:lvl4pPr>
            <a:lvl5pPr>
              <a:buClr>
                <a:srgbClr val="2F5E8D"/>
              </a:buCl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fld id="{7C809417-0CE3-4B74-9CD4-EC4D23A6D7C9}"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8627D2A-6E47-4A05-8B9C-37F120EE383C}" type="slidenum">
              <a:rPr lang="en-US"/>
              <a:pPr>
                <a:defRPr/>
              </a:pPr>
              <a:t>‹#›</a:t>
            </a:fld>
            <a:endParaRPr lang="en-US" dirty="0"/>
          </a:p>
        </p:txBody>
      </p:sp>
    </p:spTree>
    <p:extLst>
      <p:ext uri="{BB962C8B-B14F-4D97-AF65-F5344CB8AC3E}">
        <p14:creationId xmlns:p14="http://schemas.microsoft.com/office/powerpoint/2010/main" val="3120883929"/>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181" y="393192"/>
            <a:ext cx="7225553" cy="67665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buClr>
                <a:srgbClr val="2F5E8D"/>
              </a:buClr>
              <a:defRPr sz="1200"/>
            </a:lvl4pPr>
            <a:lvl5pPr>
              <a:buClr>
                <a:srgbClr val="2F5E8D"/>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fld id="{76FE53FD-9F59-404D-ACE1-F7C79B2C95A6}" type="datetime8">
              <a:rPr lang="en-US" smtClean="0"/>
              <a:t>2/6/2024 8:45 AM</a:t>
            </a:fld>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D168E8B5-F1C4-4965-B2A8-778940312600}" type="slidenum">
              <a:rPr lang="en-US"/>
              <a:pPr>
                <a:defRPr/>
              </a:pPr>
              <a:t>‹#›</a:t>
            </a:fld>
            <a:endParaRPr lang="en-US" dirty="0"/>
          </a:p>
        </p:txBody>
      </p:sp>
    </p:spTree>
    <p:extLst>
      <p:ext uri="{BB962C8B-B14F-4D97-AF65-F5344CB8AC3E}">
        <p14:creationId xmlns:p14="http://schemas.microsoft.com/office/powerpoint/2010/main" val="200251610"/>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fld id="{21D7D9D7-EC7B-4F3D-A3F5-95B5533913E1}" type="datetime8">
              <a:rPr lang="en-US" smtClean="0"/>
              <a:t>2/6/2024 8:45 AM</a:t>
            </a:fld>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CD13805C-686C-445E-A6B8-646B020AA288}" type="slidenum">
              <a:rPr lang="en-US"/>
              <a:pPr>
                <a:defRPr/>
              </a:pPr>
              <a:t>‹#›</a:t>
            </a:fld>
            <a:endParaRPr lang="en-US" dirty="0"/>
          </a:p>
        </p:txBody>
      </p:sp>
    </p:spTree>
    <p:extLst>
      <p:ext uri="{BB962C8B-B14F-4D97-AF65-F5344CB8AC3E}">
        <p14:creationId xmlns:p14="http://schemas.microsoft.com/office/powerpoint/2010/main" val="1368596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520B6D85-BFCC-4565-934A-BEFA6FF772D6}" type="datetime8">
              <a:rPr lang="en-US" smtClean="0"/>
              <a:t>2/6/2024 8:45 AM</a:t>
            </a:fld>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solidFill>
                  <a:srgbClr val="2F5E8D"/>
                </a:solidFill>
              </a:defRPr>
            </a:lvl1pPr>
          </a:lstStyle>
          <a:p>
            <a:pPr>
              <a:defRPr/>
            </a:pPr>
            <a:fld id="{4ED09398-6B46-4576-B5A6-4BAF8C416BD3}" type="slidenum">
              <a:rPr lang="en-US" smtClean="0"/>
              <a:pPr>
                <a:defRPr/>
              </a:pPr>
              <a:t>‹#›</a:t>
            </a:fld>
            <a:endParaRPr lang="en-US" dirty="0"/>
          </a:p>
        </p:txBody>
      </p:sp>
    </p:spTree>
    <p:extLst>
      <p:ext uri="{BB962C8B-B14F-4D97-AF65-F5344CB8AC3E}">
        <p14:creationId xmlns:p14="http://schemas.microsoft.com/office/powerpoint/2010/main" val="272621274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522514"/>
            <a:ext cx="3008313" cy="912586"/>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522518"/>
            <a:ext cx="5111750" cy="5603649"/>
          </a:xfrm>
        </p:spPr>
        <p:txBody>
          <a:bodyPr/>
          <a:lstStyle>
            <a:lvl1pPr>
              <a:defRPr sz="2400"/>
            </a:lvl1pPr>
            <a:lvl2pPr>
              <a:defRPr sz="2100"/>
            </a:lvl2pPr>
            <a:lvl3pPr>
              <a:defRPr sz="1800"/>
            </a:lvl3pPr>
            <a:lvl4pPr>
              <a:buClr>
                <a:srgbClr val="2F5E8D"/>
              </a:buClr>
              <a:defRPr sz="1500"/>
            </a:lvl4pPr>
            <a:lvl5pPr>
              <a:buClr>
                <a:srgbClr val="2F5E8D"/>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925366F3-A070-4535-8160-DB91C6A41F92}"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FFE6B96A-6D1B-4DEB-B9FB-64988AD24007}" type="slidenum">
              <a:rPr lang="en-US"/>
              <a:pPr>
                <a:defRPr/>
              </a:pPr>
              <a:t>‹#›</a:t>
            </a:fld>
            <a:endParaRPr lang="en-US" dirty="0"/>
          </a:p>
        </p:txBody>
      </p:sp>
    </p:spTree>
    <p:extLst>
      <p:ext uri="{BB962C8B-B14F-4D97-AF65-F5344CB8AC3E}">
        <p14:creationId xmlns:p14="http://schemas.microsoft.com/office/powerpoint/2010/main" val="2268022914"/>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D4720D46-C9D2-4A53-9AC1-63A1BC60D322}" type="datetime8">
              <a:rPr lang="en-US" smtClean="0"/>
              <a:t>2/6/2024 8:45 AM</a:t>
            </a:fld>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EA80223E-E683-47BF-B343-DD2421DB7CFB}" type="slidenum">
              <a:rPr lang="en-US"/>
              <a:pPr>
                <a:defRPr/>
              </a:pPr>
              <a:t>‹#›</a:t>
            </a:fld>
            <a:endParaRPr lang="en-US" dirty="0"/>
          </a:p>
        </p:txBody>
      </p:sp>
    </p:spTree>
    <p:extLst>
      <p:ext uri="{BB962C8B-B14F-4D97-AF65-F5344CB8AC3E}">
        <p14:creationId xmlns:p14="http://schemas.microsoft.com/office/powerpoint/2010/main" val="327218720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userDrawn="1">
            <p:ph type="title"/>
          </p:nvPr>
        </p:nvSpPr>
        <p:spPr bwMode="auto">
          <a:xfrm>
            <a:off x="323681" y="379661"/>
            <a:ext cx="7941991" cy="676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9144" rIns="91440" bIns="9144"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573741" y="1524000"/>
            <a:ext cx="820270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202971" y="6467440"/>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675" b="0">
                <a:latin typeface="Times New Roman" pitchFamily="18" charset="0"/>
                <a:ea typeface="MS PGothic" pitchFamily="34" charset="-128"/>
                <a:cs typeface="+mn-cs"/>
              </a:defRPr>
            </a:lvl1pPr>
          </a:lstStyle>
          <a:p>
            <a:pPr>
              <a:defRPr/>
            </a:pPr>
            <a:fld id="{B4557247-301B-48A8-93CB-DCB28F37602C}" type="datetime8">
              <a:rPr lang="en-US" smtClean="0"/>
              <a:t>2/6/2024 8:45 AM</a:t>
            </a:fld>
            <a:endParaRPr lang="en-US" dirty="0"/>
          </a:p>
        </p:txBody>
      </p:sp>
      <p:sp>
        <p:nvSpPr>
          <p:cNvPr id="232456" name="Rectangle 8"/>
          <p:cNvSpPr>
            <a:spLocks noGrp="1" noChangeArrowheads="1"/>
          </p:cNvSpPr>
          <p:nvPr userDrawn="1">
            <p:ph type="ftr" sz="quarter" idx="3"/>
          </p:nvPr>
        </p:nvSpPr>
        <p:spPr bwMode="auto">
          <a:xfrm>
            <a:off x="202971" y="6249742"/>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675"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userDrawn="1">
            <p:ph type="sldNum" sz="quarter" idx="4"/>
          </p:nvPr>
        </p:nvSpPr>
        <p:spPr bwMode="auto">
          <a:xfrm>
            <a:off x="8581449" y="6468860"/>
            <a:ext cx="580452"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1">
                <a:solidFill>
                  <a:srgbClr val="2F5E8D"/>
                </a:solidFill>
                <a:latin typeface="Arial Black" panose="020B0A04020102020204" pitchFamily="34" charset="0"/>
                <a:ea typeface="MS PGothic" pitchFamily="34" charset="-128"/>
                <a:cs typeface="Arial Black" panose="020B0A04020102020204" pitchFamily="34" charset="0"/>
              </a:defRPr>
            </a:lvl1pPr>
          </a:lstStyle>
          <a:p>
            <a:pPr>
              <a:defRPr/>
            </a:pPr>
            <a:fld id="{268858F6-9537-4B88-8FD1-A2205112E289}" type="slidenum">
              <a:rPr lang="en-US" smtClean="0"/>
              <a:pPr>
                <a:defRPr/>
              </a:pPr>
              <a:t>‹#›</a:t>
            </a:fld>
            <a:endParaRPr lang="en-US" dirty="0"/>
          </a:p>
        </p:txBody>
      </p:sp>
      <p:pic>
        <p:nvPicPr>
          <p:cNvPr id="1038" name="Picture 3"/>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6999361" y="6478342"/>
            <a:ext cx="1625894" cy="3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0C9B64C-472F-47DC-8443-2BC81FD54D70}"/>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flipV="1">
            <a:off x="2" y="90211"/>
            <a:ext cx="4712677" cy="289447"/>
          </a:xfrm>
          <a:prstGeom prst="rect">
            <a:avLst/>
          </a:prstGeom>
        </p:spPr>
      </p:pic>
      <p:cxnSp>
        <p:nvCxnSpPr>
          <p:cNvPr id="9" name="Straight Connector 8">
            <a:extLst>
              <a:ext uri="{FF2B5EF4-FFF2-40B4-BE49-F238E27FC236}">
                <a16:creationId xmlns:a16="http://schemas.microsoft.com/office/drawing/2014/main" id="{B561339E-0300-4EE1-BC94-095976183ABB}"/>
              </a:ext>
            </a:extLst>
          </p:cNvPr>
          <p:cNvCxnSpPr/>
          <p:nvPr userDrawn="1"/>
        </p:nvCxnSpPr>
        <p:spPr bwMode="auto">
          <a:xfrm flipH="1">
            <a:off x="0" y="6585438"/>
            <a:ext cx="6805246" cy="0"/>
          </a:xfrm>
          <a:prstGeom prst="line">
            <a:avLst/>
          </a:prstGeom>
          <a:noFill/>
          <a:ln w="63500" cap="rnd" cmpd="sng" algn="ctr">
            <a:solidFill>
              <a:srgbClr val="00B0F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48243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zoom/>
  </p:transition>
  <p:hf hdr="0" ftr="0" dt="0"/>
  <p:txStyles>
    <p:titleStyle>
      <a:lvl1pPr algn="l" rtl="0" eaLnBrk="0" fontAlgn="base" hangingPunct="0">
        <a:spcBef>
          <a:spcPct val="0"/>
        </a:spcBef>
        <a:spcAft>
          <a:spcPct val="0"/>
        </a:spcAft>
        <a:defRPr sz="15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1800" b="1">
          <a:solidFill>
            <a:srgbClr val="007749"/>
          </a:solidFill>
          <a:latin typeface="Trebuchet MS" pitchFamily="34" charset="0"/>
        </a:defRPr>
      </a:lvl2pPr>
      <a:lvl3pPr algn="l" rtl="0" eaLnBrk="0" fontAlgn="base" hangingPunct="0">
        <a:spcBef>
          <a:spcPct val="0"/>
        </a:spcBef>
        <a:spcAft>
          <a:spcPct val="0"/>
        </a:spcAft>
        <a:defRPr sz="1800" b="1">
          <a:solidFill>
            <a:srgbClr val="007749"/>
          </a:solidFill>
          <a:latin typeface="Trebuchet MS" pitchFamily="34" charset="0"/>
        </a:defRPr>
      </a:lvl3pPr>
      <a:lvl4pPr algn="l" rtl="0" eaLnBrk="0" fontAlgn="base" hangingPunct="0">
        <a:spcBef>
          <a:spcPct val="0"/>
        </a:spcBef>
        <a:spcAft>
          <a:spcPct val="0"/>
        </a:spcAft>
        <a:defRPr sz="1800" b="1">
          <a:solidFill>
            <a:srgbClr val="007749"/>
          </a:solidFill>
          <a:latin typeface="Trebuchet MS" pitchFamily="34" charset="0"/>
        </a:defRPr>
      </a:lvl4pPr>
      <a:lvl5pPr algn="l" rtl="0" eaLnBrk="0" fontAlgn="base" hangingPunct="0">
        <a:spcBef>
          <a:spcPct val="0"/>
        </a:spcBef>
        <a:spcAft>
          <a:spcPct val="0"/>
        </a:spcAft>
        <a:defRPr sz="1800" b="1">
          <a:solidFill>
            <a:srgbClr val="007749"/>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2F5E8D"/>
        </a:buClr>
        <a:buSzPct val="135000"/>
        <a:buFont typeface="Arial" panose="020B0604020202020204" pitchFamily="34" charset="0"/>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2F5E8D"/>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2F5E8D"/>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Rectangle 18"/>
          <p:cNvSpPr/>
          <p:nvPr userDrawn="1"/>
        </p:nvSpPr>
        <p:spPr bwMode="auto">
          <a:xfrm rot="10800000">
            <a:off x="0" y="5967027"/>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3" name="Rectangle 2"/>
          <p:cNvSpPr/>
          <p:nvPr userDrawn="1"/>
        </p:nvSpPr>
        <p:spPr bwMode="auto">
          <a:xfrm>
            <a:off x="0" y="204790"/>
            <a:ext cx="9144000" cy="276999"/>
          </a:xfrm>
          <a:prstGeom prst="rect">
            <a:avLst/>
          </a:prstGeom>
          <a:gradFill flip="none" rotWithShape="1">
            <a:gsLst>
              <a:gs pos="0">
                <a:schemeClr val="bg1">
                  <a:lumMod val="75000"/>
                </a:schemeClr>
              </a:gs>
              <a:gs pos="34000">
                <a:schemeClr val="bg1">
                  <a:lumMod val="95000"/>
                  <a:lumOff val="5000"/>
                  <a:alpha val="0"/>
                </a:schemeClr>
              </a:gs>
              <a:gs pos="97000">
                <a:schemeClr val="bg1"/>
              </a:gs>
            </a:gsLst>
            <a:lin ang="5400000" scaled="1"/>
            <a:tileRect/>
          </a:gradFill>
          <a:ln>
            <a:noFill/>
          </a:ln>
          <a:effectLst/>
        </p:spPr>
        <p:txBody>
          <a:bodyPr vert="horz" wrap="square" lIns="68580" tIns="34290" rIns="68580" bIns="34290" numCol="1" rtlCol="0" anchor="t" anchorCtr="0" compatLnSpc="1">
            <a:prstTxWarp prst="textNoShape">
              <a:avLst/>
            </a:prstTxWarp>
            <a:spAutoFit/>
          </a:bodyPr>
          <a:lstStyle/>
          <a:p>
            <a:pPr marL="0" marR="0" indent="0" algn="l" defTabSz="342900" rtl="0" eaLnBrk="1" fontAlgn="base" latinLnBrk="0" hangingPunct="1">
              <a:lnSpc>
                <a:spcPct val="100000"/>
              </a:lnSpc>
              <a:spcBef>
                <a:spcPct val="50000"/>
              </a:spcBef>
              <a:spcAft>
                <a:spcPct val="0"/>
              </a:spcAft>
              <a:buClrTx/>
              <a:buSzTx/>
              <a:buFontTx/>
              <a:buNone/>
              <a:tabLst/>
            </a:pPr>
            <a:endParaRPr kumimoji="0" lang="en-US" sz="1350" b="1" i="0" u="none" strike="noStrike" cap="none" normalizeH="0" baseline="0" dirty="0">
              <a:ln>
                <a:noFill/>
              </a:ln>
              <a:solidFill>
                <a:schemeClr val="tx1"/>
              </a:solidFill>
              <a:effectLst/>
              <a:latin typeface="Arial" charset="0"/>
              <a:ea typeface="MS PGothic" pitchFamily="34" charset="-128"/>
            </a:endParaRPr>
          </a:p>
        </p:txBody>
      </p:sp>
      <p:sp>
        <p:nvSpPr>
          <p:cNvPr id="1027" name="Rectangle 17"/>
          <p:cNvSpPr>
            <a:spLocks noChangeArrowheads="1"/>
          </p:cNvSpPr>
          <p:nvPr userDrawn="1"/>
        </p:nvSpPr>
        <p:spPr bwMode="auto">
          <a:xfrm>
            <a:off x="2" y="-41297"/>
            <a:ext cx="2371725" cy="300082"/>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028" name="Text Box 4"/>
          <p:cNvSpPr txBox="1">
            <a:spLocks noChangeArrowheads="1"/>
          </p:cNvSpPr>
          <p:nvPr userDrawn="1"/>
        </p:nvSpPr>
        <p:spPr bwMode="auto">
          <a:xfrm>
            <a:off x="521485" y="68267"/>
            <a:ext cx="1316066" cy="103875"/>
          </a:xfrm>
          <a:prstGeom prst="rect">
            <a:avLst/>
          </a:prstGeom>
          <a:noFill/>
          <a:ln>
            <a:noFill/>
          </a:ln>
          <a:effectLst/>
        </p:spPr>
        <p:txBody>
          <a:bodyPr wrap="none" lIns="0" tIns="0" rIns="0" bIns="0">
            <a:spAutoFit/>
          </a:bodyPr>
          <a:lstStyle>
            <a:lvl1pPr eaLnBrk="0" hangingPunct="0">
              <a:defRPr b="1">
                <a:solidFill>
                  <a:schemeClr val="tx1"/>
                </a:solidFill>
                <a:latin typeface="Arial" charset="0"/>
                <a:ea typeface="ＭＳ Ｐゴシック" pitchFamily="34" charset="-128"/>
              </a:defRPr>
            </a:lvl1pPr>
            <a:lvl2pPr marL="742950" indent="-285750" eaLnBrk="0" hangingPunct="0">
              <a:defRPr b="1">
                <a:solidFill>
                  <a:schemeClr val="tx1"/>
                </a:solidFill>
                <a:latin typeface="Arial" charset="0"/>
                <a:ea typeface="ＭＳ Ｐゴシック" pitchFamily="34" charset="-128"/>
              </a:defRPr>
            </a:lvl2pPr>
            <a:lvl3pPr marL="1143000" indent="-228600" eaLnBrk="0" hangingPunct="0">
              <a:defRPr b="1">
                <a:solidFill>
                  <a:schemeClr val="tx1"/>
                </a:solidFill>
                <a:latin typeface="Arial" charset="0"/>
                <a:ea typeface="ＭＳ Ｐゴシック" pitchFamily="34" charset="-128"/>
              </a:defRPr>
            </a:lvl3pPr>
            <a:lvl4pPr marL="1600200" indent="-228600" eaLnBrk="0" hangingPunct="0">
              <a:defRPr b="1">
                <a:solidFill>
                  <a:schemeClr val="tx1"/>
                </a:solidFill>
                <a:latin typeface="Arial" charset="0"/>
                <a:ea typeface="ＭＳ Ｐゴシック" pitchFamily="34" charset="-128"/>
              </a:defRPr>
            </a:lvl4pPr>
            <a:lvl5pPr marL="2057400" indent="-228600" eaLnBrk="0" hangingPunct="0">
              <a:defRPr b="1">
                <a:solidFill>
                  <a:schemeClr val="tx1"/>
                </a:solidFill>
                <a:latin typeface="Arial" charset="0"/>
                <a:ea typeface="ＭＳ Ｐゴシック" pitchFamily="34" charset="-128"/>
              </a:defRPr>
            </a:lvl5pPr>
            <a:lvl6pPr marL="25146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6pPr>
            <a:lvl7pPr marL="29718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7pPr>
            <a:lvl8pPr marL="34290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8pPr>
            <a:lvl9pPr marL="3886200" indent="-228600" defTabSz="457200" eaLnBrk="0" fontAlgn="base" hangingPunct="0">
              <a:spcBef>
                <a:spcPct val="50000"/>
              </a:spcBef>
              <a:spcAft>
                <a:spcPct val="0"/>
              </a:spcAft>
              <a:defRPr b="1">
                <a:solidFill>
                  <a:schemeClr val="tx1"/>
                </a:solidFill>
                <a:latin typeface="Arial" charset="0"/>
                <a:ea typeface="ＭＳ Ｐゴシック" pitchFamily="34" charset="-128"/>
              </a:defRPr>
            </a:lvl9pPr>
          </a:lstStyle>
          <a:p>
            <a:pPr algn="ctr">
              <a:defRPr/>
            </a:pPr>
            <a:r>
              <a:rPr lang="en-US" sz="675" dirty="0">
                <a:solidFill>
                  <a:schemeClr val="bg1"/>
                </a:solidFill>
                <a:latin typeface="Verdana" pitchFamily="34" charset="0"/>
                <a:cs typeface="+mn-cs"/>
              </a:rPr>
              <a:t>2019</a:t>
            </a:r>
            <a:r>
              <a:rPr lang="en-US" sz="675" baseline="0" dirty="0">
                <a:solidFill>
                  <a:schemeClr val="bg1"/>
                </a:solidFill>
                <a:latin typeface="Verdana" pitchFamily="34" charset="0"/>
                <a:cs typeface="+mn-cs"/>
              </a:rPr>
              <a:t> Departmental Budget</a:t>
            </a:r>
            <a:endParaRPr lang="en-US" sz="675" dirty="0">
              <a:solidFill>
                <a:schemeClr val="bg1"/>
              </a:solidFill>
              <a:latin typeface="Verdana" pitchFamily="34" charset="0"/>
              <a:cs typeface="+mn-cs"/>
            </a:endParaRPr>
          </a:p>
        </p:txBody>
      </p:sp>
      <p:sp>
        <p:nvSpPr>
          <p:cNvPr id="1029" name="Rectangle 5"/>
          <p:cNvSpPr>
            <a:spLocks noGrp="1" noChangeArrowheads="1"/>
          </p:cNvSpPr>
          <p:nvPr>
            <p:ph type="title"/>
          </p:nvPr>
        </p:nvSpPr>
        <p:spPr bwMode="auto">
          <a:xfrm>
            <a:off x="328614" y="190504"/>
            <a:ext cx="6927850"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body" idx="1"/>
          </p:nvPr>
        </p:nvSpPr>
        <p:spPr bwMode="auto">
          <a:xfrm>
            <a:off x="762000" y="1524000"/>
            <a:ext cx="76200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232455" name="Rectangle 7"/>
          <p:cNvSpPr>
            <a:spLocks noGrp="1" noChangeArrowheads="1"/>
          </p:cNvSpPr>
          <p:nvPr>
            <p:ph type="dt" sz="half" idx="2"/>
          </p:nvPr>
        </p:nvSpPr>
        <p:spPr bwMode="auto">
          <a:xfrm>
            <a:off x="0" y="6477004"/>
            <a:ext cx="1905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788" b="0">
                <a:latin typeface="Times New Roman" pitchFamily="18" charset="0"/>
                <a:ea typeface="MS PGothic" pitchFamily="34" charset="-128"/>
                <a:cs typeface="+mn-cs"/>
              </a:defRPr>
            </a:lvl1pPr>
          </a:lstStyle>
          <a:p>
            <a:pPr>
              <a:defRPr/>
            </a:pPr>
            <a:fld id="{173BF6B8-82C9-4677-89AE-B66EB0907109}" type="datetime8">
              <a:rPr lang="en-US" smtClean="0"/>
              <a:t>2/6/2024 8:45 AM</a:t>
            </a:fld>
            <a:endParaRPr lang="en-US" dirty="0"/>
          </a:p>
        </p:txBody>
      </p:sp>
      <p:sp>
        <p:nvSpPr>
          <p:cNvPr id="232456" name="Rectangle 8"/>
          <p:cNvSpPr>
            <a:spLocks noGrp="1" noChangeArrowheads="1"/>
          </p:cNvSpPr>
          <p:nvPr>
            <p:ph type="ftr" sz="quarter" idx="3"/>
          </p:nvPr>
        </p:nvSpPr>
        <p:spPr bwMode="auto">
          <a:xfrm>
            <a:off x="3124200" y="6477000"/>
            <a:ext cx="28956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788" b="0">
                <a:latin typeface="Times New Roman" pitchFamily="18" charset="0"/>
                <a:ea typeface="MS PGothic" pitchFamily="34" charset="-128"/>
                <a:cs typeface="+mn-cs"/>
              </a:defRPr>
            </a:lvl1pPr>
          </a:lstStyle>
          <a:p>
            <a:pPr>
              <a:defRPr/>
            </a:pPr>
            <a:endParaRPr lang="en-US" dirty="0"/>
          </a:p>
        </p:txBody>
      </p:sp>
      <p:sp>
        <p:nvSpPr>
          <p:cNvPr id="232457" name="Rectangle 9"/>
          <p:cNvSpPr>
            <a:spLocks noGrp="1" noChangeArrowheads="1"/>
          </p:cNvSpPr>
          <p:nvPr>
            <p:ph type="sldNum" sz="quarter" idx="4"/>
          </p:nvPr>
        </p:nvSpPr>
        <p:spPr bwMode="auto">
          <a:xfrm>
            <a:off x="7200899" y="6477000"/>
            <a:ext cx="1905000"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1050" b="0">
                <a:latin typeface="Times New Roman" pitchFamily="18" charset="0"/>
                <a:ea typeface="MS PGothic" pitchFamily="34" charset="-128"/>
                <a:cs typeface="+mn-cs"/>
              </a:defRPr>
            </a:lvl1pPr>
          </a:lstStyle>
          <a:p>
            <a:pPr>
              <a:defRPr/>
            </a:pPr>
            <a:fld id="{73086B5D-4EE9-455A-A778-644286B541A2}" type="slidenum">
              <a:rPr lang="en-US"/>
              <a:pPr>
                <a:defRPr/>
              </a:pPr>
              <a:t>‹#›</a:t>
            </a:fld>
            <a:endParaRPr lang="en-US" dirty="0"/>
          </a:p>
        </p:txBody>
      </p:sp>
      <p:sp>
        <p:nvSpPr>
          <p:cNvPr id="12" name="Rectangle 17"/>
          <p:cNvSpPr>
            <a:spLocks noChangeArrowheads="1"/>
          </p:cNvSpPr>
          <p:nvPr userDrawn="1"/>
        </p:nvSpPr>
        <p:spPr bwMode="auto">
          <a:xfrm>
            <a:off x="2371726" y="-41297"/>
            <a:ext cx="1104900" cy="300082"/>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3" name="Rectangle 17"/>
          <p:cNvSpPr>
            <a:spLocks noChangeArrowheads="1"/>
          </p:cNvSpPr>
          <p:nvPr userDrawn="1"/>
        </p:nvSpPr>
        <p:spPr bwMode="auto">
          <a:xfrm>
            <a:off x="3467100" y="-41297"/>
            <a:ext cx="5676900" cy="300082"/>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nvGrpSpPr>
          <p:cNvPr id="2" name="Group 1"/>
          <p:cNvGrpSpPr/>
          <p:nvPr userDrawn="1"/>
        </p:nvGrpSpPr>
        <p:grpSpPr>
          <a:xfrm>
            <a:off x="-9526" y="6667081"/>
            <a:ext cx="9153526" cy="300082"/>
            <a:chOff x="-9526" y="5948318"/>
            <a:chExt cx="9144000" cy="600164"/>
          </a:xfrm>
        </p:grpSpPr>
        <p:sp>
          <p:nvSpPr>
            <p:cNvPr id="14" name="Rectangle 17"/>
            <p:cNvSpPr>
              <a:spLocks noChangeArrowheads="1"/>
            </p:cNvSpPr>
            <p:nvPr userDrawn="1"/>
          </p:nvSpPr>
          <p:spPr bwMode="auto">
            <a:xfrm>
              <a:off x="-9526" y="5948318"/>
              <a:ext cx="2371725" cy="600164"/>
            </a:xfrm>
            <a:prstGeom prst="rect">
              <a:avLst/>
            </a:prstGeom>
            <a:solidFill>
              <a:srgbClr val="00AEEF"/>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5" name="Rectangle 17"/>
            <p:cNvSpPr>
              <a:spLocks noChangeArrowheads="1"/>
            </p:cNvSpPr>
            <p:nvPr userDrawn="1"/>
          </p:nvSpPr>
          <p:spPr bwMode="auto">
            <a:xfrm>
              <a:off x="2362200" y="5948318"/>
              <a:ext cx="1104900" cy="600164"/>
            </a:xfrm>
            <a:prstGeom prst="rect">
              <a:avLst/>
            </a:prstGeom>
            <a:solidFill>
              <a:srgbClr val="00B140"/>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sp>
          <p:nvSpPr>
            <p:cNvPr id="16" name="Rectangle 17"/>
            <p:cNvSpPr>
              <a:spLocks noChangeArrowheads="1"/>
            </p:cNvSpPr>
            <p:nvPr userDrawn="1"/>
          </p:nvSpPr>
          <p:spPr bwMode="auto">
            <a:xfrm>
              <a:off x="3457574" y="5948318"/>
              <a:ext cx="5676900" cy="600164"/>
            </a:xfrm>
            <a:prstGeom prst="rect">
              <a:avLst/>
            </a:prstGeom>
            <a:solidFill>
              <a:srgbClr val="007749"/>
            </a:solidFill>
            <a:ln>
              <a:noFill/>
            </a:ln>
            <a:effectLst/>
          </p:spPr>
          <p:txBody>
            <a:bodyPr wrap="square" anchor="ctr">
              <a:spAutoFit/>
            </a:bodyPr>
            <a:lstStyle/>
            <a:p>
              <a:pPr>
                <a:spcBef>
                  <a:spcPct val="50000"/>
                </a:spcBef>
                <a:defRPr/>
              </a:pPr>
              <a:endParaRPr lang="en-US" sz="1350" dirty="0">
                <a:ea typeface="ＭＳ Ｐゴシック" pitchFamily="34" charset="-128"/>
                <a:cs typeface="+mn-cs"/>
              </a:endParaRPr>
            </a:p>
          </p:txBody>
        </p:sp>
      </p:grpSp>
      <p:pic>
        <p:nvPicPr>
          <p:cNvPr id="4" name="Picture 3"/>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399338" y="356800"/>
            <a:ext cx="1608137" cy="337709"/>
          </a:xfrm>
          <a:prstGeom prst="rect">
            <a:avLst/>
          </a:prstGeom>
        </p:spPr>
      </p:pic>
    </p:spTree>
    <p:extLst>
      <p:ext uri="{BB962C8B-B14F-4D97-AF65-F5344CB8AC3E}">
        <p14:creationId xmlns:p14="http://schemas.microsoft.com/office/powerpoint/2010/main" val="26400757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ransition>
    <p:zoom/>
  </p:transition>
  <p:hf hdr="0" ftr="0" dt="0"/>
  <p:txStyles>
    <p:titleStyle>
      <a:lvl1pPr algn="l" rtl="0" eaLnBrk="0" fontAlgn="base" hangingPunct="0">
        <a:spcBef>
          <a:spcPct val="0"/>
        </a:spcBef>
        <a:spcAft>
          <a:spcPct val="0"/>
        </a:spcAft>
        <a:defRPr sz="1800" b="1">
          <a:solidFill>
            <a:srgbClr val="007749"/>
          </a:solidFill>
          <a:latin typeface="+mj-lt"/>
          <a:ea typeface="+mj-ea"/>
          <a:cs typeface="+mj-cs"/>
        </a:defRPr>
      </a:lvl1pPr>
      <a:lvl2pPr algn="l" rtl="0" eaLnBrk="0" fontAlgn="base" hangingPunct="0">
        <a:spcBef>
          <a:spcPct val="0"/>
        </a:spcBef>
        <a:spcAft>
          <a:spcPct val="0"/>
        </a:spcAft>
        <a:defRPr sz="1800">
          <a:solidFill>
            <a:schemeClr val="bg1"/>
          </a:solidFill>
          <a:latin typeface="Trebuchet MS" pitchFamily="34" charset="0"/>
        </a:defRPr>
      </a:lvl2pPr>
      <a:lvl3pPr algn="l" rtl="0" eaLnBrk="0" fontAlgn="base" hangingPunct="0">
        <a:spcBef>
          <a:spcPct val="0"/>
        </a:spcBef>
        <a:spcAft>
          <a:spcPct val="0"/>
        </a:spcAft>
        <a:defRPr sz="1800">
          <a:solidFill>
            <a:schemeClr val="bg1"/>
          </a:solidFill>
          <a:latin typeface="Trebuchet MS" pitchFamily="34" charset="0"/>
        </a:defRPr>
      </a:lvl3pPr>
      <a:lvl4pPr algn="l" rtl="0" eaLnBrk="0" fontAlgn="base" hangingPunct="0">
        <a:spcBef>
          <a:spcPct val="0"/>
        </a:spcBef>
        <a:spcAft>
          <a:spcPct val="0"/>
        </a:spcAft>
        <a:defRPr sz="1800">
          <a:solidFill>
            <a:schemeClr val="bg1"/>
          </a:solidFill>
          <a:latin typeface="Trebuchet MS" pitchFamily="34" charset="0"/>
        </a:defRPr>
      </a:lvl4pPr>
      <a:lvl5pPr algn="l" rtl="0" eaLnBrk="0" fontAlgn="base" hangingPunct="0">
        <a:spcBef>
          <a:spcPct val="0"/>
        </a:spcBef>
        <a:spcAft>
          <a:spcPct val="0"/>
        </a:spcAft>
        <a:defRPr sz="1800">
          <a:solidFill>
            <a:schemeClr val="bg1"/>
          </a:solidFill>
          <a:latin typeface="Trebuchet MS" pitchFamily="34" charset="0"/>
        </a:defRPr>
      </a:lvl5pPr>
      <a:lvl6pPr marL="342900" algn="l" rtl="0" fontAlgn="base">
        <a:spcBef>
          <a:spcPct val="0"/>
        </a:spcBef>
        <a:spcAft>
          <a:spcPct val="0"/>
        </a:spcAft>
        <a:defRPr sz="1800">
          <a:solidFill>
            <a:schemeClr val="bg1"/>
          </a:solidFill>
          <a:latin typeface="Trebuchet MS" pitchFamily="34" charset="0"/>
        </a:defRPr>
      </a:lvl6pPr>
      <a:lvl7pPr marL="685800" algn="l" rtl="0" fontAlgn="base">
        <a:spcBef>
          <a:spcPct val="0"/>
        </a:spcBef>
        <a:spcAft>
          <a:spcPct val="0"/>
        </a:spcAft>
        <a:defRPr sz="1800">
          <a:solidFill>
            <a:schemeClr val="bg1"/>
          </a:solidFill>
          <a:latin typeface="Trebuchet MS" pitchFamily="34" charset="0"/>
        </a:defRPr>
      </a:lvl7pPr>
      <a:lvl8pPr marL="1028700" algn="l" rtl="0" fontAlgn="base">
        <a:spcBef>
          <a:spcPct val="0"/>
        </a:spcBef>
        <a:spcAft>
          <a:spcPct val="0"/>
        </a:spcAft>
        <a:defRPr sz="1800">
          <a:solidFill>
            <a:schemeClr val="bg1"/>
          </a:solidFill>
          <a:latin typeface="Trebuchet MS" pitchFamily="34" charset="0"/>
        </a:defRPr>
      </a:lvl8pPr>
      <a:lvl9pPr marL="1371600" algn="l" rtl="0" fontAlgn="base">
        <a:spcBef>
          <a:spcPct val="0"/>
        </a:spcBef>
        <a:spcAft>
          <a:spcPct val="0"/>
        </a:spcAft>
        <a:defRPr sz="1800">
          <a:solidFill>
            <a:schemeClr val="bg1"/>
          </a:solidFill>
          <a:latin typeface="Trebuchet MS" pitchFamily="34" charset="0"/>
        </a:defRPr>
      </a:lvl9pPr>
    </p:titleStyle>
    <p:bodyStyle>
      <a:lvl1pPr marL="257175" indent="-257175" algn="l" rtl="0" eaLnBrk="0" fontAlgn="base" hangingPunct="0">
        <a:lnSpc>
          <a:spcPct val="95000"/>
        </a:lnSpc>
        <a:spcBef>
          <a:spcPct val="15000"/>
        </a:spcBef>
        <a:spcAft>
          <a:spcPct val="10000"/>
        </a:spcAft>
        <a:buClr>
          <a:srgbClr val="0066FF"/>
        </a:buClr>
        <a:buSzPct val="135000"/>
        <a:buFont typeface="Wingdings" pitchFamily="2" charset="2"/>
        <a:buChar char="§"/>
        <a:defRPr sz="1800">
          <a:solidFill>
            <a:schemeClr val="tx1"/>
          </a:solidFill>
          <a:latin typeface="+mn-lt"/>
          <a:ea typeface="+mn-ea"/>
          <a:cs typeface="+mn-cs"/>
        </a:defRPr>
      </a:lvl1pPr>
      <a:lvl2pPr marL="557213" indent="-214313" algn="l" rtl="0" eaLnBrk="0" fontAlgn="base" hangingPunct="0">
        <a:lnSpc>
          <a:spcPct val="95000"/>
        </a:lnSpc>
        <a:spcBef>
          <a:spcPct val="15000"/>
        </a:spcBef>
        <a:spcAft>
          <a:spcPct val="10000"/>
        </a:spcAft>
        <a:buClr>
          <a:srgbClr val="0066FF"/>
        </a:buClr>
        <a:buSzPct val="135000"/>
        <a:buFont typeface="Arial" charset="0"/>
        <a:buChar char="–"/>
        <a:defRPr sz="1500">
          <a:solidFill>
            <a:schemeClr val="tx1"/>
          </a:solidFill>
          <a:latin typeface="+mn-lt"/>
        </a:defRPr>
      </a:lvl2pPr>
      <a:lvl3pPr marL="857250" indent="-17145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2001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3" name="Rectangle: Rounded Corners 152">
            <a:extLst>
              <a:ext uri="{FF2B5EF4-FFF2-40B4-BE49-F238E27FC236}">
                <a16:creationId xmlns:a16="http://schemas.microsoft.com/office/drawing/2014/main" id="{D8B03BDF-3D78-499C-AB5A-D4A5E6725AC3}"/>
              </a:ext>
            </a:extLst>
          </p:cNvPr>
          <p:cNvSpPr/>
          <p:nvPr userDrawn="1"/>
        </p:nvSpPr>
        <p:spPr bwMode="auto">
          <a:xfrm>
            <a:off x="3541676" y="6580481"/>
            <a:ext cx="5290715" cy="238848"/>
          </a:xfrm>
          <a:prstGeom prst="roundRect">
            <a:avLst>
              <a:gd name="adj" fmla="val 50000"/>
            </a:avLst>
          </a:prstGeom>
          <a:solidFill>
            <a:srgbClr val="089DC5"/>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232501" name="Rectangle: Rounded Corners 232500">
            <a:extLst>
              <a:ext uri="{FF2B5EF4-FFF2-40B4-BE49-F238E27FC236}">
                <a16:creationId xmlns:a16="http://schemas.microsoft.com/office/drawing/2014/main" id="{496EFB49-98E3-4507-ADB8-3F3C1B31512C}"/>
              </a:ext>
            </a:extLst>
          </p:cNvPr>
          <p:cNvSpPr/>
          <p:nvPr userDrawn="1"/>
        </p:nvSpPr>
        <p:spPr bwMode="auto">
          <a:xfrm>
            <a:off x="131919" y="161388"/>
            <a:ext cx="7036422" cy="238848"/>
          </a:xfrm>
          <a:prstGeom prst="roundRect">
            <a:avLst>
              <a:gd name="adj" fmla="val 50000"/>
            </a:avLst>
          </a:prstGeom>
          <a:solidFill>
            <a:srgbClr val="3F9A38"/>
          </a:solidFill>
          <a:ln>
            <a:noFill/>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charset="0"/>
              <a:ea typeface="MS PGothic" pitchFamily="34" charset="-128"/>
              <a:cs typeface="+mn-cs"/>
            </a:endParaRPr>
          </a:p>
        </p:txBody>
      </p:sp>
      <p:sp>
        <p:nvSpPr>
          <p:cNvPr id="1030" name="Rectangle 5"/>
          <p:cNvSpPr>
            <a:spLocks noGrp="1" noChangeArrowheads="1"/>
          </p:cNvSpPr>
          <p:nvPr userDrawn="1">
            <p:ph type="title"/>
          </p:nvPr>
        </p:nvSpPr>
        <p:spPr bwMode="auto">
          <a:xfrm>
            <a:off x="258534" y="644276"/>
            <a:ext cx="7617137" cy="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1031" name="Rectangle 6"/>
          <p:cNvSpPr>
            <a:spLocks noGrp="1" noChangeArrowheads="1"/>
          </p:cNvSpPr>
          <p:nvPr userDrawn="1">
            <p:ph type="body" idx="1"/>
          </p:nvPr>
        </p:nvSpPr>
        <p:spPr bwMode="auto">
          <a:xfrm>
            <a:off x="453072" y="1524000"/>
            <a:ext cx="798625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userDrawn="1">
            <p:ph type="dt" sz="half" idx="2"/>
          </p:nvPr>
        </p:nvSpPr>
        <p:spPr bwMode="auto">
          <a:xfrm>
            <a:off x="192722" y="6611097"/>
            <a:ext cx="1107572" cy="228601"/>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spcBef>
                <a:spcPct val="0"/>
              </a:spcBef>
              <a:defRPr sz="800" b="0">
                <a:latin typeface="Times New Roman" pitchFamily="18" charset="0"/>
                <a:ea typeface="MS PGothic" pitchFamily="34" charset="-128"/>
                <a:cs typeface="+mn-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2800D728-4CB3-4526-9B65-3B962EA33EF2}" type="datetime8">
              <a:rPr kumimoji="0" lang="en-US" sz="8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t>2/6/2024 8:45 AM</a:t>
            </a:fld>
            <a:endParaRPr kumimoji="0" lang="en-US" sz="800" b="0" i="0" u="none" strike="noStrike" kern="1200" cap="none" spc="0" normalizeH="0" baseline="0" noProof="0" dirty="0">
              <a:ln>
                <a:noFill/>
              </a:ln>
              <a:solidFill>
                <a:srgbClr val="000000"/>
              </a:solidFill>
              <a:effectLst/>
              <a:uLnTx/>
              <a:uFillTx/>
              <a:latin typeface="Times New Roman" pitchFamily="18" charset="0"/>
              <a:ea typeface="MS PGothic" pitchFamily="34" charset="-128"/>
              <a:cs typeface="+mn-cs"/>
            </a:endParaRPr>
          </a:p>
        </p:txBody>
      </p:sp>
      <p:sp>
        <p:nvSpPr>
          <p:cNvPr id="232456" name="Rectangle 8"/>
          <p:cNvSpPr>
            <a:spLocks noGrp="1" noChangeArrowheads="1"/>
          </p:cNvSpPr>
          <p:nvPr userDrawn="1">
            <p:ph type="ftr" sz="quarter" idx="3"/>
          </p:nvPr>
        </p:nvSpPr>
        <p:spPr bwMode="auto">
          <a:xfrm>
            <a:off x="1359135" y="6625206"/>
            <a:ext cx="2895600" cy="2144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a:spcBef>
                <a:spcPct val="0"/>
              </a:spcBef>
              <a:defRPr sz="1000" b="0">
                <a:latin typeface="Times New Roman" pitchFamily="18" charset="0"/>
                <a:ea typeface="MS PGothic" pitchFamily="34" charset="-128"/>
                <a:cs typeface="+mn-cs"/>
              </a:defRPr>
            </a:lvl1pPr>
          </a:lstStyle>
          <a:p>
            <a:pPr>
              <a:defRPr/>
            </a:pPr>
            <a:r>
              <a:rPr lang="en-US" dirty="0">
                <a:solidFill>
                  <a:srgbClr val="000000"/>
                </a:solidFill>
              </a:rPr>
              <a:t>CONFIDENTIAL</a:t>
            </a:r>
          </a:p>
        </p:txBody>
      </p:sp>
      <p:sp>
        <p:nvSpPr>
          <p:cNvPr id="232457" name="Rectangle 9"/>
          <p:cNvSpPr>
            <a:spLocks noGrp="1" noChangeArrowheads="1"/>
          </p:cNvSpPr>
          <p:nvPr userDrawn="1">
            <p:ph type="sldNum" sz="quarter" idx="4"/>
          </p:nvPr>
        </p:nvSpPr>
        <p:spPr bwMode="auto">
          <a:xfrm>
            <a:off x="8674795" y="6593052"/>
            <a:ext cx="580452" cy="213705"/>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spcBef>
                <a:spcPct val="0"/>
              </a:spcBef>
              <a:defRPr sz="1050" b="1">
                <a:latin typeface="Arial Black" panose="020B0A04020102020204" pitchFamily="34" charset="0"/>
                <a:ea typeface="MS PGothic" pitchFamily="34" charset="-128"/>
                <a:cs typeface="Segoe UI Semibold" panose="020B0702040204020203" pitchFamily="34" charset="0"/>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268858F6-9537-4B88-8FD1-A2205112E289}"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grpSp>
        <p:nvGrpSpPr>
          <p:cNvPr id="232502" name="Group 232501">
            <a:extLst>
              <a:ext uri="{FF2B5EF4-FFF2-40B4-BE49-F238E27FC236}">
                <a16:creationId xmlns:a16="http://schemas.microsoft.com/office/drawing/2014/main" id="{D716CE75-234F-4158-93F7-F581A18FC236}"/>
              </a:ext>
            </a:extLst>
          </p:cNvPr>
          <p:cNvGrpSpPr/>
          <p:nvPr userDrawn="1"/>
        </p:nvGrpSpPr>
        <p:grpSpPr>
          <a:xfrm>
            <a:off x="118929" y="161388"/>
            <a:ext cx="2630649" cy="238848"/>
            <a:chOff x="118929" y="161388"/>
            <a:chExt cx="2630649" cy="238848"/>
          </a:xfrm>
        </p:grpSpPr>
        <p:sp>
          <p:nvSpPr>
            <p:cNvPr id="6" name="Freeform 5">
              <a:extLst>
                <a:ext uri="{FF2B5EF4-FFF2-40B4-BE49-F238E27FC236}">
                  <a16:creationId xmlns:a16="http://schemas.microsoft.com/office/drawing/2014/main" id="{9D7C0554-9786-42DA-A7D8-42458C8D2E62}"/>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close/>
                </a:path>
              </a:pathLst>
            </a:custGeom>
            <a:solidFill>
              <a:srgbClr val="C9E4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Freeform 6">
              <a:extLst>
                <a:ext uri="{FF2B5EF4-FFF2-40B4-BE49-F238E27FC236}">
                  <a16:creationId xmlns:a16="http://schemas.microsoft.com/office/drawing/2014/main" id="{E733FE9D-B838-43B6-9E5E-84EC0E98D6E5}"/>
                </a:ext>
              </a:extLst>
            </p:cNvPr>
            <p:cNvSpPr>
              <a:spLocks/>
            </p:cNvSpPr>
            <p:nvPr userDrawn="1"/>
          </p:nvSpPr>
          <p:spPr bwMode="auto">
            <a:xfrm>
              <a:off x="1314496" y="161388"/>
              <a:ext cx="239514" cy="119424"/>
            </a:xfrm>
            <a:custGeom>
              <a:avLst/>
              <a:gdLst>
                <a:gd name="T0" fmla="*/ 179 w 359"/>
                <a:gd name="T1" fmla="*/ 0 h 179"/>
                <a:gd name="T2" fmla="*/ 179 w 359"/>
                <a:gd name="T3" fmla="*/ 0 h 179"/>
                <a:gd name="T4" fmla="*/ 161 w 359"/>
                <a:gd name="T5" fmla="*/ 0 h 179"/>
                <a:gd name="T6" fmla="*/ 144 w 359"/>
                <a:gd name="T7" fmla="*/ 4 h 179"/>
                <a:gd name="T8" fmla="*/ 127 w 359"/>
                <a:gd name="T9" fmla="*/ 7 h 179"/>
                <a:gd name="T10" fmla="*/ 111 w 359"/>
                <a:gd name="T11" fmla="*/ 13 h 179"/>
                <a:gd name="T12" fmla="*/ 95 w 359"/>
                <a:gd name="T13" fmla="*/ 22 h 179"/>
                <a:gd name="T14" fmla="*/ 81 w 359"/>
                <a:gd name="T15" fmla="*/ 30 h 179"/>
                <a:gd name="T16" fmla="*/ 67 w 359"/>
                <a:gd name="T17" fmla="*/ 39 h 179"/>
                <a:gd name="T18" fmla="*/ 54 w 359"/>
                <a:gd name="T19" fmla="*/ 52 h 179"/>
                <a:gd name="T20" fmla="*/ 41 w 359"/>
                <a:gd name="T21" fmla="*/ 65 h 179"/>
                <a:gd name="T22" fmla="*/ 32 w 359"/>
                <a:gd name="T23" fmla="*/ 79 h 179"/>
                <a:gd name="T24" fmla="*/ 23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179 w 359"/>
                <a:gd name="T37" fmla="*/ 179 h 179"/>
                <a:gd name="T38" fmla="*/ 359 w 359"/>
                <a:gd name="T39" fmla="*/ 179 h 179"/>
                <a:gd name="T40" fmla="*/ 359 w 359"/>
                <a:gd name="T41" fmla="*/ 179 h 179"/>
                <a:gd name="T42" fmla="*/ 179 w 359"/>
                <a:gd name="T43" fmla="*/ 179 h 179"/>
                <a:gd name="T44" fmla="*/ 179 w 359"/>
                <a:gd name="T45" fmla="*/ 0 h 179"/>
                <a:gd name="T46" fmla="*/ 179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79" y="0"/>
                  </a:moveTo>
                  <a:lnTo>
                    <a:pt x="179" y="0"/>
                  </a:lnTo>
                  <a:lnTo>
                    <a:pt x="161" y="0"/>
                  </a:lnTo>
                  <a:lnTo>
                    <a:pt x="144" y="4"/>
                  </a:lnTo>
                  <a:lnTo>
                    <a:pt x="127" y="7"/>
                  </a:lnTo>
                  <a:lnTo>
                    <a:pt x="111" y="13"/>
                  </a:lnTo>
                  <a:lnTo>
                    <a:pt x="95" y="22"/>
                  </a:lnTo>
                  <a:lnTo>
                    <a:pt x="81" y="30"/>
                  </a:lnTo>
                  <a:lnTo>
                    <a:pt x="67" y="39"/>
                  </a:lnTo>
                  <a:lnTo>
                    <a:pt x="54" y="52"/>
                  </a:lnTo>
                  <a:lnTo>
                    <a:pt x="41" y="65"/>
                  </a:lnTo>
                  <a:lnTo>
                    <a:pt x="32" y="79"/>
                  </a:lnTo>
                  <a:lnTo>
                    <a:pt x="23" y="93"/>
                  </a:lnTo>
                  <a:lnTo>
                    <a:pt x="15" y="109"/>
                  </a:lnTo>
                  <a:lnTo>
                    <a:pt x="9" y="125"/>
                  </a:lnTo>
                  <a:lnTo>
                    <a:pt x="4" y="142"/>
                  </a:lnTo>
                  <a:lnTo>
                    <a:pt x="2" y="159"/>
                  </a:lnTo>
                  <a:lnTo>
                    <a:pt x="0" y="179"/>
                  </a:lnTo>
                  <a:lnTo>
                    <a:pt x="179" y="179"/>
                  </a:lnTo>
                  <a:lnTo>
                    <a:pt x="359" y="179"/>
                  </a:lnTo>
                  <a:lnTo>
                    <a:pt x="359"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8" name="Freeform 7">
              <a:extLst>
                <a:ext uri="{FF2B5EF4-FFF2-40B4-BE49-F238E27FC236}">
                  <a16:creationId xmlns:a16="http://schemas.microsoft.com/office/drawing/2014/main" id="{B77E9929-CD16-4618-BD54-0771973C9B45}"/>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close/>
                </a:path>
              </a:pathLst>
            </a:custGeom>
            <a:solidFill>
              <a:srgbClr val="3798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Freeform 8">
              <a:extLst>
                <a:ext uri="{FF2B5EF4-FFF2-40B4-BE49-F238E27FC236}">
                  <a16:creationId xmlns:a16="http://schemas.microsoft.com/office/drawing/2014/main" id="{2A3FE4C0-6B5C-4DB8-AC33-9B645D56465E}"/>
                </a:ext>
              </a:extLst>
            </p:cNvPr>
            <p:cNvSpPr>
              <a:spLocks/>
            </p:cNvSpPr>
            <p:nvPr userDrawn="1"/>
          </p:nvSpPr>
          <p:spPr bwMode="auto">
            <a:xfrm>
              <a:off x="118929"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Freeform 9">
              <a:extLst>
                <a:ext uri="{FF2B5EF4-FFF2-40B4-BE49-F238E27FC236}">
                  <a16:creationId xmlns:a16="http://schemas.microsoft.com/office/drawing/2014/main" id="{06BD93D2-10A3-496D-965D-9BFE5B43F2CC}"/>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close/>
                </a:path>
              </a:pathLst>
            </a:custGeom>
            <a:solidFill>
              <a:srgbClr val="63B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 name="Freeform 10">
              <a:extLst>
                <a:ext uri="{FF2B5EF4-FFF2-40B4-BE49-F238E27FC236}">
                  <a16:creationId xmlns:a16="http://schemas.microsoft.com/office/drawing/2014/main" id="{E385853C-B4B8-4091-93FD-F9F853EEB79D}"/>
                </a:ext>
              </a:extLst>
            </p:cNvPr>
            <p:cNvSpPr>
              <a:spLocks/>
            </p:cNvSpPr>
            <p:nvPr userDrawn="1"/>
          </p:nvSpPr>
          <p:spPr bwMode="auto">
            <a:xfrm>
              <a:off x="597290"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2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4 w 358"/>
                <a:gd name="T25" fmla="*/ 126 h 179"/>
                <a:gd name="T26" fmla="*/ 66 w 358"/>
                <a:gd name="T27" fmla="*/ 138 h 179"/>
                <a:gd name="T28" fmla="*/ 81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7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5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2" y="18"/>
                  </a:lnTo>
                  <a:lnTo>
                    <a:pt x="3"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179"/>
                  </a:lnTo>
                  <a:lnTo>
                    <a:pt x="199" y="178"/>
                  </a:lnTo>
                  <a:lnTo>
                    <a:pt x="217"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Freeform 11">
              <a:extLst>
                <a:ext uri="{FF2B5EF4-FFF2-40B4-BE49-F238E27FC236}">
                  <a16:creationId xmlns:a16="http://schemas.microsoft.com/office/drawing/2014/main" id="{D2594C9C-1757-4329-8636-203154427D35}"/>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close/>
                </a:path>
              </a:pathLst>
            </a:custGeom>
            <a:solidFill>
              <a:srgbClr val="285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 name="Freeform 12">
              <a:extLst>
                <a:ext uri="{FF2B5EF4-FFF2-40B4-BE49-F238E27FC236}">
                  <a16:creationId xmlns:a16="http://schemas.microsoft.com/office/drawing/2014/main" id="{BCCA8D60-47B5-484F-957C-8E09F3A74136}"/>
                </a:ext>
              </a:extLst>
            </p:cNvPr>
            <p:cNvSpPr>
              <a:spLocks/>
            </p:cNvSpPr>
            <p:nvPr userDrawn="1"/>
          </p:nvSpPr>
          <p:spPr bwMode="auto">
            <a:xfrm>
              <a:off x="83613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1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1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1"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1"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Freeform 13">
              <a:extLst>
                <a:ext uri="{FF2B5EF4-FFF2-40B4-BE49-F238E27FC236}">
                  <a16:creationId xmlns:a16="http://schemas.microsoft.com/office/drawing/2014/main" id="{4F949E98-468A-43B9-B71D-906BFDD40ADE}"/>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close/>
                </a:path>
              </a:pathLst>
            </a:custGeom>
            <a:solidFill>
              <a:srgbClr val="3761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 name="Freeform 14">
              <a:extLst>
                <a:ext uri="{FF2B5EF4-FFF2-40B4-BE49-F238E27FC236}">
                  <a16:creationId xmlns:a16="http://schemas.microsoft.com/office/drawing/2014/main" id="{C6F3161B-EBBB-4113-9FAF-300D90DAC139}"/>
                </a:ext>
              </a:extLst>
            </p:cNvPr>
            <p:cNvSpPr>
              <a:spLocks/>
            </p:cNvSpPr>
            <p:nvPr userDrawn="1"/>
          </p:nvSpPr>
          <p:spPr bwMode="auto">
            <a:xfrm>
              <a:off x="1554011" y="280812"/>
              <a:ext cx="238847" cy="119424"/>
            </a:xfrm>
            <a:custGeom>
              <a:avLst/>
              <a:gdLst>
                <a:gd name="T0" fmla="*/ 358 w 358"/>
                <a:gd name="T1" fmla="*/ 0 h 179"/>
                <a:gd name="T2" fmla="*/ 179 w 358"/>
                <a:gd name="T3" fmla="*/ 0 h 179"/>
                <a:gd name="T4" fmla="*/ 0 w 358"/>
                <a:gd name="T5" fmla="*/ 0 h 179"/>
                <a:gd name="T6" fmla="*/ 0 w 358"/>
                <a:gd name="T7" fmla="*/ 0 h 179"/>
                <a:gd name="T8" fmla="*/ 0 w 358"/>
                <a:gd name="T9" fmla="*/ 0 h 179"/>
                <a:gd name="T10" fmla="*/ 1 w 358"/>
                <a:gd name="T11" fmla="*/ 18 h 179"/>
                <a:gd name="T12" fmla="*/ 3 w 358"/>
                <a:gd name="T13" fmla="*/ 36 h 179"/>
                <a:gd name="T14" fmla="*/ 9 w 358"/>
                <a:gd name="T15" fmla="*/ 52 h 179"/>
                <a:gd name="T16" fmla="*/ 14 w 358"/>
                <a:gd name="T17" fmla="*/ 70 h 179"/>
                <a:gd name="T18" fmla="*/ 23 w 358"/>
                <a:gd name="T19" fmla="*/ 84 h 179"/>
                <a:gd name="T20" fmla="*/ 32 w 358"/>
                <a:gd name="T21" fmla="*/ 101 h 179"/>
                <a:gd name="T22" fmla="*/ 41 w 358"/>
                <a:gd name="T23" fmla="*/ 113 h 179"/>
                <a:gd name="T24" fmla="*/ 53 w 358"/>
                <a:gd name="T25" fmla="*/ 126 h 179"/>
                <a:gd name="T26" fmla="*/ 66 w 358"/>
                <a:gd name="T27" fmla="*/ 138 h 179"/>
                <a:gd name="T28" fmla="*/ 80 w 358"/>
                <a:gd name="T29" fmla="*/ 149 h 179"/>
                <a:gd name="T30" fmla="*/ 95 w 358"/>
                <a:gd name="T31" fmla="*/ 158 h 179"/>
                <a:gd name="T32" fmla="*/ 111 w 358"/>
                <a:gd name="T33" fmla="*/ 165 h 179"/>
                <a:gd name="T34" fmla="*/ 127 w 358"/>
                <a:gd name="T35" fmla="*/ 170 h 179"/>
                <a:gd name="T36" fmla="*/ 143 w 358"/>
                <a:gd name="T37" fmla="*/ 176 h 179"/>
                <a:gd name="T38" fmla="*/ 161 w 358"/>
                <a:gd name="T39" fmla="*/ 178 h 179"/>
                <a:gd name="T40" fmla="*/ 179 w 358"/>
                <a:gd name="T41" fmla="*/ 179 h 179"/>
                <a:gd name="T42" fmla="*/ 179 w 358"/>
                <a:gd name="T43" fmla="*/ 179 h 179"/>
                <a:gd name="T44" fmla="*/ 199 w 358"/>
                <a:gd name="T45" fmla="*/ 178 h 179"/>
                <a:gd name="T46" fmla="*/ 216 w 358"/>
                <a:gd name="T47" fmla="*/ 176 h 179"/>
                <a:gd name="T48" fmla="*/ 233 w 358"/>
                <a:gd name="T49" fmla="*/ 170 h 179"/>
                <a:gd name="T50" fmla="*/ 249 w 358"/>
                <a:gd name="T51" fmla="*/ 165 h 179"/>
                <a:gd name="T52" fmla="*/ 265 w 358"/>
                <a:gd name="T53" fmla="*/ 158 h 179"/>
                <a:gd name="T54" fmla="*/ 279 w 358"/>
                <a:gd name="T55" fmla="*/ 149 h 179"/>
                <a:gd name="T56" fmla="*/ 294 w 358"/>
                <a:gd name="T57" fmla="*/ 138 h 179"/>
                <a:gd name="T58" fmla="*/ 306 w 358"/>
                <a:gd name="T59" fmla="*/ 126 h 179"/>
                <a:gd name="T60" fmla="*/ 319 w 358"/>
                <a:gd name="T61" fmla="*/ 113 h 179"/>
                <a:gd name="T62" fmla="*/ 328 w 358"/>
                <a:gd name="T63" fmla="*/ 101 h 179"/>
                <a:gd name="T64" fmla="*/ 337 w 358"/>
                <a:gd name="T65" fmla="*/ 84 h 179"/>
                <a:gd name="T66" fmla="*/ 346 w 358"/>
                <a:gd name="T67" fmla="*/ 70 h 179"/>
                <a:gd name="T68" fmla="*/ 351 w 358"/>
                <a:gd name="T69" fmla="*/ 52 h 179"/>
                <a:gd name="T70" fmla="*/ 354 w 358"/>
                <a:gd name="T71" fmla="*/ 36 h 179"/>
                <a:gd name="T72" fmla="*/ 358 w 358"/>
                <a:gd name="T73" fmla="*/ 18 h 179"/>
                <a:gd name="T74" fmla="*/ 358 w 358"/>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8" h="179">
                  <a:moveTo>
                    <a:pt x="358" y="0"/>
                  </a:moveTo>
                  <a:lnTo>
                    <a:pt x="179" y="0"/>
                  </a:lnTo>
                  <a:lnTo>
                    <a:pt x="0" y="0"/>
                  </a:lnTo>
                  <a:lnTo>
                    <a:pt x="0" y="0"/>
                  </a:lnTo>
                  <a:lnTo>
                    <a:pt x="0" y="0"/>
                  </a:lnTo>
                  <a:lnTo>
                    <a:pt x="1" y="18"/>
                  </a:lnTo>
                  <a:lnTo>
                    <a:pt x="3" y="36"/>
                  </a:lnTo>
                  <a:lnTo>
                    <a:pt x="9"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179"/>
                  </a:lnTo>
                  <a:lnTo>
                    <a:pt x="199" y="178"/>
                  </a:lnTo>
                  <a:lnTo>
                    <a:pt x="216" y="176"/>
                  </a:lnTo>
                  <a:lnTo>
                    <a:pt x="233" y="170"/>
                  </a:lnTo>
                  <a:lnTo>
                    <a:pt x="249" y="165"/>
                  </a:lnTo>
                  <a:lnTo>
                    <a:pt x="265" y="158"/>
                  </a:lnTo>
                  <a:lnTo>
                    <a:pt x="279" y="149"/>
                  </a:lnTo>
                  <a:lnTo>
                    <a:pt x="294" y="138"/>
                  </a:lnTo>
                  <a:lnTo>
                    <a:pt x="306" y="126"/>
                  </a:lnTo>
                  <a:lnTo>
                    <a:pt x="319" y="113"/>
                  </a:lnTo>
                  <a:lnTo>
                    <a:pt x="328" y="101"/>
                  </a:lnTo>
                  <a:lnTo>
                    <a:pt x="337" y="84"/>
                  </a:lnTo>
                  <a:lnTo>
                    <a:pt x="346" y="70"/>
                  </a:lnTo>
                  <a:lnTo>
                    <a:pt x="351" y="52"/>
                  </a:lnTo>
                  <a:lnTo>
                    <a:pt x="354"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 name="Freeform 15">
              <a:extLst>
                <a:ext uri="{FF2B5EF4-FFF2-40B4-BE49-F238E27FC236}">
                  <a16:creationId xmlns:a16="http://schemas.microsoft.com/office/drawing/2014/main" id="{7AF36D73-3CE5-44E0-A326-9F734E107B32}"/>
                </a:ext>
              </a:extLst>
            </p:cNvPr>
            <p:cNvSpPr>
              <a:spLocks noEditPoints="1"/>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 name="T44" fmla="*/ 180 w 180"/>
                <a:gd name="T45" fmla="*/ 0 h 179"/>
                <a:gd name="T46" fmla="*/ 180 w 180"/>
                <a:gd name="T47" fmla="*/ 0 h 179"/>
                <a:gd name="T48" fmla="*/ 180 w 180"/>
                <a:gd name="T49" fmla="*/ 0 h 179"/>
                <a:gd name="T50" fmla="*/ 180 w 180"/>
                <a:gd name="T51" fmla="*/ 0 h 179"/>
                <a:gd name="T52" fmla="*/ 180 w 180"/>
                <a:gd name="T53" fmla="*/ 0 h 179"/>
                <a:gd name="T54" fmla="*/ 180 w 180"/>
                <a:gd name="T55" fmla="*/ 0 h 179"/>
                <a:gd name="T56" fmla="*/ 180 w 180"/>
                <a:gd name="T5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close/>
                  <a:moveTo>
                    <a:pt x="180" y="0"/>
                  </a:moveTo>
                  <a:lnTo>
                    <a:pt x="180" y="0"/>
                  </a:lnTo>
                  <a:lnTo>
                    <a:pt x="180" y="0"/>
                  </a:lnTo>
                  <a:lnTo>
                    <a:pt x="180" y="0"/>
                  </a:lnTo>
                  <a:lnTo>
                    <a:pt x="180" y="0"/>
                  </a:lnTo>
                  <a:lnTo>
                    <a:pt x="180" y="0"/>
                  </a:lnTo>
                  <a:lnTo>
                    <a:pt x="180" y="0"/>
                  </a:lnTo>
                  <a:close/>
                </a:path>
              </a:pathLst>
            </a:custGeom>
            <a:solidFill>
              <a:srgbClr val="E4F2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 name="Freeform 16">
              <a:extLst>
                <a:ext uri="{FF2B5EF4-FFF2-40B4-BE49-F238E27FC236}">
                  <a16:creationId xmlns:a16="http://schemas.microsoft.com/office/drawing/2014/main" id="{DF7DF4E7-9322-40C8-B368-2C8E83FEED85}"/>
                </a:ext>
              </a:extLst>
            </p:cNvPr>
            <p:cNvSpPr>
              <a:spLocks/>
            </p:cNvSpPr>
            <p:nvPr userDrawn="1"/>
          </p:nvSpPr>
          <p:spPr bwMode="auto">
            <a:xfrm>
              <a:off x="1912280" y="280812"/>
              <a:ext cx="120090" cy="119424"/>
            </a:xfrm>
            <a:custGeom>
              <a:avLst/>
              <a:gdLst>
                <a:gd name="T0" fmla="*/ 180 w 180"/>
                <a:gd name="T1" fmla="*/ 0 h 179"/>
                <a:gd name="T2" fmla="*/ 0 w 180"/>
                <a:gd name="T3" fmla="*/ 0 h 179"/>
                <a:gd name="T4" fmla="*/ 0 w 180"/>
                <a:gd name="T5" fmla="*/ 179 h 179"/>
                <a:gd name="T6" fmla="*/ 0 w 180"/>
                <a:gd name="T7" fmla="*/ 179 h 179"/>
                <a:gd name="T8" fmla="*/ 0 w 180"/>
                <a:gd name="T9" fmla="*/ 179 h 179"/>
                <a:gd name="T10" fmla="*/ 0 w 180"/>
                <a:gd name="T11" fmla="*/ 179 h 179"/>
                <a:gd name="T12" fmla="*/ 20 w 180"/>
                <a:gd name="T13" fmla="*/ 178 h 179"/>
                <a:gd name="T14" fmla="*/ 38 w 180"/>
                <a:gd name="T15" fmla="*/ 176 h 179"/>
                <a:gd name="T16" fmla="*/ 54 w 180"/>
                <a:gd name="T17" fmla="*/ 170 h 179"/>
                <a:gd name="T18" fmla="*/ 70 w 180"/>
                <a:gd name="T19" fmla="*/ 165 h 179"/>
                <a:gd name="T20" fmla="*/ 86 w 180"/>
                <a:gd name="T21" fmla="*/ 158 h 179"/>
                <a:gd name="T22" fmla="*/ 101 w 180"/>
                <a:gd name="T23" fmla="*/ 149 h 179"/>
                <a:gd name="T24" fmla="*/ 115 w 180"/>
                <a:gd name="T25" fmla="*/ 138 h 179"/>
                <a:gd name="T26" fmla="*/ 128 w 180"/>
                <a:gd name="T27" fmla="*/ 126 h 179"/>
                <a:gd name="T28" fmla="*/ 140 w 180"/>
                <a:gd name="T29" fmla="*/ 113 h 179"/>
                <a:gd name="T30" fmla="*/ 149 w 180"/>
                <a:gd name="T31" fmla="*/ 101 h 179"/>
                <a:gd name="T32" fmla="*/ 158 w 180"/>
                <a:gd name="T33" fmla="*/ 84 h 179"/>
                <a:gd name="T34" fmla="*/ 167 w 180"/>
                <a:gd name="T35" fmla="*/ 70 h 179"/>
                <a:gd name="T36" fmla="*/ 172 w 180"/>
                <a:gd name="T37" fmla="*/ 52 h 179"/>
                <a:gd name="T38" fmla="*/ 176 w 180"/>
                <a:gd name="T39" fmla="*/ 36 h 179"/>
                <a:gd name="T40" fmla="*/ 180 w 180"/>
                <a:gd name="T41" fmla="*/ 18 h 179"/>
                <a:gd name="T42" fmla="*/ 180 w 180"/>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0" h="179">
                  <a:moveTo>
                    <a:pt x="180" y="0"/>
                  </a:moveTo>
                  <a:lnTo>
                    <a:pt x="0" y="0"/>
                  </a:lnTo>
                  <a:lnTo>
                    <a:pt x="0" y="179"/>
                  </a:lnTo>
                  <a:lnTo>
                    <a:pt x="0" y="179"/>
                  </a:lnTo>
                  <a:lnTo>
                    <a:pt x="0" y="179"/>
                  </a:lnTo>
                  <a:lnTo>
                    <a:pt x="0" y="179"/>
                  </a:lnTo>
                  <a:lnTo>
                    <a:pt x="20" y="178"/>
                  </a:lnTo>
                  <a:lnTo>
                    <a:pt x="38" y="176"/>
                  </a:lnTo>
                  <a:lnTo>
                    <a:pt x="54" y="170"/>
                  </a:lnTo>
                  <a:lnTo>
                    <a:pt x="70" y="165"/>
                  </a:lnTo>
                  <a:lnTo>
                    <a:pt x="86" y="158"/>
                  </a:lnTo>
                  <a:lnTo>
                    <a:pt x="101" y="149"/>
                  </a:lnTo>
                  <a:lnTo>
                    <a:pt x="115" y="138"/>
                  </a:lnTo>
                  <a:lnTo>
                    <a:pt x="128" y="126"/>
                  </a:lnTo>
                  <a:lnTo>
                    <a:pt x="140" y="113"/>
                  </a:lnTo>
                  <a:lnTo>
                    <a:pt x="149" y="101"/>
                  </a:lnTo>
                  <a:lnTo>
                    <a:pt x="158" y="84"/>
                  </a:lnTo>
                  <a:lnTo>
                    <a:pt x="167" y="70"/>
                  </a:lnTo>
                  <a:lnTo>
                    <a:pt x="172" y="52"/>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 name="Freeform 17">
              <a:extLst>
                <a:ext uri="{FF2B5EF4-FFF2-40B4-BE49-F238E27FC236}">
                  <a16:creationId xmlns:a16="http://schemas.microsoft.com/office/drawing/2014/main" id="{88456213-57C1-4C16-A2C4-0EF7CE0C637C}"/>
                </a:ext>
              </a:extLst>
            </p:cNvPr>
            <p:cNvSpPr>
              <a:spLocks/>
            </p:cNvSpPr>
            <p:nvPr userDrawn="1"/>
          </p:nvSpPr>
          <p:spPr bwMode="auto">
            <a:xfrm>
              <a:off x="2032371" y="280812"/>
              <a:ext cx="0" cy="0"/>
            </a:xfrm>
            <a:custGeom>
              <a:avLst/>
              <a:gdLst/>
              <a:ahLst/>
              <a:cxnLst>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 name="Freeform 18">
              <a:extLst>
                <a:ext uri="{FF2B5EF4-FFF2-40B4-BE49-F238E27FC236}">
                  <a16:creationId xmlns:a16="http://schemas.microsoft.com/office/drawing/2014/main" id="{A0386D7B-EE7E-4B95-9F05-19CE4D9A5DB8}"/>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close/>
                </a:path>
              </a:pathLst>
            </a:custGeom>
            <a:solidFill>
              <a:srgbClr val="308D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2" name="Freeform 19">
              <a:extLst>
                <a:ext uri="{FF2B5EF4-FFF2-40B4-BE49-F238E27FC236}">
                  <a16:creationId xmlns:a16="http://schemas.microsoft.com/office/drawing/2014/main" id="{37ADE1E6-80BA-45FE-A753-345475085183}"/>
                </a:ext>
              </a:extLst>
            </p:cNvPr>
            <p:cNvSpPr>
              <a:spLocks/>
            </p:cNvSpPr>
            <p:nvPr userDrawn="1"/>
          </p:nvSpPr>
          <p:spPr bwMode="auto">
            <a:xfrm>
              <a:off x="23835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1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1" y="149"/>
                  </a:lnTo>
                  <a:lnTo>
                    <a:pt x="115" y="138"/>
                  </a:lnTo>
                  <a:lnTo>
                    <a:pt x="127" y="126"/>
                  </a:lnTo>
                  <a:lnTo>
                    <a:pt x="140" y="113"/>
                  </a:lnTo>
                  <a:lnTo>
                    <a:pt x="149" y="101"/>
                  </a:lnTo>
                  <a:lnTo>
                    <a:pt x="158" y="84"/>
                  </a:lnTo>
                  <a:lnTo>
                    <a:pt x="167" y="70"/>
                  </a:lnTo>
                  <a:lnTo>
                    <a:pt x="172" y="52"/>
                  </a:lnTo>
                  <a:lnTo>
                    <a:pt x="176" y="36"/>
                  </a:lnTo>
                  <a:lnTo>
                    <a:pt x="179" y="18"/>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4" name="Freeform 20">
              <a:extLst>
                <a:ext uri="{FF2B5EF4-FFF2-40B4-BE49-F238E27FC236}">
                  <a16:creationId xmlns:a16="http://schemas.microsoft.com/office/drawing/2014/main" id="{D39F3EF4-925C-4928-9285-36BBC42FC9F4}"/>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2E8C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5" name="Freeform 21">
              <a:extLst>
                <a:ext uri="{FF2B5EF4-FFF2-40B4-BE49-F238E27FC236}">
                  <a16:creationId xmlns:a16="http://schemas.microsoft.com/office/drawing/2014/main" id="{11679E96-A2DC-4191-9D39-49C09B8967AF}"/>
                </a:ext>
              </a:extLst>
            </p:cNvPr>
            <p:cNvSpPr>
              <a:spLocks/>
            </p:cNvSpPr>
            <p:nvPr userDrawn="1"/>
          </p:nvSpPr>
          <p:spPr bwMode="auto">
            <a:xfrm>
              <a:off x="118929"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6" name="Freeform 22">
              <a:extLst>
                <a:ext uri="{FF2B5EF4-FFF2-40B4-BE49-F238E27FC236}">
                  <a16:creationId xmlns:a16="http://schemas.microsoft.com/office/drawing/2014/main" id="{48FB80D8-F285-4210-A170-9F462BEE5957}"/>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close/>
                </a:path>
              </a:pathLst>
            </a:custGeom>
            <a:solidFill>
              <a:srgbClr val="124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 name="Freeform 23">
              <a:extLst>
                <a:ext uri="{FF2B5EF4-FFF2-40B4-BE49-F238E27FC236}">
                  <a16:creationId xmlns:a16="http://schemas.microsoft.com/office/drawing/2014/main" id="{3FCE3CDA-9FF5-4714-B0A3-9DD3FF678844}"/>
                </a:ext>
              </a:extLst>
            </p:cNvPr>
            <p:cNvSpPr>
              <a:spLocks/>
            </p:cNvSpPr>
            <p:nvPr userDrawn="1"/>
          </p:nvSpPr>
          <p:spPr bwMode="auto">
            <a:xfrm>
              <a:off x="357776" y="280812"/>
              <a:ext cx="239514" cy="119424"/>
            </a:xfrm>
            <a:custGeom>
              <a:avLst/>
              <a:gdLst>
                <a:gd name="T0" fmla="*/ 359 w 359"/>
                <a:gd name="T1" fmla="*/ 0 h 179"/>
                <a:gd name="T2" fmla="*/ 180 w 359"/>
                <a:gd name="T3" fmla="*/ 0 h 179"/>
                <a:gd name="T4" fmla="*/ 180 w 359"/>
                <a:gd name="T5" fmla="*/ 179 h 179"/>
                <a:gd name="T6" fmla="*/ 180 w 359"/>
                <a:gd name="T7" fmla="*/ 179 h 179"/>
                <a:gd name="T8" fmla="*/ 162 w 359"/>
                <a:gd name="T9" fmla="*/ 178 h 179"/>
                <a:gd name="T10" fmla="*/ 144 w 359"/>
                <a:gd name="T11" fmla="*/ 176 h 179"/>
                <a:gd name="T12" fmla="*/ 128 w 359"/>
                <a:gd name="T13" fmla="*/ 170 h 179"/>
                <a:gd name="T14" fmla="*/ 112 w 359"/>
                <a:gd name="T15" fmla="*/ 165 h 179"/>
                <a:gd name="T16" fmla="*/ 95 w 359"/>
                <a:gd name="T17" fmla="*/ 158 h 179"/>
                <a:gd name="T18" fmla="*/ 81 w 359"/>
                <a:gd name="T19" fmla="*/ 149 h 179"/>
                <a:gd name="T20" fmla="*/ 67 w 359"/>
                <a:gd name="T21" fmla="*/ 138 h 179"/>
                <a:gd name="T22" fmla="*/ 54 w 359"/>
                <a:gd name="T23" fmla="*/ 126 h 179"/>
                <a:gd name="T24" fmla="*/ 42 w 359"/>
                <a:gd name="T25" fmla="*/ 113 h 179"/>
                <a:gd name="T26" fmla="*/ 33 w 359"/>
                <a:gd name="T27" fmla="*/ 101 h 179"/>
                <a:gd name="T28" fmla="*/ 24 w 359"/>
                <a:gd name="T29" fmla="*/ 84 h 179"/>
                <a:gd name="T30" fmla="*/ 15 w 359"/>
                <a:gd name="T31" fmla="*/ 70 h 179"/>
                <a:gd name="T32" fmla="*/ 9 w 359"/>
                <a:gd name="T33" fmla="*/ 52 h 179"/>
                <a:gd name="T34" fmla="*/ 4 w 359"/>
                <a:gd name="T35" fmla="*/ 36 h 179"/>
                <a:gd name="T36" fmla="*/ 2 w 359"/>
                <a:gd name="T37" fmla="*/ 18 h 179"/>
                <a:gd name="T38" fmla="*/ 0 w 359"/>
                <a:gd name="T39" fmla="*/ 0 h 179"/>
                <a:gd name="T40" fmla="*/ 0 w 359"/>
                <a:gd name="T41" fmla="*/ 0 h 179"/>
                <a:gd name="T42" fmla="*/ 0 w 359"/>
                <a:gd name="T43" fmla="*/ 0 h 179"/>
                <a:gd name="T44" fmla="*/ 2 w 359"/>
                <a:gd name="T45" fmla="*/ 18 h 179"/>
                <a:gd name="T46" fmla="*/ 4 w 359"/>
                <a:gd name="T47" fmla="*/ 36 h 179"/>
                <a:gd name="T48" fmla="*/ 9 w 359"/>
                <a:gd name="T49" fmla="*/ 52 h 179"/>
                <a:gd name="T50" fmla="*/ 15 w 359"/>
                <a:gd name="T51" fmla="*/ 70 h 179"/>
                <a:gd name="T52" fmla="*/ 24 w 359"/>
                <a:gd name="T53" fmla="*/ 84 h 179"/>
                <a:gd name="T54" fmla="*/ 33 w 359"/>
                <a:gd name="T55" fmla="*/ 101 h 179"/>
                <a:gd name="T56" fmla="*/ 42 w 359"/>
                <a:gd name="T57" fmla="*/ 113 h 179"/>
                <a:gd name="T58" fmla="*/ 54 w 359"/>
                <a:gd name="T59" fmla="*/ 126 h 179"/>
                <a:gd name="T60" fmla="*/ 67 w 359"/>
                <a:gd name="T61" fmla="*/ 138 h 179"/>
                <a:gd name="T62" fmla="*/ 81 w 359"/>
                <a:gd name="T63" fmla="*/ 149 h 179"/>
                <a:gd name="T64" fmla="*/ 95 w 359"/>
                <a:gd name="T65" fmla="*/ 158 h 179"/>
                <a:gd name="T66" fmla="*/ 112 w 359"/>
                <a:gd name="T67" fmla="*/ 165 h 179"/>
                <a:gd name="T68" fmla="*/ 128 w 359"/>
                <a:gd name="T69" fmla="*/ 170 h 179"/>
                <a:gd name="T70" fmla="*/ 144 w 359"/>
                <a:gd name="T71" fmla="*/ 176 h 179"/>
                <a:gd name="T72" fmla="*/ 162 w 359"/>
                <a:gd name="T73" fmla="*/ 178 h 179"/>
                <a:gd name="T74" fmla="*/ 180 w 359"/>
                <a:gd name="T75" fmla="*/ 179 h 179"/>
                <a:gd name="T76" fmla="*/ 180 w 359"/>
                <a:gd name="T77" fmla="*/ 179 h 179"/>
                <a:gd name="T78" fmla="*/ 199 w 359"/>
                <a:gd name="T79" fmla="*/ 178 h 179"/>
                <a:gd name="T80" fmla="*/ 217 w 359"/>
                <a:gd name="T81" fmla="*/ 176 h 179"/>
                <a:gd name="T82" fmla="*/ 233 w 359"/>
                <a:gd name="T83" fmla="*/ 170 h 179"/>
                <a:gd name="T84" fmla="*/ 250 w 359"/>
                <a:gd name="T85" fmla="*/ 165 h 179"/>
                <a:gd name="T86" fmla="*/ 266 w 359"/>
                <a:gd name="T87" fmla="*/ 158 h 179"/>
                <a:gd name="T88" fmla="*/ 280 w 359"/>
                <a:gd name="T89" fmla="*/ 149 h 179"/>
                <a:gd name="T90" fmla="*/ 294 w 359"/>
                <a:gd name="T91" fmla="*/ 138 h 179"/>
                <a:gd name="T92" fmla="*/ 307 w 359"/>
                <a:gd name="T93" fmla="*/ 126 h 179"/>
                <a:gd name="T94" fmla="*/ 319 w 359"/>
                <a:gd name="T95" fmla="*/ 113 h 179"/>
                <a:gd name="T96" fmla="*/ 328 w 359"/>
                <a:gd name="T97" fmla="*/ 101 h 179"/>
                <a:gd name="T98" fmla="*/ 337 w 359"/>
                <a:gd name="T99" fmla="*/ 84 h 179"/>
                <a:gd name="T100" fmla="*/ 346 w 359"/>
                <a:gd name="T101" fmla="*/ 70 h 179"/>
                <a:gd name="T102" fmla="*/ 352 w 359"/>
                <a:gd name="T103" fmla="*/ 52 h 179"/>
                <a:gd name="T104" fmla="*/ 355 w 359"/>
                <a:gd name="T105" fmla="*/ 36 h 179"/>
                <a:gd name="T106" fmla="*/ 359 w 359"/>
                <a:gd name="T107" fmla="*/ 18 h 179"/>
                <a:gd name="T108" fmla="*/ 35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359" y="0"/>
                  </a:moveTo>
                  <a:lnTo>
                    <a:pt x="180" y="0"/>
                  </a:lnTo>
                  <a:lnTo>
                    <a:pt x="180" y="179"/>
                  </a:lnTo>
                  <a:lnTo>
                    <a:pt x="180" y="179"/>
                  </a:lnTo>
                  <a:lnTo>
                    <a:pt x="162" y="178"/>
                  </a:lnTo>
                  <a:lnTo>
                    <a:pt x="144" y="176"/>
                  </a:lnTo>
                  <a:lnTo>
                    <a:pt x="128" y="170"/>
                  </a:lnTo>
                  <a:lnTo>
                    <a:pt x="112" y="165"/>
                  </a:lnTo>
                  <a:lnTo>
                    <a:pt x="95" y="158"/>
                  </a:lnTo>
                  <a:lnTo>
                    <a:pt x="81" y="149"/>
                  </a:lnTo>
                  <a:lnTo>
                    <a:pt x="67" y="138"/>
                  </a:lnTo>
                  <a:lnTo>
                    <a:pt x="54" y="126"/>
                  </a:lnTo>
                  <a:lnTo>
                    <a:pt x="42" y="113"/>
                  </a:lnTo>
                  <a:lnTo>
                    <a:pt x="33" y="101"/>
                  </a:lnTo>
                  <a:lnTo>
                    <a:pt x="24" y="84"/>
                  </a:lnTo>
                  <a:lnTo>
                    <a:pt x="15" y="70"/>
                  </a:lnTo>
                  <a:lnTo>
                    <a:pt x="9" y="52"/>
                  </a:lnTo>
                  <a:lnTo>
                    <a:pt x="4" y="36"/>
                  </a:lnTo>
                  <a:lnTo>
                    <a:pt x="2" y="18"/>
                  </a:lnTo>
                  <a:lnTo>
                    <a:pt x="0" y="0"/>
                  </a:lnTo>
                  <a:lnTo>
                    <a:pt x="0" y="0"/>
                  </a:lnTo>
                  <a:lnTo>
                    <a:pt x="0" y="0"/>
                  </a:lnTo>
                  <a:lnTo>
                    <a:pt x="2" y="18"/>
                  </a:lnTo>
                  <a:lnTo>
                    <a:pt x="4" y="36"/>
                  </a:lnTo>
                  <a:lnTo>
                    <a:pt x="9" y="52"/>
                  </a:lnTo>
                  <a:lnTo>
                    <a:pt x="15" y="70"/>
                  </a:lnTo>
                  <a:lnTo>
                    <a:pt x="24" y="84"/>
                  </a:lnTo>
                  <a:lnTo>
                    <a:pt x="33" y="101"/>
                  </a:lnTo>
                  <a:lnTo>
                    <a:pt x="42" y="113"/>
                  </a:lnTo>
                  <a:lnTo>
                    <a:pt x="54" y="126"/>
                  </a:lnTo>
                  <a:lnTo>
                    <a:pt x="67" y="138"/>
                  </a:lnTo>
                  <a:lnTo>
                    <a:pt x="81" y="149"/>
                  </a:lnTo>
                  <a:lnTo>
                    <a:pt x="95" y="158"/>
                  </a:lnTo>
                  <a:lnTo>
                    <a:pt x="112" y="165"/>
                  </a:lnTo>
                  <a:lnTo>
                    <a:pt x="128" y="170"/>
                  </a:lnTo>
                  <a:lnTo>
                    <a:pt x="144" y="176"/>
                  </a:lnTo>
                  <a:lnTo>
                    <a:pt x="162" y="178"/>
                  </a:lnTo>
                  <a:lnTo>
                    <a:pt x="180" y="179"/>
                  </a:lnTo>
                  <a:lnTo>
                    <a:pt x="180" y="179"/>
                  </a:lnTo>
                  <a:lnTo>
                    <a:pt x="199" y="178"/>
                  </a:lnTo>
                  <a:lnTo>
                    <a:pt x="217" y="176"/>
                  </a:lnTo>
                  <a:lnTo>
                    <a:pt x="233" y="170"/>
                  </a:lnTo>
                  <a:lnTo>
                    <a:pt x="250" y="165"/>
                  </a:lnTo>
                  <a:lnTo>
                    <a:pt x="266" y="158"/>
                  </a:lnTo>
                  <a:lnTo>
                    <a:pt x="280" y="149"/>
                  </a:lnTo>
                  <a:lnTo>
                    <a:pt x="294" y="138"/>
                  </a:lnTo>
                  <a:lnTo>
                    <a:pt x="307" y="126"/>
                  </a:lnTo>
                  <a:lnTo>
                    <a:pt x="319" y="113"/>
                  </a:lnTo>
                  <a:lnTo>
                    <a:pt x="328" y="101"/>
                  </a:lnTo>
                  <a:lnTo>
                    <a:pt x="337" y="84"/>
                  </a:lnTo>
                  <a:lnTo>
                    <a:pt x="346" y="70"/>
                  </a:lnTo>
                  <a:lnTo>
                    <a:pt x="352"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 name="Freeform 24">
              <a:extLst>
                <a:ext uri="{FF2B5EF4-FFF2-40B4-BE49-F238E27FC236}">
                  <a16:creationId xmlns:a16="http://schemas.microsoft.com/office/drawing/2014/main" id="{8DAF56F5-0B59-4D55-8210-EFB9814E160F}"/>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315B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 name="Freeform 25">
              <a:extLst>
                <a:ext uri="{FF2B5EF4-FFF2-40B4-BE49-F238E27FC236}">
                  <a16:creationId xmlns:a16="http://schemas.microsoft.com/office/drawing/2014/main" id="{7F360AC7-9D8E-478B-8A9C-9BD98B4E484B}"/>
                </a:ext>
              </a:extLst>
            </p:cNvPr>
            <p:cNvSpPr>
              <a:spLocks/>
            </p:cNvSpPr>
            <p:nvPr userDrawn="1"/>
          </p:nvSpPr>
          <p:spPr bwMode="auto">
            <a:xfrm>
              <a:off x="597290"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1 w 358"/>
                <a:gd name="T15" fmla="*/ 30 h 179"/>
                <a:gd name="T16" fmla="*/ 66 w 358"/>
                <a:gd name="T17" fmla="*/ 39 h 179"/>
                <a:gd name="T18" fmla="*/ 54 w 358"/>
                <a:gd name="T19" fmla="*/ 52 h 179"/>
                <a:gd name="T20" fmla="*/ 41 w 358"/>
                <a:gd name="T21" fmla="*/ 65 h 179"/>
                <a:gd name="T22" fmla="*/ 32 w 358"/>
                <a:gd name="T23" fmla="*/ 79 h 179"/>
                <a:gd name="T24" fmla="*/ 23 w 358"/>
                <a:gd name="T25" fmla="*/ 93 h 179"/>
                <a:gd name="T26" fmla="*/ 14 w 358"/>
                <a:gd name="T27" fmla="*/ 109 h 179"/>
                <a:gd name="T28" fmla="*/ 9 w 358"/>
                <a:gd name="T29" fmla="*/ 125 h 179"/>
                <a:gd name="T30" fmla="*/ 3 w 358"/>
                <a:gd name="T31" fmla="*/ 142 h 179"/>
                <a:gd name="T32" fmla="*/ 2 w 358"/>
                <a:gd name="T33" fmla="*/ 159 h 179"/>
                <a:gd name="T34" fmla="*/ 0 w 358"/>
                <a:gd name="T35" fmla="*/ 179 h 179"/>
                <a:gd name="T36" fmla="*/ 0 w 358"/>
                <a:gd name="T37" fmla="*/ 179 h 179"/>
                <a:gd name="T38" fmla="*/ 0 w 358"/>
                <a:gd name="T39" fmla="*/ 179 h 179"/>
                <a:gd name="T40" fmla="*/ 2 w 358"/>
                <a:gd name="T41" fmla="*/ 159 h 179"/>
                <a:gd name="T42" fmla="*/ 3 w 358"/>
                <a:gd name="T43" fmla="*/ 142 h 179"/>
                <a:gd name="T44" fmla="*/ 9 w 358"/>
                <a:gd name="T45" fmla="*/ 125 h 179"/>
                <a:gd name="T46" fmla="*/ 14 w 358"/>
                <a:gd name="T47" fmla="*/ 109 h 179"/>
                <a:gd name="T48" fmla="*/ 23 w 358"/>
                <a:gd name="T49" fmla="*/ 93 h 179"/>
                <a:gd name="T50" fmla="*/ 32 w 358"/>
                <a:gd name="T51" fmla="*/ 79 h 179"/>
                <a:gd name="T52" fmla="*/ 41 w 358"/>
                <a:gd name="T53" fmla="*/ 65 h 179"/>
                <a:gd name="T54" fmla="*/ 54 w 358"/>
                <a:gd name="T55" fmla="*/ 52 h 179"/>
                <a:gd name="T56" fmla="*/ 66 w 358"/>
                <a:gd name="T57" fmla="*/ 39 h 179"/>
                <a:gd name="T58" fmla="*/ 81 w 358"/>
                <a:gd name="T59" fmla="*/ 30 h 179"/>
                <a:gd name="T60" fmla="*/ 95 w 358"/>
                <a:gd name="T61" fmla="*/ 22 h 179"/>
                <a:gd name="T62" fmla="*/ 111 w 358"/>
                <a:gd name="T63" fmla="*/ 13 h 179"/>
                <a:gd name="T64" fmla="*/ 127 w 358"/>
                <a:gd name="T65" fmla="*/ 7 h 179"/>
                <a:gd name="T66" fmla="*/ 143 w 358"/>
                <a:gd name="T67" fmla="*/ 4 h 179"/>
                <a:gd name="T68" fmla="*/ 161 w 358"/>
                <a:gd name="T69" fmla="*/ 0 h 179"/>
                <a:gd name="T70" fmla="*/ 179 w 358"/>
                <a:gd name="T71" fmla="*/ 0 h 179"/>
                <a:gd name="T72" fmla="*/ 179 w 358"/>
                <a:gd name="T73" fmla="*/ 179 h 179"/>
                <a:gd name="T74" fmla="*/ 358 w 358"/>
                <a:gd name="T75" fmla="*/ 179 h 179"/>
                <a:gd name="T76" fmla="*/ 358 w 358"/>
                <a:gd name="T77" fmla="*/ 179 h 179"/>
                <a:gd name="T78" fmla="*/ 358 w 358"/>
                <a:gd name="T79" fmla="*/ 159 h 179"/>
                <a:gd name="T80" fmla="*/ 355 w 358"/>
                <a:gd name="T81" fmla="*/ 142 h 179"/>
                <a:gd name="T82" fmla="*/ 351 w 358"/>
                <a:gd name="T83" fmla="*/ 125 h 179"/>
                <a:gd name="T84" fmla="*/ 346 w 358"/>
                <a:gd name="T85" fmla="*/ 109 h 179"/>
                <a:gd name="T86" fmla="*/ 337 w 358"/>
                <a:gd name="T87" fmla="*/ 93 h 179"/>
                <a:gd name="T88" fmla="*/ 328 w 358"/>
                <a:gd name="T89" fmla="*/ 79 h 179"/>
                <a:gd name="T90" fmla="*/ 319 w 358"/>
                <a:gd name="T91" fmla="*/ 65 h 179"/>
                <a:gd name="T92" fmla="*/ 306 w 358"/>
                <a:gd name="T93" fmla="*/ 52 h 179"/>
                <a:gd name="T94" fmla="*/ 294 w 358"/>
                <a:gd name="T95" fmla="*/ 39 h 179"/>
                <a:gd name="T96" fmla="*/ 279 w 358"/>
                <a:gd name="T97" fmla="*/ 30 h 179"/>
                <a:gd name="T98" fmla="*/ 265 w 358"/>
                <a:gd name="T99" fmla="*/ 22 h 179"/>
                <a:gd name="T100" fmla="*/ 249 w 358"/>
                <a:gd name="T101" fmla="*/ 13 h 179"/>
                <a:gd name="T102" fmla="*/ 233 w 358"/>
                <a:gd name="T103" fmla="*/ 7 h 179"/>
                <a:gd name="T104" fmla="*/ 217 w 358"/>
                <a:gd name="T105" fmla="*/ 4 h 179"/>
                <a:gd name="T106" fmla="*/ 199 w 358"/>
                <a:gd name="T107" fmla="*/ 0 h 179"/>
                <a:gd name="T108" fmla="*/ 179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0" y="179"/>
                  </a:lnTo>
                  <a:lnTo>
                    <a:pt x="0" y="179"/>
                  </a:lnTo>
                  <a:lnTo>
                    <a:pt x="2" y="159"/>
                  </a:lnTo>
                  <a:lnTo>
                    <a:pt x="3" y="142"/>
                  </a:lnTo>
                  <a:lnTo>
                    <a:pt x="9" y="125"/>
                  </a:lnTo>
                  <a:lnTo>
                    <a:pt x="14" y="109"/>
                  </a:lnTo>
                  <a:lnTo>
                    <a:pt x="23" y="93"/>
                  </a:lnTo>
                  <a:lnTo>
                    <a:pt x="32" y="79"/>
                  </a:lnTo>
                  <a:lnTo>
                    <a:pt x="41" y="65"/>
                  </a:lnTo>
                  <a:lnTo>
                    <a:pt x="54" y="52"/>
                  </a:lnTo>
                  <a:lnTo>
                    <a:pt x="66" y="39"/>
                  </a:lnTo>
                  <a:lnTo>
                    <a:pt x="81" y="30"/>
                  </a:lnTo>
                  <a:lnTo>
                    <a:pt x="95" y="22"/>
                  </a:lnTo>
                  <a:lnTo>
                    <a:pt x="111" y="13"/>
                  </a:lnTo>
                  <a:lnTo>
                    <a:pt x="127" y="7"/>
                  </a:lnTo>
                  <a:lnTo>
                    <a:pt x="143" y="4"/>
                  </a:lnTo>
                  <a:lnTo>
                    <a:pt x="161" y="0"/>
                  </a:lnTo>
                  <a:lnTo>
                    <a:pt x="179" y="0"/>
                  </a:lnTo>
                  <a:lnTo>
                    <a:pt x="179"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0" name="Freeform 26">
              <a:extLst>
                <a:ext uri="{FF2B5EF4-FFF2-40B4-BE49-F238E27FC236}">
                  <a16:creationId xmlns:a16="http://schemas.microsoft.com/office/drawing/2014/main" id="{85276875-CA9A-4879-95E1-65E540E1272E}"/>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close/>
                </a:path>
              </a:pathLst>
            </a:custGeom>
            <a:solidFill>
              <a:srgbClr val="1951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 name="Freeform 27">
              <a:extLst>
                <a:ext uri="{FF2B5EF4-FFF2-40B4-BE49-F238E27FC236}">
                  <a16:creationId xmlns:a16="http://schemas.microsoft.com/office/drawing/2014/main" id="{DE2563C2-7BD4-4A42-B5EE-CC4B437F419C}"/>
                </a:ext>
              </a:extLst>
            </p:cNvPr>
            <p:cNvSpPr>
              <a:spLocks/>
            </p:cNvSpPr>
            <p:nvPr userDrawn="1"/>
          </p:nvSpPr>
          <p:spPr bwMode="auto">
            <a:xfrm>
              <a:off x="59729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 name="Freeform 28">
              <a:extLst>
                <a:ext uri="{FF2B5EF4-FFF2-40B4-BE49-F238E27FC236}">
                  <a16:creationId xmlns:a16="http://schemas.microsoft.com/office/drawing/2014/main" id="{B77C9E69-A7F3-4822-BF77-889F29BF232E}"/>
                </a:ext>
              </a:extLst>
            </p:cNvPr>
            <p:cNvSpPr>
              <a:spLocks noEditPoints="1"/>
            </p:cNvSpPr>
            <p:nvPr userDrawn="1"/>
          </p:nvSpPr>
          <p:spPr bwMode="auto">
            <a:xfrm>
              <a:off x="1195073" y="161388"/>
              <a:ext cx="119424" cy="238847"/>
            </a:xfrm>
            <a:custGeom>
              <a:avLst/>
              <a:gdLst>
                <a:gd name="T0" fmla="*/ 179 w 179"/>
                <a:gd name="T1" fmla="*/ 179 h 358"/>
                <a:gd name="T2" fmla="*/ 0 w 179"/>
                <a:gd name="T3" fmla="*/ 179 h 358"/>
                <a:gd name="T4" fmla="*/ 0 w 179"/>
                <a:gd name="T5" fmla="*/ 358 h 358"/>
                <a:gd name="T6" fmla="*/ 0 w 179"/>
                <a:gd name="T7" fmla="*/ 358 h 358"/>
                <a:gd name="T8" fmla="*/ 0 w 179"/>
                <a:gd name="T9" fmla="*/ 358 h 358"/>
                <a:gd name="T10" fmla="*/ 20 w 179"/>
                <a:gd name="T11" fmla="*/ 357 h 358"/>
                <a:gd name="T12" fmla="*/ 38 w 179"/>
                <a:gd name="T13" fmla="*/ 355 h 358"/>
                <a:gd name="T14" fmla="*/ 54 w 179"/>
                <a:gd name="T15" fmla="*/ 349 h 358"/>
                <a:gd name="T16" fmla="*/ 70 w 179"/>
                <a:gd name="T17" fmla="*/ 344 h 358"/>
                <a:gd name="T18" fmla="*/ 86 w 179"/>
                <a:gd name="T19" fmla="*/ 337 h 358"/>
                <a:gd name="T20" fmla="*/ 100 w 179"/>
                <a:gd name="T21" fmla="*/ 328 h 358"/>
                <a:gd name="T22" fmla="*/ 115 w 179"/>
                <a:gd name="T23" fmla="*/ 317 h 358"/>
                <a:gd name="T24" fmla="*/ 127 w 179"/>
                <a:gd name="T25" fmla="*/ 305 h 358"/>
                <a:gd name="T26" fmla="*/ 140 w 179"/>
                <a:gd name="T27" fmla="*/ 292 h 358"/>
                <a:gd name="T28" fmla="*/ 149 w 179"/>
                <a:gd name="T29" fmla="*/ 280 h 358"/>
                <a:gd name="T30" fmla="*/ 158 w 179"/>
                <a:gd name="T31" fmla="*/ 263 h 358"/>
                <a:gd name="T32" fmla="*/ 167 w 179"/>
                <a:gd name="T33" fmla="*/ 249 h 358"/>
                <a:gd name="T34" fmla="*/ 172 w 179"/>
                <a:gd name="T35" fmla="*/ 231 h 358"/>
                <a:gd name="T36" fmla="*/ 176 w 179"/>
                <a:gd name="T37" fmla="*/ 215 h 358"/>
                <a:gd name="T38" fmla="*/ 179 w 179"/>
                <a:gd name="T39" fmla="*/ 197 h 358"/>
                <a:gd name="T40" fmla="*/ 179 w 179"/>
                <a:gd name="T41" fmla="*/ 179 h 358"/>
                <a:gd name="T42" fmla="*/ 0 w 179"/>
                <a:gd name="T43" fmla="*/ 0 h 358"/>
                <a:gd name="T44" fmla="*/ 0 w 179"/>
                <a:gd name="T45" fmla="*/ 0 h 358"/>
                <a:gd name="T46" fmla="*/ 0 w 179"/>
                <a:gd name="T47" fmla="*/ 0 h 358"/>
                <a:gd name="T48" fmla="*/ 20 w 179"/>
                <a:gd name="T49" fmla="*/ 0 h 358"/>
                <a:gd name="T50" fmla="*/ 38 w 179"/>
                <a:gd name="T51" fmla="*/ 4 h 358"/>
                <a:gd name="T52" fmla="*/ 54 w 179"/>
                <a:gd name="T53" fmla="*/ 7 h 358"/>
                <a:gd name="T54" fmla="*/ 70 w 179"/>
                <a:gd name="T55" fmla="*/ 13 h 358"/>
                <a:gd name="T56" fmla="*/ 86 w 179"/>
                <a:gd name="T57" fmla="*/ 22 h 358"/>
                <a:gd name="T58" fmla="*/ 100 w 179"/>
                <a:gd name="T59" fmla="*/ 30 h 358"/>
                <a:gd name="T60" fmla="*/ 115 w 179"/>
                <a:gd name="T61" fmla="*/ 39 h 358"/>
                <a:gd name="T62" fmla="*/ 127 w 179"/>
                <a:gd name="T63" fmla="*/ 52 h 358"/>
                <a:gd name="T64" fmla="*/ 140 w 179"/>
                <a:gd name="T65" fmla="*/ 65 h 358"/>
                <a:gd name="T66" fmla="*/ 149 w 179"/>
                <a:gd name="T67" fmla="*/ 79 h 358"/>
                <a:gd name="T68" fmla="*/ 158 w 179"/>
                <a:gd name="T69" fmla="*/ 93 h 358"/>
                <a:gd name="T70" fmla="*/ 167 w 179"/>
                <a:gd name="T71" fmla="*/ 109 h 358"/>
                <a:gd name="T72" fmla="*/ 172 w 179"/>
                <a:gd name="T73" fmla="*/ 125 h 358"/>
                <a:gd name="T74" fmla="*/ 176 w 179"/>
                <a:gd name="T75" fmla="*/ 142 h 358"/>
                <a:gd name="T76" fmla="*/ 179 w 179"/>
                <a:gd name="T77" fmla="*/ 159 h 358"/>
                <a:gd name="T78" fmla="*/ 179 w 179"/>
                <a:gd name="T79" fmla="*/ 179 h 358"/>
                <a:gd name="T80" fmla="*/ 179 w 179"/>
                <a:gd name="T81" fmla="*/ 179 h 358"/>
                <a:gd name="T82" fmla="*/ 179 w 179"/>
                <a:gd name="T83" fmla="*/ 179 h 358"/>
                <a:gd name="T84" fmla="*/ 179 w 179"/>
                <a:gd name="T85" fmla="*/ 179 h 358"/>
                <a:gd name="T86" fmla="*/ 179 w 179"/>
                <a:gd name="T87" fmla="*/ 179 h 358"/>
                <a:gd name="T88" fmla="*/ 179 w 179"/>
                <a:gd name="T89" fmla="*/ 159 h 358"/>
                <a:gd name="T90" fmla="*/ 176 w 179"/>
                <a:gd name="T91" fmla="*/ 142 h 358"/>
                <a:gd name="T92" fmla="*/ 172 w 179"/>
                <a:gd name="T93" fmla="*/ 125 h 358"/>
                <a:gd name="T94" fmla="*/ 167 w 179"/>
                <a:gd name="T95" fmla="*/ 109 h 358"/>
                <a:gd name="T96" fmla="*/ 158 w 179"/>
                <a:gd name="T97" fmla="*/ 93 h 358"/>
                <a:gd name="T98" fmla="*/ 149 w 179"/>
                <a:gd name="T99" fmla="*/ 79 h 358"/>
                <a:gd name="T100" fmla="*/ 140 w 179"/>
                <a:gd name="T101" fmla="*/ 65 h 358"/>
                <a:gd name="T102" fmla="*/ 127 w 179"/>
                <a:gd name="T103" fmla="*/ 52 h 358"/>
                <a:gd name="T104" fmla="*/ 115 w 179"/>
                <a:gd name="T105" fmla="*/ 39 h 358"/>
                <a:gd name="T106" fmla="*/ 100 w 179"/>
                <a:gd name="T107" fmla="*/ 30 h 358"/>
                <a:gd name="T108" fmla="*/ 86 w 179"/>
                <a:gd name="T109" fmla="*/ 22 h 358"/>
                <a:gd name="T110" fmla="*/ 70 w 179"/>
                <a:gd name="T111" fmla="*/ 13 h 358"/>
                <a:gd name="T112" fmla="*/ 54 w 179"/>
                <a:gd name="T113" fmla="*/ 7 h 358"/>
                <a:gd name="T114" fmla="*/ 38 w 179"/>
                <a:gd name="T115" fmla="*/ 4 h 358"/>
                <a:gd name="T116" fmla="*/ 20 w 179"/>
                <a:gd name="T117" fmla="*/ 0 h 358"/>
                <a:gd name="T118" fmla="*/ 0 w 179"/>
                <a:gd name="T11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 h="358">
                  <a:moveTo>
                    <a:pt x="179" y="179"/>
                  </a:moveTo>
                  <a:lnTo>
                    <a:pt x="0" y="179"/>
                  </a:lnTo>
                  <a:lnTo>
                    <a:pt x="0" y="358"/>
                  </a:lnTo>
                  <a:lnTo>
                    <a:pt x="0" y="358"/>
                  </a:lnTo>
                  <a:lnTo>
                    <a:pt x="0" y="358"/>
                  </a:lnTo>
                  <a:lnTo>
                    <a:pt x="20" y="357"/>
                  </a:lnTo>
                  <a:lnTo>
                    <a:pt x="38" y="355"/>
                  </a:lnTo>
                  <a:lnTo>
                    <a:pt x="54" y="349"/>
                  </a:lnTo>
                  <a:lnTo>
                    <a:pt x="70" y="344"/>
                  </a:lnTo>
                  <a:lnTo>
                    <a:pt x="86" y="337"/>
                  </a:lnTo>
                  <a:lnTo>
                    <a:pt x="100" y="328"/>
                  </a:lnTo>
                  <a:lnTo>
                    <a:pt x="115" y="317"/>
                  </a:lnTo>
                  <a:lnTo>
                    <a:pt x="127" y="305"/>
                  </a:lnTo>
                  <a:lnTo>
                    <a:pt x="140" y="292"/>
                  </a:lnTo>
                  <a:lnTo>
                    <a:pt x="149" y="280"/>
                  </a:lnTo>
                  <a:lnTo>
                    <a:pt x="158" y="263"/>
                  </a:lnTo>
                  <a:lnTo>
                    <a:pt x="167" y="249"/>
                  </a:lnTo>
                  <a:lnTo>
                    <a:pt x="172" y="231"/>
                  </a:lnTo>
                  <a:lnTo>
                    <a:pt x="176" y="215"/>
                  </a:lnTo>
                  <a:lnTo>
                    <a:pt x="179" y="197"/>
                  </a:lnTo>
                  <a:lnTo>
                    <a:pt x="179" y="179"/>
                  </a:lnTo>
                  <a:close/>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close/>
                </a:path>
              </a:pathLst>
            </a:custGeom>
            <a:solidFill>
              <a:srgbClr val="7E97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 name="Freeform 29">
              <a:extLst>
                <a:ext uri="{FF2B5EF4-FFF2-40B4-BE49-F238E27FC236}">
                  <a16:creationId xmlns:a16="http://schemas.microsoft.com/office/drawing/2014/main" id="{1C0013BC-936D-48DA-99BF-6B841F6DFD89}"/>
                </a:ext>
              </a:extLst>
            </p:cNvPr>
            <p:cNvSpPr>
              <a:spLocks/>
            </p:cNvSpPr>
            <p:nvPr userDrawn="1"/>
          </p:nvSpPr>
          <p:spPr bwMode="auto">
            <a:xfrm>
              <a:off x="1195073"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20 w 179"/>
                <a:gd name="T11" fmla="*/ 178 h 179"/>
                <a:gd name="T12" fmla="*/ 38 w 179"/>
                <a:gd name="T13" fmla="*/ 176 h 179"/>
                <a:gd name="T14" fmla="*/ 54 w 179"/>
                <a:gd name="T15" fmla="*/ 170 h 179"/>
                <a:gd name="T16" fmla="*/ 70 w 179"/>
                <a:gd name="T17" fmla="*/ 165 h 179"/>
                <a:gd name="T18" fmla="*/ 86 w 179"/>
                <a:gd name="T19" fmla="*/ 158 h 179"/>
                <a:gd name="T20" fmla="*/ 100 w 179"/>
                <a:gd name="T21" fmla="*/ 149 h 179"/>
                <a:gd name="T22" fmla="*/ 115 w 179"/>
                <a:gd name="T23" fmla="*/ 138 h 179"/>
                <a:gd name="T24" fmla="*/ 127 w 179"/>
                <a:gd name="T25" fmla="*/ 126 h 179"/>
                <a:gd name="T26" fmla="*/ 140 w 179"/>
                <a:gd name="T27" fmla="*/ 113 h 179"/>
                <a:gd name="T28" fmla="*/ 149 w 179"/>
                <a:gd name="T29" fmla="*/ 101 h 179"/>
                <a:gd name="T30" fmla="*/ 158 w 179"/>
                <a:gd name="T31" fmla="*/ 84 h 179"/>
                <a:gd name="T32" fmla="*/ 167 w 179"/>
                <a:gd name="T33" fmla="*/ 70 h 179"/>
                <a:gd name="T34" fmla="*/ 172 w 179"/>
                <a:gd name="T35" fmla="*/ 52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20" y="178"/>
                  </a:lnTo>
                  <a:lnTo>
                    <a:pt x="38" y="176"/>
                  </a:lnTo>
                  <a:lnTo>
                    <a:pt x="54" y="170"/>
                  </a:lnTo>
                  <a:lnTo>
                    <a:pt x="70" y="165"/>
                  </a:lnTo>
                  <a:lnTo>
                    <a:pt x="86" y="158"/>
                  </a:lnTo>
                  <a:lnTo>
                    <a:pt x="100" y="149"/>
                  </a:lnTo>
                  <a:lnTo>
                    <a:pt x="115" y="138"/>
                  </a:lnTo>
                  <a:lnTo>
                    <a:pt x="127" y="126"/>
                  </a:lnTo>
                  <a:lnTo>
                    <a:pt x="140" y="113"/>
                  </a:lnTo>
                  <a:lnTo>
                    <a:pt x="149" y="101"/>
                  </a:lnTo>
                  <a:lnTo>
                    <a:pt x="158" y="84"/>
                  </a:lnTo>
                  <a:lnTo>
                    <a:pt x="167" y="70"/>
                  </a:lnTo>
                  <a:lnTo>
                    <a:pt x="172" y="52"/>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7" name="Freeform 30">
              <a:extLst>
                <a:ext uri="{FF2B5EF4-FFF2-40B4-BE49-F238E27FC236}">
                  <a16:creationId xmlns:a16="http://schemas.microsoft.com/office/drawing/2014/main" id="{5F936370-461B-4E2C-AD37-E8BC5A1FE547}"/>
                </a:ext>
              </a:extLst>
            </p:cNvPr>
            <p:cNvSpPr>
              <a:spLocks/>
            </p:cNvSpPr>
            <p:nvPr userDrawn="1"/>
          </p:nvSpPr>
          <p:spPr bwMode="auto">
            <a:xfrm>
              <a:off x="1195073" y="161388"/>
              <a:ext cx="119424" cy="119424"/>
            </a:xfrm>
            <a:custGeom>
              <a:avLst/>
              <a:gdLst>
                <a:gd name="T0" fmla="*/ 0 w 179"/>
                <a:gd name="T1" fmla="*/ 0 h 179"/>
                <a:gd name="T2" fmla="*/ 0 w 179"/>
                <a:gd name="T3" fmla="*/ 0 h 179"/>
                <a:gd name="T4" fmla="*/ 0 w 179"/>
                <a:gd name="T5" fmla="*/ 0 h 179"/>
                <a:gd name="T6" fmla="*/ 20 w 179"/>
                <a:gd name="T7" fmla="*/ 0 h 179"/>
                <a:gd name="T8" fmla="*/ 38 w 179"/>
                <a:gd name="T9" fmla="*/ 4 h 179"/>
                <a:gd name="T10" fmla="*/ 54 w 179"/>
                <a:gd name="T11" fmla="*/ 7 h 179"/>
                <a:gd name="T12" fmla="*/ 70 w 179"/>
                <a:gd name="T13" fmla="*/ 13 h 179"/>
                <a:gd name="T14" fmla="*/ 86 w 179"/>
                <a:gd name="T15" fmla="*/ 22 h 179"/>
                <a:gd name="T16" fmla="*/ 100 w 179"/>
                <a:gd name="T17" fmla="*/ 30 h 179"/>
                <a:gd name="T18" fmla="*/ 115 w 179"/>
                <a:gd name="T19" fmla="*/ 39 h 179"/>
                <a:gd name="T20" fmla="*/ 127 w 179"/>
                <a:gd name="T21" fmla="*/ 52 h 179"/>
                <a:gd name="T22" fmla="*/ 140 w 179"/>
                <a:gd name="T23" fmla="*/ 65 h 179"/>
                <a:gd name="T24" fmla="*/ 149 w 179"/>
                <a:gd name="T25" fmla="*/ 79 h 179"/>
                <a:gd name="T26" fmla="*/ 158 w 179"/>
                <a:gd name="T27" fmla="*/ 93 h 179"/>
                <a:gd name="T28" fmla="*/ 167 w 179"/>
                <a:gd name="T29" fmla="*/ 109 h 179"/>
                <a:gd name="T30" fmla="*/ 172 w 179"/>
                <a:gd name="T31" fmla="*/ 125 h 179"/>
                <a:gd name="T32" fmla="*/ 176 w 179"/>
                <a:gd name="T33" fmla="*/ 142 h 179"/>
                <a:gd name="T34" fmla="*/ 179 w 179"/>
                <a:gd name="T35" fmla="*/ 159 h 179"/>
                <a:gd name="T36" fmla="*/ 179 w 179"/>
                <a:gd name="T37" fmla="*/ 179 h 179"/>
                <a:gd name="T38" fmla="*/ 179 w 179"/>
                <a:gd name="T39" fmla="*/ 179 h 179"/>
                <a:gd name="T40" fmla="*/ 179 w 179"/>
                <a:gd name="T41" fmla="*/ 179 h 179"/>
                <a:gd name="T42" fmla="*/ 179 w 179"/>
                <a:gd name="T43" fmla="*/ 179 h 179"/>
                <a:gd name="T44" fmla="*/ 179 w 179"/>
                <a:gd name="T45" fmla="*/ 179 h 179"/>
                <a:gd name="T46" fmla="*/ 179 w 179"/>
                <a:gd name="T47" fmla="*/ 159 h 179"/>
                <a:gd name="T48" fmla="*/ 176 w 179"/>
                <a:gd name="T49" fmla="*/ 142 h 179"/>
                <a:gd name="T50" fmla="*/ 172 w 179"/>
                <a:gd name="T51" fmla="*/ 125 h 179"/>
                <a:gd name="T52" fmla="*/ 167 w 179"/>
                <a:gd name="T53" fmla="*/ 109 h 179"/>
                <a:gd name="T54" fmla="*/ 158 w 179"/>
                <a:gd name="T55" fmla="*/ 93 h 179"/>
                <a:gd name="T56" fmla="*/ 149 w 179"/>
                <a:gd name="T57" fmla="*/ 79 h 179"/>
                <a:gd name="T58" fmla="*/ 140 w 179"/>
                <a:gd name="T59" fmla="*/ 65 h 179"/>
                <a:gd name="T60" fmla="*/ 127 w 179"/>
                <a:gd name="T61" fmla="*/ 52 h 179"/>
                <a:gd name="T62" fmla="*/ 115 w 179"/>
                <a:gd name="T63" fmla="*/ 39 h 179"/>
                <a:gd name="T64" fmla="*/ 100 w 179"/>
                <a:gd name="T65" fmla="*/ 30 h 179"/>
                <a:gd name="T66" fmla="*/ 86 w 179"/>
                <a:gd name="T67" fmla="*/ 22 h 179"/>
                <a:gd name="T68" fmla="*/ 70 w 179"/>
                <a:gd name="T69" fmla="*/ 13 h 179"/>
                <a:gd name="T70" fmla="*/ 54 w 179"/>
                <a:gd name="T71" fmla="*/ 7 h 179"/>
                <a:gd name="T72" fmla="*/ 38 w 179"/>
                <a:gd name="T73" fmla="*/ 4 h 179"/>
                <a:gd name="T74" fmla="*/ 20 w 179"/>
                <a:gd name="T75" fmla="*/ 0 h 179"/>
                <a:gd name="T76" fmla="*/ 0 w 17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9" h="179">
                  <a:moveTo>
                    <a:pt x="0" y="0"/>
                  </a:moveTo>
                  <a:lnTo>
                    <a:pt x="0" y="0"/>
                  </a:lnTo>
                  <a:lnTo>
                    <a:pt x="0" y="0"/>
                  </a:lnTo>
                  <a:lnTo>
                    <a:pt x="20" y="0"/>
                  </a:lnTo>
                  <a:lnTo>
                    <a:pt x="38" y="4"/>
                  </a:lnTo>
                  <a:lnTo>
                    <a:pt x="54" y="7"/>
                  </a:lnTo>
                  <a:lnTo>
                    <a:pt x="70" y="13"/>
                  </a:lnTo>
                  <a:lnTo>
                    <a:pt x="86" y="22"/>
                  </a:lnTo>
                  <a:lnTo>
                    <a:pt x="100" y="30"/>
                  </a:lnTo>
                  <a:lnTo>
                    <a:pt x="115" y="39"/>
                  </a:lnTo>
                  <a:lnTo>
                    <a:pt x="127" y="52"/>
                  </a:lnTo>
                  <a:lnTo>
                    <a:pt x="140" y="65"/>
                  </a:lnTo>
                  <a:lnTo>
                    <a:pt x="149" y="79"/>
                  </a:lnTo>
                  <a:lnTo>
                    <a:pt x="158" y="93"/>
                  </a:lnTo>
                  <a:lnTo>
                    <a:pt x="167" y="109"/>
                  </a:lnTo>
                  <a:lnTo>
                    <a:pt x="172" y="125"/>
                  </a:lnTo>
                  <a:lnTo>
                    <a:pt x="176" y="142"/>
                  </a:lnTo>
                  <a:lnTo>
                    <a:pt x="179" y="159"/>
                  </a:lnTo>
                  <a:lnTo>
                    <a:pt x="179" y="179"/>
                  </a:lnTo>
                  <a:lnTo>
                    <a:pt x="179" y="179"/>
                  </a:lnTo>
                  <a:lnTo>
                    <a:pt x="179"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8" name="Freeform 31">
              <a:extLst>
                <a:ext uri="{FF2B5EF4-FFF2-40B4-BE49-F238E27FC236}">
                  <a16:creationId xmlns:a16="http://schemas.microsoft.com/office/drawing/2014/main" id="{48D649B0-1447-479D-9580-0F67D8DB13DF}"/>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close/>
                </a:path>
              </a:pathLst>
            </a:custGeom>
            <a:solidFill>
              <a:srgbClr val="1767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9" name="Freeform 32">
              <a:extLst>
                <a:ext uri="{FF2B5EF4-FFF2-40B4-BE49-F238E27FC236}">
                  <a16:creationId xmlns:a16="http://schemas.microsoft.com/office/drawing/2014/main" id="{FDECF65B-B263-4A5C-A0EC-4E9ADA35D71E}"/>
                </a:ext>
              </a:extLst>
            </p:cNvPr>
            <p:cNvSpPr>
              <a:spLocks/>
            </p:cNvSpPr>
            <p:nvPr userDrawn="1"/>
          </p:nvSpPr>
          <p:spPr bwMode="auto">
            <a:xfrm>
              <a:off x="1075650" y="161388"/>
              <a:ext cx="238847" cy="238847"/>
            </a:xfrm>
            <a:custGeom>
              <a:avLst/>
              <a:gdLst>
                <a:gd name="T0" fmla="*/ 179 w 358"/>
                <a:gd name="T1" fmla="*/ 0 h 358"/>
                <a:gd name="T2" fmla="*/ 179 w 358"/>
                <a:gd name="T3" fmla="*/ 179 h 358"/>
                <a:gd name="T4" fmla="*/ 0 w 358"/>
                <a:gd name="T5" fmla="*/ 179 h 358"/>
                <a:gd name="T6" fmla="*/ 0 w 358"/>
                <a:gd name="T7" fmla="*/ 179 h 358"/>
                <a:gd name="T8" fmla="*/ 0 w 358"/>
                <a:gd name="T9" fmla="*/ 179 h 358"/>
                <a:gd name="T10" fmla="*/ 179 w 358"/>
                <a:gd name="T11" fmla="*/ 179 h 358"/>
                <a:gd name="T12" fmla="*/ 179 w 358"/>
                <a:gd name="T13" fmla="*/ 358 h 358"/>
                <a:gd name="T14" fmla="*/ 179 w 358"/>
                <a:gd name="T15" fmla="*/ 358 h 358"/>
                <a:gd name="T16" fmla="*/ 179 w 358"/>
                <a:gd name="T17" fmla="*/ 179 h 358"/>
                <a:gd name="T18" fmla="*/ 358 w 358"/>
                <a:gd name="T19" fmla="*/ 179 h 358"/>
                <a:gd name="T20" fmla="*/ 358 w 358"/>
                <a:gd name="T21" fmla="*/ 179 h 358"/>
                <a:gd name="T22" fmla="*/ 358 w 358"/>
                <a:gd name="T23" fmla="*/ 179 h 358"/>
                <a:gd name="T24" fmla="*/ 358 w 358"/>
                <a:gd name="T25" fmla="*/ 159 h 358"/>
                <a:gd name="T26" fmla="*/ 355 w 358"/>
                <a:gd name="T27" fmla="*/ 142 h 358"/>
                <a:gd name="T28" fmla="*/ 351 w 358"/>
                <a:gd name="T29" fmla="*/ 125 h 358"/>
                <a:gd name="T30" fmla="*/ 346 w 358"/>
                <a:gd name="T31" fmla="*/ 109 h 358"/>
                <a:gd name="T32" fmla="*/ 337 w 358"/>
                <a:gd name="T33" fmla="*/ 93 h 358"/>
                <a:gd name="T34" fmla="*/ 328 w 358"/>
                <a:gd name="T35" fmla="*/ 79 h 358"/>
                <a:gd name="T36" fmla="*/ 319 w 358"/>
                <a:gd name="T37" fmla="*/ 65 h 358"/>
                <a:gd name="T38" fmla="*/ 306 w 358"/>
                <a:gd name="T39" fmla="*/ 52 h 358"/>
                <a:gd name="T40" fmla="*/ 294 w 358"/>
                <a:gd name="T41" fmla="*/ 39 h 358"/>
                <a:gd name="T42" fmla="*/ 279 w 358"/>
                <a:gd name="T43" fmla="*/ 30 h 358"/>
                <a:gd name="T44" fmla="*/ 265 w 358"/>
                <a:gd name="T45" fmla="*/ 22 h 358"/>
                <a:gd name="T46" fmla="*/ 249 w 358"/>
                <a:gd name="T47" fmla="*/ 13 h 358"/>
                <a:gd name="T48" fmla="*/ 233 w 358"/>
                <a:gd name="T49" fmla="*/ 7 h 358"/>
                <a:gd name="T50" fmla="*/ 217 w 358"/>
                <a:gd name="T51" fmla="*/ 4 h 358"/>
                <a:gd name="T52" fmla="*/ 199 w 358"/>
                <a:gd name="T53" fmla="*/ 0 h 358"/>
                <a:gd name="T54" fmla="*/ 179 w 358"/>
                <a:gd name="T5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8" h="358">
                  <a:moveTo>
                    <a:pt x="179" y="0"/>
                  </a:moveTo>
                  <a:lnTo>
                    <a:pt x="179" y="179"/>
                  </a:lnTo>
                  <a:lnTo>
                    <a:pt x="0" y="179"/>
                  </a:lnTo>
                  <a:lnTo>
                    <a:pt x="0" y="179"/>
                  </a:lnTo>
                  <a:lnTo>
                    <a:pt x="0" y="179"/>
                  </a:lnTo>
                  <a:lnTo>
                    <a:pt x="179" y="179"/>
                  </a:lnTo>
                  <a:lnTo>
                    <a:pt x="179" y="358"/>
                  </a:lnTo>
                  <a:lnTo>
                    <a:pt x="179" y="358"/>
                  </a:lnTo>
                  <a:lnTo>
                    <a:pt x="179" y="179"/>
                  </a:lnTo>
                  <a:lnTo>
                    <a:pt x="358" y="179"/>
                  </a:lnTo>
                  <a:lnTo>
                    <a:pt x="358" y="179"/>
                  </a:lnTo>
                  <a:lnTo>
                    <a:pt x="358" y="179"/>
                  </a:lnTo>
                  <a:lnTo>
                    <a:pt x="358" y="159"/>
                  </a:lnTo>
                  <a:lnTo>
                    <a:pt x="355" y="142"/>
                  </a:lnTo>
                  <a:lnTo>
                    <a:pt x="351" y="125"/>
                  </a:lnTo>
                  <a:lnTo>
                    <a:pt x="346" y="109"/>
                  </a:lnTo>
                  <a:lnTo>
                    <a:pt x="337" y="93"/>
                  </a:lnTo>
                  <a:lnTo>
                    <a:pt x="328" y="79"/>
                  </a:lnTo>
                  <a:lnTo>
                    <a:pt x="319" y="65"/>
                  </a:lnTo>
                  <a:lnTo>
                    <a:pt x="306" y="52"/>
                  </a:lnTo>
                  <a:lnTo>
                    <a:pt x="294" y="39"/>
                  </a:lnTo>
                  <a:lnTo>
                    <a:pt x="279"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 name="Freeform 33">
              <a:extLst>
                <a:ext uri="{FF2B5EF4-FFF2-40B4-BE49-F238E27FC236}">
                  <a16:creationId xmlns:a16="http://schemas.microsoft.com/office/drawing/2014/main" id="{886938A5-E6A5-44E8-9AAC-1B2D672C93D7}"/>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close/>
                </a:path>
              </a:pathLst>
            </a:custGeom>
            <a:solidFill>
              <a:srgbClr val="14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1" name="Freeform 34">
              <a:extLst>
                <a:ext uri="{FF2B5EF4-FFF2-40B4-BE49-F238E27FC236}">
                  <a16:creationId xmlns:a16="http://schemas.microsoft.com/office/drawing/2014/main" id="{F5418119-08FE-4620-B863-F5DE2211C032}"/>
                </a:ext>
              </a:extLst>
            </p:cNvPr>
            <p:cNvSpPr>
              <a:spLocks/>
            </p:cNvSpPr>
            <p:nvPr userDrawn="1"/>
          </p:nvSpPr>
          <p:spPr bwMode="auto">
            <a:xfrm>
              <a:off x="1075650" y="280812"/>
              <a:ext cx="119424" cy="119424"/>
            </a:xfrm>
            <a:custGeom>
              <a:avLst/>
              <a:gdLst>
                <a:gd name="T0" fmla="*/ 179 w 179"/>
                <a:gd name="T1" fmla="*/ 0 h 179"/>
                <a:gd name="T2" fmla="*/ 0 w 179"/>
                <a:gd name="T3" fmla="*/ 0 h 179"/>
                <a:gd name="T4" fmla="*/ 0 w 179"/>
                <a:gd name="T5" fmla="*/ 0 h 179"/>
                <a:gd name="T6" fmla="*/ 2 w 179"/>
                <a:gd name="T7" fmla="*/ 18 h 179"/>
                <a:gd name="T8" fmla="*/ 3 w 179"/>
                <a:gd name="T9" fmla="*/ 36 h 179"/>
                <a:gd name="T10" fmla="*/ 9 w 179"/>
                <a:gd name="T11" fmla="*/ 52 h 179"/>
                <a:gd name="T12" fmla="*/ 14 w 179"/>
                <a:gd name="T13" fmla="*/ 70 h 179"/>
                <a:gd name="T14" fmla="*/ 23 w 179"/>
                <a:gd name="T15" fmla="*/ 84 h 179"/>
                <a:gd name="T16" fmla="*/ 32 w 179"/>
                <a:gd name="T17" fmla="*/ 101 h 179"/>
                <a:gd name="T18" fmla="*/ 41 w 179"/>
                <a:gd name="T19" fmla="*/ 113 h 179"/>
                <a:gd name="T20" fmla="*/ 54 w 179"/>
                <a:gd name="T21" fmla="*/ 126 h 179"/>
                <a:gd name="T22" fmla="*/ 66 w 179"/>
                <a:gd name="T23" fmla="*/ 138 h 179"/>
                <a:gd name="T24" fmla="*/ 80 w 179"/>
                <a:gd name="T25" fmla="*/ 149 h 179"/>
                <a:gd name="T26" fmla="*/ 95 w 179"/>
                <a:gd name="T27" fmla="*/ 158 h 179"/>
                <a:gd name="T28" fmla="*/ 111 w 179"/>
                <a:gd name="T29" fmla="*/ 165 h 179"/>
                <a:gd name="T30" fmla="*/ 127 w 179"/>
                <a:gd name="T31" fmla="*/ 170 h 179"/>
                <a:gd name="T32" fmla="*/ 143 w 179"/>
                <a:gd name="T33" fmla="*/ 176 h 179"/>
                <a:gd name="T34" fmla="*/ 161 w 179"/>
                <a:gd name="T35" fmla="*/ 178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3" y="36"/>
                  </a:lnTo>
                  <a:lnTo>
                    <a:pt x="9" y="52"/>
                  </a:lnTo>
                  <a:lnTo>
                    <a:pt x="14" y="70"/>
                  </a:lnTo>
                  <a:lnTo>
                    <a:pt x="23" y="84"/>
                  </a:lnTo>
                  <a:lnTo>
                    <a:pt x="32" y="101"/>
                  </a:lnTo>
                  <a:lnTo>
                    <a:pt x="41" y="113"/>
                  </a:lnTo>
                  <a:lnTo>
                    <a:pt x="54"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2" name="Freeform 35">
              <a:extLst>
                <a:ext uri="{FF2B5EF4-FFF2-40B4-BE49-F238E27FC236}">
                  <a16:creationId xmlns:a16="http://schemas.microsoft.com/office/drawing/2014/main" id="{6F522476-2D5C-4CC8-B6CF-17455DBDC759}"/>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close/>
                </a:path>
              </a:pathLst>
            </a:custGeom>
            <a:solidFill>
              <a:srgbClr val="4BA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 name="Freeform 36">
              <a:extLst>
                <a:ext uri="{FF2B5EF4-FFF2-40B4-BE49-F238E27FC236}">
                  <a16:creationId xmlns:a16="http://schemas.microsoft.com/office/drawing/2014/main" id="{A46A24F3-D03E-45AA-AAF7-1643352AFE9A}"/>
                </a:ext>
              </a:extLst>
            </p:cNvPr>
            <p:cNvSpPr>
              <a:spLocks/>
            </p:cNvSpPr>
            <p:nvPr userDrawn="1"/>
          </p:nvSpPr>
          <p:spPr bwMode="auto">
            <a:xfrm>
              <a:off x="1314496" y="280812"/>
              <a:ext cx="239514" cy="119424"/>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2 h 179"/>
                <a:gd name="T14" fmla="*/ 15 w 359"/>
                <a:gd name="T15" fmla="*/ 70 h 179"/>
                <a:gd name="T16" fmla="*/ 23 w 359"/>
                <a:gd name="T17" fmla="*/ 84 h 179"/>
                <a:gd name="T18" fmla="*/ 32 w 359"/>
                <a:gd name="T19" fmla="*/ 101 h 179"/>
                <a:gd name="T20" fmla="*/ 41 w 359"/>
                <a:gd name="T21" fmla="*/ 113 h 179"/>
                <a:gd name="T22" fmla="*/ 54 w 359"/>
                <a:gd name="T23" fmla="*/ 126 h 179"/>
                <a:gd name="T24" fmla="*/ 67 w 359"/>
                <a:gd name="T25" fmla="*/ 138 h 179"/>
                <a:gd name="T26" fmla="*/ 81 w 359"/>
                <a:gd name="T27" fmla="*/ 149 h 179"/>
                <a:gd name="T28" fmla="*/ 95 w 359"/>
                <a:gd name="T29" fmla="*/ 158 h 179"/>
                <a:gd name="T30" fmla="*/ 111 w 359"/>
                <a:gd name="T31" fmla="*/ 165 h 179"/>
                <a:gd name="T32" fmla="*/ 127 w 359"/>
                <a:gd name="T33" fmla="*/ 170 h 179"/>
                <a:gd name="T34" fmla="*/ 144 w 359"/>
                <a:gd name="T35" fmla="*/ 176 h 179"/>
                <a:gd name="T36" fmla="*/ 161 w 359"/>
                <a:gd name="T37" fmla="*/ 178 h 179"/>
                <a:gd name="T38" fmla="*/ 179 w 359"/>
                <a:gd name="T39" fmla="*/ 179 h 179"/>
                <a:gd name="T40" fmla="*/ 179 w 359"/>
                <a:gd name="T41" fmla="*/ 179 h 179"/>
                <a:gd name="T42" fmla="*/ 199 w 359"/>
                <a:gd name="T43" fmla="*/ 178 h 179"/>
                <a:gd name="T44" fmla="*/ 217 w 359"/>
                <a:gd name="T45" fmla="*/ 176 h 179"/>
                <a:gd name="T46" fmla="*/ 233 w 359"/>
                <a:gd name="T47" fmla="*/ 170 h 179"/>
                <a:gd name="T48" fmla="*/ 249 w 359"/>
                <a:gd name="T49" fmla="*/ 165 h 179"/>
                <a:gd name="T50" fmla="*/ 265 w 359"/>
                <a:gd name="T51" fmla="*/ 158 h 179"/>
                <a:gd name="T52" fmla="*/ 280 w 359"/>
                <a:gd name="T53" fmla="*/ 149 h 179"/>
                <a:gd name="T54" fmla="*/ 294 w 359"/>
                <a:gd name="T55" fmla="*/ 138 h 179"/>
                <a:gd name="T56" fmla="*/ 307 w 359"/>
                <a:gd name="T57" fmla="*/ 126 h 179"/>
                <a:gd name="T58" fmla="*/ 319 w 359"/>
                <a:gd name="T59" fmla="*/ 113 h 179"/>
                <a:gd name="T60" fmla="*/ 328 w 359"/>
                <a:gd name="T61" fmla="*/ 101 h 179"/>
                <a:gd name="T62" fmla="*/ 337 w 359"/>
                <a:gd name="T63" fmla="*/ 84 h 179"/>
                <a:gd name="T64" fmla="*/ 346 w 359"/>
                <a:gd name="T65" fmla="*/ 70 h 179"/>
                <a:gd name="T66" fmla="*/ 351 w 359"/>
                <a:gd name="T67" fmla="*/ 52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79" y="0"/>
                  </a:lnTo>
                  <a:lnTo>
                    <a:pt x="0" y="0"/>
                  </a:lnTo>
                  <a:lnTo>
                    <a:pt x="0" y="0"/>
                  </a:lnTo>
                  <a:lnTo>
                    <a:pt x="2" y="18"/>
                  </a:lnTo>
                  <a:lnTo>
                    <a:pt x="4" y="36"/>
                  </a:lnTo>
                  <a:lnTo>
                    <a:pt x="9" y="52"/>
                  </a:lnTo>
                  <a:lnTo>
                    <a:pt x="15" y="70"/>
                  </a:lnTo>
                  <a:lnTo>
                    <a:pt x="23" y="84"/>
                  </a:lnTo>
                  <a:lnTo>
                    <a:pt x="32" y="101"/>
                  </a:lnTo>
                  <a:lnTo>
                    <a:pt x="41" y="113"/>
                  </a:lnTo>
                  <a:lnTo>
                    <a:pt x="54" y="126"/>
                  </a:lnTo>
                  <a:lnTo>
                    <a:pt x="67" y="138"/>
                  </a:lnTo>
                  <a:lnTo>
                    <a:pt x="81" y="149"/>
                  </a:lnTo>
                  <a:lnTo>
                    <a:pt x="95" y="158"/>
                  </a:lnTo>
                  <a:lnTo>
                    <a:pt x="111" y="165"/>
                  </a:lnTo>
                  <a:lnTo>
                    <a:pt x="127" y="170"/>
                  </a:lnTo>
                  <a:lnTo>
                    <a:pt x="144" y="176"/>
                  </a:lnTo>
                  <a:lnTo>
                    <a:pt x="161" y="178"/>
                  </a:lnTo>
                  <a:lnTo>
                    <a:pt x="179" y="179"/>
                  </a:lnTo>
                  <a:lnTo>
                    <a:pt x="179" y="179"/>
                  </a:lnTo>
                  <a:lnTo>
                    <a:pt x="199" y="178"/>
                  </a:lnTo>
                  <a:lnTo>
                    <a:pt x="217" y="176"/>
                  </a:lnTo>
                  <a:lnTo>
                    <a:pt x="233" y="170"/>
                  </a:lnTo>
                  <a:lnTo>
                    <a:pt x="249" y="165"/>
                  </a:lnTo>
                  <a:lnTo>
                    <a:pt x="265" y="158"/>
                  </a:lnTo>
                  <a:lnTo>
                    <a:pt x="280" y="149"/>
                  </a:lnTo>
                  <a:lnTo>
                    <a:pt x="294" y="138"/>
                  </a:lnTo>
                  <a:lnTo>
                    <a:pt x="307" y="126"/>
                  </a:lnTo>
                  <a:lnTo>
                    <a:pt x="319" y="113"/>
                  </a:lnTo>
                  <a:lnTo>
                    <a:pt x="328" y="101"/>
                  </a:lnTo>
                  <a:lnTo>
                    <a:pt x="337" y="84"/>
                  </a:lnTo>
                  <a:lnTo>
                    <a:pt x="346" y="70"/>
                  </a:lnTo>
                  <a:lnTo>
                    <a:pt x="351" y="52"/>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4" name="Freeform 37">
              <a:extLst>
                <a:ext uri="{FF2B5EF4-FFF2-40B4-BE49-F238E27FC236}">
                  <a16:creationId xmlns:a16="http://schemas.microsoft.com/office/drawing/2014/main" id="{548D0FD1-28DA-4A94-898A-CE539901F2BC}"/>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close/>
                </a:path>
              </a:pathLst>
            </a:custGeom>
            <a:solidFill>
              <a:srgbClr val="3F9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 name="Freeform 38">
              <a:extLst>
                <a:ext uri="{FF2B5EF4-FFF2-40B4-BE49-F238E27FC236}">
                  <a16:creationId xmlns:a16="http://schemas.microsoft.com/office/drawing/2014/main" id="{BB9FD5B2-753F-4413-A597-A886F175D13D}"/>
                </a:ext>
              </a:extLst>
            </p:cNvPr>
            <p:cNvSpPr>
              <a:spLocks/>
            </p:cNvSpPr>
            <p:nvPr userDrawn="1"/>
          </p:nvSpPr>
          <p:spPr bwMode="auto">
            <a:xfrm>
              <a:off x="1673434"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0 w 179"/>
                <a:gd name="T27" fmla="*/ 30 h 179"/>
                <a:gd name="T28" fmla="*/ 86 w 179"/>
                <a:gd name="T29" fmla="*/ 22 h 179"/>
                <a:gd name="T30" fmla="*/ 70 w 179"/>
                <a:gd name="T31" fmla="*/ 13 h 179"/>
                <a:gd name="T32" fmla="*/ 54 w 179"/>
                <a:gd name="T33" fmla="*/ 7 h 179"/>
                <a:gd name="T34" fmla="*/ 37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7" y="109"/>
                  </a:lnTo>
                  <a:lnTo>
                    <a:pt x="158" y="93"/>
                  </a:lnTo>
                  <a:lnTo>
                    <a:pt x="149" y="79"/>
                  </a:lnTo>
                  <a:lnTo>
                    <a:pt x="140" y="65"/>
                  </a:lnTo>
                  <a:lnTo>
                    <a:pt x="127" y="52"/>
                  </a:lnTo>
                  <a:lnTo>
                    <a:pt x="115" y="39"/>
                  </a:lnTo>
                  <a:lnTo>
                    <a:pt x="100" y="30"/>
                  </a:lnTo>
                  <a:lnTo>
                    <a:pt x="86" y="22"/>
                  </a:lnTo>
                  <a:lnTo>
                    <a:pt x="70" y="13"/>
                  </a:lnTo>
                  <a:lnTo>
                    <a:pt x="54" y="7"/>
                  </a:lnTo>
                  <a:lnTo>
                    <a:pt x="37"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6" name="Freeform 39">
              <a:extLst>
                <a:ext uri="{FF2B5EF4-FFF2-40B4-BE49-F238E27FC236}">
                  <a16:creationId xmlns:a16="http://schemas.microsoft.com/office/drawing/2014/main" id="{32EC5954-3110-4060-A15F-B9D0CED99EFE}"/>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close/>
                </a:path>
              </a:pathLst>
            </a:custGeom>
            <a:solidFill>
              <a:srgbClr val="E0F0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 name="Freeform 40">
              <a:extLst>
                <a:ext uri="{FF2B5EF4-FFF2-40B4-BE49-F238E27FC236}">
                  <a16:creationId xmlns:a16="http://schemas.microsoft.com/office/drawing/2014/main" id="{5D27F1CD-53A3-4802-9C3A-CCA39A023EA5}"/>
                </a:ext>
              </a:extLst>
            </p:cNvPr>
            <p:cNvSpPr>
              <a:spLocks/>
            </p:cNvSpPr>
            <p:nvPr userDrawn="1"/>
          </p:nvSpPr>
          <p:spPr bwMode="auto">
            <a:xfrm>
              <a:off x="2271217" y="280812"/>
              <a:ext cx="119424" cy="119424"/>
            </a:xfrm>
            <a:custGeom>
              <a:avLst/>
              <a:gdLst>
                <a:gd name="T0" fmla="*/ 179 w 179"/>
                <a:gd name="T1" fmla="*/ 0 h 179"/>
                <a:gd name="T2" fmla="*/ 0 w 179"/>
                <a:gd name="T3" fmla="*/ 0 h 179"/>
                <a:gd name="T4" fmla="*/ 0 w 179"/>
                <a:gd name="T5" fmla="*/ 0 h 179"/>
                <a:gd name="T6" fmla="*/ 0 w 179"/>
                <a:gd name="T7" fmla="*/ 0 h 179"/>
                <a:gd name="T8" fmla="*/ 2 w 179"/>
                <a:gd name="T9" fmla="*/ 18 h 179"/>
                <a:gd name="T10" fmla="*/ 4 w 179"/>
                <a:gd name="T11" fmla="*/ 36 h 179"/>
                <a:gd name="T12" fmla="*/ 9 w 179"/>
                <a:gd name="T13" fmla="*/ 52 h 179"/>
                <a:gd name="T14" fmla="*/ 14 w 179"/>
                <a:gd name="T15" fmla="*/ 70 h 179"/>
                <a:gd name="T16" fmla="*/ 23 w 179"/>
                <a:gd name="T17" fmla="*/ 84 h 179"/>
                <a:gd name="T18" fmla="*/ 32 w 179"/>
                <a:gd name="T19" fmla="*/ 101 h 179"/>
                <a:gd name="T20" fmla="*/ 41 w 179"/>
                <a:gd name="T21" fmla="*/ 113 h 179"/>
                <a:gd name="T22" fmla="*/ 54 w 179"/>
                <a:gd name="T23" fmla="*/ 126 h 179"/>
                <a:gd name="T24" fmla="*/ 66 w 179"/>
                <a:gd name="T25" fmla="*/ 138 h 179"/>
                <a:gd name="T26" fmla="*/ 81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0"/>
                  </a:lnTo>
                  <a:lnTo>
                    <a:pt x="0" y="0"/>
                  </a:lnTo>
                  <a:lnTo>
                    <a:pt x="2" y="18"/>
                  </a:lnTo>
                  <a:lnTo>
                    <a:pt x="4" y="36"/>
                  </a:lnTo>
                  <a:lnTo>
                    <a:pt x="9" y="52"/>
                  </a:lnTo>
                  <a:lnTo>
                    <a:pt x="14" y="70"/>
                  </a:lnTo>
                  <a:lnTo>
                    <a:pt x="23" y="84"/>
                  </a:lnTo>
                  <a:lnTo>
                    <a:pt x="32" y="101"/>
                  </a:lnTo>
                  <a:lnTo>
                    <a:pt x="41" y="113"/>
                  </a:lnTo>
                  <a:lnTo>
                    <a:pt x="54" y="126"/>
                  </a:lnTo>
                  <a:lnTo>
                    <a:pt x="66" y="138"/>
                  </a:lnTo>
                  <a:lnTo>
                    <a:pt x="81"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8" name="Freeform 41">
              <a:extLst>
                <a:ext uri="{FF2B5EF4-FFF2-40B4-BE49-F238E27FC236}">
                  <a16:creationId xmlns:a16="http://schemas.microsoft.com/office/drawing/2014/main" id="{76CBBB06-D18D-4FAA-8873-5281BD7516DF}"/>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close/>
                </a:path>
              </a:pathLst>
            </a:custGeom>
            <a:solidFill>
              <a:srgbClr val="4294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9" name="Freeform 42">
              <a:extLst>
                <a:ext uri="{FF2B5EF4-FFF2-40B4-BE49-F238E27FC236}">
                  <a16:creationId xmlns:a16="http://schemas.microsoft.com/office/drawing/2014/main" id="{CD976B37-5440-403E-8C89-BF86FD17719C}"/>
                </a:ext>
              </a:extLst>
            </p:cNvPr>
            <p:cNvSpPr>
              <a:spLocks/>
            </p:cNvSpPr>
            <p:nvPr userDrawn="1"/>
          </p:nvSpPr>
          <p:spPr bwMode="auto">
            <a:xfrm>
              <a:off x="263015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3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39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3" y="170"/>
                  </a:lnTo>
                  <a:lnTo>
                    <a:pt x="70" y="165"/>
                  </a:lnTo>
                  <a:lnTo>
                    <a:pt x="86" y="158"/>
                  </a:lnTo>
                  <a:lnTo>
                    <a:pt x="100" y="149"/>
                  </a:lnTo>
                  <a:lnTo>
                    <a:pt x="114" y="138"/>
                  </a:lnTo>
                  <a:lnTo>
                    <a:pt x="127" y="126"/>
                  </a:lnTo>
                  <a:lnTo>
                    <a:pt x="139"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0" name="Freeform 43">
              <a:extLst>
                <a:ext uri="{FF2B5EF4-FFF2-40B4-BE49-F238E27FC236}">
                  <a16:creationId xmlns:a16="http://schemas.microsoft.com/office/drawing/2014/main" id="{466CB4DF-13B8-4DD3-82B4-E26D5AF39E19}"/>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89C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 name="Freeform 44">
              <a:extLst>
                <a:ext uri="{FF2B5EF4-FFF2-40B4-BE49-F238E27FC236}">
                  <a16:creationId xmlns:a16="http://schemas.microsoft.com/office/drawing/2014/main" id="{8E9D3A19-B827-4398-A5B7-85FD839C8728}"/>
                </a:ext>
              </a:extLst>
            </p:cNvPr>
            <p:cNvSpPr>
              <a:spLocks/>
            </p:cNvSpPr>
            <p:nvPr userDrawn="1"/>
          </p:nvSpPr>
          <p:spPr bwMode="auto">
            <a:xfrm>
              <a:off x="238353"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2" name="Freeform 45">
              <a:extLst>
                <a:ext uri="{FF2B5EF4-FFF2-40B4-BE49-F238E27FC236}">
                  <a16:creationId xmlns:a16="http://schemas.microsoft.com/office/drawing/2014/main" id="{4F346A9B-E564-49B5-AF2D-EDF25825D556}"/>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3968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 name="Freeform 46">
              <a:extLst>
                <a:ext uri="{FF2B5EF4-FFF2-40B4-BE49-F238E27FC236}">
                  <a16:creationId xmlns:a16="http://schemas.microsoft.com/office/drawing/2014/main" id="{6E42DD8B-7529-4D33-8C7E-B292C715FD49}"/>
                </a:ext>
              </a:extLst>
            </p:cNvPr>
            <p:cNvSpPr>
              <a:spLocks/>
            </p:cNvSpPr>
            <p:nvPr userDrawn="1"/>
          </p:nvSpPr>
          <p:spPr bwMode="auto">
            <a:xfrm>
              <a:off x="357776"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4" name="Freeform 47">
              <a:extLst>
                <a:ext uri="{FF2B5EF4-FFF2-40B4-BE49-F238E27FC236}">
                  <a16:creationId xmlns:a16="http://schemas.microsoft.com/office/drawing/2014/main" id="{616CEAAB-FBF8-4C33-8695-0ADF90D18F0E}"/>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close/>
                </a:path>
              </a:pathLst>
            </a:custGeom>
            <a:solidFill>
              <a:srgbClr val="92D0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5" name="Freeform 48">
              <a:extLst>
                <a:ext uri="{FF2B5EF4-FFF2-40B4-BE49-F238E27FC236}">
                  <a16:creationId xmlns:a16="http://schemas.microsoft.com/office/drawing/2014/main" id="{9119C02E-1323-480B-9201-F9AE1BF76B41}"/>
                </a:ext>
              </a:extLst>
            </p:cNvPr>
            <p:cNvSpPr>
              <a:spLocks/>
            </p:cNvSpPr>
            <p:nvPr userDrawn="1"/>
          </p:nvSpPr>
          <p:spPr bwMode="auto">
            <a:xfrm>
              <a:off x="956227"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5 w 179"/>
                <a:gd name="T11" fmla="*/ 142 h 179"/>
                <a:gd name="T12" fmla="*/ 172 w 179"/>
                <a:gd name="T13" fmla="*/ 125 h 179"/>
                <a:gd name="T14" fmla="*/ 166 w 179"/>
                <a:gd name="T15" fmla="*/ 109 h 179"/>
                <a:gd name="T16" fmla="*/ 157 w 179"/>
                <a:gd name="T17" fmla="*/ 93 h 179"/>
                <a:gd name="T18" fmla="*/ 148 w 179"/>
                <a:gd name="T19" fmla="*/ 79 h 179"/>
                <a:gd name="T20" fmla="*/ 139 w 179"/>
                <a:gd name="T21" fmla="*/ 65 h 179"/>
                <a:gd name="T22" fmla="*/ 127 w 179"/>
                <a:gd name="T23" fmla="*/ 52 h 179"/>
                <a:gd name="T24" fmla="*/ 114 w 179"/>
                <a:gd name="T25" fmla="*/ 39 h 179"/>
                <a:gd name="T26" fmla="*/ 100 w 179"/>
                <a:gd name="T27" fmla="*/ 30 h 179"/>
                <a:gd name="T28" fmla="*/ 86 w 179"/>
                <a:gd name="T29" fmla="*/ 22 h 179"/>
                <a:gd name="T30" fmla="*/ 69 w 179"/>
                <a:gd name="T31" fmla="*/ 13 h 179"/>
                <a:gd name="T32" fmla="*/ 53 w 179"/>
                <a:gd name="T33" fmla="*/ 7 h 179"/>
                <a:gd name="T34" fmla="*/ 37 w 179"/>
                <a:gd name="T35" fmla="*/ 4 h 179"/>
                <a:gd name="T36" fmla="*/ 19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5" y="142"/>
                  </a:lnTo>
                  <a:lnTo>
                    <a:pt x="172" y="125"/>
                  </a:lnTo>
                  <a:lnTo>
                    <a:pt x="166" y="109"/>
                  </a:lnTo>
                  <a:lnTo>
                    <a:pt x="157" y="93"/>
                  </a:lnTo>
                  <a:lnTo>
                    <a:pt x="148" y="79"/>
                  </a:lnTo>
                  <a:lnTo>
                    <a:pt x="139" y="65"/>
                  </a:lnTo>
                  <a:lnTo>
                    <a:pt x="127" y="52"/>
                  </a:lnTo>
                  <a:lnTo>
                    <a:pt x="114" y="39"/>
                  </a:lnTo>
                  <a:lnTo>
                    <a:pt x="100" y="30"/>
                  </a:lnTo>
                  <a:lnTo>
                    <a:pt x="86" y="22"/>
                  </a:lnTo>
                  <a:lnTo>
                    <a:pt x="69" y="13"/>
                  </a:lnTo>
                  <a:lnTo>
                    <a:pt x="53" y="7"/>
                  </a:lnTo>
                  <a:lnTo>
                    <a:pt x="37" y="4"/>
                  </a:lnTo>
                  <a:lnTo>
                    <a:pt x="19"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6" name="Freeform 49">
              <a:extLst>
                <a:ext uri="{FF2B5EF4-FFF2-40B4-BE49-F238E27FC236}">
                  <a16:creationId xmlns:a16="http://schemas.microsoft.com/office/drawing/2014/main" id="{F3075D17-9D91-4C18-BCF9-062FA9C64B1D}"/>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close/>
                </a:path>
              </a:pathLst>
            </a:custGeom>
            <a:solidFill>
              <a:srgbClr val="1984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7" name="Freeform 50">
              <a:extLst>
                <a:ext uri="{FF2B5EF4-FFF2-40B4-BE49-F238E27FC236}">
                  <a16:creationId xmlns:a16="http://schemas.microsoft.com/office/drawing/2014/main" id="{BEE9F2DB-ECD4-4252-A8FC-BEEA89023139}"/>
                </a:ext>
              </a:extLst>
            </p:cNvPr>
            <p:cNvSpPr>
              <a:spLocks/>
            </p:cNvSpPr>
            <p:nvPr userDrawn="1"/>
          </p:nvSpPr>
          <p:spPr bwMode="auto">
            <a:xfrm>
              <a:off x="1075650"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4" y="52"/>
                  </a:lnTo>
                  <a:lnTo>
                    <a:pt x="41" y="65"/>
                  </a:lnTo>
                  <a:lnTo>
                    <a:pt x="32" y="79"/>
                  </a:lnTo>
                  <a:lnTo>
                    <a:pt x="23" y="93"/>
                  </a:lnTo>
                  <a:lnTo>
                    <a:pt x="14" y="109"/>
                  </a:lnTo>
                  <a:lnTo>
                    <a:pt x="9" y="125"/>
                  </a:lnTo>
                  <a:lnTo>
                    <a:pt x="3"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8" name="Freeform 51">
              <a:extLst>
                <a:ext uri="{FF2B5EF4-FFF2-40B4-BE49-F238E27FC236}">
                  <a16:creationId xmlns:a16="http://schemas.microsoft.com/office/drawing/2014/main" id="{62C01DEA-1C1B-41B3-AFFF-1E80579BC637}"/>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close/>
                </a:path>
              </a:pathLst>
            </a:custGeom>
            <a:solidFill>
              <a:srgbClr val="C9E4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9" name="Freeform 52">
              <a:extLst>
                <a:ext uri="{FF2B5EF4-FFF2-40B4-BE49-F238E27FC236}">
                  <a16:creationId xmlns:a16="http://schemas.microsoft.com/office/drawing/2014/main" id="{DDE70133-117B-458B-AA2F-D41133249714}"/>
                </a:ext>
              </a:extLst>
            </p:cNvPr>
            <p:cNvSpPr>
              <a:spLocks/>
            </p:cNvSpPr>
            <p:nvPr userDrawn="1"/>
          </p:nvSpPr>
          <p:spPr bwMode="auto">
            <a:xfrm>
              <a:off x="1433920" y="161388"/>
              <a:ext cx="120090" cy="119424"/>
            </a:xfrm>
            <a:custGeom>
              <a:avLst/>
              <a:gdLst>
                <a:gd name="T0" fmla="*/ 0 w 180"/>
                <a:gd name="T1" fmla="*/ 0 h 179"/>
                <a:gd name="T2" fmla="*/ 0 w 180"/>
                <a:gd name="T3" fmla="*/ 179 h 179"/>
                <a:gd name="T4" fmla="*/ 180 w 180"/>
                <a:gd name="T5" fmla="*/ 179 h 179"/>
                <a:gd name="T6" fmla="*/ 180 w 180"/>
                <a:gd name="T7" fmla="*/ 179 h 179"/>
                <a:gd name="T8" fmla="*/ 180 w 180"/>
                <a:gd name="T9" fmla="*/ 159 h 179"/>
                <a:gd name="T10" fmla="*/ 176 w 180"/>
                <a:gd name="T11" fmla="*/ 142 h 179"/>
                <a:gd name="T12" fmla="*/ 172 w 180"/>
                <a:gd name="T13" fmla="*/ 125 h 179"/>
                <a:gd name="T14" fmla="*/ 167 w 180"/>
                <a:gd name="T15" fmla="*/ 109 h 179"/>
                <a:gd name="T16" fmla="*/ 158 w 180"/>
                <a:gd name="T17" fmla="*/ 93 h 179"/>
                <a:gd name="T18" fmla="*/ 149 w 180"/>
                <a:gd name="T19" fmla="*/ 79 h 179"/>
                <a:gd name="T20" fmla="*/ 140 w 180"/>
                <a:gd name="T21" fmla="*/ 65 h 179"/>
                <a:gd name="T22" fmla="*/ 128 w 180"/>
                <a:gd name="T23" fmla="*/ 52 h 179"/>
                <a:gd name="T24" fmla="*/ 115 w 180"/>
                <a:gd name="T25" fmla="*/ 39 h 179"/>
                <a:gd name="T26" fmla="*/ 101 w 180"/>
                <a:gd name="T27" fmla="*/ 30 h 179"/>
                <a:gd name="T28" fmla="*/ 86 w 180"/>
                <a:gd name="T29" fmla="*/ 22 h 179"/>
                <a:gd name="T30" fmla="*/ 70 w 180"/>
                <a:gd name="T31" fmla="*/ 13 h 179"/>
                <a:gd name="T32" fmla="*/ 54 w 180"/>
                <a:gd name="T33" fmla="*/ 7 h 179"/>
                <a:gd name="T34" fmla="*/ 38 w 180"/>
                <a:gd name="T35" fmla="*/ 4 h 179"/>
                <a:gd name="T36" fmla="*/ 20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59"/>
                  </a:lnTo>
                  <a:lnTo>
                    <a:pt x="176" y="142"/>
                  </a:lnTo>
                  <a:lnTo>
                    <a:pt x="172" y="125"/>
                  </a:lnTo>
                  <a:lnTo>
                    <a:pt x="167" y="109"/>
                  </a:lnTo>
                  <a:lnTo>
                    <a:pt x="158" y="93"/>
                  </a:lnTo>
                  <a:lnTo>
                    <a:pt x="149" y="79"/>
                  </a:lnTo>
                  <a:lnTo>
                    <a:pt x="140" y="65"/>
                  </a:lnTo>
                  <a:lnTo>
                    <a:pt x="128"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0" name="Freeform 53">
              <a:extLst>
                <a:ext uri="{FF2B5EF4-FFF2-40B4-BE49-F238E27FC236}">
                  <a16:creationId xmlns:a16="http://schemas.microsoft.com/office/drawing/2014/main" id="{E6731E9C-6769-4F98-B3EC-29A49AD0C31B}"/>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close/>
                </a:path>
              </a:pathLst>
            </a:custGeom>
            <a:solidFill>
              <a:srgbClr val="2A84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1" name="Freeform 54">
              <a:extLst>
                <a:ext uri="{FF2B5EF4-FFF2-40B4-BE49-F238E27FC236}">
                  <a16:creationId xmlns:a16="http://schemas.microsoft.com/office/drawing/2014/main" id="{C436B05C-4B50-4D7A-9200-F052602F40C2}"/>
                </a:ext>
              </a:extLst>
            </p:cNvPr>
            <p:cNvSpPr>
              <a:spLocks/>
            </p:cNvSpPr>
            <p:nvPr userDrawn="1"/>
          </p:nvSpPr>
          <p:spPr bwMode="auto">
            <a:xfrm>
              <a:off x="1554011"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0 w 179"/>
                <a:gd name="T15" fmla="*/ 30 h 179"/>
                <a:gd name="T16" fmla="*/ 66 w 179"/>
                <a:gd name="T17" fmla="*/ 39 h 179"/>
                <a:gd name="T18" fmla="*/ 53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3 w 179"/>
                <a:gd name="T31" fmla="*/ 142 h 179"/>
                <a:gd name="T32" fmla="*/ 1 w 179"/>
                <a:gd name="T33" fmla="*/ 159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9" y="125"/>
                  </a:lnTo>
                  <a:lnTo>
                    <a:pt x="3" y="142"/>
                  </a:lnTo>
                  <a:lnTo>
                    <a:pt x="1" y="15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2" name="Freeform 55">
              <a:extLst>
                <a:ext uri="{FF2B5EF4-FFF2-40B4-BE49-F238E27FC236}">
                  <a16:creationId xmlns:a16="http://schemas.microsoft.com/office/drawing/2014/main" id="{75F0D405-72F2-421E-B745-5C1DA71DCCFD}"/>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close/>
                </a:path>
              </a:pathLst>
            </a:custGeom>
            <a:solidFill>
              <a:srgbClr val="118F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3" name="Freeform 56">
              <a:extLst>
                <a:ext uri="{FF2B5EF4-FFF2-40B4-BE49-F238E27FC236}">
                  <a16:creationId xmlns:a16="http://schemas.microsoft.com/office/drawing/2014/main" id="{723D5664-81FB-44E7-8418-C20F693AAD1B}"/>
                </a:ext>
              </a:extLst>
            </p:cNvPr>
            <p:cNvSpPr>
              <a:spLocks/>
            </p:cNvSpPr>
            <p:nvPr userDrawn="1"/>
          </p:nvSpPr>
          <p:spPr bwMode="auto">
            <a:xfrm>
              <a:off x="1792857" y="161388"/>
              <a:ext cx="239514" cy="238847"/>
            </a:xfrm>
            <a:custGeom>
              <a:avLst/>
              <a:gdLst>
                <a:gd name="T0" fmla="*/ 179 w 359"/>
                <a:gd name="T1" fmla="*/ 0 h 358"/>
                <a:gd name="T2" fmla="*/ 179 w 359"/>
                <a:gd name="T3" fmla="*/ 0 h 358"/>
                <a:gd name="T4" fmla="*/ 161 w 359"/>
                <a:gd name="T5" fmla="*/ 0 h 358"/>
                <a:gd name="T6" fmla="*/ 143 w 359"/>
                <a:gd name="T7" fmla="*/ 4 h 358"/>
                <a:gd name="T8" fmla="*/ 127 w 359"/>
                <a:gd name="T9" fmla="*/ 7 h 358"/>
                <a:gd name="T10" fmla="*/ 111 w 359"/>
                <a:gd name="T11" fmla="*/ 13 h 358"/>
                <a:gd name="T12" fmla="*/ 95 w 359"/>
                <a:gd name="T13" fmla="*/ 22 h 358"/>
                <a:gd name="T14" fmla="*/ 81 w 359"/>
                <a:gd name="T15" fmla="*/ 30 h 358"/>
                <a:gd name="T16" fmla="*/ 66 w 359"/>
                <a:gd name="T17" fmla="*/ 39 h 358"/>
                <a:gd name="T18" fmla="*/ 54 w 359"/>
                <a:gd name="T19" fmla="*/ 52 h 358"/>
                <a:gd name="T20" fmla="*/ 41 w 359"/>
                <a:gd name="T21" fmla="*/ 65 h 358"/>
                <a:gd name="T22" fmla="*/ 32 w 359"/>
                <a:gd name="T23" fmla="*/ 79 h 358"/>
                <a:gd name="T24" fmla="*/ 23 w 359"/>
                <a:gd name="T25" fmla="*/ 93 h 358"/>
                <a:gd name="T26" fmla="*/ 14 w 359"/>
                <a:gd name="T27" fmla="*/ 109 h 358"/>
                <a:gd name="T28" fmla="*/ 9 w 359"/>
                <a:gd name="T29" fmla="*/ 125 h 358"/>
                <a:gd name="T30" fmla="*/ 4 w 359"/>
                <a:gd name="T31" fmla="*/ 142 h 358"/>
                <a:gd name="T32" fmla="*/ 2 w 359"/>
                <a:gd name="T33" fmla="*/ 159 h 358"/>
                <a:gd name="T34" fmla="*/ 0 w 359"/>
                <a:gd name="T35" fmla="*/ 179 h 358"/>
                <a:gd name="T36" fmla="*/ 0 w 359"/>
                <a:gd name="T37" fmla="*/ 179 h 358"/>
                <a:gd name="T38" fmla="*/ 2 w 359"/>
                <a:gd name="T39" fmla="*/ 197 h 358"/>
                <a:gd name="T40" fmla="*/ 4 w 359"/>
                <a:gd name="T41" fmla="*/ 215 h 358"/>
                <a:gd name="T42" fmla="*/ 9 w 359"/>
                <a:gd name="T43" fmla="*/ 231 h 358"/>
                <a:gd name="T44" fmla="*/ 14 w 359"/>
                <a:gd name="T45" fmla="*/ 249 h 358"/>
                <a:gd name="T46" fmla="*/ 23 w 359"/>
                <a:gd name="T47" fmla="*/ 263 h 358"/>
                <a:gd name="T48" fmla="*/ 32 w 359"/>
                <a:gd name="T49" fmla="*/ 280 h 358"/>
                <a:gd name="T50" fmla="*/ 41 w 359"/>
                <a:gd name="T51" fmla="*/ 292 h 358"/>
                <a:gd name="T52" fmla="*/ 54 w 359"/>
                <a:gd name="T53" fmla="*/ 305 h 358"/>
                <a:gd name="T54" fmla="*/ 66 w 359"/>
                <a:gd name="T55" fmla="*/ 317 h 358"/>
                <a:gd name="T56" fmla="*/ 81 w 359"/>
                <a:gd name="T57" fmla="*/ 328 h 358"/>
                <a:gd name="T58" fmla="*/ 95 w 359"/>
                <a:gd name="T59" fmla="*/ 337 h 358"/>
                <a:gd name="T60" fmla="*/ 111 w 359"/>
                <a:gd name="T61" fmla="*/ 344 h 358"/>
                <a:gd name="T62" fmla="*/ 127 w 359"/>
                <a:gd name="T63" fmla="*/ 349 h 358"/>
                <a:gd name="T64" fmla="*/ 143 w 359"/>
                <a:gd name="T65" fmla="*/ 355 h 358"/>
                <a:gd name="T66" fmla="*/ 161 w 359"/>
                <a:gd name="T67" fmla="*/ 357 h 358"/>
                <a:gd name="T68" fmla="*/ 179 w 359"/>
                <a:gd name="T69" fmla="*/ 358 h 358"/>
                <a:gd name="T70" fmla="*/ 179 w 359"/>
                <a:gd name="T71" fmla="*/ 179 h 358"/>
                <a:gd name="T72" fmla="*/ 359 w 359"/>
                <a:gd name="T73" fmla="*/ 179 h 358"/>
                <a:gd name="T74" fmla="*/ 359 w 359"/>
                <a:gd name="T75" fmla="*/ 179 h 358"/>
                <a:gd name="T76" fmla="*/ 359 w 359"/>
                <a:gd name="T77" fmla="*/ 159 h 358"/>
                <a:gd name="T78" fmla="*/ 355 w 359"/>
                <a:gd name="T79" fmla="*/ 142 h 358"/>
                <a:gd name="T80" fmla="*/ 351 w 359"/>
                <a:gd name="T81" fmla="*/ 125 h 358"/>
                <a:gd name="T82" fmla="*/ 346 w 359"/>
                <a:gd name="T83" fmla="*/ 109 h 358"/>
                <a:gd name="T84" fmla="*/ 337 w 359"/>
                <a:gd name="T85" fmla="*/ 93 h 358"/>
                <a:gd name="T86" fmla="*/ 328 w 359"/>
                <a:gd name="T87" fmla="*/ 79 h 358"/>
                <a:gd name="T88" fmla="*/ 319 w 359"/>
                <a:gd name="T89" fmla="*/ 65 h 358"/>
                <a:gd name="T90" fmla="*/ 307 w 359"/>
                <a:gd name="T91" fmla="*/ 52 h 358"/>
                <a:gd name="T92" fmla="*/ 294 w 359"/>
                <a:gd name="T93" fmla="*/ 39 h 358"/>
                <a:gd name="T94" fmla="*/ 280 w 359"/>
                <a:gd name="T95" fmla="*/ 30 h 358"/>
                <a:gd name="T96" fmla="*/ 265 w 359"/>
                <a:gd name="T97" fmla="*/ 22 h 358"/>
                <a:gd name="T98" fmla="*/ 249 w 359"/>
                <a:gd name="T99" fmla="*/ 13 h 358"/>
                <a:gd name="T100" fmla="*/ 233 w 359"/>
                <a:gd name="T101" fmla="*/ 7 h 358"/>
                <a:gd name="T102" fmla="*/ 217 w 359"/>
                <a:gd name="T103" fmla="*/ 4 h 358"/>
                <a:gd name="T104" fmla="*/ 199 w 359"/>
                <a:gd name="T105" fmla="*/ 0 h 358"/>
                <a:gd name="T106" fmla="*/ 179 w 359"/>
                <a:gd name="T10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9" h="358">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0" y="179"/>
                  </a:lnTo>
                  <a:lnTo>
                    <a:pt x="2" y="197"/>
                  </a:lnTo>
                  <a:lnTo>
                    <a:pt x="4" y="215"/>
                  </a:lnTo>
                  <a:lnTo>
                    <a:pt x="9" y="231"/>
                  </a:lnTo>
                  <a:lnTo>
                    <a:pt x="14" y="249"/>
                  </a:lnTo>
                  <a:lnTo>
                    <a:pt x="23" y="263"/>
                  </a:lnTo>
                  <a:lnTo>
                    <a:pt x="32" y="280"/>
                  </a:lnTo>
                  <a:lnTo>
                    <a:pt x="41" y="292"/>
                  </a:lnTo>
                  <a:lnTo>
                    <a:pt x="54" y="305"/>
                  </a:lnTo>
                  <a:lnTo>
                    <a:pt x="66" y="317"/>
                  </a:lnTo>
                  <a:lnTo>
                    <a:pt x="81" y="328"/>
                  </a:lnTo>
                  <a:lnTo>
                    <a:pt x="95" y="337"/>
                  </a:lnTo>
                  <a:lnTo>
                    <a:pt x="111" y="344"/>
                  </a:lnTo>
                  <a:lnTo>
                    <a:pt x="127" y="349"/>
                  </a:lnTo>
                  <a:lnTo>
                    <a:pt x="143" y="355"/>
                  </a:lnTo>
                  <a:lnTo>
                    <a:pt x="161" y="357"/>
                  </a:lnTo>
                  <a:lnTo>
                    <a:pt x="179" y="358"/>
                  </a:lnTo>
                  <a:lnTo>
                    <a:pt x="179" y="179"/>
                  </a:lnTo>
                  <a:lnTo>
                    <a:pt x="359" y="179"/>
                  </a:lnTo>
                  <a:lnTo>
                    <a:pt x="359" y="179"/>
                  </a:lnTo>
                  <a:lnTo>
                    <a:pt x="359" y="159"/>
                  </a:lnTo>
                  <a:lnTo>
                    <a:pt x="355" y="142"/>
                  </a:lnTo>
                  <a:lnTo>
                    <a:pt x="351" y="125"/>
                  </a:lnTo>
                  <a:lnTo>
                    <a:pt x="346" y="109"/>
                  </a:lnTo>
                  <a:lnTo>
                    <a:pt x="337" y="93"/>
                  </a:lnTo>
                  <a:lnTo>
                    <a:pt x="328" y="79"/>
                  </a:lnTo>
                  <a:lnTo>
                    <a:pt x="319" y="65"/>
                  </a:lnTo>
                  <a:lnTo>
                    <a:pt x="307" y="52"/>
                  </a:lnTo>
                  <a:lnTo>
                    <a:pt x="294" y="39"/>
                  </a:lnTo>
                  <a:lnTo>
                    <a:pt x="280" y="30"/>
                  </a:lnTo>
                  <a:lnTo>
                    <a:pt x="265" y="22"/>
                  </a:lnTo>
                  <a:lnTo>
                    <a:pt x="249" y="13"/>
                  </a:lnTo>
                  <a:lnTo>
                    <a:pt x="233" y="7"/>
                  </a:lnTo>
                  <a:lnTo>
                    <a:pt x="217" y="4"/>
                  </a:lnTo>
                  <a:lnTo>
                    <a:pt x="19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4" name="Freeform 57">
              <a:extLst>
                <a:ext uri="{FF2B5EF4-FFF2-40B4-BE49-F238E27FC236}">
                  <a16:creationId xmlns:a16="http://schemas.microsoft.com/office/drawing/2014/main" id="{1933CF10-AA96-4F3C-A65B-874EA5C50BCE}"/>
                </a:ext>
              </a:extLst>
            </p:cNvPr>
            <p:cNvSpPr>
              <a:spLocks noEditPoints="1"/>
            </p:cNvSpPr>
            <p:nvPr userDrawn="1"/>
          </p:nvSpPr>
          <p:spPr bwMode="auto">
            <a:xfrm>
              <a:off x="2032371" y="161388"/>
              <a:ext cx="238847" cy="238847"/>
            </a:xfrm>
            <a:custGeom>
              <a:avLst/>
              <a:gdLst>
                <a:gd name="T0" fmla="*/ 179 w 358"/>
                <a:gd name="T1" fmla="*/ 179 h 358"/>
                <a:gd name="T2" fmla="*/ 0 w 358"/>
                <a:gd name="T3" fmla="*/ 179 h 358"/>
                <a:gd name="T4" fmla="*/ 3 w 358"/>
                <a:gd name="T5" fmla="*/ 215 h 358"/>
                <a:gd name="T6" fmla="*/ 14 w 358"/>
                <a:gd name="T7" fmla="*/ 249 h 358"/>
                <a:gd name="T8" fmla="*/ 32 w 358"/>
                <a:gd name="T9" fmla="*/ 280 h 358"/>
                <a:gd name="T10" fmla="*/ 53 w 358"/>
                <a:gd name="T11" fmla="*/ 305 h 358"/>
                <a:gd name="T12" fmla="*/ 80 w 358"/>
                <a:gd name="T13" fmla="*/ 328 h 358"/>
                <a:gd name="T14" fmla="*/ 111 w 358"/>
                <a:gd name="T15" fmla="*/ 344 h 358"/>
                <a:gd name="T16" fmla="*/ 143 w 358"/>
                <a:gd name="T17" fmla="*/ 355 h 358"/>
                <a:gd name="T18" fmla="*/ 179 w 358"/>
                <a:gd name="T19" fmla="*/ 358 h 358"/>
                <a:gd name="T20" fmla="*/ 179 w 358"/>
                <a:gd name="T21" fmla="*/ 0 h 358"/>
                <a:gd name="T22" fmla="*/ 161 w 358"/>
                <a:gd name="T23" fmla="*/ 0 h 358"/>
                <a:gd name="T24" fmla="*/ 127 w 358"/>
                <a:gd name="T25" fmla="*/ 7 h 358"/>
                <a:gd name="T26" fmla="*/ 95 w 358"/>
                <a:gd name="T27" fmla="*/ 22 h 358"/>
                <a:gd name="T28" fmla="*/ 66 w 358"/>
                <a:gd name="T29" fmla="*/ 39 h 358"/>
                <a:gd name="T30" fmla="*/ 41 w 358"/>
                <a:gd name="T31" fmla="*/ 65 h 358"/>
                <a:gd name="T32" fmla="*/ 23 w 358"/>
                <a:gd name="T33" fmla="*/ 93 h 358"/>
                <a:gd name="T34" fmla="*/ 8 w 358"/>
                <a:gd name="T35" fmla="*/ 125 h 358"/>
                <a:gd name="T36" fmla="*/ 1 w 358"/>
                <a:gd name="T37" fmla="*/ 159 h 358"/>
                <a:gd name="T38" fmla="*/ 0 w 358"/>
                <a:gd name="T39" fmla="*/ 179 h 358"/>
                <a:gd name="T40" fmla="*/ 1 w 358"/>
                <a:gd name="T41" fmla="*/ 159 h 358"/>
                <a:gd name="T42" fmla="*/ 8 w 358"/>
                <a:gd name="T43" fmla="*/ 125 h 358"/>
                <a:gd name="T44" fmla="*/ 23 w 358"/>
                <a:gd name="T45" fmla="*/ 93 h 358"/>
                <a:gd name="T46" fmla="*/ 41 w 358"/>
                <a:gd name="T47" fmla="*/ 65 h 358"/>
                <a:gd name="T48" fmla="*/ 66 w 358"/>
                <a:gd name="T49" fmla="*/ 39 h 358"/>
                <a:gd name="T50" fmla="*/ 95 w 358"/>
                <a:gd name="T51" fmla="*/ 22 h 358"/>
                <a:gd name="T52" fmla="*/ 127 w 358"/>
                <a:gd name="T53" fmla="*/ 7 h 358"/>
                <a:gd name="T54" fmla="*/ 161 w 358"/>
                <a:gd name="T55" fmla="*/ 0 h 358"/>
                <a:gd name="T56" fmla="*/ 179 w 358"/>
                <a:gd name="T57" fmla="*/ 0 h 358"/>
                <a:gd name="T58" fmla="*/ 216 w 358"/>
                <a:gd name="T59" fmla="*/ 4 h 358"/>
                <a:gd name="T60" fmla="*/ 249 w 358"/>
                <a:gd name="T61" fmla="*/ 13 h 358"/>
                <a:gd name="T62" fmla="*/ 279 w 358"/>
                <a:gd name="T63" fmla="*/ 30 h 358"/>
                <a:gd name="T64" fmla="*/ 306 w 358"/>
                <a:gd name="T65" fmla="*/ 52 h 358"/>
                <a:gd name="T66" fmla="*/ 327 w 358"/>
                <a:gd name="T67" fmla="*/ 79 h 358"/>
                <a:gd name="T68" fmla="*/ 345 w 358"/>
                <a:gd name="T69" fmla="*/ 109 h 358"/>
                <a:gd name="T70" fmla="*/ 354 w 358"/>
                <a:gd name="T71" fmla="*/ 142 h 358"/>
                <a:gd name="T72" fmla="*/ 358 w 358"/>
                <a:gd name="T73" fmla="*/ 179 h 358"/>
                <a:gd name="T74" fmla="*/ 358 w 358"/>
                <a:gd name="T75" fmla="*/ 179 h 358"/>
                <a:gd name="T76" fmla="*/ 358 w 358"/>
                <a:gd name="T77" fmla="*/ 179 h 358"/>
                <a:gd name="T78" fmla="*/ 354 w 358"/>
                <a:gd name="T79" fmla="*/ 142 h 358"/>
                <a:gd name="T80" fmla="*/ 345 w 358"/>
                <a:gd name="T81" fmla="*/ 109 h 358"/>
                <a:gd name="T82" fmla="*/ 327 w 358"/>
                <a:gd name="T83" fmla="*/ 79 h 358"/>
                <a:gd name="T84" fmla="*/ 306 w 358"/>
                <a:gd name="T85" fmla="*/ 52 h 358"/>
                <a:gd name="T86" fmla="*/ 279 w 358"/>
                <a:gd name="T87" fmla="*/ 30 h 358"/>
                <a:gd name="T88" fmla="*/ 249 w 358"/>
                <a:gd name="T89" fmla="*/ 13 h 358"/>
                <a:gd name="T90" fmla="*/ 216 w 358"/>
                <a:gd name="T91" fmla="*/ 4 h 358"/>
                <a:gd name="T92" fmla="*/ 179 w 358"/>
                <a:gd name="T9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58" h="358">
                  <a:moveTo>
                    <a:pt x="179" y="179"/>
                  </a:moveTo>
                  <a:lnTo>
                    <a:pt x="179" y="179"/>
                  </a:lnTo>
                  <a:lnTo>
                    <a:pt x="0" y="179"/>
                  </a:lnTo>
                  <a:lnTo>
                    <a:pt x="0" y="179"/>
                  </a:lnTo>
                  <a:lnTo>
                    <a:pt x="1" y="197"/>
                  </a:lnTo>
                  <a:lnTo>
                    <a:pt x="3" y="215"/>
                  </a:lnTo>
                  <a:lnTo>
                    <a:pt x="8" y="231"/>
                  </a:lnTo>
                  <a:lnTo>
                    <a:pt x="14" y="249"/>
                  </a:lnTo>
                  <a:lnTo>
                    <a:pt x="23" y="263"/>
                  </a:lnTo>
                  <a:lnTo>
                    <a:pt x="32" y="280"/>
                  </a:lnTo>
                  <a:lnTo>
                    <a:pt x="41" y="292"/>
                  </a:lnTo>
                  <a:lnTo>
                    <a:pt x="53" y="305"/>
                  </a:lnTo>
                  <a:lnTo>
                    <a:pt x="66" y="317"/>
                  </a:lnTo>
                  <a:lnTo>
                    <a:pt x="80" y="328"/>
                  </a:lnTo>
                  <a:lnTo>
                    <a:pt x="95" y="337"/>
                  </a:lnTo>
                  <a:lnTo>
                    <a:pt x="111" y="344"/>
                  </a:lnTo>
                  <a:lnTo>
                    <a:pt x="127" y="349"/>
                  </a:lnTo>
                  <a:lnTo>
                    <a:pt x="143" y="355"/>
                  </a:lnTo>
                  <a:lnTo>
                    <a:pt x="161" y="357"/>
                  </a:lnTo>
                  <a:lnTo>
                    <a:pt x="179" y="358"/>
                  </a:lnTo>
                  <a:lnTo>
                    <a:pt x="179" y="179"/>
                  </a:lnTo>
                  <a:close/>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5525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5" name="Freeform 58">
              <a:extLst>
                <a:ext uri="{FF2B5EF4-FFF2-40B4-BE49-F238E27FC236}">
                  <a16:creationId xmlns:a16="http://schemas.microsoft.com/office/drawing/2014/main" id="{4B6F976D-55B4-4343-8DAB-5015A479D10D}"/>
                </a:ext>
              </a:extLst>
            </p:cNvPr>
            <p:cNvSpPr>
              <a:spLocks/>
            </p:cNvSpPr>
            <p:nvPr userDrawn="1"/>
          </p:nvSpPr>
          <p:spPr bwMode="auto">
            <a:xfrm>
              <a:off x="2032371" y="280812"/>
              <a:ext cx="119424" cy="119424"/>
            </a:xfrm>
            <a:custGeom>
              <a:avLst/>
              <a:gdLst>
                <a:gd name="T0" fmla="*/ 179 w 179"/>
                <a:gd name="T1" fmla="*/ 0 h 179"/>
                <a:gd name="T2" fmla="*/ 179 w 179"/>
                <a:gd name="T3" fmla="*/ 0 h 179"/>
                <a:gd name="T4" fmla="*/ 0 w 179"/>
                <a:gd name="T5" fmla="*/ 0 h 179"/>
                <a:gd name="T6" fmla="*/ 0 w 179"/>
                <a:gd name="T7" fmla="*/ 0 h 179"/>
                <a:gd name="T8" fmla="*/ 1 w 179"/>
                <a:gd name="T9" fmla="*/ 18 h 179"/>
                <a:gd name="T10" fmla="*/ 3 w 179"/>
                <a:gd name="T11" fmla="*/ 36 h 179"/>
                <a:gd name="T12" fmla="*/ 8 w 179"/>
                <a:gd name="T13" fmla="*/ 52 h 179"/>
                <a:gd name="T14" fmla="*/ 14 w 179"/>
                <a:gd name="T15" fmla="*/ 70 h 179"/>
                <a:gd name="T16" fmla="*/ 23 w 179"/>
                <a:gd name="T17" fmla="*/ 84 h 179"/>
                <a:gd name="T18" fmla="*/ 32 w 179"/>
                <a:gd name="T19" fmla="*/ 101 h 179"/>
                <a:gd name="T20" fmla="*/ 41 w 179"/>
                <a:gd name="T21" fmla="*/ 113 h 179"/>
                <a:gd name="T22" fmla="*/ 53 w 179"/>
                <a:gd name="T23" fmla="*/ 126 h 179"/>
                <a:gd name="T24" fmla="*/ 66 w 179"/>
                <a:gd name="T25" fmla="*/ 138 h 179"/>
                <a:gd name="T26" fmla="*/ 80 w 179"/>
                <a:gd name="T27" fmla="*/ 149 h 179"/>
                <a:gd name="T28" fmla="*/ 95 w 179"/>
                <a:gd name="T29" fmla="*/ 158 h 179"/>
                <a:gd name="T30" fmla="*/ 111 w 179"/>
                <a:gd name="T31" fmla="*/ 165 h 179"/>
                <a:gd name="T32" fmla="*/ 127 w 179"/>
                <a:gd name="T33" fmla="*/ 170 h 179"/>
                <a:gd name="T34" fmla="*/ 143 w 179"/>
                <a:gd name="T35" fmla="*/ 176 h 179"/>
                <a:gd name="T36" fmla="*/ 161 w 179"/>
                <a:gd name="T37" fmla="*/ 178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1" y="18"/>
                  </a:lnTo>
                  <a:lnTo>
                    <a:pt x="3" y="36"/>
                  </a:lnTo>
                  <a:lnTo>
                    <a:pt x="8" y="52"/>
                  </a:lnTo>
                  <a:lnTo>
                    <a:pt x="14" y="70"/>
                  </a:lnTo>
                  <a:lnTo>
                    <a:pt x="23" y="84"/>
                  </a:lnTo>
                  <a:lnTo>
                    <a:pt x="32" y="101"/>
                  </a:lnTo>
                  <a:lnTo>
                    <a:pt x="41" y="113"/>
                  </a:lnTo>
                  <a:lnTo>
                    <a:pt x="53" y="126"/>
                  </a:lnTo>
                  <a:lnTo>
                    <a:pt x="66" y="138"/>
                  </a:lnTo>
                  <a:lnTo>
                    <a:pt x="80" y="149"/>
                  </a:lnTo>
                  <a:lnTo>
                    <a:pt x="95" y="158"/>
                  </a:lnTo>
                  <a:lnTo>
                    <a:pt x="111" y="165"/>
                  </a:lnTo>
                  <a:lnTo>
                    <a:pt x="127" y="170"/>
                  </a:lnTo>
                  <a:lnTo>
                    <a:pt x="143" y="176"/>
                  </a:lnTo>
                  <a:lnTo>
                    <a:pt x="161" y="178"/>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6" name="Freeform 59">
              <a:extLst>
                <a:ext uri="{FF2B5EF4-FFF2-40B4-BE49-F238E27FC236}">
                  <a16:creationId xmlns:a16="http://schemas.microsoft.com/office/drawing/2014/main" id="{0E1E37B0-FF59-4891-B430-398BFC1E4A47}"/>
                </a:ext>
              </a:extLst>
            </p:cNvPr>
            <p:cNvSpPr>
              <a:spLocks/>
            </p:cNvSpPr>
            <p:nvPr userDrawn="1"/>
          </p:nvSpPr>
          <p:spPr bwMode="auto">
            <a:xfrm>
              <a:off x="2032371" y="161388"/>
              <a:ext cx="238847" cy="119424"/>
            </a:xfrm>
            <a:custGeom>
              <a:avLst/>
              <a:gdLst>
                <a:gd name="T0" fmla="*/ 179 w 358"/>
                <a:gd name="T1" fmla="*/ 0 h 179"/>
                <a:gd name="T2" fmla="*/ 143 w 358"/>
                <a:gd name="T3" fmla="*/ 4 h 179"/>
                <a:gd name="T4" fmla="*/ 111 w 358"/>
                <a:gd name="T5" fmla="*/ 13 h 179"/>
                <a:gd name="T6" fmla="*/ 80 w 358"/>
                <a:gd name="T7" fmla="*/ 30 h 179"/>
                <a:gd name="T8" fmla="*/ 53 w 358"/>
                <a:gd name="T9" fmla="*/ 52 h 179"/>
                <a:gd name="T10" fmla="*/ 32 w 358"/>
                <a:gd name="T11" fmla="*/ 79 h 179"/>
                <a:gd name="T12" fmla="*/ 14 w 358"/>
                <a:gd name="T13" fmla="*/ 109 h 179"/>
                <a:gd name="T14" fmla="*/ 3 w 358"/>
                <a:gd name="T15" fmla="*/ 142 h 179"/>
                <a:gd name="T16" fmla="*/ 0 w 358"/>
                <a:gd name="T17" fmla="*/ 179 h 179"/>
                <a:gd name="T18" fmla="*/ 0 w 358"/>
                <a:gd name="T19" fmla="*/ 179 h 179"/>
                <a:gd name="T20" fmla="*/ 3 w 358"/>
                <a:gd name="T21" fmla="*/ 142 h 179"/>
                <a:gd name="T22" fmla="*/ 14 w 358"/>
                <a:gd name="T23" fmla="*/ 109 h 179"/>
                <a:gd name="T24" fmla="*/ 32 w 358"/>
                <a:gd name="T25" fmla="*/ 79 h 179"/>
                <a:gd name="T26" fmla="*/ 53 w 358"/>
                <a:gd name="T27" fmla="*/ 52 h 179"/>
                <a:gd name="T28" fmla="*/ 80 w 358"/>
                <a:gd name="T29" fmla="*/ 30 h 179"/>
                <a:gd name="T30" fmla="*/ 111 w 358"/>
                <a:gd name="T31" fmla="*/ 13 h 179"/>
                <a:gd name="T32" fmla="*/ 143 w 358"/>
                <a:gd name="T33" fmla="*/ 4 h 179"/>
                <a:gd name="T34" fmla="*/ 179 w 358"/>
                <a:gd name="T35" fmla="*/ 0 h 179"/>
                <a:gd name="T36" fmla="*/ 198 w 358"/>
                <a:gd name="T37" fmla="*/ 0 h 179"/>
                <a:gd name="T38" fmla="*/ 233 w 358"/>
                <a:gd name="T39" fmla="*/ 7 h 179"/>
                <a:gd name="T40" fmla="*/ 265 w 358"/>
                <a:gd name="T41" fmla="*/ 22 h 179"/>
                <a:gd name="T42" fmla="*/ 293 w 358"/>
                <a:gd name="T43" fmla="*/ 39 h 179"/>
                <a:gd name="T44" fmla="*/ 319 w 358"/>
                <a:gd name="T45" fmla="*/ 65 h 179"/>
                <a:gd name="T46" fmla="*/ 336 w 358"/>
                <a:gd name="T47" fmla="*/ 93 h 179"/>
                <a:gd name="T48" fmla="*/ 351 w 358"/>
                <a:gd name="T49" fmla="*/ 125 h 179"/>
                <a:gd name="T50" fmla="*/ 358 w 358"/>
                <a:gd name="T51" fmla="*/ 159 h 179"/>
                <a:gd name="T52" fmla="*/ 358 w 358"/>
                <a:gd name="T53" fmla="*/ 179 h 179"/>
                <a:gd name="T54" fmla="*/ 358 w 358"/>
                <a:gd name="T55" fmla="*/ 179 h 179"/>
                <a:gd name="T56" fmla="*/ 358 w 358"/>
                <a:gd name="T57" fmla="*/ 159 h 179"/>
                <a:gd name="T58" fmla="*/ 351 w 358"/>
                <a:gd name="T59" fmla="*/ 125 h 179"/>
                <a:gd name="T60" fmla="*/ 336 w 358"/>
                <a:gd name="T61" fmla="*/ 93 h 179"/>
                <a:gd name="T62" fmla="*/ 319 w 358"/>
                <a:gd name="T63" fmla="*/ 65 h 179"/>
                <a:gd name="T64" fmla="*/ 293 w 358"/>
                <a:gd name="T65" fmla="*/ 39 h 179"/>
                <a:gd name="T66" fmla="*/ 265 w 358"/>
                <a:gd name="T67" fmla="*/ 22 h 179"/>
                <a:gd name="T68" fmla="*/ 233 w 358"/>
                <a:gd name="T69" fmla="*/ 7 h 179"/>
                <a:gd name="T70" fmla="*/ 198 w 358"/>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0" y="179"/>
                  </a:lnTo>
                  <a:lnTo>
                    <a:pt x="1" y="159"/>
                  </a:lnTo>
                  <a:lnTo>
                    <a:pt x="3" y="142"/>
                  </a:lnTo>
                  <a:lnTo>
                    <a:pt x="8" y="125"/>
                  </a:lnTo>
                  <a:lnTo>
                    <a:pt x="14" y="109"/>
                  </a:lnTo>
                  <a:lnTo>
                    <a:pt x="23" y="93"/>
                  </a:lnTo>
                  <a:lnTo>
                    <a:pt x="32" y="79"/>
                  </a:lnTo>
                  <a:lnTo>
                    <a:pt x="41" y="65"/>
                  </a:lnTo>
                  <a:lnTo>
                    <a:pt x="53" y="52"/>
                  </a:lnTo>
                  <a:lnTo>
                    <a:pt x="66" y="39"/>
                  </a:lnTo>
                  <a:lnTo>
                    <a:pt x="80" y="30"/>
                  </a:lnTo>
                  <a:lnTo>
                    <a:pt x="95" y="22"/>
                  </a:lnTo>
                  <a:lnTo>
                    <a:pt x="111" y="13"/>
                  </a:lnTo>
                  <a:lnTo>
                    <a:pt x="127" y="7"/>
                  </a:lnTo>
                  <a:lnTo>
                    <a:pt x="143" y="4"/>
                  </a:lnTo>
                  <a:lnTo>
                    <a:pt x="161" y="0"/>
                  </a:lnTo>
                  <a:lnTo>
                    <a:pt x="179" y="0"/>
                  </a:lnTo>
                  <a:lnTo>
                    <a:pt x="179" y="0"/>
                  </a:lnTo>
                  <a:lnTo>
                    <a:pt x="198" y="0"/>
                  </a:lnTo>
                  <a:lnTo>
                    <a:pt x="216" y="4"/>
                  </a:lnTo>
                  <a:lnTo>
                    <a:pt x="233" y="7"/>
                  </a:lnTo>
                  <a:lnTo>
                    <a:pt x="249" y="13"/>
                  </a:lnTo>
                  <a:lnTo>
                    <a:pt x="265" y="22"/>
                  </a:lnTo>
                  <a:lnTo>
                    <a:pt x="279" y="30"/>
                  </a:lnTo>
                  <a:lnTo>
                    <a:pt x="293" y="39"/>
                  </a:lnTo>
                  <a:lnTo>
                    <a:pt x="306" y="52"/>
                  </a:lnTo>
                  <a:lnTo>
                    <a:pt x="319" y="65"/>
                  </a:lnTo>
                  <a:lnTo>
                    <a:pt x="327" y="79"/>
                  </a:lnTo>
                  <a:lnTo>
                    <a:pt x="336" y="93"/>
                  </a:lnTo>
                  <a:lnTo>
                    <a:pt x="345" y="109"/>
                  </a:lnTo>
                  <a:lnTo>
                    <a:pt x="351" y="125"/>
                  </a:lnTo>
                  <a:lnTo>
                    <a:pt x="354" y="142"/>
                  </a:lnTo>
                  <a:lnTo>
                    <a:pt x="358" y="159"/>
                  </a:lnTo>
                  <a:lnTo>
                    <a:pt x="358" y="179"/>
                  </a:lnTo>
                  <a:lnTo>
                    <a:pt x="358"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7" name="Freeform 60">
              <a:extLst>
                <a:ext uri="{FF2B5EF4-FFF2-40B4-BE49-F238E27FC236}">
                  <a16:creationId xmlns:a16="http://schemas.microsoft.com/office/drawing/2014/main" id="{71BB0A31-EF51-4D2F-B1CF-00343899149B}"/>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8" name="Freeform 61">
              <a:extLst>
                <a:ext uri="{FF2B5EF4-FFF2-40B4-BE49-F238E27FC236}">
                  <a16:creationId xmlns:a16="http://schemas.microsoft.com/office/drawing/2014/main" id="{28750A2F-559A-41CE-A210-B72EFD42E94F}"/>
                </a:ext>
              </a:extLst>
            </p:cNvPr>
            <p:cNvSpPr>
              <a:spLocks/>
            </p:cNvSpPr>
            <p:nvPr userDrawn="1"/>
          </p:nvSpPr>
          <p:spPr bwMode="auto">
            <a:xfrm>
              <a:off x="2032371" y="161388"/>
              <a:ext cx="238847" cy="119424"/>
            </a:xfrm>
            <a:custGeom>
              <a:avLst/>
              <a:gdLst>
                <a:gd name="T0" fmla="*/ 179 w 358"/>
                <a:gd name="T1" fmla="*/ 0 h 179"/>
                <a:gd name="T2" fmla="*/ 179 w 358"/>
                <a:gd name="T3" fmla="*/ 0 h 179"/>
                <a:gd name="T4" fmla="*/ 161 w 358"/>
                <a:gd name="T5" fmla="*/ 0 h 179"/>
                <a:gd name="T6" fmla="*/ 143 w 358"/>
                <a:gd name="T7" fmla="*/ 4 h 179"/>
                <a:gd name="T8" fmla="*/ 127 w 358"/>
                <a:gd name="T9" fmla="*/ 7 h 179"/>
                <a:gd name="T10" fmla="*/ 111 w 358"/>
                <a:gd name="T11" fmla="*/ 13 h 179"/>
                <a:gd name="T12" fmla="*/ 95 w 358"/>
                <a:gd name="T13" fmla="*/ 22 h 179"/>
                <a:gd name="T14" fmla="*/ 80 w 358"/>
                <a:gd name="T15" fmla="*/ 30 h 179"/>
                <a:gd name="T16" fmla="*/ 66 w 358"/>
                <a:gd name="T17" fmla="*/ 39 h 179"/>
                <a:gd name="T18" fmla="*/ 53 w 358"/>
                <a:gd name="T19" fmla="*/ 52 h 179"/>
                <a:gd name="T20" fmla="*/ 41 w 358"/>
                <a:gd name="T21" fmla="*/ 65 h 179"/>
                <a:gd name="T22" fmla="*/ 32 w 358"/>
                <a:gd name="T23" fmla="*/ 79 h 179"/>
                <a:gd name="T24" fmla="*/ 23 w 358"/>
                <a:gd name="T25" fmla="*/ 93 h 179"/>
                <a:gd name="T26" fmla="*/ 14 w 358"/>
                <a:gd name="T27" fmla="*/ 109 h 179"/>
                <a:gd name="T28" fmla="*/ 8 w 358"/>
                <a:gd name="T29" fmla="*/ 125 h 179"/>
                <a:gd name="T30" fmla="*/ 3 w 358"/>
                <a:gd name="T31" fmla="*/ 142 h 179"/>
                <a:gd name="T32" fmla="*/ 1 w 358"/>
                <a:gd name="T33" fmla="*/ 159 h 179"/>
                <a:gd name="T34" fmla="*/ 0 w 358"/>
                <a:gd name="T35" fmla="*/ 179 h 179"/>
                <a:gd name="T36" fmla="*/ 0 w 358"/>
                <a:gd name="T37" fmla="*/ 179 h 179"/>
                <a:gd name="T38" fmla="*/ 179 w 358"/>
                <a:gd name="T39" fmla="*/ 179 h 179"/>
                <a:gd name="T40" fmla="*/ 358 w 358"/>
                <a:gd name="T41" fmla="*/ 179 h 179"/>
                <a:gd name="T42" fmla="*/ 358 w 358"/>
                <a:gd name="T43" fmla="*/ 179 h 179"/>
                <a:gd name="T44" fmla="*/ 358 w 358"/>
                <a:gd name="T45" fmla="*/ 179 h 179"/>
                <a:gd name="T46" fmla="*/ 358 w 358"/>
                <a:gd name="T47" fmla="*/ 159 h 179"/>
                <a:gd name="T48" fmla="*/ 354 w 358"/>
                <a:gd name="T49" fmla="*/ 142 h 179"/>
                <a:gd name="T50" fmla="*/ 351 w 358"/>
                <a:gd name="T51" fmla="*/ 125 h 179"/>
                <a:gd name="T52" fmla="*/ 345 w 358"/>
                <a:gd name="T53" fmla="*/ 109 h 179"/>
                <a:gd name="T54" fmla="*/ 336 w 358"/>
                <a:gd name="T55" fmla="*/ 93 h 179"/>
                <a:gd name="T56" fmla="*/ 327 w 358"/>
                <a:gd name="T57" fmla="*/ 79 h 179"/>
                <a:gd name="T58" fmla="*/ 319 w 358"/>
                <a:gd name="T59" fmla="*/ 65 h 179"/>
                <a:gd name="T60" fmla="*/ 306 w 358"/>
                <a:gd name="T61" fmla="*/ 52 h 179"/>
                <a:gd name="T62" fmla="*/ 293 w 358"/>
                <a:gd name="T63" fmla="*/ 39 h 179"/>
                <a:gd name="T64" fmla="*/ 279 w 358"/>
                <a:gd name="T65" fmla="*/ 30 h 179"/>
                <a:gd name="T66" fmla="*/ 265 w 358"/>
                <a:gd name="T67" fmla="*/ 22 h 179"/>
                <a:gd name="T68" fmla="*/ 249 w 358"/>
                <a:gd name="T69" fmla="*/ 13 h 179"/>
                <a:gd name="T70" fmla="*/ 233 w 358"/>
                <a:gd name="T71" fmla="*/ 7 h 179"/>
                <a:gd name="T72" fmla="*/ 216 w 358"/>
                <a:gd name="T73" fmla="*/ 4 h 179"/>
                <a:gd name="T74" fmla="*/ 198 w 358"/>
                <a:gd name="T75" fmla="*/ 0 h 179"/>
                <a:gd name="T76" fmla="*/ 179 w 358"/>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8" h="179">
                  <a:moveTo>
                    <a:pt x="179" y="0"/>
                  </a:moveTo>
                  <a:lnTo>
                    <a:pt x="179" y="0"/>
                  </a:lnTo>
                  <a:lnTo>
                    <a:pt x="161" y="0"/>
                  </a:lnTo>
                  <a:lnTo>
                    <a:pt x="143" y="4"/>
                  </a:lnTo>
                  <a:lnTo>
                    <a:pt x="127" y="7"/>
                  </a:lnTo>
                  <a:lnTo>
                    <a:pt x="111" y="13"/>
                  </a:lnTo>
                  <a:lnTo>
                    <a:pt x="95" y="22"/>
                  </a:lnTo>
                  <a:lnTo>
                    <a:pt x="80" y="30"/>
                  </a:lnTo>
                  <a:lnTo>
                    <a:pt x="66" y="39"/>
                  </a:lnTo>
                  <a:lnTo>
                    <a:pt x="53" y="52"/>
                  </a:lnTo>
                  <a:lnTo>
                    <a:pt x="41" y="65"/>
                  </a:lnTo>
                  <a:lnTo>
                    <a:pt x="32" y="79"/>
                  </a:lnTo>
                  <a:lnTo>
                    <a:pt x="23" y="93"/>
                  </a:lnTo>
                  <a:lnTo>
                    <a:pt x="14" y="109"/>
                  </a:lnTo>
                  <a:lnTo>
                    <a:pt x="8" y="125"/>
                  </a:lnTo>
                  <a:lnTo>
                    <a:pt x="3" y="142"/>
                  </a:lnTo>
                  <a:lnTo>
                    <a:pt x="1" y="159"/>
                  </a:lnTo>
                  <a:lnTo>
                    <a:pt x="0" y="179"/>
                  </a:lnTo>
                  <a:lnTo>
                    <a:pt x="0" y="179"/>
                  </a:lnTo>
                  <a:lnTo>
                    <a:pt x="179" y="179"/>
                  </a:lnTo>
                  <a:lnTo>
                    <a:pt x="358" y="179"/>
                  </a:lnTo>
                  <a:lnTo>
                    <a:pt x="358" y="179"/>
                  </a:lnTo>
                  <a:lnTo>
                    <a:pt x="358" y="179"/>
                  </a:lnTo>
                  <a:lnTo>
                    <a:pt x="358" y="159"/>
                  </a:lnTo>
                  <a:lnTo>
                    <a:pt x="354" y="142"/>
                  </a:lnTo>
                  <a:lnTo>
                    <a:pt x="351" y="125"/>
                  </a:lnTo>
                  <a:lnTo>
                    <a:pt x="345" y="109"/>
                  </a:lnTo>
                  <a:lnTo>
                    <a:pt x="336" y="93"/>
                  </a:lnTo>
                  <a:lnTo>
                    <a:pt x="327" y="79"/>
                  </a:lnTo>
                  <a:lnTo>
                    <a:pt x="319" y="65"/>
                  </a:lnTo>
                  <a:lnTo>
                    <a:pt x="306" y="52"/>
                  </a:lnTo>
                  <a:lnTo>
                    <a:pt x="293" y="39"/>
                  </a:lnTo>
                  <a:lnTo>
                    <a:pt x="279" y="30"/>
                  </a:lnTo>
                  <a:lnTo>
                    <a:pt x="265" y="22"/>
                  </a:lnTo>
                  <a:lnTo>
                    <a:pt x="249" y="13"/>
                  </a:lnTo>
                  <a:lnTo>
                    <a:pt x="233" y="7"/>
                  </a:lnTo>
                  <a:lnTo>
                    <a:pt x="216" y="4"/>
                  </a:lnTo>
                  <a:lnTo>
                    <a:pt x="198"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29" name="Freeform 62">
              <a:extLst>
                <a:ext uri="{FF2B5EF4-FFF2-40B4-BE49-F238E27FC236}">
                  <a16:creationId xmlns:a16="http://schemas.microsoft.com/office/drawing/2014/main" id="{8DFE5D49-E781-4D2B-8629-BF9F8938EA25}"/>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close/>
                </a:path>
              </a:pathLst>
            </a:custGeom>
            <a:solidFill>
              <a:srgbClr val="2050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2" name="Freeform 63">
              <a:extLst>
                <a:ext uri="{FF2B5EF4-FFF2-40B4-BE49-F238E27FC236}">
                  <a16:creationId xmlns:a16="http://schemas.microsoft.com/office/drawing/2014/main" id="{6C0B864C-B78F-4048-B2CF-BFEE0E869C30}"/>
                </a:ext>
              </a:extLst>
            </p:cNvPr>
            <p:cNvSpPr>
              <a:spLocks/>
            </p:cNvSpPr>
            <p:nvPr userDrawn="1"/>
          </p:nvSpPr>
          <p:spPr bwMode="auto">
            <a:xfrm>
              <a:off x="2151794" y="280812"/>
              <a:ext cx="119424" cy="119424"/>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9 w 179"/>
                <a:gd name="T11" fmla="*/ 178 h 179"/>
                <a:gd name="T12" fmla="*/ 37 w 179"/>
                <a:gd name="T13" fmla="*/ 176 h 179"/>
                <a:gd name="T14" fmla="*/ 54 w 179"/>
                <a:gd name="T15" fmla="*/ 170 h 179"/>
                <a:gd name="T16" fmla="*/ 70 w 179"/>
                <a:gd name="T17" fmla="*/ 165 h 179"/>
                <a:gd name="T18" fmla="*/ 86 w 179"/>
                <a:gd name="T19" fmla="*/ 158 h 179"/>
                <a:gd name="T20" fmla="*/ 100 w 179"/>
                <a:gd name="T21" fmla="*/ 149 h 179"/>
                <a:gd name="T22" fmla="*/ 114 w 179"/>
                <a:gd name="T23" fmla="*/ 138 h 179"/>
                <a:gd name="T24" fmla="*/ 127 w 179"/>
                <a:gd name="T25" fmla="*/ 126 h 179"/>
                <a:gd name="T26" fmla="*/ 140 w 179"/>
                <a:gd name="T27" fmla="*/ 113 h 179"/>
                <a:gd name="T28" fmla="*/ 148 w 179"/>
                <a:gd name="T29" fmla="*/ 101 h 179"/>
                <a:gd name="T30" fmla="*/ 157 w 179"/>
                <a:gd name="T31" fmla="*/ 84 h 179"/>
                <a:gd name="T32" fmla="*/ 166 w 179"/>
                <a:gd name="T33" fmla="*/ 70 h 179"/>
                <a:gd name="T34" fmla="*/ 172 w 179"/>
                <a:gd name="T35" fmla="*/ 52 h 179"/>
                <a:gd name="T36" fmla="*/ 175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9" y="178"/>
                  </a:lnTo>
                  <a:lnTo>
                    <a:pt x="37" y="176"/>
                  </a:lnTo>
                  <a:lnTo>
                    <a:pt x="54" y="170"/>
                  </a:lnTo>
                  <a:lnTo>
                    <a:pt x="70" y="165"/>
                  </a:lnTo>
                  <a:lnTo>
                    <a:pt x="86" y="158"/>
                  </a:lnTo>
                  <a:lnTo>
                    <a:pt x="100" y="149"/>
                  </a:lnTo>
                  <a:lnTo>
                    <a:pt x="114" y="138"/>
                  </a:lnTo>
                  <a:lnTo>
                    <a:pt x="127" y="126"/>
                  </a:lnTo>
                  <a:lnTo>
                    <a:pt x="140" y="113"/>
                  </a:lnTo>
                  <a:lnTo>
                    <a:pt x="148" y="101"/>
                  </a:lnTo>
                  <a:lnTo>
                    <a:pt x="157" y="84"/>
                  </a:lnTo>
                  <a:lnTo>
                    <a:pt x="166" y="70"/>
                  </a:lnTo>
                  <a:lnTo>
                    <a:pt x="172" y="52"/>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3" name="Freeform 64">
              <a:extLst>
                <a:ext uri="{FF2B5EF4-FFF2-40B4-BE49-F238E27FC236}">
                  <a16:creationId xmlns:a16="http://schemas.microsoft.com/office/drawing/2014/main" id="{6383D6EB-77C9-4620-8ABC-1924346362EA}"/>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close/>
                </a:path>
              </a:pathLst>
            </a:custGeom>
            <a:solidFill>
              <a:srgbClr val="486F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4" name="Freeform 65">
              <a:extLst>
                <a:ext uri="{FF2B5EF4-FFF2-40B4-BE49-F238E27FC236}">
                  <a16:creationId xmlns:a16="http://schemas.microsoft.com/office/drawing/2014/main" id="{042936E7-BD3D-4FB0-9ECB-22C2B6BAEE00}"/>
                </a:ext>
              </a:extLst>
            </p:cNvPr>
            <p:cNvSpPr>
              <a:spLocks/>
            </p:cNvSpPr>
            <p:nvPr userDrawn="1"/>
          </p:nvSpPr>
          <p:spPr bwMode="auto">
            <a:xfrm>
              <a:off x="2390641" y="161388"/>
              <a:ext cx="119424" cy="119424"/>
            </a:xfrm>
            <a:custGeom>
              <a:avLst/>
              <a:gdLst>
                <a:gd name="T0" fmla="*/ 0 w 179"/>
                <a:gd name="T1" fmla="*/ 0 h 179"/>
                <a:gd name="T2" fmla="*/ 0 w 179"/>
                <a:gd name="T3" fmla="*/ 179 h 179"/>
                <a:gd name="T4" fmla="*/ 179 w 179"/>
                <a:gd name="T5" fmla="*/ 179 h 179"/>
                <a:gd name="T6" fmla="*/ 179 w 179"/>
                <a:gd name="T7" fmla="*/ 179 h 179"/>
                <a:gd name="T8" fmla="*/ 179 w 179"/>
                <a:gd name="T9" fmla="*/ 159 h 179"/>
                <a:gd name="T10" fmla="*/ 176 w 179"/>
                <a:gd name="T11" fmla="*/ 142 h 179"/>
                <a:gd name="T12" fmla="*/ 172 w 179"/>
                <a:gd name="T13" fmla="*/ 125 h 179"/>
                <a:gd name="T14" fmla="*/ 167 w 179"/>
                <a:gd name="T15" fmla="*/ 109 h 179"/>
                <a:gd name="T16" fmla="*/ 158 w 179"/>
                <a:gd name="T17" fmla="*/ 93 h 179"/>
                <a:gd name="T18" fmla="*/ 149 w 179"/>
                <a:gd name="T19" fmla="*/ 79 h 179"/>
                <a:gd name="T20" fmla="*/ 140 w 179"/>
                <a:gd name="T21" fmla="*/ 65 h 179"/>
                <a:gd name="T22" fmla="*/ 127 w 179"/>
                <a:gd name="T23" fmla="*/ 52 h 179"/>
                <a:gd name="T24" fmla="*/ 115 w 179"/>
                <a:gd name="T25" fmla="*/ 39 h 179"/>
                <a:gd name="T26" fmla="*/ 101 w 179"/>
                <a:gd name="T27" fmla="*/ 30 h 179"/>
                <a:gd name="T28" fmla="*/ 86 w 179"/>
                <a:gd name="T29" fmla="*/ 22 h 179"/>
                <a:gd name="T30" fmla="*/ 70 w 179"/>
                <a:gd name="T31" fmla="*/ 13 h 179"/>
                <a:gd name="T32" fmla="*/ 54 w 179"/>
                <a:gd name="T33" fmla="*/ 7 h 179"/>
                <a:gd name="T34" fmla="*/ 38 w 179"/>
                <a:gd name="T35" fmla="*/ 4 h 179"/>
                <a:gd name="T36" fmla="*/ 20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59"/>
                  </a:lnTo>
                  <a:lnTo>
                    <a:pt x="176" y="142"/>
                  </a:lnTo>
                  <a:lnTo>
                    <a:pt x="172" y="125"/>
                  </a:lnTo>
                  <a:lnTo>
                    <a:pt x="167" y="109"/>
                  </a:lnTo>
                  <a:lnTo>
                    <a:pt x="158" y="93"/>
                  </a:lnTo>
                  <a:lnTo>
                    <a:pt x="149" y="79"/>
                  </a:lnTo>
                  <a:lnTo>
                    <a:pt x="140" y="65"/>
                  </a:lnTo>
                  <a:lnTo>
                    <a:pt x="127" y="52"/>
                  </a:lnTo>
                  <a:lnTo>
                    <a:pt x="115" y="39"/>
                  </a:lnTo>
                  <a:lnTo>
                    <a:pt x="101" y="30"/>
                  </a:lnTo>
                  <a:lnTo>
                    <a:pt x="86" y="22"/>
                  </a:lnTo>
                  <a:lnTo>
                    <a:pt x="70" y="13"/>
                  </a:lnTo>
                  <a:lnTo>
                    <a:pt x="54" y="7"/>
                  </a:lnTo>
                  <a:lnTo>
                    <a:pt x="38" y="4"/>
                  </a:lnTo>
                  <a:lnTo>
                    <a:pt x="2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5" name="Freeform 66">
              <a:extLst>
                <a:ext uri="{FF2B5EF4-FFF2-40B4-BE49-F238E27FC236}">
                  <a16:creationId xmlns:a16="http://schemas.microsoft.com/office/drawing/2014/main" id="{7FD091ED-811F-4A0F-8BDB-7BB74FEB07A5}"/>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close/>
                </a:path>
              </a:pathLst>
            </a:custGeom>
            <a:solidFill>
              <a:srgbClr val="476E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6" name="Freeform 67">
              <a:extLst>
                <a:ext uri="{FF2B5EF4-FFF2-40B4-BE49-F238E27FC236}">
                  <a16:creationId xmlns:a16="http://schemas.microsoft.com/office/drawing/2014/main" id="{1B0E9B00-4F77-45BB-8994-0336EE941F0D}"/>
                </a:ext>
              </a:extLst>
            </p:cNvPr>
            <p:cNvSpPr>
              <a:spLocks/>
            </p:cNvSpPr>
            <p:nvPr userDrawn="1"/>
          </p:nvSpPr>
          <p:spPr bwMode="auto">
            <a:xfrm>
              <a:off x="2271217" y="161388"/>
              <a:ext cx="119424" cy="119424"/>
            </a:xfrm>
            <a:custGeom>
              <a:avLst/>
              <a:gdLst>
                <a:gd name="T0" fmla="*/ 179 w 179"/>
                <a:gd name="T1" fmla="*/ 0 h 179"/>
                <a:gd name="T2" fmla="*/ 179 w 179"/>
                <a:gd name="T3" fmla="*/ 0 h 179"/>
                <a:gd name="T4" fmla="*/ 161 w 179"/>
                <a:gd name="T5" fmla="*/ 0 h 179"/>
                <a:gd name="T6" fmla="*/ 143 w 179"/>
                <a:gd name="T7" fmla="*/ 4 h 179"/>
                <a:gd name="T8" fmla="*/ 127 w 179"/>
                <a:gd name="T9" fmla="*/ 7 h 179"/>
                <a:gd name="T10" fmla="*/ 111 w 179"/>
                <a:gd name="T11" fmla="*/ 13 h 179"/>
                <a:gd name="T12" fmla="*/ 95 w 179"/>
                <a:gd name="T13" fmla="*/ 22 h 179"/>
                <a:gd name="T14" fmla="*/ 81 w 179"/>
                <a:gd name="T15" fmla="*/ 30 h 179"/>
                <a:gd name="T16" fmla="*/ 66 w 179"/>
                <a:gd name="T17" fmla="*/ 39 h 179"/>
                <a:gd name="T18" fmla="*/ 54 w 179"/>
                <a:gd name="T19" fmla="*/ 52 h 179"/>
                <a:gd name="T20" fmla="*/ 41 w 179"/>
                <a:gd name="T21" fmla="*/ 65 h 179"/>
                <a:gd name="T22" fmla="*/ 32 w 179"/>
                <a:gd name="T23" fmla="*/ 79 h 179"/>
                <a:gd name="T24" fmla="*/ 23 w 179"/>
                <a:gd name="T25" fmla="*/ 93 h 179"/>
                <a:gd name="T26" fmla="*/ 14 w 179"/>
                <a:gd name="T27" fmla="*/ 109 h 179"/>
                <a:gd name="T28" fmla="*/ 9 w 179"/>
                <a:gd name="T29" fmla="*/ 125 h 179"/>
                <a:gd name="T30" fmla="*/ 4 w 179"/>
                <a:gd name="T31" fmla="*/ 142 h 179"/>
                <a:gd name="T32" fmla="*/ 2 w 179"/>
                <a:gd name="T33" fmla="*/ 159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4"/>
                  </a:lnTo>
                  <a:lnTo>
                    <a:pt x="127" y="7"/>
                  </a:lnTo>
                  <a:lnTo>
                    <a:pt x="111" y="13"/>
                  </a:lnTo>
                  <a:lnTo>
                    <a:pt x="95" y="22"/>
                  </a:lnTo>
                  <a:lnTo>
                    <a:pt x="81" y="30"/>
                  </a:lnTo>
                  <a:lnTo>
                    <a:pt x="66" y="39"/>
                  </a:lnTo>
                  <a:lnTo>
                    <a:pt x="54" y="52"/>
                  </a:lnTo>
                  <a:lnTo>
                    <a:pt x="41" y="65"/>
                  </a:lnTo>
                  <a:lnTo>
                    <a:pt x="32" y="79"/>
                  </a:lnTo>
                  <a:lnTo>
                    <a:pt x="23" y="93"/>
                  </a:lnTo>
                  <a:lnTo>
                    <a:pt x="14" y="109"/>
                  </a:lnTo>
                  <a:lnTo>
                    <a:pt x="9" y="125"/>
                  </a:lnTo>
                  <a:lnTo>
                    <a:pt x="4" y="142"/>
                  </a:lnTo>
                  <a:lnTo>
                    <a:pt x="2" y="15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7" name="Freeform 68">
              <a:extLst>
                <a:ext uri="{FF2B5EF4-FFF2-40B4-BE49-F238E27FC236}">
                  <a16:creationId xmlns:a16="http://schemas.microsoft.com/office/drawing/2014/main" id="{138A55DF-2141-404E-BF72-473BDC12BC35}"/>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close/>
                </a:path>
              </a:pathLst>
            </a:custGeom>
            <a:solidFill>
              <a:srgbClr val="76BA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8" name="Freeform 69">
              <a:extLst>
                <a:ext uri="{FF2B5EF4-FFF2-40B4-BE49-F238E27FC236}">
                  <a16:creationId xmlns:a16="http://schemas.microsoft.com/office/drawing/2014/main" id="{6032EEF2-B4F6-41FC-B754-1CAC2713BA97}"/>
                </a:ext>
              </a:extLst>
            </p:cNvPr>
            <p:cNvSpPr>
              <a:spLocks/>
            </p:cNvSpPr>
            <p:nvPr userDrawn="1"/>
          </p:nvSpPr>
          <p:spPr bwMode="auto">
            <a:xfrm>
              <a:off x="2510064" y="161388"/>
              <a:ext cx="239514" cy="119424"/>
            </a:xfrm>
            <a:custGeom>
              <a:avLst/>
              <a:gdLst>
                <a:gd name="T0" fmla="*/ 180 w 359"/>
                <a:gd name="T1" fmla="*/ 0 h 179"/>
                <a:gd name="T2" fmla="*/ 180 w 359"/>
                <a:gd name="T3" fmla="*/ 0 h 179"/>
                <a:gd name="T4" fmla="*/ 162 w 359"/>
                <a:gd name="T5" fmla="*/ 0 h 179"/>
                <a:gd name="T6" fmla="*/ 144 w 359"/>
                <a:gd name="T7" fmla="*/ 4 h 179"/>
                <a:gd name="T8" fmla="*/ 128 w 359"/>
                <a:gd name="T9" fmla="*/ 7 h 179"/>
                <a:gd name="T10" fmla="*/ 112 w 359"/>
                <a:gd name="T11" fmla="*/ 13 h 179"/>
                <a:gd name="T12" fmla="*/ 95 w 359"/>
                <a:gd name="T13" fmla="*/ 22 h 179"/>
                <a:gd name="T14" fmla="*/ 81 w 359"/>
                <a:gd name="T15" fmla="*/ 30 h 179"/>
                <a:gd name="T16" fmla="*/ 67 w 359"/>
                <a:gd name="T17" fmla="*/ 39 h 179"/>
                <a:gd name="T18" fmla="*/ 54 w 359"/>
                <a:gd name="T19" fmla="*/ 52 h 179"/>
                <a:gd name="T20" fmla="*/ 42 w 359"/>
                <a:gd name="T21" fmla="*/ 65 h 179"/>
                <a:gd name="T22" fmla="*/ 33 w 359"/>
                <a:gd name="T23" fmla="*/ 79 h 179"/>
                <a:gd name="T24" fmla="*/ 24 w 359"/>
                <a:gd name="T25" fmla="*/ 93 h 179"/>
                <a:gd name="T26" fmla="*/ 15 w 359"/>
                <a:gd name="T27" fmla="*/ 109 h 179"/>
                <a:gd name="T28" fmla="*/ 9 w 359"/>
                <a:gd name="T29" fmla="*/ 125 h 179"/>
                <a:gd name="T30" fmla="*/ 4 w 359"/>
                <a:gd name="T31" fmla="*/ 142 h 179"/>
                <a:gd name="T32" fmla="*/ 2 w 359"/>
                <a:gd name="T33" fmla="*/ 159 h 179"/>
                <a:gd name="T34" fmla="*/ 0 w 359"/>
                <a:gd name="T35" fmla="*/ 179 h 179"/>
                <a:gd name="T36" fmla="*/ 0 w 359"/>
                <a:gd name="T37" fmla="*/ 179 h 179"/>
                <a:gd name="T38" fmla="*/ 0 w 359"/>
                <a:gd name="T39" fmla="*/ 179 h 179"/>
                <a:gd name="T40" fmla="*/ 2 w 359"/>
                <a:gd name="T41" fmla="*/ 159 h 179"/>
                <a:gd name="T42" fmla="*/ 4 w 359"/>
                <a:gd name="T43" fmla="*/ 142 h 179"/>
                <a:gd name="T44" fmla="*/ 9 w 359"/>
                <a:gd name="T45" fmla="*/ 125 h 179"/>
                <a:gd name="T46" fmla="*/ 15 w 359"/>
                <a:gd name="T47" fmla="*/ 109 h 179"/>
                <a:gd name="T48" fmla="*/ 24 w 359"/>
                <a:gd name="T49" fmla="*/ 93 h 179"/>
                <a:gd name="T50" fmla="*/ 33 w 359"/>
                <a:gd name="T51" fmla="*/ 79 h 179"/>
                <a:gd name="T52" fmla="*/ 42 w 359"/>
                <a:gd name="T53" fmla="*/ 65 h 179"/>
                <a:gd name="T54" fmla="*/ 54 w 359"/>
                <a:gd name="T55" fmla="*/ 52 h 179"/>
                <a:gd name="T56" fmla="*/ 67 w 359"/>
                <a:gd name="T57" fmla="*/ 39 h 179"/>
                <a:gd name="T58" fmla="*/ 81 w 359"/>
                <a:gd name="T59" fmla="*/ 30 h 179"/>
                <a:gd name="T60" fmla="*/ 95 w 359"/>
                <a:gd name="T61" fmla="*/ 22 h 179"/>
                <a:gd name="T62" fmla="*/ 112 w 359"/>
                <a:gd name="T63" fmla="*/ 13 h 179"/>
                <a:gd name="T64" fmla="*/ 128 w 359"/>
                <a:gd name="T65" fmla="*/ 7 h 179"/>
                <a:gd name="T66" fmla="*/ 144 w 359"/>
                <a:gd name="T67" fmla="*/ 4 h 179"/>
                <a:gd name="T68" fmla="*/ 162 w 359"/>
                <a:gd name="T69" fmla="*/ 0 h 179"/>
                <a:gd name="T70" fmla="*/ 180 w 359"/>
                <a:gd name="T71" fmla="*/ 0 h 179"/>
                <a:gd name="T72" fmla="*/ 180 w 359"/>
                <a:gd name="T73" fmla="*/ 179 h 179"/>
                <a:gd name="T74" fmla="*/ 359 w 359"/>
                <a:gd name="T75" fmla="*/ 179 h 179"/>
                <a:gd name="T76" fmla="*/ 359 w 359"/>
                <a:gd name="T77" fmla="*/ 179 h 179"/>
                <a:gd name="T78" fmla="*/ 359 w 359"/>
                <a:gd name="T79" fmla="*/ 159 h 179"/>
                <a:gd name="T80" fmla="*/ 355 w 359"/>
                <a:gd name="T81" fmla="*/ 142 h 179"/>
                <a:gd name="T82" fmla="*/ 352 w 359"/>
                <a:gd name="T83" fmla="*/ 125 h 179"/>
                <a:gd name="T84" fmla="*/ 346 w 359"/>
                <a:gd name="T85" fmla="*/ 109 h 179"/>
                <a:gd name="T86" fmla="*/ 337 w 359"/>
                <a:gd name="T87" fmla="*/ 93 h 179"/>
                <a:gd name="T88" fmla="*/ 328 w 359"/>
                <a:gd name="T89" fmla="*/ 79 h 179"/>
                <a:gd name="T90" fmla="*/ 319 w 359"/>
                <a:gd name="T91" fmla="*/ 65 h 179"/>
                <a:gd name="T92" fmla="*/ 307 w 359"/>
                <a:gd name="T93" fmla="*/ 52 h 179"/>
                <a:gd name="T94" fmla="*/ 294 w 359"/>
                <a:gd name="T95" fmla="*/ 39 h 179"/>
                <a:gd name="T96" fmla="*/ 280 w 359"/>
                <a:gd name="T97" fmla="*/ 30 h 179"/>
                <a:gd name="T98" fmla="*/ 266 w 359"/>
                <a:gd name="T99" fmla="*/ 22 h 179"/>
                <a:gd name="T100" fmla="*/ 250 w 359"/>
                <a:gd name="T101" fmla="*/ 13 h 179"/>
                <a:gd name="T102" fmla="*/ 233 w 359"/>
                <a:gd name="T103" fmla="*/ 7 h 179"/>
                <a:gd name="T104" fmla="*/ 217 w 359"/>
                <a:gd name="T105" fmla="*/ 4 h 179"/>
                <a:gd name="T106" fmla="*/ 199 w 359"/>
                <a:gd name="T107" fmla="*/ 0 h 179"/>
                <a:gd name="T108" fmla="*/ 180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0" y="179"/>
                  </a:lnTo>
                  <a:lnTo>
                    <a:pt x="2" y="159"/>
                  </a:lnTo>
                  <a:lnTo>
                    <a:pt x="4" y="142"/>
                  </a:lnTo>
                  <a:lnTo>
                    <a:pt x="9" y="125"/>
                  </a:lnTo>
                  <a:lnTo>
                    <a:pt x="15" y="109"/>
                  </a:lnTo>
                  <a:lnTo>
                    <a:pt x="24" y="93"/>
                  </a:lnTo>
                  <a:lnTo>
                    <a:pt x="33" y="79"/>
                  </a:lnTo>
                  <a:lnTo>
                    <a:pt x="42" y="65"/>
                  </a:lnTo>
                  <a:lnTo>
                    <a:pt x="54" y="52"/>
                  </a:lnTo>
                  <a:lnTo>
                    <a:pt x="67" y="39"/>
                  </a:lnTo>
                  <a:lnTo>
                    <a:pt x="81" y="30"/>
                  </a:lnTo>
                  <a:lnTo>
                    <a:pt x="95" y="22"/>
                  </a:lnTo>
                  <a:lnTo>
                    <a:pt x="112" y="13"/>
                  </a:lnTo>
                  <a:lnTo>
                    <a:pt x="128" y="7"/>
                  </a:lnTo>
                  <a:lnTo>
                    <a:pt x="144" y="4"/>
                  </a:lnTo>
                  <a:lnTo>
                    <a:pt x="162" y="0"/>
                  </a:lnTo>
                  <a:lnTo>
                    <a:pt x="180" y="0"/>
                  </a:lnTo>
                  <a:lnTo>
                    <a:pt x="180" y="179"/>
                  </a:lnTo>
                  <a:lnTo>
                    <a:pt x="359" y="179"/>
                  </a:lnTo>
                  <a:lnTo>
                    <a:pt x="359" y="179"/>
                  </a:lnTo>
                  <a:lnTo>
                    <a:pt x="359" y="159"/>
                  </a:lnTo>
                  <a:lnTo>
                    <a:pt x="355" y="142"/>
                  </a:lnTo>
                  <a:lnTo>
                    <a:pt x="352" y="125"/>
                  </a:lnTo>
                  <a:lnTo>
                    <a:pt x="346" y="109"/>
                  </a:lnTo>
                  <a:lnTo>
                    <a:pt x="337" y="93"/>
                  </a:lnTo>
                  <a:lnTo>
                    <a:pt x="328" y="79"/>
                  </a:lnTo>
                  <a:lnTo>
                    <a:pt x="319" y="65"/>
                  </a:lnTo>
                  <a:lnTo>
                    <a:pt x="307" y="52"/>
                  </a:lnTo>
                  <a:lnTo>
                    <a:pt x="294" y="39"/>
                  </a:lnTo>
                  <a:lnTo>
                    <a:pt x="280" y="30"/>
                  </a:lnTo>
                  <a:lnTo>
                    <a:pt x="266" y="22"/>
                  </a:lnTo>
                  <a:lnTo>
                    <a:pt x="250" y="13"/>
                  </a:lnTo>
                  <a:lnTo>
                    <a:pt x="233" y="7"/>
                  </a:lnTo>
                  <a:lnTo>
                    <a:pt x="217" y="4"/>
                  </a:lnTo>
                  <a:lnTo>
                    <a:pt x="199"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39" name="Freeform 70">
              <a:extLst>
                <a:ext uri="{FF2B5EF4-FFF2-40B4-BE49-F238E27FC236}">
                  <a16:creationId xmlns:a16="http://schemas.microsoft.com/office/drawing/2014/main" id="{2066A34D-15E4-4842-8941-11C266FD5B21}"/>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close/>
                </a:path>
              </a:pathLst>
            </a:custGeom>
            <a:solidFill>
              <a:srgbClr val="58A1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0" name="Freeform 71">
              <a:extLst>
                <a:ext uri="{FF2B5EF4-FFF2-40B4-BE49-F238E27FC236}">
                  <a16:creationId xmlns:a16="http://schemas.microsoft.com/office/drawing/2014/main" id="{E7A55221-0042-44C5-BD5B-00137AE3FFFD}"/>
                </a:ext>
              </a:extLst>
            </p:cNvPr>
            <p:cNvSpPr>
              <a:spLocks/>
            </p:cNvSpPr>
            <p:nvPr userDrawn="1"/>
          </p:nvSpPr>
          <p:spPr bwMode="auto">
            <a:xfrm>
              <a:off x="2510064" y="161388"/>
              <a:ext cx="120090" cy="238847"/>
            </a:xfrm>
            <a:custGeom>
              <a:avLst/>
              <a:gdLst>
                <a:gd name="T0" fmla="*/ 180 w 180"/>
                <a:gd name="T1" fmla="*/ 0 h 358"/>
                <a:gd name="T2" fmla="*/ 180 w 180"/>
                <a:gd name="T3" fmla="*/ 0 h 358"/>
                <a:gd name="T4" fmla="*/ 162 w 180"/>
                <a:gd name="T5" fmla="*/ 0 h 358"/>
                <a:gd name="T6" fmla="*/ 144 w 180"/>
                <a:gd name="T7" fmla="*/ 4 h 358"/>
                <a:gd name="T8" fmla="*/ 128 w 180"/>
                <a:gd name="T9" fmla="*/ 7 h 358"/>
                <a:gd name="T10" fmla="*/ 112 w 180"/>
                <a:gd name="T11" fmla="*/ 13 h 358"/>
                <a:gd name="T12" fmla="*/ 95 w 180"/>
                <a:gd name="T13" fmla="*/ 22 h 358"/>
                <a:gd name="T14" fmla="*/ 81 w 180"/>
                <a:gd name="T15" fmla="*/ 30 h 358"/>
                <a:gd name="T16" fmla="*/ 67 w 180"/>
                <a:gd name="T17" fmla="*/ 39 h 358"/>
                <a:gd name="T18" fmla="*/ 54 w 180"/>
                <a:gd name="T19" fmla="*/ 52 h 358"/>
                <a:gd name="T20" fmla="*/ 42 w 180"/>
                <a:gd name="T21" fmla="*/ 65 h 358"/>
                <a:gd name="T22" fmla="*/ 33 w 180"/>
                <a:gd name="T23" fmla="*/ 79 h 358"/>
                <a:gd name="T24" fmla="*/ 24 w 180"/>
                <a:gd name="T25" fmla="*/ 93 h 358"/>
                <a:gd name="T26" fmla="*/ 15 w 180"/>
                <a:gd name="T27" fmla="*/ 109 h 358"/>
                <a:gd name="T28" fmla="*/ 9 w 180"/>
                <a:gd name="T29" fmla="*/ 125 h 358"/>
                <a:gd name="T30" fmla="*/ 4 w 180"/>
                <a:gd name="T31" fmla="*/ 142 h 358"/>
                <a:gd name="T32" fmla="*/ 2 w 180"/>
                <a:gd name="T33" fmla="*/ 159 h 358"/>
                <a:gd name="T34" fmla="*/ 0 w 180"/>
                <a:gd name="T35" fmla="*/ 179 h 358"/>
                <a:gd name="T36" fmla="*/ 0 w 180"/>
                <a:gd name="T37" fmla="*/ 179 h 358"/>
                <a:gd name="T38" fmla="*/ 2 w 180"/>
                <a:gd name="T39" fmla="*/ 197 h 358"/>
                <a:gd name="T40" fmla="*/ 4 w 180"/>
                <a:gd name="T41" fmla="*/ 215 h 358"/>
                <a:gd name="T42" fmla="*/ 9 w 180"/>
                <a:gd name="T43" fmla="*/ 231 h 358"/>
                <a:gd name="T44" fmla="*/ 15 w 180"/>
                <a:gd name="T45" fmla="*/ 249 h 358"/>
                <a:gd name="T46" fmla="*/ 24 w 180"/>
                <a:gd name="T47" fmla="*/ 263 h 358"/>
                <a:gd name="T48" fmla="*/ 33 w 180"/>
                <a:gd name="T49" fmla="*/ 280 h 358"/>
                <a:gd name="T50" fmla="*/ 42 w 180"/>
                <a:gd name="T51" fmla="*/ 292 h 358"/>
                <a:gd name="T52" fmla="*/ 54 w 180"/>
                <a:gd name="T53" fmla="*/ 305 h 358"/>
                <a:gd name="T54" fmla="*/ 67 w 180"/>
                <a:gd name="T55" fmla="*/ 317 h 358"/>
                <a:gd name="T56" fmla="*/ 81 w 180"/>
                <a:gd name="T57" fmla="*/ 328 h 358"/>
                <a:gd name="T58" fmla="*/ 95 w 180"/>
                <a:gd name="T59" fmla="*/ 337 h 358"/>
                <a:gd name="T60" fmla="*/ 112 w 180"/>
                <a:gd name="T61" fmla="*/ 344 h 358"/>
                <a:gd name="T62" fmla="*/ 128 w 180"/>
                <a:gd name="T63" fmla="*/ 349 h 358"/>
                <a:gd name="T64" fmla="*/ 144 w 180"/>
                <a:gd name="T65" fmla="*/ 355 h 358"/>
                <a:gd name="T66" fmla="*/ 162 w 180"/>
                <a:gd name="T67" fmla="*/ 357 h 358"/>
                <a:gd name="T68" fmla="*/ 180 w 180"/>
                <a:gd name="T69" fmla="*/ 358 h 358"/>
                <a:gd name="T70" fmla="*/ 180 w 180"/>
                <a:gd name="T71" fmla="*/ 179 h 358"/>
                <a:gd name="T72" fmla="*/ 180 w 180"/>
                <a:gd name="T7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0" h="358">
                  <a:moveTo>
                    <a:pt x="180" y="0"/>
                  </a:moveTo>
                  <a:lnTo>
                    <a:pt x="180" y="0"/>
                  </a:lnTo>
                  <a:lnTo>
                    <a:pt x="162" y="0"/>
                  </a:lnTo>
                  <a:lnTo>
                    <a:pt x="144" y="4"/>
                  </a:lnTo>
                  <a:lnTo>
                    <a:pt x="128" y="7"/>
                  </a:lnTo>
                  <a:lnTo>
                    <a:pt x="112" y="13"/>
                  </a:lnTo>
                  <a:lnTo>
                    <a:pt x="95" y="22"/>
                  </a:lnTo>
                  <a:lnTo>
                    <a:pt x="81" y="30"/>
                  </a:lnTo>
                  <a:lnTo>
                    <a:pt x="67" y="39"/>
                  </a:lnTo>
                  <a:lnTo>
                    <a:pt x="54" y="52"/>
                  </a:lnTo>
                  <a:lnTo>
                    <a:pt x="42" y="65"/>
                  </a:lnTo>
                  <a:lnTo>
                    <a:pt x="33" y="79"/>
                  </a:lnTo>
                  <a:lnTo>
                    <a:pt x="24" y="93"/>
                  </a:lnTo>
                  <a:lnTo>
                    <a:pt x="15" y="109"/>
                  </a:lnTo>
                  <a:lnTo>
                    <a:pt x="9" y="125"/>
                  </a:lnTo>
                  <a:lnTo>
                    <a:pt x="4" y="142"/>
                  </a:lnTo>
                  <a:lnTo>
                    <a:pt x="2" y="159"/>
                  </a:lnTo>
                  <a:lnTo>
                    <a:pt x="0" y="179"/>
                  </a:lnTo>
                  <a:lnTo>
                    <a:pt x="0" y="179"/>
                  </a:lnTo>
                  <a:lnTo>
                    <a:pt x="2" y="197"/>
                  </a:lnTo>
                  <a:lnTo>
                    <a:pt x="4" y="215"/>
                  </a:lnTo>
                  <a:lnTo>
                    <a:pt x="9" y="231"/>
                  </a:lnTo>
                  <a:lnTo>
                    <a:pt x="15" y="249"/>
                  </a:lnTo>
                  <a:lnTo>
                    <a:pt x="24" y="263"/>
                  </a:lnTo>
                  <a:lnTo>
                    <a:pt x="33" y="280"/>
                  </a:lnTo>
                  <a:lnTo>
                    <a:pt x="42" y="292"/>
                  </a:lnTo>
                  <a:lnTo>
                    <a:pt x="54" y="305"/>
                  </a:lnTo>
                  <a:lnTo>
                    <a:pt x="67" y="317"/>
                  </a:lnTo>
                  <a:lnTo>
                    <a:pt x="81" y="328"/>
                  </a:lnTo>
                  <a:lnTo>
                    <a:pt x="95" y="337"/>
                  </a:lnTo>
                  <a:lnTo>
                    <a:pt x="112" y="344"/>
                  </a:lnTo>
                  <a:lnTo>
                    <a:pt x="128" y="349"/>
                  </a:lnTo>
                  <a:lnTo>
                    <a:pt x="144" y="355"/>
                  </a:lnTo>
                  <a:lnTo>
                    <a:pt x="162" y="357"/>
                  </a:lnTo>
                  <a:lnTo>
                    <a:pt x="180" y="358"/>
                  </a:lnTo>
                  <a:lnTo>
                    <a:pt x="180" y="179"/>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nvGrpSpPr>
          <p:cNvPr id="232500" name="Group 232499">
            <a:extLst>
              <a:ext uri="{FF2B5EF4-FFF2-40B4-BE49-F238E27FC236}">
                <a16:creationId xmlns:a16="http://schemas.microsoft.com/office/drawing/2014/main" id="{4BDA7F52-036C-4E25-A023-D1AF431747AD}"/>
              </a:ext>
            </a:extLst>
          </p:cNvPr>
          <p:cNvGrpSpPr/>
          <p:nvPr userDrawn="1"/>
        </p:nvGrpSpPr>
        <p:grpSpPr>
          <a:xfrm>
            <a:off x="6201744" y="6580482"/>
            <a:ext cx="2630648" cy="238847"/>
            <a:chOff x="2548572" y="5555828"/>
            <a:chExt cx="6259512" cy="568326"/>
          </a:xfrm>
        </p:grpSpPr>
        <p:sp>
          <p:nvSpPr>
            <p:cNvPr id="1041" name="Freeform 72">
              <a:extLst>
                <a:ext uri="{FF2B5EF4-FFF2-40B4-BE49-F238E27FC236}">
                  <a16:creationId xmlns:a16="http://schemas.microsoft.com/office/drawing/2014/main" id="{C0E8AD2D-33EC-4F60-9478-3D5C448CD157}"/>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2" name="Freeform 73">
              <a:extLst>
                <a:ext uri="{FF2B5EF4-FFF2-40B4-BE49-F238E27FC236}">
                  <a16:creationId xmlns:a16="http://schemas.microsoft.com/office/drawing/2014/main" id="{5D72C723-A62C-4020-BFF7-17682E9D9D72}"/>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3" name="Freeform 74">
              <a:extLst>
                <a:ext uri="{FF2B5EF4-FFF2-40B4-BE49-F238E27FC236}">
                  <a16:creationId xmlns:a16="http://schemas.microsoft.com/office/drawing/2014/main" id="{7D3AE2BA-6728-4430-AA22-ADF5D72DB798}"/>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4" name="Freeform 75">
              <a:extLst>
                <a:ext uri="{FF2B5EF4-FFF2-40B4-BE49-F238E27FC236}">
                  <a16:creationId xmlns:a16="http://schemas.microsoft.com/office/drawing/2014/main" id="{FEFA85AD-68FF-4AFE-9DFB-017E6137688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5" name="Freeform 76">
              <a:extLst>
                <a:ext uri="{FF2B5EF4-FFF2-40B4-BE49-F238E27FC236}">
                  <a16:creationId xmlns:a16="http://schemas.microsoft.com/office/drawing/2014/main" id="{E9CFE4A3-690B-41A6-905F-911B98064341}"/>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6" name="Freeform 77">
              <a:extLst>
                <a:ext uri="{FF2B5EF4-FFF2-40B4-BE49-F238E27FC236}">
                  <a16:creationId xmlns:a16="http://schemas.microsoft.com/office/drawing/2014/main" id="{EB60DDB8-DEE3-4C28-968E-36F507AB9AC8}"/>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7" name="Freeform 78">
              <a:extLst>
                <a:ext uri="{FF2B5EF4-FFF2-40B4-BE49-F238E27FC236}">
                  <a16:creationId xmlns:a16="http://schemas.microsoft.com/office/drawing/2014/main" id="{6B71DE48-B8BB-4BF9-9FE6-D028DB3CB4AB}"/>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8" name="Freeform 79">
              <a:extLst>
                <a:ext uri="{FF2B5EF4-FFF2-40B4-BE49-F238E27FC236}">
                  <a16:creationId xmlns:a16="http://schemas.microsoft.com/office/drawing/2014/main" id="{A85C861C-EE95-4956-8F0D-B04209F6813F}"/>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49" name="Freeform 80">
              <a:extLst>
                <a:ext uri="{FF2B5EF4-FFF2-40B4-BE49-F238E27FC236}">
                  <a16:creationId xmlns:a16="http://schemas.microsoft.com/office/drawing/2014/main" id="{8790CF66-33DB-482C-9C95-6BCCA4889039}"/>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0" name="Freeform 81">
              <a:extLst>
                <a:ext uri="{FF2B5EF4-FFF2-40B4-BE49-F238E27FC236}">
                  <a16:creationId xmlns:a16="http://schemas.microsoft.com/office/drawing/2014/main" id="{1E1C45B0-C6F7-4432-997F-AE88338E501F}"/>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1" name="Freeform 82">
              <a:extLst>
                <a:ext uri="{FF2B5EF4-FFF2-40B4-BE49-F238E27FC236}">
                  <a16:creationId xmlns:a16="http://schemas.microsoft.com/office/drawing/2014/main" id="{24783609-170B-49AA-945D-91C36B80725E}"/>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2" name="Freeform 83">
              <a:extLst>
                <a:ext uri="{FF2B5EF4-FFF2-40B4-BE49-F238E27FC236}">
                  <a16:creationId xmlns:a16="http://schemas.microsoft.com/office/drawing/2014/main" id="{6E042110-5337-47D6-AD4C-9D092543CA72}"/>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3" name="Freeform 84">
              <a:extLst>
                <a:ext uri="{FF2B5EF4-FFF2-40B4-BE49-F238E27FC236}">
                  <a16:creationId xmlns:a16="http://schemas.microsoft.com/office/drawing/2014/main" id="{FA4D4E48-3820-4199-B1B0-C5EBCC49D99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4" name="Freeform 85">
              <a:extLst>
                <a:ext uri="{FF2B5EF4-FFF2-40B4-BE49-F238E27FC236}">
                  <a16:creationId xmlns:a16="http://schemas.microsoft.com/office/drawing/2014/main" id="{487C6D4A-A48D-49DD-8076-8A24E2FDDB88}"/>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55" name="Freeform 86">
              <a:extLst>
                <a:ext uri="{FF2B5EF4-FFF2-40B4-BE49-F238E27FC236}">
                  <a16:creationId xmlns:a16="http://schemas.microsoft.com/office/drawing/2014/main" id="{C2542173-D59C-4022-87C9-355CBE7C534B}"/>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8" name="Freeform 87">
              <a:extLst>
                <a:ext uri="{FF2B5EF4-FFF2-40B4-BE49-F238E27FC236}">
                  <a16:creationId xmlns:a16="http://schemas.microsoft.com/office/drawing/2014/main" id="{C7AB521A-1C6B-4914-9793-0FCE3068D04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49" name="Freeform 88">
              <a:extLst>
                <a:ext uri="{FF2B5EF4-FFF2-40B4-BE49-F238E27FC236}">
                  <a16:creationId xmlns:a16="http://schemas.microsoft.com/office/drawing/2014/main" id="{42C17630-E552-446F-A4B4-3A18AD8A830D}"/>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0" name="Freeform 89">
              <a:extLst>
                <a:ext uri="{FF2B5EF4-FFF2-40B4-BE49-F238E27FC236}">
                  <a16:creationId xmlns:a16="http://schemas.microsoft.com/office/drawing/2014/main" id="{512FF62C-8976-43F4-85C4-141A5CB40C67}"/>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1" name="Freeform 90">
              <a:extLst>
                <a:ext uri="{FF2B5EF4-FFF2-40B4-BE49-F238E27FC236}">
                  <a16:creationId xmlns:a16="http://schemas.microsoft.com/office/drawing/2014/main" id="{1ACA5124-DF66-439B-8EC2-435B6FEC512E}"/>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2" name="Freeform 91">
              <a:extLst>
                <a:ext uri="{FF2B5EF4-FFF2-40B4-BE49-F238E27FC236}">
                  <a16:creationId xmlns:a16="http://schemas.microsoft.com/office/drawing/2014/main" id="{1F84E942-1834-4DAD-A057-9907549E4BAA}"/>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3" name="Freeform 92">
              <a:extLst>
                <a:ext uri="{FF2B5EF4-FFF2-40B4-BE49-F238E27FC236}">
                  <a16:creationId xmlns:a16="http://schemas.microsoft.com/office/drawing/2014/main" id="{812FB389-44E5-49D9-8A26-CAD39EA86D90}"/>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4" name="Freeform 93">
              <a:extLst>
                <a:ext uri="{FF2B5EF4-FFF2-40B4-BE49-F238E27FC236}">
                  <a16:creationId xmlns:a16="http://schemas.microsoft.com/office/drawing/2014/main" id="{6003E555-6CB4-4EBB-A98D-B6D57C178CC0}"/>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8" name="Freeform 94">
              <a:extLst>
                <a:ext uri="{FF2B5EF4-FFF2-40B4-BE49-F238E27FC236}">
                  <a16:creationId xmlns:a16="http://schemas.microsoft.com/office/drawing/2014/main" id="{E92C27D9-9D17-43B6-86E7-4D5111DC92D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59" name="Freeform 95">
              <a:extLst>
                <a:ext uri="{FF2B5EF4-FFF2-40B4-BE49-F238E27FC236}">
                  <a16:creationId xmlns:a16="http://schemas.microsoft.com/office/drawing/2014/main" id="{24FF0E91-4990-4754-9383-35F12BB53424}"/>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0" name="Freeform 96">
              <a:extLst>
                <a:ext uri="{FF2B5EF4-FFF2-40B4-BE49-F238E27FC236}">
                  <a16:creationId xmlns:a16="http://schemas.microsoft.com/office/drawing/2014/main" id="{273DA720-B651-48F6-9DE7-1BAB2A1CA9DE}"/>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1" name="Freeform 97">
              <a:extLst>
                <a:ext uri="{FF2B5EF4-FFF2-40B4-BE49-F238E27FC236}">
                  <a16:creationId xmlns:a16="http://schemas.microsoft.com/office/drawing/2014/main" id="{55B89A94-C4A9-40D3-A4B9-6C18451BA422}"/>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2" name="Freeform 98">
              <a:extLst>
                <a:ext uri="{FF2B5EF4-FFF2-40B4-BE49-F238E27FC236}">
                  <a16:creationId xmlns:a16="http://schemas.microsoft.com/office/drawing/2014/main" id="{5EBF9933-4DEB-42EA-AD78-7724A7587D67}"/>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3" name="Freeform 99">
              <a:extLst>
                <a:ext uri="{FF2B5EF4-FFF2-40B4-BE49-F238E27FC236}">
                  <a16:creationId xmlns:a16="http://schemas.microsoft.com/office/drawing/2014/main" id="{8E03269C-FF11-42EF-BA87-C55D3C8B7ED5}"/>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4" name="Freeform 100">
              <a:extLst>
                <a:ext uri="{FF2B5EF4-FFF2-40B4-BE49-F238E27FC236}">
                  <a16:creationId xmlns:a16="http://schemas.microsoft.com/office/drawing/2014/main" id="{E3381A0C-04CC-472A-9DAA-8CB99153DA3A}"/>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5" name="Freeform 101">
              <a:extLst>
                <a:ext uri="{FF2B5EF4-FFF2-40B4-BE49-F238E27FC236}">
                  <a16:creationId xmlns:a16="http://schemas.microsoft.com/office/drawing/2014/main" id="{BFCC8870-A56A-428D-B793-CDD7A2EC886E}"/>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6" name="Freeform 102">
              <a:extLst>
                <a:ext uri="{FF2B5EF4-FFF2-40B4-BE49-F238E27FC236}">
                  <a16:creationId xmlns:a16="http://schemas.microsoft.com/office/drawing/2014/main" id="{A6E14B23-A229-4ACF-A95D-E9A72E80A9AF}"/>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7" name="Freeform 103">
              <a:extLst>
                <a:ext uri="{FF2B5EF4-FFF2-40B4-BE49-F238E27FC236}">
                  <a16:creationId xmlns:a16="http://schemas.microsoft.com/office/drawing/2014/main" id="{262983A0-0507-484B-9530-FF45FE4B6F0B}"/>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8" name="Freeform 104">
              <a:extLst>
                <a:ext uri="{FF2B5EF4-FFF2-40B4-BE49-F238E27FC236}">
                  <a16:creationId xmlns:a16="http://schemas.microsoft.com/office/drawing/2014/main" id="{4E019AE0-E112-4A6A-A3A1-774894578914}"/>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69" name="Freeform 105">
              <a:extLst>
                <a:ext uri="{FF2B5EF4-FFF2-40B4-BE49-F238E27FC236}">
                  <a16:creationId xmlns:a16="http://schemas.microsoft.com/office/drawing/2014/main" id="{38CA782D-AE5F-4948-B31B-FFE9549F9F25}"/>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0" name="Freeform 106">
              <a:extLst>
                <a:ext uri="{FF2B5EF4-FFF2-40B4-BE49-F238E27FC236}">
                  <a16:creationId xmlns:a16="http://schemas.microsoft.com/office/drawing/2014/main" id="{58372348-6F57-4EB9-BD1C-FE7C80E518C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1" name="Freeform 107">
              <a:extLst>
                <a:ext uri="{FF2B5EF4-FFF2-40B4-BE49-F238E27FC236}">
                  <a16:creationId xmlns:a16="http://schemas.microsoft.com/office/drawing/2014/main" id="{C1EF3FDF-B340-4E9A-93F0-ED77A7B6B7BF}"/>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2" name="Freeform 108">
              <a:extLst>
                <a:ext uri="{FF2B5EF4-FFF2-40B4-BE49-F238E27FC236}">
                  <a16:creationId xmlns:a16="http://schemas.microsoft.com/office/drawing/2014/main" id="{CB3C6D80-7226-4706-96DE-6D859395449A}"/>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3" name="Freeform 109">
              <a:extLst>
                <a:ext uri="{FF2B5EF4-FFF2-40B4-BE49-F238E27FC236}">
                  <a16:creationId xmlns:a16="http://schemas.microsoft.com/office/drawing/2014/main" id="{D312AB91-713A-4B57-8018-CD5FEDAA815B}"/>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4" name="Freeform 110">
              <a:extLst>
                <a:ext uri="{FF2B5EF4-FFF2-40B4-BE49-F238E27FC236}">
                  <a16:creationId xmlns:a16="http://schemas.microsoft.com/office/drawing/2014/main" id="{1643EE9F-35F7-4332-8120-FD1E6DD01471}"/>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5" name="Freeform 111">
              <a:extLst>
                <a:ext uri="{FF2B5EF4-FFF2-40B4-BE49-F238E27FC236}">
                  <a16:creationId xmlns:a16="http://schemas.microsoft.com/office/drawing/2014/main" id="{56EFF748-F580-4D14-80CF-6AD7CF5A18C5}"/>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6" name="Freeform 112">
              <a:extLst>
                <a:ext uri="{FF2B5EF4-FFF2-40B4-BE49-F238E27FC236}">
                  <a16:creationId xmlns:a16="http://schemas.microsoft.com/office/drawing/2014/main" id="{3E99FAED-79F2-4472-A5FB-0F99245356F6}"/>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7" name="Freeform 113">
              <a:extLst>
                <a:ext uri="{FF2B5EF4-FFF2-40B4-BE49-F238E27FC236}">
                  <a16:creationId xmlns:a16="http://schemas.microsoft.com/office/drawing/2014/main" id="{D6C64F71-1E7B-4746-A98B-A1307C3BD4D2}"/>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8" name="Freeform 114">
              <a:extLst>
                <a:ext uri="{FF2B5EF4-FFF2-40B4-BE49-F238E27FC236}">
                  <a16:creationId xmlns:a16="http://schemas.microsoft.com/office/drawing/2014/main" id="{D7EE14F0-D13F-40BF-A6CA-39CFCF34212A}"/>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79" name="Freeform 115">
              <a:extLst>
                <a:ext uri="{FF2B5EF4-FFF2-40B4-BE49-F238E27FC236}">
                  <a16:creationId xmlns:a16="http://schemas.microsoft.com/office/drawing/2014/main" id="{7D2E5263-5B91-4419-8F74-63954AD007C7}"/>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0" name="Freeform 116">
              <a:extLst>
                <a:ext uri="{FF2B5EF4-FFF2-40B4-BE49-F238E27FC236}">
                  <a16:creationId xmlns:a16="http://schemas.microsoft.com/office/drawing/2014/main" id="{3FB6A98E-D99E-4A8A-B49B-D7901AD69A7E}"/>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1" name="Freeform 117">
              <a:extLst>
                <a:ext uri="{FF2B5EF4-FFF2-40B4-BE49-F238E27FC236}">
                  <a16:creationId xmlns:a16="http://schemas.microsoft.com/office/drawing/2014/main" id="{F44A70B7-3928-4E6D-BA5C-389465A19E27}"/>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2" name="Freeform 118">
              <a:extLst>
                <a:ext uri="{FF2B5EF4-FFF2-40B4-BE49-F238E27FC236}">
                  <a16:creationId xmlns:a16="http://schemas.microsoft.com/office/drawing/2014/main" id="{224FA20B-A815-455A-8C58-4909B998DE03}"/>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3" name="Freeform 119">
              <a:extLst>
                <a:ext uri="{FF2B5EF4-FFF2-40B4-BE49-F238E27FC236}">
                  <a16:creationId xmlns:a16="http://schemas.microsoft.com/office/drawing/2014/main" id="{212B8613-4779-45F4-BB4D-D3738163ACE9}"/>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4" name="Freeform 120">
              <a:extLst>
                <a:ext uri="{FF2B5EF4-FFF2-40B4-BE49-F238E27FC236}">
                  <a16:creationId xmlns:a16="http://schemas.microsoft.com/office/drawing/2014/main" id="{9C9F0798-F71A-4E89-89F8-7C71E1E5C717}"/>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5" name="Freeform 121">
              <a:extLst>
                <a:ext uri="{FF2B5EF4-FFF2-40B4-BE49-F238E27FC236}">
                  <a16:creationId xmlns:a16="http://schemas.microsoft.com/office/drawing/2014/main" id="{1F7793E5-0DBC-4FCA-A8D3-72C667EB1D07}"/>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6" name="Freeform 122">
              <a:extLst>
                <a:ext uri="{FF2B5EF4-FFF2-40B4-BE49-F238E27FC236}">
                  <a16:creationId xmlns:a16="http://schemas.microsoft.com/office/drawing/2014/main" id="{CAD8DD89-3BB0-472C-AE14-3FA01C4A2EFE}"/>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7" name="Freeform 123">
              <a:extLst>
                <a:ext uri="{FF2B5EF4-FFF2-40B4-BE49-F238E27FC236}">
                  <a16:creationId xmlns:a16="http://schemas.microsoft.com/office/drawing/2014/main" id="{B58E2E33-6929-4265-AEE2-D6559847F243}"/>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8" name="Freeform 124">
              <a:extLst>
                <a:ext uri="{FF2B5EF4-FFF2-40B4-BE49-F238E27FC236}">
                  <a16:creationId xmlns:a16="http://schemas.microsoft.com/office/drawing/2014/main" id="{FD07C942-F398-4168-9D33-FF234AC1752B}"/>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89" name="Freeform 125">
              <a:extLst>
                <a:ext uri="{FF2B5EF4-FFF2-40B4-BE49-F238E27FC236}">
                  <a16:creationId xmlns:a16="http://schemas.microsoft.com/office/drawing/2014/main" id="{45BAC7B9-59F1-4763-92FE-9C5EAFA1A5F1}"/>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0" name="Freeform 126">
              <a:extLst>
                <a:ext uri="{FF2B5EF4-FFF2-40B4-BE49-F238E27FC236}">
                  <a16:creationId xmlns:a16="http://schemas.microsoft.com/office/drawing/2014/main" id="{67598085-F33F-4A3E-A681-7BC98D14B69A}"/>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1" name="Freeform 127">
              <a:extLst>
                <a:ext uri="{FF2B5EF4-FFF2-40B4-BE49-F238E27FC236}">
                  <a16:creationId xmlns:a16="http://schemas.microsoft.com/office/drawing/2014/main" id="{49C02BB1-C3C1-4807-AB06-41AEC134146A}"/>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2" name="Freeform 128">
              <a:extLst>
                <a:ext uri="{FF2B5EF4-FFF2-40B4-BE49-F238E27FC236}">
                  <a16:creationId xmlns:a16="http://schemas.microsoft.com/office/drawing/2014/main" id="{62F13221-1E23-41F1-A6E8-FCB9954E75EB}"/>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3" name="Freeform 129">
              <a:extLst>
                <a:ext uri="{FF2B5EF4-FFF2-40B4-BE49-F238E27FC236}">
                  <a16:creationId xmlns:a16="http://schemas.microsoft.com/office/drawing/2014/main" id="{3EEA105F-66C4-4DF5-B0BD-E26C604051B8}"/>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4" name="Freeform 130">
              <a:extLst>
                <a:ext uri="{FF2B5EF4-FFF2-40B4-BE49-F238E27FC236}">
                  <a16:creationId xmlns:a16="http://schemas.microsoft.com/office/drawing/2014/main" id="{B9B4AD16-4D4A-4A9E-9238-D18577C12F22}"/>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5" name="Freeform 131">
              <a:extLst>
                <a:ext uri="{FF2B5EF4-FFF2-40B4-BE49-F238E27FC236}">
                  <a16:creationId xmlns:a16="http://schemas.microsoft.com/office/drawing/2014/main" id="{14D06E9B-304B-4590-BC09-0E810DC0F430}"/>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6" name="Freeform 132">
              <a:extLst>
                <a:ext uri="{FF2B5EF4-FFF2-40B4-BE49-F238E27FC236}">
                  <a16:creationId xmlns:a16="http://schemas.microsoft.com/office/drawing/2014/main" id="{1B4AD70D-A128-4551-9C69-ADC98BEB7CA1}"/>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7" name="Freeform 133">
              <a:extLst>
                <a:ext uri="{FF2B5EF4-FFF2-40B4-BE49-F238E27FC236}">
                  <a16:creationId xmlns:a16="http://schemas.microsoft.com/office/drawing/2014/main" id="{D5A9DD92-55B8-4E49-8519-18EC86418840}"/>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32498" name="Freeform 134">
              <a:extLst>
                <a:ext uri="{FF2B5EF4-FFF2-40B4-BE49-F238E27FC236}">
                  <a16:creationId xmlns:a16="http://schemas.microsoft.com/office/drawing/2014/main" id="{6A17D634-50E9-4AA5-B2CF-5073BD649A7E}"/>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pic>
        <p:nvPicPr>
          <p:cNvPr id="150" name="Picture 29">
            <a:extLst>
              <a:ext uri="{FF2B5EF4-FFF2-40B4-BE49-F238E27FC236}">
                <a16:creationId xmlns:a16="http://schemas.microsoft.com/office/drawing/2014/main" id="{D8966A1C-E293-40F9-AF15-A4EF58F2F105}"/>
              </a:ext>
            </a:extLst>
          </p:cNvPr>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7338073" y="179831"/>
            <a:ext cx="1686998" cy="35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4" name="Group 153">
            <a:extLst>
              <a:ext uri="{FF2B5EF4-FFF2-40B4-BE49-F238E27FC236}">
                <a16:creationId xmlns:a16="http://schemas.microsoft.com/office/drawing/2014/main" id="{82682BFA-960D-43C0-8658-E070276888D8}"/>
              </a:ext>
            </a:extLst>
          </p:cNvPr>
          <p:cNvGrpSpPr/>
          <p:nvPr userDrawn="1"/>
        </p:nvGrpSpPr>
        <p:grpSpPr>
          <a:xfrm>
            <a:off x="3540727" y="6580483"/>
            <a:ext cx="2630648" cy="238847"/>
            <a:chOff x="2548572" y="5555828"/>
            <a:chExt cx="6259512" cy="568326"/>
          </a:xfrm>
        </p:grpSpPr>
        <p:sp>
          <p:nvSpPr>
            <p:cNvPr id="155" name="Freeform 72">
              <a:extLst>
                <a:ext uri="{FF2B5EF4-FFF2-40B4-BE49-F238E27FC236}">
                  <a16:creationId xmlns:a16="http://schemas.microsoft.com/office/drawing/2014/main" id="{F0133FF6-DB51-4314-B2CC-C6871282F284}"/>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6DC8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6" name="Freeform 73">
              <a:extLst>
                <a:ext uri="{FF2B5EF4-FFF2-40B4-BE49-F238E27FC236}">
                  <a16:creationId xmlns:a16="http://schemas.microsoft.com/office/drawing/2014/main" id="{B8EDDC5A-9BD9-45A6-AF20-6B52DA3A4631}"/>
                </a:ext>
              </a:extLst>
            </p:cNvPr>
            <p:cNvSpPr>
              <a:spLocks/>
            </p:cNvSpPr>
            <p:nvPr userDrawn="1"/>
          </p:nvSpPr>
          <p:spPr bwMode="auto">
            <a:xfrm>
              <a:off x="2832734"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2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2"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7" name="Freeform 74">
              <a:extLst>
                <a:ext uri="{FF2B5EF4-FFF2-40B4-BE49-F238E27FC236}">
                  <a16:creationId xmlns:a16="http://schemas.microsoft.com/office/drawing/2014/main" id="{2BB84334-2335-4B86-8B93-F1F10060FE83}"/>
                </a:ext>
              </a:extLst>
            </p:cNvPr>
            <p:cNvSpPr>
              <a:spLocks noEditPoints="1"/>
            </p:cNvSpPr>
            <p:nvPr userDrawn="1"/>
          </p:nvSpPr>
          <p:spPr bwMode="auto">
            <a:xfrm>
              <a:off x="4255134" y="5555828"/>
              <a:ext cx="569913" cy="568325"/>
            </a:xfrm>
            <a:custGeom>
              <a:avLst/>
              <a:gdLst>
                <a:gd name="T0" fmla="*/ 359 w 359"/>
                <a:gd name="T1" fmla="*/ 179 h 358"/>
                <a:gd name="T2" fmla="*/ 355 w 359"/>
                <a:gd name="T3" fmla="*/ 215 h 358"/>
                <a:gd name="T4" fmla="*/ 345 w 359"/>
                <a:gd name="T5" fmla="*/ 249 h 358"/>
                <a:gd name="T6" fmla="*/ 328 w 359"/>
                <a:gd name="T7" fmla="*/ 279 h 358"/>
                <a:gd name="T8" fmla="*/ 307 w 359"/>
                <a:gd name="T9" fmla="*/ 306 h 358"/>
                <a:gd name="T10" fmla="*/ 280 w 359"/>
                <a:gd name="T11" fmla="*/ 328 h 358"/>
                <a:gd name="T12" fmla="*/ 250 w 359"/>
                <a:gd name="T13" fmla="*/ 344 h 358"/>
                <a:gd name="T14" fmla="*/ 216 w 359"/>
                <a:gd name="T15" fmla="*/ 354 h 358"/>
                <a:gd name="T16" fmla="*/ 180 w 359"/>
                <a:gd name="T17" fmla="*/ 358 h 358"/>
                <a:gd name="T18" fmla="*/ 162 w 359"/>
                <a:gd name="T19" fmla="*/ 356 h 358"/>
                <a:gd name="T20" fmla="*/ 126 w 359"/>
                <a:gd name="T21" fmla="*/ 349 h 358"/>
                <a:gd name="T22" fmla="*/ 94 w 359"/>
                <a:gd name="T23" fmla="*/ 336 h 358"/>
                <a:gd name="T24" fmla="*/ 65 w 359"/>
                <a:gd name="T25" fmla="*/ 317 h 358"/>
                <a:gd name="T26" fmla="*/ 42 w 359"/>
                <a:gd name="T27" fmla="*/ 293 h 358"/>
                <a:gd name="T28" fmla="*/ 22 w 359"/>
                <a:gd name="T29" fmla="*/ 265 h 358"/>
                <a:gd name="T30" fmla="*/ 9 w 359"/>
                <a:gd name="T31" fmla="*/ 233 h 358"/>
                <a:gd name="T32" fmla="*/ 2 w 359"/>
                <a:gd name="T33" fmla="*/ 197 h 358"/>
                <a:gd name="T34" fmla="*/ 0 w 359"/>
                <a:gd name="T35" fmla="*/ 179 h 358"/>
                <a:gd name="T36" fmla="*/ 2 w 359"/>
                <a:gd name="T37" fmla="*/ 197 h 358"/>
                <a:gd name="T38" fmla="*/ 9 w 359"/>
                <a:gd name="T39" fmla="*/ 233 h 358"/>
                <a:gd name="T40" fmla="*/ 22 w 359"/>
                <a:gd name="T41" fmla="*/ 265 h 358"/>
                <a:gd name="T42" fmla="*/ 42 w 359"/>
                <a:gd name="T43" fmla="*/ 293 h 358"/>
                <a:gd name="T44" fmla="*/ 65 w 359"/>
                <a:gd name="T45" fmla="*/ 317 h 358"/>
                <a:gd name="T46" fmla="*/ 94 w 359"/>
                <a:gd name="T47" fmla="*/ 336 h 358"/>
                <a:gd name="T48" fmla="*/ 126 w 359"/>
                <a:gd name="T49" fmla="*/ 349 h 358"/>
                <a:gd name="T50" fmla="*/ 162 w 359"/>
                <a:gd name="T51" fmla="*/ 356 h 358"/>
                <a:gd name="T52" fmla="*/ 180 w 359"/>
                <a:gd name="T53" fmla="*/ 358 h 358"/>
                <a:gd name="T54" fmla="*/ 216 w 359"/>
                <a:gd name="T55" fmla="*/ 354 h 358"/>
                <a:gd name="T56" fmla="*/ 250 w 359"/>
                <a:gd name="T57" fmla="*/ 344 h 358"/>
                <a:gd name="T58" fmla="*/ 280 w 359"/>
                <a:gd name="T59" fmla="*/ 328 h 358"/>
                <a:gd name="T60" fmla="*/ 307 w 359"/>
                <a:gd name="T61" fmla="*/ 306 h 358"/>
                <a:gd name="T62" fmla="*/ 328 w 359"/>
                <a:gd name="T63" fmla="*/ 279 h 358"/>
                <a:gd name="T64" fmla="*/ 345 w 359"/>
                <a:gd name="T65" fmla="*/ 249 h 358"/>
                <a:gd name="T66" fmla="*/ 355 w 359"/>
                <a:gd name="T67" fmla="*/ 215 h 358"/>
                <a:gd name="T68" fmla="*/ 359 w 359"/>
                <a:gd name="T69" fmla="*/ 179 h 358"/>
                <a:gd name="T70" fmla="*/ 359 w 359"/>
                <a:gd name="T71" fmla="*/ 179 h 358"/>
                <a:gd name="T72" fmla="*/ 359 w 359"/>
                <a:gd name="T73" fmla="*/ 179 h 358"/>
                <a:gd name="T74" fmla="*/ 180 w 359"/>
                <a:gd name="T75" fmla="*/ 0 h 358"/>
                <a:gd name="T76" fmla="*/ 144 w 359"/>
                <a:gd name="T77" fmla="*/ 3 h 358"/>
                <a:gd name="T78" fmla="*/ 110 w 359"/>
                <a:gd name="T79" fmla="*/ 14 h 358"/>
                <a:gd name="T80" fmla="*/ 79 w 359"/>
                <a:gd name="T81" fmla="*/ 30 h 358"/>
                <a:gd name="T82" fmla="*/ 52 w 359"/>
                <a:gd name="T83" fmla="*/ 52 h 358"/>
                <a:gd name="T84" fmla="*/ 31 w 359"/>
                <a:gd name="T85" fmla="*/ 78 h 358"/>
                <a:gd name="T86" fmla="*/ 15 w 359"/>
                <a:gd name="T87" fmla="*/ 109 h 358"/>
                <a:gd name="T88" fmla="*/ 4 w 359"/>
                <a:gd name="T89" fmla="*/ 143 h 358"/>
                <a:gd name="T90" fmla="*/ 0 w 359"/>
                <a:gd name="T91" fmla="*/ 179 h 358"/>
                <a:gd name="T92" fmla="*/ 359 w 359"/>
                <a:gd name="T93" fmla="*/ 179 h 358"/>
                <a:gd name="T94" fmla="*/ 180 w 359"/>
                <a:gd name="T95" fmla="*/ 179 h 358"/>
                <a:gd name="T96" fmla="*/ 180 w 359"/>
                <a:gd name="T97"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9" h="358">
                  <a:moveTo>
                    <a:pt x="359" y="179"/>
                  </a:moveTo>
                  <a:lnTo>
                    <a:pt x="359" y="179"/>
                  </a:lnTo>
                  <a:lnTo>
                    <a:pt x="359" y="197"/>
                  </a:lnTo>
                  <a:lnTo>
                    <a:pt x="355" y="215"/>
                  </a:lnTo>
                  <a:lnTo>
                    <a:pt x="352" y="233"/>
                  </a:lnTo>
                  <a:lnTo>
                    <a:pt x="345" y="249"/>
                  </a:lnTo>
                  <a:lnTo>
                    <a:pt x="337" y="265"/>
                  </a:lnTo>
                  <a:lnTo>
                    <a:pt x="328" y="279"/>
                  </a:lnTo>
                  <a:lnTo>
                    <a:pt x="318" y="293"/>
                  </a:lnTo>
                  <a:lnTo>
                    <a:pt x="307" y="306"/>
                  </a:lnTo>
                  <a:lnTo>
                    <a:pt x="294" y="317"/>
                  </a:lnTo>
                  <a:lnTo>
                    <a:pt x="280" y="328"/>
                  </a:lnTo>
                  <a:lnTo>
                    <a:pt x="266" y="336"/>
                  </a:lnTo>
                  <a:lnTo>
                    <a:pt x="250" y="344"/>
                  </a:lnTo>
                  <a:lnTo>
                    <a:pt x="233" y="349"/>
                  </a:lnTo>
                  <a:lnTo>
                    <a:pt x="216" y="354"/>
                  </a:lnTo>
                  <a:lnTo>
                    <a:pt x="198" y="356"/>
                  </a:lnTo>
                  <a:lnTo>
                    <a:pt x="180" y="358"/>
                  </a:lnTo>
                  <a:lnTo>
                    <a:pt x="180" y="358"/>
                  </a:lnTo>
                  <a:lnTo>
                    <a:pt x="162" y="356"/>
                  </a:lnTo>
                  <a:lnTo>
                    <a:pt x="144" y="354"/>
                  </a:lnTo>
                  <a:lnTo>
                    <a:pt x="126" y="349"/>
                  </a:lnTo>
                  <a:lnTo>
                    <a:pt x="110" y="344"/>
                  </a:lnTo>
                  <a:lnTo>
                    <a:pt x="94" y="336"/>
                  </a:lnTo>
                  <a:lnTo>
                    <a:pt x="79" y="328"/>
                  </a:lnTo>
                  <a:lnTo>
                    <a:pt x="65" y="317"/>
                  </a:lnTo>
                  <a:lnTo>
                    <a:pt x="52" y="306"/>
                  </a:lnTo>
                  <a:lnTo>
                    <a:pt x="42" y="293"/>
                  </a:lnTo>
                  <a:lnTo>
                    <a:pt x="31" y="279"/>
                  </a:lnTo>
                  <a:lnTo>
                    <a:pt x="22" y="265"/>
                  </a:lnTo>
                  <a:lnTo>
                    <a:pt x="15" y="249"/>
                  </a:lnTo>
                  <a:lnTo>
                    <a:pt x="9" y="233"/>
                  </a:lnTo>
                  <a:lnTo>
                    <a:pt x="4" y="215"/>
                  </a:lnTo>
                  <a:lnTo>
                    <a:pt x="2" y="197"/>
                  </a:lnTo>
                  <a:lnTo>
                    <a:pt x="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6" y="354"/>
                  </a:lnTo>
                  <a:lnTo>
                    <a:pt x="233" y="349"/>
                  </a:lnTo>
                  <a:lnTo>
                    <a:pt x="250" y="344"/>
                  </a:lnTo>
                  <a:lnTo>
                    <a:pt x="266" y="336"/>
                  </a:lnTo>
                  <a:lnTo>
                    <a:pt x="280" y="328"/>
                  </a:lnTo>
                  <a:lnTo>
                    <a:pt x="294" y="317"/>
                  </a:lnTo>
                  <a:lnTo>
                    <a:pt x="307" y="306"/>
                  </a:lnTo>
                  <a:lnTo>
                    <a:pt x="318" y="293"/>
                  </a:lnTo>
                  <a:lnTo>
                    <a:pt x="328" y="279"/>
                  </a:lnTo>
                  <a:lnTo>
                    <a:pt x="337" y="265"/>
                  </a:lnTo>
                  <a:lnTo>
                    <a:pt x="345" y="249"/>
                  </a:lnTo>
                  <a:lnTo>
                    <a:pt x="352" y="233"/>
                  </a:lnTo>
                  <a:lnTo>
                    <a:pt x="355" y="215"/>
                  </a:lnTo>
                  <a:lnTo>
                    <a:pt x="359" y="197"/>
                  </a:lnTo>
                  <a:lnTo>
                    <a:pt x="359" y="179"/>
                  </a:lnTo>
                  <a:lnTo>
                    <a:pt x="359" y="179"/>
                  </a:lnTo>
                  <a:lnTo>
                    <a:pt x="359" y="179"/>
                  </a:lnTo>
                  <a:lnTo>
                    <a:pt x="359" y="179"/>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close/>
                </a:path>
              </a:pathLst>
            </a:custGeom>
            <a:solidFill>
              <a:srgbClr val="3C61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8" name="Freeform 75">
              <a:extLst>
                <a:ext uri="{FF2B5EF4-FFF2-40B4-BE49-F238E27FC236}">
                  <a16:creationId xmlns:a16="http://schemas.microsoft.com/office/drawing/2014/main" id="{DE97F5A0-90E3-45A9-AFBA-4A8E3E072630}"/>
                </a:ext>
              </a:extLst>
            </p:cNvPr>
            <p:cNvSpPr>
              <a:spLocks/>
            </p:cNvSpPr>
            <p:nvPr userDrawn="1"/>
          </p:nvSpPr>
          <p:spPr bwMode="auto">
            <a:xfrm>
              <a:off x="4255134" y="5839991"/>
              <a:ext cx="569913" cy="284163"/>
            </a:xfrm>
            <a:custGeom>
              <a:avLst/>
              <a:gdLst>
                <a:gd name="T0" fmla="*/ 359 w 359"/>
                <a:gd name="T1" fmla="*/ 0 h 179"/>
                <a:gd name="T2" fmla="*/ 355 w 359"/>
                <a:gd name="T3" fmla="*/ 36 h 179"/>
                <a:gd name="T4" fmla="*/ 345 w 359"/>
                <a:gd name="T5" fmla="*/ 70 h 179"/>
                <a:gd name="T6" fmla="*/ 328 w 359"/>
                <a:gd name="T7" fmla="*/ 100 h 179"/>
                <a:gd name="T8" fmla="*/ 307 w 359"/>
                <a:gd name="T9" fmla="*/ 127 h 179"/>
                <a:gd name="T10" fmla="*/ 280 w 359"/>
                <a:gd name="T11" fmla="*/ 149 h 179"/>
                <a:gd name="T12" fmla="*/ 250 w 359"/>
                <a:gd name="T13" fmla="*/ 165 h 179"/>
                <a:gd name="T14" fmla="*/ 216 w 359"/>
                <a:gd name="T15" fmla="*/ 175 h 179"/>
                <a:gd name="T16" fmla="*/ 180 w 359"/>
                <a:gd name="T17" fmla="*/ 179 h 179"/>
                <a:gd name="T18" fmla="*/ 162 w 359"/>
                <a:gd name="T19" fmla="*/ 177 h 179"/>
                <a:gd name="T20" fmla="*/ 126 w 359"/>
                <a:gd name="T21" fmla="*/ 170 h 179"/>
                <a:gd name="T22" fmla="*/ 94 w 359"/>
                <a:gd name="T23" fmla="*/ 157 h 179"/>
                <a:gd name="T24" fmla="*/ 65 w 359"/>
                <a:gd name="T25" fmla="*/ 138 h 179"/>
                <a:gd name="T26" fmla="*/ 42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2 w 359"/>
                <a:gd name="T43" fmla="*/ 114 h 179"/>
                <a:gd name="T44" fmla="*/ 65 w 359"/>
                <a:gd name="T45" fmla="*/ 138 h 179"/>
                <a:gd name="T46" fmla="*/ 94 w 359"/>
                <a:gd name="T47" fmla="*/ 157 h 179"/>
                <a:gd name="T48" fmla="*/ 126 w 359"/>
                <a:gd name="T49" fmla="*/ 170 h 179"/>
                <a:gd name="T50" fmla="*/ 162 w 359"/>
                <a:gd name="T51" fmla="*/ 177 h 179"/>
                <a:gd name="T52" fmla="*/ 180 w 359"/>
                <a:gd name="T53" fmla="*/ 179 h 179"/>
                <a:gd name="T54" fmla="*/ 216 w 359"/>
                <a:gd name="T55" fmla="*/ 175 h 179"/>
                <a:gd name="T56" fmla="*/ 250 w 359"/>
                <a:gd name="T57" fmla="*/ 165 h 179"/>
                <a:gd name="T58" fmla="*/ 280 w 359"/>
                <a:gd name="T59" fmla="*/ 149 h 179"/>
                <a:gd name="T60" fmla="*/ 307 w 359"/>
                <a:gd name="T61" fmla="*/ 127 h 179"/>
                <a:gd name="T62" fmla="*/ 328 w 359"/>
                <a:gd name="T63" fmla="*/ 100 h 179"/>
                <a:gd name="T64" fmla="*/ 345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2" y="54"/>
                  </a:lnTo>
                  <a:lnTo>
                    <a:pt x="345" y="70"/>
                  </a:lnTo>
                  <a:lnTo>
                    <a:pt x="337" y="86"/>
                  </a:lnTo>
                  <a:lnTo>
                    <a:pt x="328" y="100"/>
                  </a:lnTo>
                  <a:lnTo>
                    <a:pt x="318" y="114"/>
                  </a:lnTo>
                  <a:lnTo>
                    <a:pt x="307" y="127"/>
                  </a:lnTo>
                  <a:lnTo>
                    <a:pt x="294" y="138"/>
                  </a:lnTo>
                  <a:lnTo>
                    <a:pt x="280" y="149"/>
                  </a:lnTo>
                  <a:lnTo>
                    <a:pt x="266" y="157"/>
                  </a:lnTo>
                  <a:lnTo>
                    <a:pt x="250" y="165"/>
                  </a:lnTo>
                  <a:lnTo>
                    <a:pt x="233" y="170"/>
                  </a:lnTo>
                  <a:lnTo>
                    <a:pt x="216" y="175"/>
                  </a:lnTo>
                  <a:lnTo>
                    <a:pt x="198" y="177"/>
                  </a:lnTo>
                  <a:lnTo>
                    <a:pt x="180" y="179"/>
                  </a:lnTo>
                  <a:lnTo>
                    <a:pt x="180" y="179"/>
                  </a:lnTo>
                  <a:lnTo>
                    <a:pt x="162" y="177"/>
                  </a:lnTo>
                  <a:lnTo>
                    <a:pt x="144" y="175"/>
                  </a:lnTo>
                  <a:lnTo>
                    <a:pt x="126" y="170"/>
                  </a:lnTo>
                  <a:lnTo>
                    <a:pt x="110" y="165"/>
                  </a:lnTo>
                  <a:lnTo>
                    <a:pt x="94" y="157"/>
                  </a:lnTo>
                  <a:lnTo>
                    <a:pt x="79" y="149"/>
                  </a:lnTo>
                  <a:lnTo>
                    <a:pt x="65" y="138"/>
                  </a:lnTo>
                  <a:lnTo>
                    <a:pt x="52" y="127"/>
                  </a:lnTo>
                  <a:lnTo>
                    <a:pt x="42" y="114"/>
                  </a:lnTo>
                  <a:lnTo>
                    <a:pt x="31" y="100"/>
                  </a:lnTo>
                  <a:lnTo>
                    <a:pt x="22" y="86"/>
                  </a:lnTo>
                  <a:lnTo>
                    <a:pt x="15" y="70"/>
                  </a:lnTo>
                  <a:lnTo>
                    <a:pt x="9" y="54"/>
                  </a:lnTo>
                  <a:lnTo>
                    <a:pt x="4" y="36"/>
                  </a:lnTo>
                  <a:lnTo>
                    <a:pt x="2" y="18"/>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9" name="Freeform 76">
              <a:extLst>
                <a:ext uri="{FF2B5EF4-FFF2-40B4-BE49-F238E27FC236}">
                  <a16:creationId xmlns:a16="http://schemas.microsoft.com/office/drawing/2014/main" id="{EB947C91-5B52-4032-9177-91A64CF761BD}"/>
                </a:ext>
              </a:extLst>
            </p:cNvPr>
            <p:cNvSpPr>
              <a:spLocks/>
            </p:cNvSpPr>
            <p:nvPr userDrawn="1"/>
          </p:nvSpPr>
          <p:spPr bwMode="auto">
            <a:xfrm>
              <a:off x="4255134"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180 w 359"/>
                <a:gd name="T37" fmla="*/ 179 h 179"/>
                <a:gd name="T38" fmla="*/ 359 w 359"/>
                <a:gd name="T39" fmla="*/ 179 h 179"/>
                <a:gd name="T40" fmla="*/ 359 w 359"/>
                <a:gd name="T41" fmla="*/ 179 h 179"/>
                <a:gd name="T42" fmla="*/ 180 w 359"/>
                <a:gd name="T43" fmla="*/ 179 h 179"/>
                <a:gd name="T44" fmla="*/ 180 w 359"/>
                <a:gd name="T45" fmla="*/ 0 h 179"/>
                <a:gd name="T46" fmla="*/ 180 w 359"/>
                <a:gd name="T4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180" y="179"/>
                  </a:lnTo>
                  <a:lnTo>
                    <a:pt x="359" y="179"/>
                  </a:lnTo>
                  <a:lnTo>
                    <a:pt x="359" y="179"/>
                  </a:lnTo>
                  <a:lnTo>
                    <a:pt x="180" y="179"/>
                  </a:lnTo>
                  <a:lnTo>
                    <a:pt x="180"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0" name="Freeform 77">
              <a:extLst>
                <a:ext uri="{FF2B5EF4-FFF2-40B4-BE49-F238E27FC236}">
                  <a16:creationId xmlns:a16="http://schemas.microsoft.com/office/drawing/2014/main" id="{5BF66E36-5662-495D-BCA9-864549DE31F7}"/>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close/>
                </a:path>
              </a:pathLst>
            </a:custGeom>
            <a:solidFill>
              <a:srgbClr val="97A4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 name="Freeform 78">
              <a:extLst>
                <a:ext uri="{FF2B5EF4-FFF2-40B4-BE49-F238E27FC236}">
                  <a16:creationId xmlns:a16="http://schemas.microsoft.com/office/drawing/2014/main" id="{421AF119-CAB3-4AA0-8B70-EFE52FBC268C}"/>
                </a:ext>
              </a:extLst>
            </p:cNvPr>
            <p:cNvSpPr>
              <a:spLocks/>
            </p:cNvSpPr>
            <p:nvPr userDrawn="1"/>
          </p:nvSpPr>
          <p:spPr bwMode="auto">
            <a:xfrm>
              <a:off x="6815772" y="5555828"/>
              <a:ext cx="285750" cy="284163"/>
            </a:xfrm>
            <a:custGeom>
              <a:avLst/>
              <a:gdLst>
                <a:gd name="T0" fmla="*/ 0 w 180"/>
                <a:gd name="T1" fmla="*/ 0 h 179"/>
                <a:gd name="T2" fmla="*/ 0 w 180"/>
                <a:gd name="T3" fmla="*/ 179 h 179"/>
                <a:gd name="T4" fmla="*/ 180 w 180"/>
                <a:gd name="T5" fmla="*/ 179 h 179"/>
                <a:gd name="T6" fmla="*/ 180 w 180"/>
                <a:gd name="T7" fmla="*/ 179 h 179"/>
                <a:gd name="T8" fmla="*/ 180 w 180"/>
                <a:gd name="T9" fmla="*/ 161 h 179"/>
                <a:gd name="T10" fmla="*/ 176 w 180"/>
                <a:gd name="T11" fmla="*/ 143 h 179"/>
                <a:gd name="T12" fmla="*/ 173 w 180"/>
                <a:gd name="T13" fmla="*/ 125 h 179"/>
                <a:gd name="T14" fmla="*/ 165 w 180"/>
                <a:gd name="T15" fmla="*/ 109 h 179"/>
                <a:gd name="T16" fmla="*/ 158 w 180"/>
                <a:gd name="T17" fmla="*/ 93 h 179"/>
                <a:gd name="T18" fmla="*/ 149 w 180"/>
                <a:gd name="T19" fmla="*/ 78 h 179"/>
                <a:gd name="T20" fmla="*/ 138 w 180"/>
                <a:gd name="T21" fmla="*/ 64 h 179"/>
                <a:gd name="T22" fmla="*/ 128 w 180"/>
                <a:gd name="T23" fmla="*/ 52 h 179"/>
                <a:gd name="T24" fmla="*/ 115 w 180"/>
                <a:gd name="T25" fmla="*/ 41 h 179"/>
                <a:gd name="T26" fmla="*/ 101 w 180"/>
                <a:gd name="T27" fmla="*/ 30 h 179"/>
                <a:gd name="T28" fmla="*/ 86 w 180"/>
                <a:gd name="T29" fmla="*/ 21 h 179"/>
                <a:gd name="T30" fmla="*/ 70 w 180"/>
                <a:gd name="T31" fmla="*/ 14 h 179"/>
                <a:gd name="T32" fmla="*/ 54 w 180"/>
                <a:gd name="T33" fmla="*/ 7 h 179"/>
                <a:gd name="T34" fmla="*/ 36 w 180"/>
                <a:gd name="T35" fmla="*/ 3 h 179"/>
                <a:gd name="T36" fmla="*/ 18 w 180"/>
                <a:gd name="T37" fmla="*/ 0 h 179"/>
                <a:gd name="T38" fmla="*/ 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0" y="0"/>
                  </a:moveTo>
                  <a:lnTo>
                    <a:pt x="0" y="179"/>
                  </a:lnTo>
                  <a:lnTo>
                    <a:pt x="180" y="179"/>
                  </a:lnTo>
                  <a:lnTo>
                    <a:pt x="180" y="179"/>
                  </a:lnTo>
                  <a:lnTo>
                    <a:pt x="180" y="161"/>
                  </a:lnTo>
                  <a:lnTo>
                    <a:pt x="176" y="143"/>
                  </a:lnTo>
                  <a:lnTo>
                    <a:pt x="173" y="125"/>
                  </a:lnTo>
                  <a:lnTo>
                    <a:pt x="165" y="109"/>
                  </a:lnTo>
                  <a:lnTo>
                    <a:pt x="158" y="93"/>
                  </a:lnTo>
                  <a:lnTo>
                    <a:pt x="149" y="78"/>
                  </a:lnTo>
                  <a:lnTo>
                    <a:pt x="138" y="64"/>
                  </a:lnTo>
                  <a:lnTo>
                    <a:pt x="128" y="52"/>
                  </a:lnTo>
                  <a:lnTo>
                    <a:pt x="115" y="41"/>
                  </a:lnTo>
                  <a:lnTo>
                    <a:pt x="101"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2" name="Freeform 79">
              <a:extLst>
                <a:ext uri="{FF2B5EF4-FFF2-40B4-BE49-F238E27FC236}">
                  <a16:creationId xmlns:a16="http://schemas.microsoft.com/office/drawing/2014/main" id="{53E5152C-C802-4EE3-89DA-A097DAF42372}"/>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close/>
                </a:path>
              </a:pathLst>
            </a:custGeom>
            <a:solidFill>
              <a:srgbClr val="1FA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 name="Freeform 80">
              <a:extLst>
                <a:ext uri="{FF2B5EF4-FFF2-40B4-BE49-F238E27FC236}">
                  <a16:creationId xmlns:a16="http://schemas.microsoft.com/office/drawing/2014/main" id="{2829DCB7-6C36-4DAA-98C4-6831614E7973}"/>
                </a:ext>
              </a:extLst>
            </p:cNvPr>
            <p:cNvSpPr>
              <a:spLocks/>
            </p:cNvSpPr>
            <p:nvPr userDrawn="1"/>
          </p:nvSpPr>
          <p:spPr bwMode="auto">
            <a:xfrm>
              <a:off x="7101522"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1"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4" name="Freeform 81">
              <a:extLst>
                <a:ext uri="{FF2B5EF4-FFF2-40B4-BE49-F238E27FC236}">
                  <a16:creationId xmlns:a16="http://schemas.microsoft.com/office/drawing/2014/main" id="{23780777-D66B-4F34-BF07-6250BEF78E65}"/>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close/>
                </a:path>
              </a:pathLst>
            </a:custGeom>
            <a:solidFill>
              <a:srgbClr val="6880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5" name="Freeform 82">
              <a:extLst>
                <a:ext uri="{FF2B5EF4-FFF2-40B4-BE49-F238E27FC236}">
                  <a16:creationId xmlns:a16="http://schemas.microsoft.com/office/drawing/2014/main" id="{1BDA93FD-CB5E-4CCF-9D57-7066E4C97752}"/>
                </a:ext>
              </a:extLst>
            </p:cNvPr>
            <p:cNvSpPr>
              <a:spLocks/>
            </p:cNvSpPr>
            <p:nvPr userDrawn="1"/>
          </p:nvSpPr>
          <p:spPr bwMode="auto">
            <a:xfrm>
              <a:off x="2548572"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6 w 179"/>
                <a:gd name="T33" fmla="*/ 170 h 179"/>
                <a:gd name="T34" fmla="*/ 144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4"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6" name="Freeform 83">
              <a:extLst>
                <a:ext uri="{FF2B5EF4-FFF2-40B4-BE49-F238E27FC236}">
                  <a16:creationId xmlns:a16="http://schemas.microsoft.com/office/drawing/2014/main" id="{F6DFEBD5-8D0A-4829-9E51-580A8D50A561}"/>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close/>
                </a:path>
              </a:pathLst>
            </a:custGeom>
            <a:solidFill>
              <a:srgbClr val="3F76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7" name="Freeform 84">
              <a:extLst>
                <a:ext uri="{FF2B5EF4-FFF2-40B4-BE49-F238E27FC236}">
                  <a16:creationId xmlns:a16="http://schemas.microsoft.com/office/drawing/2014/main" id="{EB4AE18F-5328-43A9-B657-C3A8AB028067}"/>
                </a:ext>
              </a:extLst>
            </p:cNvPr>
            <p:cNvSpPr>
              <a:spLocks/>
            </p:cNvSpPr>
            <p:nvPr userDrawn="1"/>
          </p:nvSpPr>
          <p:spPr bwMode="auto">
            <a:xfrm>
              <a:off x="2548572" y="5555828"/>
              <a:ext cx="284163" cy="284163"/>
            </a:xfrm>
            <a:custGeom>
              <a:avLst/>
              <a:gdLst>
                <a:gd name="T0" fmla="*/ 179 w 179"/>
                <a:gd name="T1" fmla="*/ 0 h 179"/>
                <a:gd name="T2" fmla="*/ 179 w 179"/>
                <a:gd name="T3" fmla="*/ 0 h 179"/>
                <a:gd name="T4" fmla="*/ 161 w 179"/>
                <a:gd name="T5" fmla="*/ 0 h 179"/>
                <a:gd name="T6" fmla="*/ 144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0 w 179"/>
                <a:gd name="T37" fmla="*/ 179 h 179"/>
                <a:gd name="T38" fmla="*/ 179 w 179"/>
                <a:gd name="T39" fmla="*/ 179 h 179"/>
                <a:gd name="T40" fmla="*/ 179 w 179"/>
                <a:gd name="T41" fmla="*/ 0 h 179"/>
                <a:gd name="T42" fmla="*/ 179 w 179"/>
                <a:gd name="T4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9" h="179">
                  <a:moveTo>
                    <a:pt x="179" y="0"/>
                  </a:moveTo>
                  <a:lnTo>
                    <a:pt x="179" y="0"/>
                  </a:lnTo>
                  <a:lnTo>
                    <a:pt x="161" y="0"/>
                  </a:lnTo>
                  <a:lnTo>
                    <a:pt x="144"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8" name="Freeform 85">
              <a:extLst>
                <a:ext uri="{FF2B5EF4-FFF2-40B4-BE49-F238E27FC236}">
                  <a16:creationId xmlns:a16="http://schemas.microsoft.com/office/drawing/2014/main" id="{796708DF-71B8-4940-A270-7A120E195F47}"/>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close/>
                </a:path>
              </a:pathLst>
            </a:custGeom>
            <a:solidFill>
              <a:srgbClr val="C2C8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 name="Freeform 86">
              <a:extLst>
                <a:ext uri="{FF2B5EF4-FFF2-40B4-BE49-F238E27FC236}">
                  <a16:creationId xmlns:a16="http://schemas.microsoft.com/office/drawing/2014/main" id="{09593762-A020-4904-A51F-7C6063ED9449}"/>
                </a:ext>
              </a:extLst>
            </p:cNvPr>
            <p:cNvSpPr>
              <a:spLocks/>
            </p:cNvSpPr>
            <p:nvPr userDrawn="1"/>
          </p:nvSpPr>
          <p:spPr bwMode="auto">
            <a:xfrm>
              <a:off x="3686809" y="5839991"/>
              <a:ext cx="568325" cy="284163"/>
            </a:xfrm>
            <a:custGeom>
              <a:avLst/>
              <a:gdLst>
                <a:gd name="T0" fmla="*/ 358 w 358"/>
                <a:gd name="T1" fmla="*/ 0 h 179"/>
                <a:gd name="T2" fmla="*/ 179 w 358"/>
                <a:gd name="T3" fmla="*/ 0 h 179"/>
                <a:gd name="T4" fmla="*/ 179 w 358"/>
                <a:gd name="T5" fmla="*/ 179 h 179"/>
                <a:gd name="T6" fmla="*/ 179 w 358"/>
                <a:gd name="T7" fmla="*/ 179 h 179"/>
                <a:gd name="T8" fmla="*/ 161 w 358"/>
                <a:gd name="T9" fmla="*/ 177 h 179"/>
                <a:gd name="T10" fmla="*/ 143 w 358"/>
                <a:gd name="T11" fmla="*/ 175 h 179"/>
                <a:gd name="T12" fmla="*/ 125 w 358"/>
                <a:gd name="T13" fmla="*/ 170 h 179"/>
                <a:gd name="T14" fmla="*/ 109 w 358"/>
                <a:gd name="T15" fmla="*/ 165 h 179"/>
                <a:gd name="T16" fmla="*/ 93 w 358"/>
                <a:gd name="T17" fmla="*/ 157 h 179"/>
                <a:gd name="T18" fmla="*/ 79 w 358"/>
                <a:gd name="T19" fmla="*/ 149 h 179"/>
                <a:gd name="T20" fmla="*/ 65 w 358"/>
                <a:gd name="T21" fmla="*/ 138 h 179"/>
                <a:gd name="T22" fmla="*/ 52 w 358"/>
                <a:gd name="T23" fmla="*/ 127 h 179"/>
                <a:gd name="T24" fmla="*/ 41 w 358"/>
                <a:gd name="T25" fmla="*/ 114 h 179"/>
                <a:gd name="T26" fmla="*/ 31 w 358"/>
                <a:gd name="T27" fmla="*/ 100 h 179"/>
                <a:gd name="T28" fmla="*/ 22 w 358"/>
                <a:gd name="T29" fmla="*/ 86 h 179"/>
                <a:gd name="T30" fmla="*/ 14 w 358"/>
                <a:gd name="T31" fmla="*/ 70 h 179"/>
                <a:gd name="T32" fmla="*/ 9 w 358"/>
                <a:gd name="T33" fmla="*/ 54 h 179"/>
                <a:gd name="T34" fmla="*/ 4 w 358"/>
                <a:gd name="T35" fmla="*/ 36 h 179"/>
                <a:gd name="T36" fmla="*/ 2 w 358"/>
                <a:gd name="T37" fmla="*/ 18 h 179"/>
                <a:gd name="T38" fmla="*/ 0 w 358"/>
                <a:gd name="T39" fmla="*/ 0 h 179"/>
                <a:gd name="T40" fmla="*/ 0 w 358"/>
                <a:gd name="T41" fmla="*/ 0 h 179"/>
                <a:gd name="T42" fmla="*/ 0 w 358"/>
                <a:gd name="T43" fmla="*/ 0 h 179"/>
                <a:gd name="T44" fmla="*/ 2 w 358"/>
                <a:gd name="T45" fmla="*/ 18 h 179"/>
                <a:gd name="T46" fmla="*/ 4 w 358"/>
                <a:gd name="T47" fmla="*/ 36 h 179"/>
                <a:gd name="T48" fmla="*/ 9 w 358"/>
                <a:gd name="T49" fmla="*/ 54 h 179"/>
                <a:gd name="T50" fmla="*/ 14 w 358"/>
                <a:gd name="T51" fmla="*/ 70 h 179"/>
                <a:gd name="T52" fmla="*/ 22 w 358"/>
                <a:gd name="T53" fmla="*/ 86 h 179"/>
                <a:gd name="T54" fmla="*/ 31 w 358"/>
                <a:gd name="T55" fmla="*/ 100 h 179"/>
                <a:gd name="T56" fmla="*/ 41 w 358"/>
                <a:gd name="T57" fmla="*/ 114 h 179"/>
                <a:gd name="T58" fmla="*/ 52 w 358"/>
                <a:gd name="T59" fmla="*/ 127 h 179"/>
                <a:gd name="T60" fmla="*/ 65 w 358"/>
                <a:gd name="T61" fmla="*/ 138 h 179"/>
                <a:gd name="T62" fmla="*/ 79 w 358"/>
                <a:gd name="T63" fmla="*/ 149 h 179"/>
                <a:gd name="T64" fmla="*/ 93 w 358"/>
                <a:gd name="T65" fmla="*/ 157 h 179"/>
                <a:gd name="T66" fmla="*/ 109 w 358"/>
                <a:gd name="T67" fmla="*/ 165 h 179"/>
                <a:gd name="T68" fmla="*/ 125 w 358"/>
                <a:gd name="T69" fmla="*/ 170 h 179"/>
                <a:gd name="T70" fmla="*/ 143 w 358"/>
                <a:gd name="T71" fmla="*/ 175 h 179"/>
                <a:gd name="T72" fmla="*/ 161 w 358"/>
                <a:gd name="T73" fmla="*/ 177 h 179"/>
                <a:gd name="T74" fmla="*/ 179 w 358"/>
                <a:gd name="T75" fmla="*/ 179 h 179"/>
                <a:gd name="T76" fmla="*/ 179 w 358"/>
                <a:gd name="T77" fmla="*/ 179 h 179"/>
                <a:gd name="T78" fmla="*/ 197 w 358"/>
                <a:gd name="T79" fmla="*/ 177 h 179"/>
                <a:gd name="T80" fmla="*/ 215 w 358"/>
                <a:gd name="T81" fmla="*/ 175 h 179"/>
                <a:gd name="T82" fmla="*/ 233 w 358"/>
                <a:gd name="T83" fmla="*/ 170 h 179"/>
                <a:gd name="T84" fmla="*/ 249 w 358"/>
                <a:gd name="T85" fmla="*/ 165 h 179"/>
                <a:gd name="T86" fmla="*/ 265 w 358"/>
                <a:gd name="T87" fmla="*/ 157 h 179"/>
                <a:gd name="T88" fmla="*/ 280 w 358"/>
                <a:gd name="T89" fmla="*/ 149 h 179"/>
                <a:gd name="T90" fmla="*/ 294 w 358"/>
                <a:gd name="T91" fmla="*/ 138 h 179"/>
                <a:gd name="T92" fmla="*/ 307 w 358"/>
                <a:gd name="T93" fmla="*/ 127 h 179"/>
                <a:gd name="T94" fmla="*/ 317 w 358"/>
                <a:gd name="T95" fmla="*/ 114 h 179"/>
                <a:gd name="T96" fmla="*/ 328 w 358"/>
                <a:gd name="T97" fmla="*/ 100 h 179"/>
                <a:gd name="T98" fmla="*/ 337 w 358"/>
                <a:gd name="T99" fmla="*/ 86 h 179"/>
                <a:gd name="T100" fmla="*/ 344 w 358"/>
                <a:gd name="T101" fmla="*/ 70 h 179"/>
                <a:gd name="T102" fmla="*/ 351 w 358"/>
                <a:gd name="T103" fmla="*/ 54 h 179"/>
                <a:gd name="T104" fmla="*/ 355 w 358"/>
                <a:gd name="T105" fmla="*/ 36 h 179"/>
                <a:gd name="T106" fmla="*/ 358 w 358"/>
                <a:gd name="T107" fmla="*/ 18 h 179"/>
                <a:gd name="T108" fmla="*/ 358 w 358"/>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8" h="179">
                  <a:moveTo>
                    <a:pt x="358" y="0"/>
                  </a:moveTo>
                  <a:lnTo>
                    <a:pt x="179" y="0"/>
                  </a:lnTo>
                  <a:lnTo>
                    <a:pt x="179" y="179"/>
                  </a:lnTo>
                  <a:lnTo>
                    <a:pt x="179" y="179"/>
                  </a:lnTo>
                  <a:lnTo>
                    <a:pt x="161" y="177"/>
                  </a:lnTo>
                  <a:lnTo>
                    <a:pt x="143" y="175"/>
                  </a:lnTo>
                  <a:lnTo>
                    <a:pt x="125"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8" y="18"/>
                  </a:lnTo>
                  <a:lnTo>
                    <a:pt x="3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0" name="Freeform 87">
              <a:extLst>
                <a:ext uri="{FF2B5EF4-FFF2-40B4-BE49-F238E27FC236}">
                  <a16:creationId xmlns:a16="http://schemas.microsoft.com/office/drawing/2014/main" id="{72342115-A523-49EA-AE91-FC762569D9F9}"/>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close/>
                </a:path>
              </a:pathLst>
            </a:custGeom>
            <a:solidFill>
              <a:srgbClr val="324A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1" name="Freeform 88">
              <a:extLst>
                <a:ext uri="{FF2B5EF4-FFF2-40B4-BE49-F238E27FC236}">
                  <a16:creationId xmlns:a16="http://schemas.microsoft.com/office/drawing/2014/main" id="{20306FE4-5B15-40EA-B3E1-E86733921007}"/>
                </a:ext>
              </a:extLst>
            </p:cNvPr>
            <p:cNvSpPr>
              <a:spLocks/>
            </p:cNvSpPr>
            <p:nvPr userDrawn="1"/>
          </p:nvSpPr>
          <p:spPr bwMode="auto">
            <a:xfrm>
              <a:off x="4255134" y="5839991"/>
              <a:ext cx="569913" cy="284163"/>
            </a:xfrm>
            <a:custGeom>
              <a:avLst/>
              <a:gdLst>
                <a:gd name="T0" fmla="*/ 359 w 359"/>
                <a:gd name="T1" fmla="*/ 0 h 179"/>
                <a:gd name="T2" fmla="*/ 180 w 359"/>
                <a:gd name="T3" fmla="*/ 0 h 179"/>
                <a:gd name="T4" fmla="*/ 0 w 359"/>
                <a:gd name="T5" fmla="*/ 0 h 179"/>
                <a:gd name="T6" fmla="*/ 0 w 359"/>
                <a:gd name="T7" fmla="*/ 0 h 179"/>
                <a:gd name="T8" fmla="*/ 0 w 359"/>
                <a:gd name="T9" fmla="*/ 0 h 179"/>
                <a:gd name="T10" fmla="*/ 2 w 359"/>
                <a:gd name="T11" fmla="*/ 18 h 179"/>
                <a:gd name="T12" fmla="*/ 4 w 359"/>
                <a:gd name="T13" fmla="*/ 36 h 179"/>
                <a:gd name="T14" fmla="*/ 9 w 359"/>
                <a:gd name="T15" fmla="*/ 54 h 179"/>
                <a:gd name="T16" fmla="*/ 15 w 359"/>
                <a:gd name="T17" fmla="*/ 70 h 179"/>
                <a:gd name="T18" fmla="*/ 22 w 359"/>
                <a:gd name="T19" fmla="*/ 86 h 179"/>
                <a:gd name="T20" fmla="*/ 31 w 359"/>
                <a:gd name="T21" fmla="*/ 100 h 179"/>
                <a:gd name="T22" fmla="*/ 42 w 359"/>
                <a:gd name="T23" fmla="*/ 114 h 179"/>
                <a:gd name="T24" fmla="*/ 52 w 359"/>
                <a:gd name="T25" fmla="*/ 127 h 179"/>
                <a:gd name="T26" fmla="*/ 65 w 359"/>
                <a:gd name="T27" fmla="*/ 138 h 179"/>
                <a:gd name="T28" fmla="*/ 79 w 359"/>
                <a:gd name="T29" fmla="*/ 149 h 179"/>
                <a:gd name="T30" fmla="*/ 94 w 359"/>
                <a:gd name="T31" fmla="*/ 157 h 179"/>
                <a:gd name="T32" fmla="*/ 110 w 359"/>
                <a:gd name="T33" fmla="*/ 165 h 179"/>
                <a:gd name="T34" fmla="*/ 126 w 359"/>
                <a:gd name="T35" fmla="*/ 170 h 179"/>
                <a:gd name="T36" fmla="*/ 144 w 359"/>
                <a:gd name="T37" fmla="*/ 175 h 179"/>
                <a:gd name="T38" fmla="*/ 162 w 359"/>
                <a:gd name="T39" fmla="*/ 177 h 179"/>
                <a:gd name="T40" fmla="*/ 180 w 359"/>
                <a:gd name="T41" fmla="*/ 179 h 179"/>
                <a:gd name="T42" fmla="*/ 180 w 359"/>
                <a:gd name="T43" fmla="*/ 179 h 179"/>
                <a:gd name="T44" fmla="*/ 198 w 359"/>
                <a:gd name="T45" fmla="*/ 177 h 179"/>
                <a:gd name="T46" fmla="*/ 216 w 359"/>
                <a:gd name="T47" fmla="*/ 175 h 179"/>
                <a:gd name="T48" fmla="*/ 233 w 359"/>
                <a:gd name="T49" fmla="*/ 170 h 179"/>
                <a:gd name="T50" fmla="*/ 250 w 359"/>
                <a:gd name="T51" fmla="*/ 165 h 179"/>
                <a:gd name="T52" fmla="*/ 266 w 359"/>
                <a:gd name="T53" fmla="*/ 157 h 179"/>
                <a:gd name="T54" fmla="*/ 280 w 359"/>
                <a:gd name="T55" fmla="*/ 149 h 179"/>
                <a:gd name="T56" fmla="*/ 294 w 359"/>
                <a:gd name="T57" fmla="*/ 138 h 179"/>
                <a:gd name="T58" fmla="*/ 307 w 359"/>
                <a:gd name="T59" fmla="*/ 127 h 179"/>
                <a:gd name="T60" fmla="*/ 318 w 359"/>
                <a:gd name="T61" fmla="*/ 114 h 179"/>
                <a:gd name="T62" fmla="*/ 328 w 359"/>
                <a:gd name="T63" fmla="*/ 100 h 179"/>
                <a:gd name="T64" fmla="*/ 337 w 359"/>
                <a:gd name="T65" fmla="*/ 86 h 179"/>
                <a:gd name="T66" fmla="*/ 345 w 359"/>
                <a:gd name="T67" fmla="*/ 70 h 179"/>
                <a:gd name="T68" fmla="*/ 352 w 359"/>
                <a:gd name="T69" fmla="*/ 54 h 179"/>
                <a:gd name="T70" fmla="*/ 355 w 359"/>
                <a:gd name="T71" fmla="*/ 36 h 179"/>
                <a:gd name="T72" fmla="*/ 359 w 359"/>
                <a:gd name="T73" fmla="*/ 18 h 179"/>
                <a:gd name="T74" fmla="*/ 359 w 359"/>
                <a:gd name="T75" fmla="*/ 0 h 179"/>
                <a:gd name="T76" fmla="*/ 359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359" y="0"/>
                  </a:moveTo>
                  <a:lnTo>
                    <a:pt x="180" y="0"/>
                  </a:lnTo>
                  <a:lnTo>
                    <a:pt x="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6" y="175"/>
                  </a:lnTo>
                  <a:lnTo>
                    <a:pt x="233" y="170"/>
                  </a:lnTo>
                  <a:lnTo>
                    <a:pt x="250" y="165"/>
                  </a:lnTo>
                  <a:lnTo>
                    <a:pt x="266" y="157"/>
                  </a:lnTo>
                  <a:lnTo>
                    <a:pt x="280" y="149"/>
                  </a:lnTo>
                  <a:lnTo>
                    <a:pt x="294" y="138"/>
                  </a:lnTo>
                  <a:lnTo>
                    <a:pt x="307" y="127"/>
                  </a:lnTo>
                  <a:lnTo>
                    <a:pt x="318" y="114"/>
                  </a:lnTo>
                  <a:lnTo>
                    <a:pt x="328" y="100"/>
                  </a:lnTo>
                  <a:lnTo>
                    <a:pt x="337" y="86"/>
                  </a:lnTo>
                  <a:lnTo>
                    <a:pt x="345" y="70"/>
                  </a:lnTo>
                  <a:lnTo>
                    <a:pt x="352"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2" name="Freeform 89">
              <a:extLst>
                <a:ext uri="{FF2B5EF4-FFF2-40B4-BE49-F238E27FC236}">
                  <a16:creationId xmlns:a16="http://schemas.microsoft.com/office/drawing/2014/main" id="{88B74074-2EB6-4B39-BAB6-18866051B282}"/>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A69C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3" name="Freeform 90">
              <a:extLst>
                <a:ext uri="{FF2B5EF4-FFF2-40B4-BE49-F238E27FC236}">
                  <a16:creationId xmlns:a16="http://schemas.microsoft.com/office/drawing/2014/main" id="{D0344031-B196-49DB-8963-BFF4E9D9955A}"/>
                </a:ext>
              </a:extLst>
            </p:cNvPr>
            <p:cNvSpPr>
              <a:spLocks/>
            </p:cNvSpPr>
            <p:nvPr userDrawn="1"/>
          </p:nvSpPr>
          <p:spPr bwMode="auto">
            <a:xfrm>
              <a:off x="6247447"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4" name="Freeform 91">
              <a:extLst>
                <a:ext uri="{FF2B5EF4-FFF2-40B4-BE49-F238E27FC236}">
                  <a16:creationId xmlns:a16="http://schemas.microsoft.com/office/drawing/2014/main" id="{6D8884F5-DE9E-43F0-A5EF-19C5CD6C834E}"/>
                </a:ext>
              </a:extLst>
            </p:cNvPr>
            <p:cNvSpPr>
              <a:spLocks noEditPoints="1"/>
            </p:cNvSpPr>
            <p:nvPr userDrawn="1"/>
          </p:nvSpPr>
          <p:spPr bwMode="auto">
            <a:xfrm>
              <a:off x="7669847" y="5555828"/>
              <a:ext cx="569913" cy="568325"/>
            </a:xfrm>
            <a:custGeom>
              <a:avLst/>
              <a:gdLst>
                <a:gd name="T0" fmla="*/ 359 w 359"/>
                <a:gd name="T1" fmla="*/ 197 h 358"/>
                <a:gd name="T2" fmla="*/ 344 w 359"/>
                <a:gd name="T3" fmla="*/ 249 h 358"/>
                <a:gd name="T4" fmla="*/ 317 w 359"/>
                <a:gd name="T5" fmla="*/ 293 h 358"/>
                <a:gd name="T6" fmla="*/ 280 w 359"/>
                <a:gd name="T7" fmla="*/ 328 h 358"/>
                <a:gd name="T8" fmla="*/ 233 w 359"/>
                <a:gd name="T9" fmla="*/ 349 h 358"/>
                <a:gd name="T10" fmla="*/ 179 w 359"/>
                <a:gd name="T11" fmla="*/ 358 h 358"/>
                <a:gd name="T12" fmla="*/ 143 w 359"/>
                <a:gd name="T13" fmla="*/ 354 h 358"/>
                <a:gd name="T14" fmla="*/ 93 w 359"/>
                <a:gd name="T15" fmla="*/ 336 h 358"/>
                <a:gd name="T16" fmla="*/ 52 w 359"/>
                <a:gd name="T17" fmla="*/ 306 h 358"/>
                <a:gd name="T18" fmla="*/ 22 w 359"/>
                <a:gd name="T19" fmla="*/ 265 h 358"/>
                <a:gd name="T20" fmla="*/ 4 w 359"/>
                <a:gd name="T21" fmla="*/ 215 h 358"/>
                <a:gd name="T22" fmla="*/ 0 w 359"/>
                <a:gd name="T23" fmla="*/ 179 h 358"/>
                <a:gd name="T24" fmla="*/ 4 w 359"/>
                <a:gd name="T25" fmla="*/ 215 h 358"/>
                <a:gd name="T26" fmla="*/ 22 w 359"/>
                <a:gd name="T27" fmla="*/ 265 h 358"/>
                <a:gd name="T28" fmla="*/ 52 w 359"/>
                <a:gd name="T29" fmla="*/ 306 h 358"/>
                <a:gd name="T30" fmla="*/ 93 w 359"/>
                <a:gd name="T31" fmla="*/ 336 h 358"/>
                <a:gd name="T32" fmla="*/ 143 w 359"/>
                <a:gd name="T33" fmla="*/ 354 h 358"/>
                <a:gd name="T34" fmla="*/ 179 w 359"/>
                <a:gd name="T35" fmla="*/ 358 h 358"/>
                <a:gd name="T36" fmla="*/ 233 w 359"/>
                <a:gd name="T37" fmla="*/ 349 h 358"/>
                <a:gd name="T38" fmla="*/ 280 w 359"/>
                <a:gd name="T39" fmla="*/ 328 h 358"/>
                <a:gd name="T40" fmla="*/ 317 w 359"/>
                <a:gd name="T41" fmla="*/ 293 h 358"/>
                <a:gd name="T42" fmla="*/ 344 w 359"/>
                <a:gd name="T43" fmla="*/ 249 h 358"/>
                <a:gd name="T44" fmla="*/ 359 w 359"/>
                <a:gd name="T45" fmla="*/ 197 h 358"/>
                <a:gd name="T46" fmla="*/ 359 w 359"/>
                <a:gd name="T47" fmla="*/ 179 h 358"/>
                <a:gd name="T48" fmla="*/ 179 w 359"/>
                <a:gd name="T49" fmla="*/ 0 h 358"/>
                <a:gd name="T50" fmla="*/ 143 w 359"/>
                <a:gd name="T51" fmla="*/ 3 h 358"/>
                <a:gd name="T52" fmla="*/ 93 w 359"/>
                <a:gd name="T53" fmla="*/ 21 h 358"/>
                <a:gd name="T54" fmla="*/ 52 w 359"/>
                <a:gd name="T55" fmla="*/ 52 h 358"/>
                <a:gd name="T56" fmla="*/ 22 w 359"/>
                <a:gd name="T57" fmla="*/ 93 h 358"/>
                <a:gd name="T58" fmla="*/ 4 w 359"/>
                <a:gd name="T59" fmla="*/ 143 h 358"/>
                <a:gd name="T60" fmla="*/ 0 w 359"/>
                <a:gd name="T61" fmla="*/ 179 h 358"/>
                <a:gd name="T62" fmla="*/ 4 w 359"/>
                <a:gd name="T63" fmla="*/ 143 h 358"/>
                <a:gd name="T64" fmla="*/ 22 w 359"/>
                <a:gd name="T65" fmla="*/ 93 h 358"/>
                <a:gd name="T66" fmla="*/ 52 w 359"/>
                <a:gd name="T67" fmla="*/ 52 h 358"/>
                <a:gd name="T68" fmla="*/ 93 w 359"/>
                <a:gd name="T69" fmla="*/ 21 h 358"/>
                <a:gd name="T70" fmla="*/ 143 w 359"/>
                <a:gd name="T71" fmla="*/ 3 h 358"/>
                <a:gd name="T72" fmla="*/ 179 w 359"/>
                <a:gd name="T73" fmla="*/ 179 h 358"/>
                <a:gd name="T74" fmla="*/ 359 w 359"/>
                <a:gd name="T75" fmla="*/ 161 h 358"/>
                <a:gd name="T76" fmla="*/ 344 w 359"/>
                <a:gd name="T77" fmla="*/ 109 h 358"/>
                <a:gd name="T78" fmla="*/ 317 w 359"/>
                <a:gd name="T79" fmla="*/ 64 h 358"/>
                <a:gd name="T80" fmla="*/ 280 w 359"/>
                <a:gd name="T81" fmla="*/ 30 h 358"/>
                <a:gd name="T82" fmla="*/ 233 w 359"/>
                <a:gd name="T83" fmla="*/ 7 h 358"/>
                <a:gd name="T84" fmla="*/ 179 w 359"/>
                <a:gd name="T85"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9" h="358">
                  <a:moveTo>
                    <a:pt x="359" y="179"/>
                  </a:moveTo>
                  <a:lnTo>
                    <a:pt x="359" y="179"/>
                  </a:lnTo>
                  <a:lnTo>
                    <a:pt x="359" y="197"/>
                  </a:lnTo>
                  <a:lnTo>
                    <a:pt x="355" y="215"/>
                  </a:lnTo>
                  <a:lnTo>
                    <a:pt x="351" y="233"/>
                  </a:lnTo>
                  <a:lnTo>
                    <a:pt x="344" y="249"/>
                  </a:lnTo>
                  <a:lnTo>
                    <a:pt x="337" y="265"/>
                  </a:lnTo>
                  <a:lnTo>
                    <a:pt x="328" y="279"/>
                  </a:lnTo>
                  <a:lnTo>
                    <a:pt x="317" y="293"/>
                  </a:lnTo>
                  <a:lnTo>
                    <a:pt x="307" y="306"/>
                  </a:lnTo>
                  <a:lnTo>
                    <a:pt x="294" y="317"/>
                  </a:lnTo>
                  <a:lnTo>
                    <a:pt x="280" y="328"/>
                  </a:lnTo>
                  <a:lnTo>
                    <a:pt x="265" y="336"/>
                  </a:lnTo>
                  <a:lnTo>
                    <a:pt x="249" y="344"/>
                  </a:lnTo>
                  <a:lnTo>
                    <a:pt x="233" y="349"/>
                  </a:lnTo>
                  <a:lnTo>
                    <a:pt x="215" y="354"/>
                  </a:lnTo>
                  <a:lnTo>
                    <a:pt x="197" y="356"/>
                  </a:lnTo>
                  <a:lnTo>
                    <a:pt x="179" y="358"/>
                  </a:lnTo>
                  <a:lnTo>
                    <a:pt x="179" y="358"/>
                  </a:lnTo>
                  <a:lnTo>
                    <a:pt x="161" y="356"/>
                  </a:lnTo>
                  <a:lnTo>
                    <a:pt x="143" y="354"/>
                  </a:lnTo>
                  <a:lnTo>
                    <a:pt x="126" y="349"/>
                  </a:lnTo>
                  <a:lnTo>
                    <a:pt x="109" y="344"/>
                  </a:lnTo>
                  <a:lnTo>
                    <a:pt x="93" y="336"/>
                  </a:lnTo>
                  <a:lnTo>
                    <a:pt x="79" y="328"/>
                  </a:lnTo>
                  <a:lnTo>
                    <a:pt x="65" y="317"/>
                  </a:lnTo>
                  <a:lnTo>
                    <a:pt x="52" y="306"/>
                  </a:lnTo>
                  <a:lnTo>
                    <a:pt x="41" y="293"/>
                  </a:lnTo>
                  <a:lnTo>
                    <a:pt x="31" y="279"/>
                  </a:lnTo>
                  <a:lnTo>
                    <a:pt x="22" y="265"/>
                  </a:lnTo>
                  <a:lnTo>
                    <a:pt x="14" y="249"/>
                  </a:lnTo>
                  <a:lnTo>
                    <a:pt x="9" y="233"/>
                  </a:lnTo>
                  <a:lnTo>
                    <a:pt x="4" y="215"/>
                  </a:lnTo>
                  <a:lnTo>
                    <a:pt x="2" y="197"/>
                  </a:lnTo>
                  <a:lnTo>
                    <a:pt x="0" y="179"/>
                  </a:lnTo>
                  <a:lnTo>
                    <a:pt x="0" y="179"/>
                  </a:lnTo>
                  <a:lnTo>
                    <a:pt x="0" y="179"/>
                  </a:lnTo>
                  <a:lnTo>
                    <a:pt x="2" y="197"/>
                  </a:lnTo>
                  <a:lnTo>
                    <a:pt x="4" y="215"/>
                  </a:lnTo>
                  <a:lnTo>
                    <a:pt x="9" y="233"/>
                  </a:lnTo>
                  <a:lnTo>
                    <a:pt x="14" y="249"/>
                  </a:lnTo>
                  <a:lnTo>
                    <a:pt x="22" y="265"/>
                  </a:lnTo>
                  <a:lnTo>
                    <a:pt x="31" y="279"/>
                  </a:lnTo>
                  <a:lnTo>
                    <a:pt x="41" y="293"/>
                  </a:lnTo>
                  <a:lnTo>
                    <a:pt x="52" y="306"/>
                  </a:lnTo>
                  <a:lnTo>
                    <a:pt x="65" y="317"/>
                  </a:lnTo>
                  <a:lnTo>
                    <a:pt x="79" y="328"/>
                  </a:lnTo>
                  <a:lnTo>
                    <a:pt x="93" y="336"/>
                  </a:lnTo>
                  <a:lnTo>
                    <a:pt x="109" y="344"/>
                  </a:lnTo>
                  <a:lnTo>
                    <a:pt x="126" y="349"/>
                  </a:lnTo>
                  <a:lnTo>
                    <a:pt x="143" y="354"/>
                  </a:lnTo>
                  <a:lnTo>
                    <a:pt x="161" y="356"/>
                  </a:lnTo>
                  <a:lnTo>
                    <a:pt x="179" y="358"/>
                  </a:lnTo>
                  <a:lnTo>
                    <a:pt x="179" y="358"/>
                  </a:lnTo>
                  <a:lnTo>
                    <a:pt x="197" y="356"/>
                  </a:lnTo>
                  <a:lnTo>
                    <a:pt x="215" y="354"/>
                  </a:lnTo>
                  <a:lnTo>
                    <a:pt x="233" y="349"/>
                  </a:lnTo>
                  <a:lnTo>
                    <a:pt x="249" y="344"/>
                  </a:lnTo>
                  <a:lnTo>
                    <a:pt x="265" y="336"/>
                  </a:lnTo>
                  <a:lnTo>
                    <a:pt x="280" y="328"/>
                  </a:lnTo>
                  <a:lnTo>
                    <a:pt x="294" y="317"/>
                  </a:lnTo>
                  <a:lnTo>
                    <a:pt x="307" y="306"/>
                  </a:lnTo>
                  <a:lnTo>
                    <a:pt x="317" y="293"/>
                  </a:lnTo>
                  <a:lnTo>
                    <a:pt x="328" y="279"/>
                  </a:lnTo>
                  <a:lnTo>
                    <a:pt x="337" y="265"/>
                  </a:lnTo>
                  <a:lnTo>
                    <a:pt x="344" y="249"/>
                  </a:lnTo>
                  <a:lnTo>
                    <a:pt x="351" y="233"/>
                  </a:lnTo>
                  <a:lnTo>
                    <a:pt x="355" y="215"/>
                  </a:lnTo>
                  <a:lnTo>
                    <a:pt x="359" y="197"/>
                  </a:lnTo>
                  <a:lnTo>
                    <a:pt x="359" y="179"/>
                  </a:lnTo>
                  <a:lnTo>
                    <a:pt x="359" y="179"/>
                  </a:lnTo>
                  <a:lnTo>
                    <a:pt x="359" y="179"/>
                  </a:lnTo>
                  <a:lnTo>
                    <a:pt x="359" y="179"/>
                  </a:lnTo>
                  <a:lnTo>
                    <a:pt x="359" y="179"/>
                  </a:lnTo>
                  <a:close/>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close/>
                </a:path>
              </a:pathLst>
            </a:custGeom>
            <a:solidFill>
              <a:srgbClr val="B5C3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5" name="Freeform 92">
              <a:extLst>
                <a:ext uri="{FF2B5EF4-FFF2-40B4-BE49-F238E27FC236}">
                  <a16:creationId xmlns:a16="http://schemas.microsoft.com/office/drawing/2014/main" id="{3CBB24C4-0557-40ED-BE48-E455CBD741A9}"/>
                </a:ext>
              </a:extLst>
            </p:cNvPr>
            <p:cNvSpPr>
              <a:spLocks/>
            </p:cNvSpPr>
            <p:nvPr userDrawn="1"/>
          </p:nvSpPr>
          <p:spPr bwMode="auto">
            <a:xfrm>
              <a:off x="7669847" y="5839991"/>
              <a:ext cx="569913" cy="284163"/>
            </a:xfrm>
            <a:custGeom>
              <a:avLst/>
              <a:gdLst>
                <a:gd name="T0" fmla="*/ 359 w 359"/>
                <a:gd name="T1" fmla="*/ 0 h 179"/>
                <a:gd name="T2" fmla="*/ 355 w 359"/>
                <a:gd name="T3" fmla="*/ 36 h 179"/>
                <a:gd name="T4" fmla="*/ 344 w 359"/>
                <a:gd name="T5" fmla="*/ 70 h 179"/>
                <a:gd name="T6" fmla="*/ 328 w 359"/>
                <a:gd name="T7" fmla="*/ 100 h 179"/>
                <a:gd name="T8" fmla="*/ 307 w 359"/>
                <a:gd name="T9" fmla="*/ 127 h 179"/>
                <a:gd name="T10" fmla="*/ 280 w 359"/>
                <a:gd name="T11" fmla="*/ 149 h 179"/>
                <a:gd name="T12" fmla="*/ 249 w 359"/>
                <a:gd name="T13" fmla="*/ 165 h 179"/>
                <a:gd name="T14" fmla="*/ 215 w 359"/>
                <a:gd name="T15" fmla="*/ 175 h 179"/>
                <a:gd name="T16" fmla="*/ 179 w 359"/>
                <a:gd name="T17" fmla="*/ 179 h 179"/>
                <a:gd name="T18" fmla="*/ 161 w 359"/>
                <a:gd name="T19" fmla="*/ 177 h 179"/>
                <a:gd name="T20" fmla="*/ 126 w 359"/>
                <a:gd name="T21" fmla="*/ 170 h 179"/>
                <a:gd name="T22" fmla="*/ 93 w 359"/>
                <a:gd name="T23" fmla="*/ 157 h 179"/>
                <a:gd name="T24" fmla="*/ 65 w 359"/>
                <a:gd name="T25" fmla="*/ 138 h 179"/>
                <a:gd name="T26" fmla="*/ 41 w 359"/>
                <a:gd name="T27" fmla="*/ 114 h 179"/>
                <a:gd name="T28" fmla="*/ 22 w 359"/>
                <a:gd name="T29" fmla="*/ 86 h 179"/>
                <a:gd name="T30" fmla="*/ 9 w 359"/>
                <a:gd name="T31" fmla="*/ 54 h 179"/>
                <a:gd name="T32" fmla="*/ 2 w 359"/>
                <a:gd name="T33" fmla="*/ 18 h 179"/>
                <a:gd name="T34" fmla="*/ 0 w 359"/>
                <a:gd name="T35" fmla="*/ 0 h 179"/>
                <a:gd name="T36" fmla="*/ 2 w 359"/>
                <a:gd name="T37" fmla="*/ 18 h 179"/>
                <a:gd name="T38" fmla="*/ 9 w 359"/>
                <a:gd name="T39" fmla="*/ 54 h 179"/>
                <a:gd name="T40" fmla="*/ 22 w 359"/>
                <a:gd name="T41" fmla="*/ 86 h 179"/>
                <a:gd name="T42" fmla="*/ 41 w 359"/>
                <a:gd name="T43" fmla="*/ 114 h 179"/>
                <a:gd name="T44" fmla="*/ 65 w 359"/>
                <a:gd name="T45" fmla="*/ 138 h 179"/>
                <a:gd name="T46" fmla="*/ 93 w 359"/>
                <a:gd name="T47" fmla="*/ 157 h 179"/>
                <a:gd name="T48" fmla="*/ 126 w 359"/>
                <a:gd name="T49" fmla="*/ 170 h 179"/>
                <a:gd name="T50" fmla="*/ 161 w 359"/>
                <a:gd name="T51" fmla="*/ 177 h 179"/>
                <a:gd name="T52" fmla="*/ 179 w 359"/>
                <a:gd name="T53" fmla="*/ 179 h 179"/>
                <a:gd name="T54" fmla="*/ 215 w 359"/>
                <a:gd name="T55" fmla="*/ 175 h 179"/>
                <a:gd name="T56" fmla="*/ 249 w 359"/>
                <a:gd name="T57" fmla="*/ 165 h 179"/>
                <a:gd name="T58" fmla="*/ 280 w 359"/>
                <a:gd name="T59" fmla="*/ 149 h 179"/>
                <a:gd name="T60" fmla="*/ 307 w 359"/>
                <a:gd name="T61" fmla="*/ 127 h 179"/>
                <a:gd name="T62" fmla="*/ 328 w 359"/>
                <a:gd name="T63" fmla="*/ 100 h 179"/>
                <a:gd name="T64" fmla="*/ 344 w 359"/>
                <a:gd name="T65" fmla="*/ 70 h 179"/>
                <a:gd name="T66" fmla="*/ 355 w 359"/>
                <a:gd name="T67" fmla="*/ 36 h 179"/>
                <a:gd name="T68" fmla="*/ 359 w 359"/>
                <a:gd name="T69" fmla="*/ 0 h 179"/>
                <a:gd name="T70" fmla="*/ 359 w 359"/>
                <a:gd name="T71" fmla="*/ 0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359" y="0"/>
                  </a:lnTo>
                  <a:lnTo>
                    <a:pt x="359" y="18"/>
                  </a:lnTo>
                  <a:lnTo>
                    <a:pt x="355" y="36"/>
                  </a:lnTo>
                  <a:lnTo>
                    <a:pt x="351" y="54"/>
                  </a:lnTo>
                  <a:lnTo>
                    <a:pt x="344" y="70"/>
                  </a:lnTo>
                  <a:lnTo>
                    <a:pt x="337" y="86"/>
                  </a:lnTo>
                  <a:lnTo>
                    <a:pt x="328" y="100"/>
                  </a:lnTo>
                  <a:lnTo>
                    <a:pt x="317" y="114"/>
                  </a:lnTo>
                  <a:lnTo>
                    <a:pt x="307" y="127"/>
                  </a:lnTo>
                  <a:lnTo>
                    <a:pt x="294" y="138"/>
                  </a:lnTo>
                  <a:lnTo>
                    <a:pt x="280" y="149"/>
                  </a:lnTo>
                  <a:lnTo>
                    <a:pt x="265" y="157"/>
                  </a:lnTo>
                  <a:lnTo>
                    <a:pt x="249" y="165"/>
                  </a:lnTo>
                  <a:lnTo>
                    <a:pt x="233" y="170"/>
                  </a:lnTo>
                  <a:lnTo>
                    <a:pt x="215" y="175"/>
                  </a:lnTo>
                  <a:lnTo>
                    <a:pt x="197" y="177"/>
                  </a:lnTo>
                  <a:lnTo>
                    <a:pt x="179" y="179"/>
                  </a:lnTo>
                  <a:lnTo>
                    <a:pt x="179" y="179"/>
                  </a:lnTo>
                  <a:lnTo>
                    <a:pt x="161" y="177"/>
                  </a:lnTo>
                  <a:lnTo>
                    <a:pt x="143" y="175"/>
                  </a:lnTo>
                  <a:lnTo>
                    <a:pt x="126" y="170"/>
                  </a:lnTo>
                  <a:lnTo>
                    <a:pt x="109" y="165"/>
                  </a:lnTo>
                  <a:lnTo>
                    <a:pt x="93" y="157"/>
                  </a:lnTo>
                  <a:lnTo>
                    <a:pt x="79" y="149"/>
                  </a:lnTo>
                  <a:lnTo>
                    <a:pt x="65" y="138"/>
                  </a:lnTo>
                  <a:lnTo>
                    <a:pt x="52" y="127"/>
                  </a:lnTo>
                  <a:lnTo>
                    <a:pt x="41" y="114"/>
                  </a:lnTo>
                  <a:lnTo>
                    <a:pt x="31" y="100"/>
                  </a:lnTo>
                  <a:lnTo>
                    <a:pt x="22" y="86"/>
                  </a:lnTo>
                  <a:lnTo>
                    <a:pt x="14" y="70"/>
                  </a:lnTo>
                  <a:lnTo>
                    <a:pt x="9" y="54"/>
                  </a:lnTo>
                  <a:lnTo>
                    <a:pt x="4" y="36"/>
                  </a:lnTo>
                  <a:lnTo>
                    <a:pt x="2" y="18"/>
                  </a:lnTo>
                  <a:lnTo>
                    <a:pt x="0"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lnTo>
                    <a:pt x="359" y="0"/>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6" name="Freeform 93">
              <a:extLst>
                <a:ext uri="{FF2B5EF4-FFF2-40B4-BE49-F238E27FC236}">
                  <a16:creationId xmlns:a16="http://schemas.microsoft.com/office/drawing/2014/main" id="{E1958DC1-6263-4886-A9D6-3B9A6E55131E}"/>
                </a:ext>
              </a:extLst>
            </p:cNvPr>
            <p:cNvSpPr>
              <a:spLocks/>
            </p:cNvSpPr>
            <p:nvPr userDrawn="1"/>
          </p:nvSpPr>
          <p:spPr bwMode="auto">
            <a:xfrm>
              <a:off x="7669847" y="5555828"/>
              <a:ext cx="569913" cy="284163"/>
            </a:xfrm>
            <a:custGeom>
              <a:avLst/>
              <a:gdLst>
                <a:gd name="T0" fmla="*/ 179 w 359"/>
                <a:gd name="T1" fmla="*/ 0 h 179"/>
                <a:gd name="T2" fmla="*/ 179 w 359"/>
                <a:gd name="T3" fmla="*/ 0 h 179"/>
                <a:gd name="T4" fmla="*/ 161 w 359"/>
                <a:gd name="T5" fmla="*/ 0 h 179"/>
                <a:gd name="T6" fmla="*/ 143 w 359"/>
                <a:gd name="T7" fmla="*/ 3 h 179"/>
                <a:gd name="T8" fmla="*/ 126 w 359"/>
                <a:gd name="T9" fmla="*/ 7 h 179"/>
                <a:gd name="T10" fmla="*/ 109 w 359"/>
                <a:gd name="T11" fmla="*/ 14 h 179"/>
                <a:gd name="T12" fmla="*/ 93 w 359"/>
                <a:gd name="T13" fmla="*/ 21 h 179"/>
                <a:gd name="T14" fmla="*/ 79 w 359"/>
                <a:gd name="T15" fmla="*/ 30 h 179"/>
                <a:gd name="T16" fmla="*/ 65 w 359"/>
                <a:gd name="T17" fmla="*/ 41 h 179"/>
                <a:gd name="T18" fmla="*/ 52 w 359"/>
                <a:gd name="T19" fmla="*/ 52 h 179"/>
                <a:gd name="T20" fmla="*/ 41 w 359"/>
                <a:gd name="T21" fmla="*/ 64 h 179"/>
                <a:gd name="T22" fmla="*/ 31 w 359"/>
                <a:gd name="T23" fmla="*/ 78 h 179"/>
                <a:gd name="T24" fmla="*/ 22 w 359"/>
                <a:gd name="T25" fmla="*/ 93 h 179"/>
                <a:gd name="T26" fmla="*/ 14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0 w 359"/>
                <a:gd name="T39" fmla="*/ 179 h 179"/>
                <a:gd name="T40" fmla="*/ 2 w 359"/>
                <a:gd name="T41" fmla="*/ 161 h 179"/>
                <a:gd name="T42" fmla="*/ 4 w 359"/>
                <a:gd name="T43" fmla="*/ 143 h 179"/>
                <a:gd name="T44" fmla="*/ 9 w 359"/>
                <a:gd name="T45" fmla="*/ 125 h 179"/>
                <a:gd name="T46" fmla="*/ 14 w 359"/>
                <a:gd name="T47" fmla="*/ 109 h 179"/>
                <a:gd name="T48" fmla="*/ 22 w 359"/>
                <a:gd name="T49" fmla="*/ 93 h 179"/>
                <a:gd name="T50" fmla="*/ 31 w 359"/>
                <a:gd name="T51" fmla="*/ 78 h 179"/>
                <a:gd name="T52" fmla="*/ 41 w 359"/>
                <a:gd name="T53" fmla="*/ 64 h 179"/>
                <a:gd name="T54" fmla="*/ 52 w 359"/>
                <a:gd name="T55" fmla="*/ 52 h 179"/>
                <a:gd name="T56" fmla="*/ 65 w 359"/>
                <a:gd name="T57" fmla="*/ 41 h 179"/>
                <a:gd name="T58" fmla="*/ 79 w 359"/>
                <a:gd name="T59" fmla="*/ 30 h 179"/>
                <a:gd name="T60" fmla="*/ 93 w 359"/>
                <a:gd name="T61" fmla="*/ 21 h 179"/>
                <a:gd name="T62" fmla="*/ 109 w 359"/>
                <a:gd name="T63" fmla="*/ 14 h 179"/>
                <a:gd name="T64" fmla="*/ 126 w 359"/>
                <a:gd name="T65" fmla="*/ 7 h 179"/>
                <a:gd name="T66" fmla="*/ 143 w 359"/>
                <a:gd name="T67" fmla="*/ 3 h 179"/>
                <a:gd name="T68" fmla="*/ 161 w 359"/>
                <a:gd name="T69" fmla="*/ 0 h 179"/>
                <a:gd name="T70" fmla="*/ 179 w 359"/>
                <a:gd name="T71" fmla="*/ 0 h 179"/>
                <a:gd name="T72" fmla="*/ 179 w 359"/>
                <a:gd name="T73" fmla="*/ 179 h 179"/>
                <a:gd name="T74" fmla="*/ 359 w 359"/>
                <a:gd name="T75" fmla="*/ 179 h 179"/>
                <a:gd name="T76" fmla="*/ 359 w 359"/>
                <a:gd name="T77" fmla="*/ 179 h 179"/>
                <a:gd name="T78" fmla="*/ 359 w 359"/>
                <a:gd name="T79" fmla="*/ 161 h 179"/>
                <a:gd name="T80" fmla="*/ 355 w 359"/>
                <a:gd name="T81" fmla="*/ 143 h 179"/>
                <a:gd name="T82" fmla="*/ 351 w 359"/>
                <a:gd name="T83" fmla="*/ 125 h 179"/>
                <a:gd name="T84" fmla="*/ 344 w 359"/>
                <a:gd name="T85" fmla="*/ 109 h 179"/>
                <a:gd name="T86" fmla="*/ 337 w 359"/>
                <a:gd name="T87" fmla="*/ 93 h 179"/>
                <a:gd name="T88" fmla="*/ 328 w 359"/>
                <a:gd name="T89" fmla="*/ 78 h 179"/>
                <a:gd name="T90" fmla="*/ 317 w 359"/>
                <a:gd name="T91" fmla="*/ 64 h 179"/>
                <a:gd name="T92" fmla="*/ 307 w 359"/>
                <a:gd name="T93" fmla="*/ 52 h 179"/>
                <a:gd name="T94" fmla="*/ 294 w 359"/>
                <a:gd name="T95" fmla="*/ 41 h 179"/>
                <a:gd name="T96" fmla="*/ 280 w 359"/>
                <a:gd name="T97" fmla="*/ 30 h 179"/>
                <a:gd name="T98" fmla="*/ 265 w 359"/>
                <a:gd name="T99" fmla="*/ 21 h 179"/>
                <a:gd name="T100" fmla="*/ 249 w 359"/>
                <a:gd name="T101" fmla="*/ 14 h 179"/>
                <a:gd name="T102" fmla="*/ 233 w 359"/>
                <a:gd name="T103" fmla="*/ 7 h 179"/>
                <a:gd name="T104" fmla="*/ 215 w 359"/>
                <a:gd name="T105" fmla="*/ 3 h 179"/>
                <a:gd name="T106" fmla="*/ 197 w 359"/>
                <a:gd name="T107" fmla="*/ 0 h 179"/>
                <a:gd name="T108" fmla="*/ 179 w 359"/>
                <a:gd name="T10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0" y="179"/>
                  </a:lnTo>
                  <a:lnTo>
                    <a:pt x="0" y="179"/>
                  </a:lnTo>
                  <a:lnTo>
                    <a:pt x="2" y="161"/>
                  </a:lnTo>
                  <a:lnTo>
                    <a:pt x="4" y="143"/>
                  </a:lnTo>
                  <a:lnTo>
                    <a:pt x="9" y="125"/>
                  </a:lnTo>
                  <a:lnTo>
                    <a:pt x="14" y="109"/>
                  </a:lnTo>
                  <a:lnTo>
                    <a:pt x="22" y="93"/>
                  </a:lnTo>
                  <a:lnTo>
                    <a:pt x="31" y="78"/>
                  </a:lnTo>
                  <a:lnTo>
                    <a:pt x="41" y="64"/>
                  </a:lnTo>
                  <a:lnTo>
                    <a:pt x="52" y="52"/>
                  </a:lnTo>
                  <a:lnTo>
                    <a:pt x="65" y="41"/>
                  </a:lnTo>
                  <a:lnTo>
                    <a:pt x="79" y="30"/>
                  </a:lnTo>
                  <a:lnTo>
                    <a:pt x="93" y="21"/>
                  </a:lnTo>
                  <a:lnTo>
                    <a:pt x="109" y="14"/>
                  </a:lnTo>
                  <a:lnTo>
                    <a:pt x="126" y="7"/>
                  </a:lnTo>
                  <a:lnTo>
                    <a:pt x="143" y="3"/>
                  </a:lnTo>
                  <a:lnTo>
                    <a:pt x="161" y="0"/>
                  </a:lnTo>
                  <a:lnTo>
                    <a:pt x="179" y="0"/>
                  </a:lnTo>
                  <a:lnTo>
                    <a:pt x="179" y="179"/>
                  </a:lnTo>
                  <a:lnTo>
                    <a:pt x="359" y="179"/>
                  </a:lnTo>
                  <a:lnTo>
                    <a:pt x="359" y="179"/>
                  </a:lnTo>
                  <a:lnTo>
                    <a:pt x="359" y="161"/>
                  </a:lnTo>
                  <a:lnTo>
                    <a:pt x="355" y="143"/>
                  </a:lnTo>
                  <a:lnTo>
                    <a:pt x="351" y="125"/>
                  </a:lnTo>
                  <a:lnTo>
                    <a:pt x="344" y="109"/>
                  </a:lnTo>
                  <a:lnTo>
                    <a:pt x="337" y="93"/>
                  </a:lnTo>
                  <a:lnTo>
                    <a:pt x="328" y="78"/>
                  </a:lnTo>
                  <a:lnTo>
                    <a:pt x="317" y="64"/>
                  </a:lnTo>
                  <a:lnTo>
                    <a:pt x="307"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7" name="Freeform 94">
              <a:extLst>
                <a:ext uri="{FF2B5EF4-FFF2-40B4-BE49-F238E27FC236}">
                  <a16:creationId xmlns:a16="http://schemas.microsoft.com/office/drawing/2014/main" id="{AC922CA0-672D-40CD-8064-118D9DB3D706}"/>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22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8" name="Freeform 95">
              <a:extLst>
                <a:ext uri="{FF2B5EF4-FFF2-40B4-BE49-F238E27FC236}">
                  <a16:creationId xmlns:a16="http://schemas.microsoft.com/office/drawing/2014/main" id="{F1C7E95E-C21B-4D0D-A659-8B9223C32C61}"/>
                </a:ext>
              </a:extLst>
            </p:cNvPr>
            <p:cNvSpPr>
              <a:spLocks/>
            </p:cNvSpPr>
            <p:nvPr userDrawn="1"/>
          </p:nvSpPr>
          <p:spPr bwMode="auto">
            <a:xfrm>
              <a:off x="7669847"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6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6"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79" name="Freeform 96">
              <a:extLst>
                <a:ext uri="{FF2B5EF4-FFF2-40B4-BE49-F238E27FC236}">
                  <a16:creationId xmlns:a16="http://schemas.microsoft.com/office/drawing/2014/main" id="{B6AFA1FB-573F-4668-A8BC-9F7654F28221}"/>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close/>
                </a:path>
              </a:pathLst>
            </a:custGeom>
            <a:solidFill>
              <a:srgbClr val="21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0" name="Freeform 97">
              <a:extLst>
                <a:ext uri="{FF2B5EF4-FFF2-40B4-BE49-F238E27FC236}">
                  <a16:creationId xmlns:a16="http://schemas.microsoft.com/office/drawing/2014/main" id="{5A63CC8D-9D88-47AC-94A8-0A0FB190F009}"/>
                </a:ext>
              </a:extLst>
            </p:cNvPr>
            <p:cNvSpPr>
              <a:spLocks/>
            </p:cNvSpPr>
            <p:nvPr userDrawn="1"/>
          </p:nvSpPr>
          <p:spPr bwMode="auto">
            <a:xfrm>
              <a:off x="2832734"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2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2"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1" name="Freeform 98">
              <a:extLst>
                <a:ext uri="{FF2B5EF4-FFF2-40B4-BE49-F238E27FC236}">
                  <a16:creationId xmlns:a16="http://schemas.microsoft.com/office/drawing/2014/main" id="{44B59E41-0E3B-42EA-86F3-F3ED8B0FA27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close/>
                </a:path>
              </a:pathLst>
            </a:custGeom>
            <a:solidFill>
              <a:srgbClr val="785D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2" name="Freeform 99">
              <a:extLst>
                <a:ext uri="{FF2B5EF4-FFF2-40B4-BE49-F238E27FC236}">
                  <a16:creationId xmlns:a16="http://schemas.microsoft.com/office/drawing/2014/main" id="{673CBA0F-34E0-457F-9D3D-9C66B9DAB1CF}"/>
                </a:ext>
              </a:extLst>
            </p:cNvPr>
            <p:cNvSpPr>
              <a:spLocks/>
            </p:cNvSpPr>
            <p:nvPr userDrawn="1"/>
          </p:nvSpPr>
          <p:spPr bwMode="auto">
            <a:xfrm>
              <a:off x="31184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8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1 w 179"/>
                <a:gd name="T33" fmla="*/ 161 h 179"/>
                <a:gd name="T34" fmla="*/ 0 w 179"/>
                <a:gd name="T35" fmla="*/ 179 h 179"/>
                <a:gd name="T36" fmla="*/ 0 w 179"/>
                <a:gd name="T37" fmla="*/ 179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3" name="Freeform 100">
              <a:extLst>
                <a:ext uri="{FF2B5EF4-FFF2-40B4-BE49-F238E27FC236}">
                  <a16:creationId xmlns:a16="http://schemas.microsoft.com/office/drawing/2014/main" id="{6BFB7E23-591F-4B1C-80F0-11AB45B34A9F}"/>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5C58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4" name="Freeform 101">
              <a:extLst>
                <a:ext uri="{FF2B5EF4-FFF2-40B4-BE49-F238E27FC236}">
                  <a16:creationId xmlns:a16="http://schemas.microsoft.com/office/drawing/2014/main" id="{5EF4F135-BD8E-4035-A0B9-BBC86251DA6D}"/>
                </a:ext>
              </a:extLst>
            </p:cNvPr>
            <p:cNvSpPr>
              <a:spLocks/>
            </p:cNvSpPr>
            <p:nvPr userDrawn="1"/>
          </p:nvSpPr>
          <p:spPr bwMode="auto">
            <a:xfrm>
              <a:off x="3118484"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5" name="Freeform 102">
              <a:extLst>
                <a:ext uri="{FF2B5EF4-FFF2-40B4-BE49-F238E27FC236}">
                  <a16:creationId xmlns:a16="http://schemas.microsoft.com/office/drawing/2014/main" id="{632DB224-CF6B-4EA6-B049-20802357CF13}"/>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close/>
                </a:path>
              </a:pathLst>
            </a:custGeom>
            <a:solidFill>
              <a:srgbClr val="8F9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6" name="Freeform 103">
              <a:extLst>
                <a:ext uri="{FF2B5EF4-FFF2-40B4-BE49-F238E27FC236}">
                  <a16:creationId xmlns:a16="http://schemas.microsoft.com/office/drawing/2014/main" id="{F4057AD9-56CE-4B5D-85EC-023D584013A4}"/>
                </a:ext>
              </a:extLst>
            </p:cNvPr>
            <p:cNvSpPr>
              <a:spLocks/>
            </p:cNvSpPr>
            <p:nvPr userDrawn="1"/>
          </p:nvSpPr>
          <p:spPr bwMode="auto">
            <a:xfrm>
              <a:off x="3686809"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4 w 179"/>
                <a:gd name="T11" fmla="*/ 36 h 179"/>
                <a:gd name="T12" fmla="*/ 9 w 179"/>
                <a:gd name="T13" fmla="*/ 54 h 179"/>
                <a:gd name="T14" fmla="*/ 14 w 179"/>
                <a:gd name="T15" fmla="*/ 70 h 179"/>
                <a:gd name="T16" fmla="*/ 22 w 179"/>
                <a:gd name="T17" fmla="*/ 86 h 179"/>
                <a:gd name="T18" fmla="*/ 31 w 179"/>
                <a:gd name="T19" fmla="*/ 100 h 179"/>
                <a:gd name="T20" fmla="*/ 41 w 179"/>
                <a:gd name="T21" fmla="*/ 114 h 179"/>
                <a:gd name="T22" fmla="*/ 52 w 179"/>
                <a:gd name="T23" fmla="*/ 127 h 179"/>
                <a:gd name="T24" fmla="*/ 65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7" name="Freeform 104">
              <a:extLst>
                <a:ext uri="{FF2B5EF4-FFF2-40B4-BE49-F238E27FC236}">
                  <a16:creationId xmlns:a16="http://schemas.microsoft.com/office/drawing/2014/main" id="{61E17470-57C4-450E-A7C0-8056233B832F}"/>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close/>
                </a:path>
              </a:pathLst>
            </a:custGeom>
            <a:solidFill>
              <a:srgbClr val="089D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8" name="Freeform 105">
              <a:extLst>
                <a:ext uri="{FF2B5EF4-FFF2-40B4-BE49-F238E27FC236}">
                  <a16:creationId xmlns:a16="http://schemas.microsoft.com/office/drawing/2014/main" id="{7087CF46-65CD-4E37-8E3A-460E23D41D77}"/>
                </a:ext>
              </a:extLst>
            </p:cNvPr>
            <p:cNvSpPr>
              <a:spLocks/>
            </p:cNvSpPr>
            <p:nvPr userDrawn="1"/>
          </p:nvSpPr>
          <p:spPr bwMode="auto">
            <a:xfrm>
              <a:off x="45408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5 w 179"/>
                <a:gd name="T11" fmla="*/ 143 h 179"/>
                <a:gd name="T12" fmla="*/ 172 w 179"/>
                <a:gd name="T13" fmla="*/ 125 h 179"/>
                <a:gd name="T14" fmla="*/ 165 w 179"/>
                <a:gd name="T15" fmla="*/ 109 h 179"/>
                <a:gd name="T16" fmla="*/ 157 w 179"/>
                <a:gd name="T17" fmla="*/ 93 h 179"/>
                <a:gd name="T18" fmla="*/ 148 w 179"/>
                <a:gd name="T19" fmla="*/ 78 h 179"/>
                <a:gd name="T20" fmla="*/ 138 w 179"/>
                <a:gd name="T21" fmla="*/ 64 h 179"/>
                <a:gd name="T22" fmla="*/ 127 w 179"/>
                <a:gd name="T23" fmla="*/ 52 h 179"/>
                <a:gd name="T24" fmla="*/ 114 w 179"/>
                <a:gd name="T25" fmla="*/ 41 h 179"/>
                <a:gd name="T26" fmla="*/ 100 w 179"/>
                <a:gd name="T27" fmla="*/ 30 h 179"/>
                <a:gd name="T28" fmla="*/ 86 w 179"/>
                <a:gd name="T29" fmla="*/ 21 h 179"/>
                <a:gd name="T30" fmla="*/ 70 w 179"/>
                <a:gd name="T31" fmla="*/ 14 h 179"/>
                <a:gd name="T32" fmla="*/ 53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5" y="143"/>
                  </a:lnTo>
                  <a:lnTo>
                    <a:pt x="172" y="125"/>
                  </a:lnTo>
                  <a:lnTo>
                    <a:pt x="165" y="109"/>
                  </a:lnTo>
                  <a:lnTo>
                    <a:pt x="157" y="93"/>
                  </a:lnTo>
                  <a:lnTo>
                    <a:pt x="148" y="78"/>
                  </a:lnTo>
                  <a:lnTo>
                    <a:pt x="138" y="64"/>
                  </a:lnTo>
                  <a:lnTo>
                    <a:pt x="127" y="52"/>
                  </a:lnTo>
                  <a:lnTo>
                    <a:pt x="114" y="41"/>
                  </a:lnTo>
                  <a:lnTo>
                    <a:pt x="100" y="30"/>
                  </a:lnTo>
                  <a:lnTo>
                    <a:pt x="86" y="21"/>
                  </a:lnTo>
                  <a:lnTo>
                    <a:pt x="70" y="14"/>
                  </a:lnTo>
                  <a:lnTo>
                    <a:pt x="53"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89" name="Freeform 106">
              <a:extLst>
                <a:ext uri="{FF2B5EF4-FFF2-40B4-BE49-F238E27FC236}">
                  <a16:creationId xmlns:a16="http://schemas.microsoft.com/office/drawing/2014/main" id="{84BC7221-91A4-4308-9A87-EEF7B0EC5640}"/>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close/>
                </a:path>
              </a:pathLst>
            </a:custGeom>
            <a:solidFill>
              <a:srgbClr val="5211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0" name="Freeform 107">
              <a:extLst>
                <a:ext uri="{FF2B5EF4-FFF2-40B4-BE49-F238E27FC236}">
                  <a16:creationId xmlns:a16="http://schemas.microsoft.com/office/drawing/2014/main" id="{67A5ED89-EB7A-43BB-8CDE-81863B329709}"/>
                </a:ext>
              </a:extLst>
            </p:cNvPr>
            <p:cNvSpPr>
              <a:spLocks/>
            </p:cNvSpPr>
            <p:nvPr userDrawn="1"/>
          </p:nvSpPr>
          <p:spPr bwMode="auto">
            <a:xfrm>
              <a:off x="5963284"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4 w 179"/>
                <a:gd name="T17" fmla="*/ 41 h 179"/>
                <a:gd name="T18" fmla="*/ 52 w 179"/>
                <a:gd name="T19" fmla="*/ 52 h 179"/>
                <a:gd name="T20" fmla="*/ 41 w 179"/>
                <a:gd name="T21" fmla="*/ 64 h 179"/>
                <a:gd name="T22" fmla="*/ 30 w 179"/>
                <a:gd name="T23" fmla="*/ 78 h 179"/>
                <a:gd name="T24" fmla="*/ 21 w 179"/>
                <a:gd name="T25" fmla="*/ 93 h 179"/>
                <a:gd name="T26" fmla="*/ 14 w 179"/>
                <a:gd name="T27" fmla="*/ 109 h 179"/>
                <a:gd name="T28" fmla="*/ 9 w 179"/>
                <a:gd name="T29" fmla="*/ 125 h 179"/>
                <a:gd name="T30" fmla="*/ 3 w 179"/>
                <a:gd name="T31" fmla="*/ 143 h 179"/>
                <a:gd name="T32" fmla="*/ 2 w 179"/>
                <a:gd name="T33" fmla="*/ 161 h 179"/>
                <a:gd name="T34" fmla="*/ 0 w 179"/>
                <a:gd name="T35" fmla="*/ 179 h 179"/>
                <a:gd name="T36" fmla="*/ 179 w 179"/>
                <a:gd name="T37" fmla="*/ 179 h 179"/>
                <a:gd name="T38" fmla="*/ 179 w 179"/>
                <a:gd name="T39" fmla="*/ 0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3" y="143"/>
                  </a:lnTo>
                  <a:lnTo>
                    <a:pt x="2" y="161"/>
                  </a:lnTo>
                  <a:lnTo>
                    <a:pt x="0" y="179"/>
                  </a:lnTo>
                  <a:lnTo>
                    <a:pt x="179" y="179"/>
                  </a:lnTo>
                  <a:lnTo>
                    <a:pt x="179"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1" name="Freeform 108">
              <a:extLst>
                <a:ext uri="{FF2B5EF4-FFF2-40B4-BE49-F238E27FC236}">
                  <a16:creationId xmlns:a16="http://schemas.microsoft.com/office/drawing/2014/main" id="{48A7F259-3D80-49AF-B1B8-2301F1DCD9C5}"/>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close/>
                </a:path>
              </a:pathLst>
            </a:custGeom>
            <a:solidFill>
              <a:srgbClr val="2C4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2" name="Freeform 109">
              <a:extLst>
                <a:ext uri="{FF2B5EF4-FFF2-40B4-BE49-F238E27FC236}">
                  <a16:creationId xmlns:a16="http://schemas.microsoft.com/office/drawing/2014/main" id="{41B5B0A9-AA5E-4EA6-A87D-E6026179A1F4}"/>
                </a:ext>
              </a:extLst>
            </p:cNvPr>
            <p:cNvSpPr>
              <a:spLocks/>
            </p:cNvSpPr>
            <p:nvPr userDrawn="1"/>
          </p:nvSpPr>
          <p:spPr bwMode="auto">
            <a:xfrm>
              <a:off x="3402647" y="5839991"/>
              <a:ext cx="284163" cy="284163"/>
            </a:xfrm>
            <a:custGeom>
              <a:avLst/>
              <a:gdLst>
                <a:gd name="T0" fmla="*/ 179 w 179"/>
                <a:gd name="T1" fmla="*/ 0 h 179"/>
                <a:gd name="T2" fmla="*/ 0 w 179"/>
                <a:gd name="T3" fmla="*/ 0 h 179"/>
                <a:gd name="T4" fmla="*/ 0 w 179"/>
                <a:gd name="T5" fmla="*/ 179 h 179"/>
                <a:gd name="T6" fmla="*/ 0 w 179"/>
                <a:gd name="T7" fmla="*/ 179 h 179"/>
                <a:gd name="T8" fmla="*/ 18 w 179"/>
                <a:gd name="T9" fmla="*/ 177 h 179"/>
                <a:gd name="T10" fmla="*/ 36 w 179"/>
                <a:gd name="T11" fmla="*/ 175 h 179"/>
                <a:gd name="T12" fmla="*/ 54 w 179"/>
                <a:gd name="T13" fmla="*/ 170 h 179"/>
                <a:gd name="T14" fmla="*/ 70 w 179"/>
                <a:gd name="T15" fmla="*/ 165 h 179"/>
                <a:gd name="T16" fmla="*/ 86 w 179"/>
                <a:gd name="T17" fmla="*/ 157 h 179"/>
                <a:gd name="T18" fmla="*/ 100 w 179"/>
                <a:gd name="T19" fmla="*/ 149 h 179"/>
                <a:gd name="T20" fmla="*/ 115 w 179"/>
                <a:gd name="T21" fmla="*/ 138 h 179"/>
                <a:gd name="T22" fmla="*/ 127 w 179"/>
                <a:gd name="T23" fmla="*/ 127 h 179"/>
                <a:gd name="T24" fmla="*/ 138 w 179"/>
                <a:gd name="T25" fmla="*/ 114 h 179"/>
                <a:gd name="T26" fmla="*/ 149 w 179"/>
                <a:gd name="T27" fmla="*/ 100 h 179"/>
                <a:gd name="T28" fmla="*/ 158 w 179"/>
                <a:gd name="T29" fmla="*/ 86 h 179"/>
                <a:gd name="T30" fmla="*/ 165 w 179"/>
                <a:gd name="T31" fmla="*/ 70 h 179"/>
                <a:gd name="T32" fmla="*/ 172 w 179"/>
                <a:gd name="T33" fmla="*/ 54 h 179"/>
                <a:gd name="T34" fmla="*/ 175 w 179"/>
                <a:gd name="T35" fmla="*/ 36 h 179"/>
                <a:gd name="T36" fmla="*/ 179 w 179"/>
                <a:gd name="T37" fmla="*/ 18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5"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 name="Freeform 110">
              <a:extLst>
                <a:ext uri="{FF2B5EF4-FFF2-40B4-BE49-F238E27FC236}">
                  <a16:creationId xmlns:a16="http://schemas.microsoft.com/office/drawing/2014/main" id="{9F24CEB3-4F0D-4A84-A4FF-4860AF276D09}"/>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close/>
                </a:path>
              </a:pathLst>
            </a:custGeom>
            <a:solidFill>
              <a:srgbClr val="345C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4" name="Freeform 111">
              <a:extLst>
                <a:ext uri="{FF2B5EF4-FFF2-40B4-BE49-F238E27FC236}">
                  <a16:creationId xmlns:a16="http://schemas.microsoft.com/office/drawing/2014/main" id="{E81271DB-99B8-4FF2-90C4-A2FA721549E0}"/>
                </a:ext>
              </a:extLst>
            </p:cNvPr>
            <p:cNvSpPr>
              <a:spLocks/>
            </p:cNvSpPr>
            <p:nvPr userDrawn="1"/>
          </p:nvSpPr>
          <p:spPr bwMode="auto">
            <a:xfrm>
              <a:off x="3686809" y="5555828"/>
              <a:ext cx="284163" cy="284163"/>
            </a:xfrm>
            <a:custGeom>
              <a:avLst/>
              <a:gdLst>
                <a:gd name="T0" fmla="*/ 179 w 179"/>
                <a:gd name="T1" fmla="*/ 0 h 179"/>
                <a:gd name="T2" fmla="*/ 179 w 179"/>
                <a:gd name="T3" fmla="*/ 0 h 179"/>
                <a:gd name="T4" fmla="*/ 161 w 179"/>
                <a:gd name="T5" fmla="*/ 0 h 179"/>
                <a:gd name="T6" fmla="*/ 143 w 179"/>
                <a:gd name="T7" fmla="*/ 3 h 179"/>
                <a:gd name="T8" fmla="*/ 125 w 179"/>
                <a:gd name="T9" fmla="*/ 7 h 179"/>
                <a:gd name="T10" fmla="*/ 109 w 179"/>
                <a:gd name="T11" fmla="*/ 14 h 179"/>
                <a:gd name="T12" fmla="*/ 93 w 179"/>
                <a:gd name="T13" fmla="*/ 21 h 179"/>
                <a:gd name="T14" fmla="*/ 79 w 179"/>
                <a:gd name="T15" fmla="*/ 30 h 179"/>
                <a:gd name="T16" fmla="*/ 65 w 179"/>
                <a:gd name="T17" fmla="*/ 41 h 179"/>
                <a:gd name="T18" fmla="*/ 52 w 179"/>
                <a:gd name="T19" fmla="*/ 52 h 179"/>
                <a:gd name="T20" fmla="*/ 41 w 179"/>
                <a:gd name="T21" fmla="*/ 64 h 179"/>
                <a:gd name="T22" fmla="*/ 31 w 179"/>
                <a:gd name="T23" fmla="*/ 78 h 179"/>
                <a:gd name="T24" fmla="*/ 22 w 179"/>
                <a:gd name="T25" fmla="*/ 93 h 179"/>
                <a:gd name="T26" fmla="*/ 14 w 179"/>
                <a:gd name="T27" fmla="*/ 109 h 179"/>
                <a:gd name="T28" fmla="*/ 9 w 179"/>
                <a:gd name="T29" fmla="*/ 125 h 179"/>
                <a:gd name="T30" fmla="*/ 4 w 179"/>
                <a:gd name="T31" fmla="*/ 143 h 179"/>
                <a:gd name="T32" fmla="*/ 2 w 179"/>
                <a:gd name="T33" fmla="*/ 161 h 179"/>
                <a:gd name="T34" fmla="*/ 0 w 179"/>
                <a:gd name="T35" fmla="*/ 179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179" y="0"/>
                  </a:lnTo>
                  <a:lnTo>
                    <a:pt x="161" y="0"/>
                  </a:lnTo>
                  <a:lnTo>
                    <a:pt x="143" y="3"/>
                  </a:lnTo>
                  <a:lnTo>
                    <a:pt x="125" y="7"/>
                  </a:lnTo>
                  <a:lnTo>
                    <a:pt x="109" y="14"/>
                  </a:lnTo>
                  <a:lnTo>
                    <a:pt x="93" y="21"/>
                  </a:lnTo>
                  <a:lnTo>
                    <a:pt x="79" y="30"/>
                  </a:lnTo>
                  <a:lnTo>
                    <a:pt x="65" y="41"/>
                  </a:lnTo>
                  <a:lnTo>
                    <a:pt x="52" y="52"/>
                  </a:lnTo>
                  <a:lnTo>
                    <a:pt x="41" y="64"/>
                  </a:lnTo>
                  <a:lnTo>
                    <a:pt x="31" y="78"/>
                  </a:lnTo>
                  <a:lnTo>
                    <a:pt x="22" y="93"/>
                  </a:lnTo>
                  <a:lnTo>
                    <a:pt x="14" y="109"/>
                  </a:lnTo>
                  <a:lnTo>
                    <a:pt x="9" y="125"/>
                  </a:lnTo>
                  <a:lnTo>
                    <a:pt x="4" y="143"/>
                  </a:lnTo>
                  <a:lnTo>
                    <a:pt x="2" y="161"/>
                  </a:lnTo>
                  <a:lnTo>
                    <a:pt x="0"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 name="Freeform 112">
              <a:extLst>
                <a:ext uri="{FF2B5EF4-FFF2-40B4-BE49-F238E27FC236}">
                  <a16:creationId xmlns:a16="http://schemas.microsoft.com/office/drawing/2014/main" id="{F42E75ED-FDE7-42B6-9A90-4EB502EB5C9A}"/>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close/>
                </a:path>
              </a:pathLst>
            </a:custGeom>
            <a:solidFill>
              <a:srgbClr val="4064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6" name="Freeform 113">
              <a:extLst>
                <a:ext uri="{FF2B5EF4-FFF2-40B4-BE49-F238E27FC236}">
                  <a16:creationId xmlns:a16="http://schemas.microsoft.com/office/drawing/2014/main" id="{AA7BEED5-A6A1-4DD5-8F76-7E5E49EE59B4}"/>
                </a:ext>
              </a:extLst>
            </p:cNvPr>
            <p:cNvSpPr>
              <a:spLocks/>
            </p:cNvSpPr>
            <p:nvPr userDrawn="1"/>
          </p:nvSpPr>
          <p:spPr bwMode="auto">
            <a:xfrm>
              <a:off x="4825047"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9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4 w 358"/>
                <a:gd name="T31" fmla="*/ 143 h 358"/>
                <a:gd name="T32" fmla="*/ 2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179 h 358"/>
                <a:gd name="T46" fmla="*/ 358 w 358"/>
                <a:gd name="T47" fmla="*/ 179 h 358"/>
                <a:gd name="T48" fmla="*/ 358 w 358"/>
                <a:gd name="T49" fmla="*/ 179 h 358"/>
                <a:gd name="T50" fmla="*/ 358 w 358"/>
                <a:gd name="T51" fmla="*/ 161 h 358"/>
                <a:gd name="T52" fmla="*/ 355 w 358"/>
                <a:gd name="T53" fmla="*/ 143 h 358"/>
                <a:gd name="T54" fmla="*/ 351 w 358"/>
                <a:gd name="T55" fmla="*/ 125 h 358"/>
                <a:gd name="T56" fmla="*/ 344 w 358"/>
                <a:gd name="T57" fmla="*/ 109 h 358"/>
                <a:gd name="T58" fmla="*/ 337 w 358"/>
                <a:gd name="T59" fmla="*/ 93 h 358"/>
                <a:gd name="T60" fmla="*/ 328 w 358"/>
                <a:gd name="T61" fmla="*/ 78 h 358"/>
                <a:gd name="T62" fmla="*/ 317 w 358"/>
                <a:gd name="T63" fmla="*/ 64 h 358"/>
                <a:gd name="T64" fmla="*/ 306 w 358"/>
                <a:gd name="T65" fmla="*/ 52 h 358"/>
                <a:gd name="T66" fmla="*/ 294 w 358"/>
                <a:gd name="T67" fmla="*/ 41 h 358"/>
                <a:gd name="T68" fmla="*/ 280 w 358"/>
                <a:gd name="T69" fmla="*/ 30 h 358"/>
                <a:gd name="T70" fmla="*/ 265 w 358"/>
                <a:gd name="T71" fmla="*/ 21 h 358"/>
                <a:gd name="T72" fmla="*/ 249 w 358"/>
                <a:gd name="T73" fmla="*/ 14 h 358"/>
                <a:gd name="T74" fmla="*/ 233 w 358"/>
                <a:gd name="T75" fmla="*/ 7 h 358"/>
                <a:gd name="T76" fmla="*/ 215 w 358"/>
                <a:gd name="T77" fmla="*/ 3 h 358"/>
                <a:gd name="T78" fmla="*/ 197 w 358"/>
                <a:gd name="T79" fmla="*/ 0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9" y="30"/>
                  </a:lnTo>
                  <a:lnTo>
                    <a:pt x="64" y="41"/>
                  </a:lnTo>
                  <a:lnTo>
                    <a:pt x="52" y="52"/>
                  </a:lnTo>
                  <a:lnTo>
                    <a:pt x="41" y="64"/>
                  </a:lnTo>
                  <a:lnTo>
                    <a:pt x="30" y="78"/>
                  </a:lnTo>
                  <a:lnTo>
                    <a:pt x="21" y="93"/>
                  </a:lnTo>
                  <a:lnTo>
                    <a:pt x="14" y="109"/>
                  </a:lnTo>
                  <a:lnTo>
                    <a:pt x="9" y="125"/>
                  </a:lnTo>
                  <a:lnTo>
                    <a:pt x="4" y="143"/>
                  </a:lnTo>
                  <a:lnTo>
                    <a:pt x="2" y="161"/>
                  </a:lnTo>
                  <a:lnTo>
                    <a:pt x="0" y="179"/>
                  </a:lnTo>
                  <a:lnTo>
                    <a:pt x="0" y="179"/>
                  </a:lnTo>
                  <a:lnTo>
                    <a:pt x="179" y="179"/>
                  </a:lnTo>
                  <a:lnTo>
                    <a:pt x="179" y="358"/>
                  </a:lnTo>
                  <a:lnTo>
                    <a:pt x="179" y="358"/>
                  </a:lnTo>
                  <a:lnTo>
                    <a:pt x="179" y="179"/>
                  </a:lnTo>
                  <a:lnTo>
                    <a:pt x="358" y="179"/>
                  </a:lnTo>
                  <a:lnTo>
                    <a:pt x="358" y="179"/>
                  </a:lnTo>
                  <a:lnTo>
                    <a:pt x="358" y="161"/>
                  </a:lnTo>
                  <a:lnTo>
                    <a:pt x="355" y="143"/>
                  </a:lnTo>
                  <a:lnTo>
                    <a:pt x="351" y="125"/>
                  </a:lnTo>
                  <a:lnTo>
                    <a:pt x="344" y="109"/>
                  </a:lnTo>
                  <a:lnTo>
                    <a:pt x="337" y="93"/>
                  </a:lnTo>
                  <a:lnTo>
                    <a:pt x="328" y="78"/>
                  </a:lnTo>
                  <a:lnTo>
                    <a:pt x="317" y="64"/>
                  </a:lnTo>
                  <a:lnTo>
                    <a:pt x="306" y="52"/>
                  </a:lnTo>
                  <a:lnTo>
                    <a:pt x="294" y="41"/>
                  </a:lnTo>
                  <a:lnTo>
                    <a:pt x="280" y="30"/>
                  </a:lnTo>
                  <a:lnTo>
                    <a:pt x="265" y="21"/>
                  </a:lnTo>
                  <a:lnTo>
                    <a:pt x="249" y="14"/>
                  </a:lnTo>
                  <a:lnTo>
                    <a:pt x="233" y="7"/>
                  </a:lnTo>
                  <a:lnTo>
                    <a:pt x="215" y="3"/>
                  </a:lnTo>
                  <a:lnTo>
                    <a:pt x="197" y="0"/>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 name="Freeform 114">
              <a:extLst>
                <a:ext uri="{FF2B5EF4-FFF2-40B4-BE49-F238E27FC236}">
                  <a16:creationId xmlns:a16="http://schemas.microsoft.com/office/drawing/2014/main" id="{99094810-53C1-4B49-B954-6138BEC987E8}"/>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15E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 name="Freeform 115">
              <a:extLst>
                <a:ext uri="{FF2B5EF4-FFF2-40B4-BE49-F238E27FC236}">
                  <a16:creationId xmlns:a16="http://schemas.microsoft.com/office/drawing/2014/main" id="{E144BF30-A7F2-4E4A-9FAB-CA581B31358E}"/>
                </a:ext>
              </a:extLst>
            </p:cNvPr>
            <p:cNvSpPr>
              <a:spLocks/>
            </p:cNvSpPr>
            <p:nvPr userDrawn="1"/>
          </p:nvSpPr>
          <p:spPr bwMode="auto">
            <a:xfrm>
              <a:off x="4825047" y="5839991"/>
              <a:ext cx="284163" cy="284163"/>
            </a:xfrm>
            <a:custGeom>
              <a:avLst/>
              <a:gdLst>
                <a:gd name="T0" fmla="*/ 179 w 179"/>
                <a:gd name="T1" fmla="*/ 0 h 179"/>
                <a:gd name="T2" fmla="*/ 0 w 179"/>
                <a:gd name="T3" fmla="*/ 0 h 179"/>
                <a:gd name="T4" fmla="*/ 0 w 179"/>
                <a:gd name="T5" fmla="*/ 0 h 179"/>
                <a:gd name="T6" fmla="*/ 2 w 179"/>
                <a:gd name="T7" fmla="*/ 18 h 179"/>
                <a:gd name="T8" fmla="*/ 4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9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2" y="18"/>
                  </a:lnTo>
                  <a:lnTo>
                    <a:pt x="4"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 name="Freeform 116">
              <a:extLst>
                <a:ext uri="{FF2B5EF4-FFF2-40B4-BE49-F238E27FC236}">
                  <a16:creationId xmlns:a16="http://schemas.microsoft.com/office/drawing/2014/main" id="{F01CC6F9-1B97-4C77-8EBD-437A8AA59A73}"/>
                </a:ext>
              </a:extLst>
            </p:cNvPr>
            <p:cNvSpPr>
              <a:spLocks noEditPoints="1"/>
            </p:cNvSpPr>
            <p:nvPr userDrawn="1"/>
          </p:nvSpPr>
          <p:spPr bwMode="auto">
            <a:xfrm>
              <a:off x="5393372" y="5555828"/>
              <a:ext cx="569913" cy="568325"/>
            </a:xfrm>
            <a:custGeom>
              <a:avLst/>
              <a:gdLst>
                <a:gd name="T0" fmla="*/ 180 w 359"/>
                <a:gd name="T1" fmla="*/ 179 h 358"/>
                <a:gd name="T2" fmla="*/ 0 w 359"/>
                <a:gd name="T3" fmla="*/ 179 h 358"/>
                <a:gd name="T4" fmla="*/ 4 w 359"/>
                <a:gd name="T5" fmla="*/ 215 h 358"/>
                <a:gd name="T6" fmla="*/ 15 w 359"/>
                <a:gd name="T7" fmla="*/ 249 h 358"/>
                <a:gd name="T8" fmla="*/ 31 w 359"/>
                <a:gd name="T9" fmla="*/ 279 h 358"/>
                <a:gd name="T10" fmla="*/ 52 w 359"/>
                <a:gd name="T11" fmla="*/ 306 h 358"/>
                <a:gd name="T12" fmla="*/ 79 w 359"/>
                <a:gd name="T13" fmla="*/ 328 h 358"/>
                <a:gd name="T14" fmla="*/ 110 w 359"/>
                <a:gd name="T15" fmla="*/ 344 h 358"/>
                <a:gd name="T16" fmla="*/ 144 w 359"/>
                <a:gd name="T17" fmla="*/ 354 h 358"/>
                <a:gd name="T18" fmla="*/ 180 w 359"/>
                <a:gd name="T19" fmla="*/ 358 h 358"/>
                <a:gd name="T20" fmla="*/ 198 w 359"/>
                <a:gd name="T21" fmla="*/ 356 h 358"/>
                <a:gd name="T22" fmla="*/ 233 w 359"/>
                <a:gd name="T23" fmla="*/ 349 h 358"/>
                <a:gd name="T24" fmla="*/ 266 w 359"/>
                <a:gd name="T25" fmla="*/ 336 h 358"/>
                <a:gd name="T26" fmla="*/ 294 w 359"/>
                <a:gd name="T27" fmla="*/ 317 h 358"/>
                <a:gd name="T28" fmla="*/ 318 w 359"/>
                <a:gd name="T29" fmla="*/ 293 h 358"/>
                <a:gd name="T30" fmla="*/ 337 w 359"/>
                <a:gd name="T31" fmla="*/ 265 h 358"/>
                <a:gd name="T32" fmla="*/ 352 w 359"/>
                <a:gd name="T33" fmla="*/ 233 h 358"/>
                <a:gd name="T34" fmla="*/ 359 w 359"/>
                <a:gd name="T35" fmla="*/ 197 h 358"/>
                <a:gd name="T36" fmla="*/ 180 w 359"/>
                <a:gd name="T37" fmla="*/ 0 h 358"/>
                <a:gd name="T38" fmla="*/ 162 w 359"/>
                <a:gd name="T39" fmla="*/ 0 h 358"/>
                <a:gd name="T40" fmla="*/ 126 w 359"/>
                <a:gd name="T41" fmla="*/ 7 h 358"/>
                <a:gd name="T42" fmla="*/ 94 w 359"/>
                <a:gd name="T43" fmla="*/ 21 h 358"/>
                <a:gd name="T44" fmla="*/ 65 w 359"/>
                <a:gd name="T45" fmla="*/ 41 h 358"/>
                <a:gd name="T46" fmla="*/ 42 w 359"/>
                <a:gd name="T47" fmla="*/ 64 h 358"/>
                <a:gd name="T48" fmla="*/ 22 w 359"/>
                <a:gd name="T49" fmla="*/ 93 h 358"/>
                <a:gd name="T50" fmla="*/ 9 w 359"/>
                <a:gd name="T51" fmla="*/ 125 h 358"/>
                <a:gd name="T52" fmla="*/ 2 w 359"/>
                <a:gd name="T53" fmla="*/ 161 h 358"/>
                <a:gd name="T54" fmla="*/ 0 w 359"/>
                <a:gd name="T55" fmla="*/ 179 h 358"/>
                <a:gd name="T56" fmla="*/ 2 w 359"/>
                <a:gd name="T57" fmla="*/ 161 h 358"/>
                <a:gd name="T58" fmla="*/ 9 w 359"/>
                <a:gd name="T59" fmla="*/ 125 h 358"/>
                <a:gd name="T60" fmla="*/ 22 w 359"/>
                <a:gd name="T61" fmla="*/ 93 h 358"/>
                <a:gd name="T62" fmla="*/ 42 w 359"/>
                <a:gd name="T63" fmla="*/ 64 h 358"/>
                <a:gd name="T64" fmla="*/ 65 w 359"/>
                <a:gd name="T65" fmla="*/ 41 h 358"/>
                <a:gd name="T66" fmla="*/ 94 w 359"/>
                <a:gd name="T67" fmla="*/ 21 h 358"/>
                <a:gd name="T68" fmla="*/ 126 w 359"/>
                <a:gd name="T69" fmla="*/ 7 h 358"/>
                <a:gd name="T70" fmla="*/ 162 w 359"/>
                <a:gd name="T71" fmla="*/ 0 h 358"/>
                <a:gd name="T72" fmla="*/ 180 w 359"/>
                <a:gd name="T73" fmla="*/ 0 h 358"/>
                <a:gd name="T74" fmla="*/ 215 w 359"/>
                <a:gd name="T75" fmla="*/ 3 h 358"/>
                <a:gd name="T76" fmla="*/ 249 w 359"/>
                <a:gd name="T77" fmla="*/ 14 h 358"/>
                <a:gd name="T78" fmla="*/ 280 w 359"/>
                <a:gd name="T79" fmla="*/ 30 h 358"/>
                <a:gd name="T80" fmla="*/ 307 w 359"/>
                <a:gd name="T81" fmla="*/ 52 h 358"/>
                <a:gd name="T82" fmla="*/ 328 w 359"/>
                <a:gd name="T83" fmla="*/ 78 h 358"/>
                <a:gd name="T84" fmla="*/ 344 w 359"/>
                <a:gd name="T85" fmla="*/ 109 h 358"/>
                <a:gd name="T86" fmla="*/ 355 w 359"/>
                <a:gd name="T87" fmla="*/ 143 h 358"/>
                <a:gd name="T88" fmla="*/ 359 w 359"/>
                <a:gd name="T89" fmla="*/ 179 h 358"/>
                <a:gd name="T90" fmla="*/ 359 w 359"/>
                <a:gd name="T91" fmla="*/ 179 h 358"/>
                <a:gd name="T92" fmla="*/ 359 w 359"/>
                <a:gd name="T93" fmla="*/ 179 h 358"/>
                <a:gd name="T94" fmla="*/ 355 w 359"/>
                <a:gd name="T95" fmla="*/ 143 h 358"/>
                <a:gd name="T96" fmla="*/ 344 w 359"/>
                <a:gd name="T97" fmla="*/ 109 h 358"/>
                <a:gd name="T98" fmla="*/ 328 w 359"/>
                <a:gd name="T99" fmla="*/ 78 h 358"/>
                <a:gd name="T100" fmla="*/ 307 w 359"/>
                <a:gd name="T101" fmla="*/ 52 h 358"/>
                <a:gd name="T102" fmla="*/ 280 w 359"/>
                <a:gd name="T103" fmla="*/ 30 h 358"/>
                <a:gd name="T104" fmla="*/ 249 w 359"/>
                <a:gd name="T105" fmla="*/ 14 h 358"/>
                <a:gd name="T106" fmla="*/ 215 w 359"/>
                <a:gd name="T107" fmla="*/ 3 h 358"/>
                <a:gd name="T108" fmla="*/ 180 w 359"/>
                <a:gd name="T109"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9" h="358">
                  <a:moveTo>
                    <a:pt x="359" y="179"/>
                  </a:moveTo>
                  <a:lnTo>
                    <a:pt x="180" y="179"/>
                  </a:lnTo>
                  <a:lnTo>
                    <a:pt x="0" y="179"/>
                  </a:lnTo>
                  <a:lnTo>
                    <a:pt x="0" y="179"/>
                  </a:lnTo>
                  <a:lnTo>
                    <a:pt x="2" y="197"/>
                  </a:lnTo>
                  <a:lnTo>
                    <a:pt x="4" y="215"/>
                  </a:lnTo>
                  <a:lnTo>
                    <a:pt x="9" y="233"/>
                  </a:lnTo>
                  <a:lnTo>
                    <a:pt x="15" y="249"/>
                  </a:lnTo>
                  <a:lnTo>
                    <a:pt x="22" y="265"/>
                  </a:lnTo>
                  <a:lnTo>
                    <a:pt x="31" y="279"/>
                  </a:lnTo>
                  <a:lnTo>
                    <a:pt x="42" y="293"/>
                  </a:lnTo>
                  <a:lnTo>
                    <a:pt x="52" y="306"/>
                  </a:lnTo>
                  <a:lnTo>
                    <a:pt x="65" y="317"/>
                  </a:lnTo>
                  <a:lnTo>
                    <a:pt x="79" y="328"/>
                  </a:lnTo>
                  <a:lnTo>
                    <a:pt x="94" y="336"/>
                  </a:lnTo>
                  <a:lnTo>
                    <a:pt x="110" y="344"/>
                  </a:lnTo>
                  <a:lnTo>
                    <a:pt x="126" y="349"/>
                  </a:lnTo>
                  <a:lnTo>
                    <a:pt x="144" y="354"/>
                  </a:lnTo>
                  <a:lnTo>
                    <a:pt x="162" y="356"/>
                  </a:lnTo>
                  <a:lnTo>
                    <a:pt x="180" y="358"/>
                  </a:lnTo>
                  <a:lnTo>
                    <a:pt x="180" y="358"/>
                  </a:lnTo>
                  <a:lnTo>
                    <a:pt x="198" y="356"/>
                  </a:lnTo>
                  <a:lnTo>
                    <a:pt x="215" y="354"/>
                  </a:lnTo>
                  <a:lnTo>
                    <a:pt x="233" y="349"/>
                  </a:lnTo>
                  <a:lnTo>
                    <a:pt x="249" y="344"/>
                  </a:lnTo>
                  <a:lnTo>
                    <a:pt x="266" y="336"/>
                  </a:lnTo>
                  <a:lnTo>
                    <a:pt x="280" y="328"/>
                  </a:lnTo>
                  <a:lnTo>
                    <a:pt x="294" y="317"/>
                  </a:lnTo>
                  <a:lnTo>
                    <a:pt x="307" y="306"/>
                  </a:lnTo>
                  <a:lnTo>
                    <a:pt x="318" y="293"/>
                  </a:lnTo>
                  <a:lnTo>
                    <a:pt x="328" y="279"/>
                  </a:lnTo>
                  <a:lnTo>
                    <a:pt x="337" y="265"/>
                  </a:lnTo>
                  <a:lnTo>
                    <a:pt x="344" y="249"/>
                  </a:lnTo>
                  <a:lnTo>
                    <a:pt x="352" y="233"/>
                  </a:lnTo>
                  <a:lnTo>
                    <a:pt x="355" y="215"/>
                  </a:lnTo>
                  <a:lnTo>
                    <a:pt x="359" y="197"/>
                  </a:lnTo>
                  <a:lnTo>
                    <a:pt x="359" y="179"/>
                  </a:lnTo>
                  <a:close/>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31B2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0" name="Freeform 117">
              <a:extLst>
                <a:ext uri="{FF2B5EF4-FFF2-40B4-BE49-F238E27FC236}">
                  <a16:creationId xmlns:a16="http://schemas.microsoft.com/office/drawing/2014/main" id="{721B1FD0-DBC4-4799-9325-5D7628196F4E}"/>
                </a:ext>
              </a:extLst>
            </p:cNvPr>
            <p:cNvSpPr>
              <a:spLocks/>
            </p:cNvSpPr>
            <p:nvPr userDrawn="1"/>
          </p:nvSpPr>
          <p:spPr bwMode="auto">
            <a:xfrm>
              <a:off x="5393372" y="5839991"/>
              <a:ext cx="569913" cy="284163"/>
            </a:xfrm>
            <a:custGeom>
              <a:avLst/>
              <a:gdLst>
                <a:gd name="T0" fmla="*/ 359 w 359"/>
                <a:gd name="T1" fmla="*/ 0 h 179"/>
                <a:gd name="T2" fmla="*/ 180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5 w 359"/>
                <a:gd name="T15" fmla="*/ 70 h 179"/>
                <a:gd name="T16" fmla="*/ 22 w 359"/>
                <a:gd name="T17" fmla="*/ 86 h 179"/>
                <a:gd name="T18" fmla="*/ 31 w 359"/>
                <a:gd name="T19" fmla="*/ 100 h 179"/>
                <a:gd name="T20" fmla="*/ 42 w 359"/>
                <a:gd name="T21" fmla="*/ 114 h 179"/>
                <a:gd name="T22" fmla="*/ 52 w 359"/>
                <a:gd name="T23" fmla="*/ 127 h 179"/>
                <a:gd name="T24" fmla="*/ 65 w 359"/>
                <a:gd name="T25" fmla="*/ 138 h 179"/>
                <a:gd name="T26" fmla="*/ 79 w 359"/>
                <a:gd name="T27" fmla="*/ 149 h 179"/>
                <a:gd name="T28" fmla="*/ 94 w 359"/>
                <a:gd name="T29" fmla="*/ 157 h 179"/>
                <a:gd name="T30" fmla="*/ 110 w 359"/>
                <a:gd name="T31" fmla="*/ 165 h 179"/>
                <a:gd name="T32" fmla="*/ 126 w 359"/>
                <a:gd name="T33" fmla="*/ 170 h 179"/>
                <a:gd name="T34" fmla="*/ 144 w 359"/>
                <a:gd name="T35" fmla="*/ 175 h 179"/>
                <a:gd name="T36" fmla="*/ 162 w 359"/>
                <a:gd name="T37" fmla="*/ 177 h 179"/>
                <a:gd name="T38" fmla="*/ 180 w 359"/>
                <a:gd name="T39" fmla="*/ 179 h 179"/>
                <a:gd name="T40" fmla="*/ 180 w 359"/>
                <a:gd name="T41" fmla="*/ 179 h 179"/>
                <a:gd name="T42" fmla="*/ 198 w 359"/>
                <a:gd name="T43" fmla="*/ 177 h 179"/>
                <a:gd name="T44" fmla="*/ 215 w 359"/>
                <a:gd name="T45" fmla="*/ 175 h 179"/>
                <a:gd name="T46" fmla="*/ 233 w 359"/>
                <a:gd name="T47" fmla="*/ 170 h 179"/>
                <a:gd name="T48" fmla="*/ 249 w 359"/>
                <a:gd name="T49" fmla="*/ 165 h 179"/>
                <a:gd name="T50" fmla="*/ 266 w 359"/>
                <a:gd name="T51" fmla="*/ 157 h 179"/>
                <a:gd name="T52" fmla="*/ 280 w 359"/>
                <a:gd name="T53" fmla="*/ 149 h 179"/>
                <a:gd name="T54" fmla="*/ 294 w 359"/>
                <a:gd name="T55" fmla="*/ 138 h 179"/>
                <a:gd name="T56" fmla="*/ 307 w 359"/>
                <a:gd name="T57" fmla="*/ 127 h 179"/>
                <a:gd name="T58" fmla="*/ 318 w 359"/>
                <a:gd name="T59" fmla="*/ 114 h 179"/>
                <a:gd name="T60" fmla="*/ 328 w 359"/>
                <a:gd name="T61" fmla="*/ 100 h 179"/>
                <a:gd name="T62" fmla="*/ 337 w 359"/>
                <a:gd name="T63" fmla="*/ 86 h 179"/>
                <a:gd name="T64" fmla="*/ 344 w 359"/>
                <a:gd name="T65" fmla="*/ 70 h 179"/>
                <a:gd name="T66" fmla="*/ 352 w 359"/>
                <a:gd name="T67" fmla="*/ 54 h 179"/>
                <a:gd name="T68" fmla="*/ 355 w 359"/>
                <a:gd name="T69" fmla="*/ 36 h 179"/>
                <a:gd name="T70" fmla="*/ 359 w 359"/>
                <a:gd name="T71" fmla="*/ 18 h 179"/>
                <a:gd name="T72" fmla="*/ 359 w 359"/>
                <a:gd name="T73"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9" h="179">
                  <a:moveTo>
                    <a:pt x="359" y="0"/>
                  </a:moveTo>
                  <a:lnTo>
                    <a:pt x="180" y="0"/>
                  </a:lnTo>
                  <a:lnTo>
                    <a:pt x="0" y="0"/>
                  </a:lnTo>
                  <a:lnTo>
                    <a:pt x="0" y="0"/>
                  </a:lnTo>
                  <a:lnTo>
                    <a:pt x="2" y="18"/>
                  </a:lnTo>
                  <a:lnTo>
                    <a:pt x="4" y="36"/>
                  </a:lnTo>
                  <a:lnTo>
                    <a:pt x="9" y="54"/>
                  </a:lnTo>
                  <a:lnTo>
                    <a:pt x="15" y="70"/>
                  </a:lnTo>
                  <a:lnTo>
                    <a:pt x="22" y="86"/>
                  </a:lnTo>
                  <a:lnTo>
                    <a:pt x="31" y="100"/>
                  </a:lnTo>
                  <a:lnTo>
                    <a:pt x="42" y="114"/>
                  </a:lnTo>
                  <a:lnTo>
                    <a:pt x="52" y="127"/>
                  </a:lnTo>
                  <a:lnTo>
                    <a:pt x="65" y="138"/>
                  </a:lnTo>
                  <a:lnTo>
                    <a:pt x="79" y="149"/>
                  </a:lnTo>
                  <a:lnTo>
                    <a:pt x="94" y="157"/>
                  </a:lnTo>
                  <a:lnTo>
                    <a:pt x="110" y="165"/>
                  </a:lnTo>
                  <a:lnTo>
                    <a:pt x="126" y="170"/>
                  </a:lnTo>
                  <a:lnTo>
                    <a:pt x="144" y="175"/>
                  </a:lnTo>
                  <a:lnTo>
                    <a:pt x="162" y="177"/>
                  </a:lnTo>
                  <a:lnTo>
                    <a:pt x="180" y="179"/>
                  </a:lnTo>
                  <a:lnTo>
                    <a:pt x="180" y="179"/>
                  </a:lnTo>
                  <a:lnTo>
                    <a:pt x="198" y="177"/>
                  </a:lnTo>
                  <a:lnTo>
                    <a:pt x="215" y="175"/>
                  </a:lnTo>
                  <a:lnTo>
                    <a:pt x="233" y="170"/>
                  </a:lnTo>
                  <a:lnTo>
                    <a:pt x="249" y="165"/>
                  </a:lnTo>
                  <a:lnTo>
                    <a:pt x="266" y="157"/>
                  </a:lnTo>
                  <a:lnTo>
                    <a:pt x="280" y="149"/>
                  </a:lnTo>
                  <a:lnTo>
                    <a:pt x="294" y="138"/>
                  </a:lnTo>
                  <a:lnTo>
                    <a:pt x="307" y="127"/>
                  </a:lnTo>
                  <a:lnTo>
                    <a:pt x="318" y="114"/>
                  </a:lnTo>
                  <a:lnTo>
                    <a:pt x="328" y="100"/>
                  </a:lnTo>
                  <a:lnTo>
                    <a:pt x="337" y="86"/>
                  </a:lnTo>
                  <a:lnTo>
                    <a:pt x="344" y="70"/>
                  </a:lnTo>
                  <a:lnTo>
                    <a:pt x="352" y="54"/>
                  </a:lnTo>
                  <a:lnTo>
                    <a:pt x="355" y="36"/>
                  </a:lnTo>
                  <a:lnTo>
                    <a:pt x="359" y="18"/>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 name="Freeform 118">
              <a:extLst>
                <a:ext uri="{FF2B5EF4-FFF2-40B4-BE49-F238E27FC236}">
                  <a16:creationId xmlns:a16="http://schemas.microsoft.com/office/drawing/2014/main" id="{DA5E2B25-13B5-4DC2-9F74-F58D2FEA98D9}"/>
                </a:ext>
              </a:extLst>
            </p:cNvPr>
            <p:cNvSpPr>
              <a:spLocks/>
            </p:cNvSpPr>
            <p:nvPr userDrawn="1"/>
          </p:nvSpPr>
          <p:spPr bwMode="auto">
            <a:xfrm>
              <a:off x="5393372" y="5555828"/>
              <a:ext cx="569913" cy="284163"/>
            </a:xfrm>
            <a:custGeom>
              <a:avLst/>
              <a:gdLst>
                <a:gd name="T0" fmla="*/ 180 w 359"/>
                <a:gd name="T1" fmla="*/ 0 h 179"/>
                <a:gd name="T2" fmla="*/ 144 w 359"/>
                <a:gd name="T3" fmla="*/ 3 h 179"/>
                <a:gd name="T4" fmla="*/ 110 w 359"/>
                <a:gd name="T5" fmla="*/ 14 h 179"/>
                <a:gd name="T6" fmla="*/ 79 w 359"/>
                <a:gd name="T7" fmla="*/ 30 h 179"/>
                <a:gd name="T8" fmla="*/ 52 w 359"/>
                <a:gd name="T9" fmla="*/ 52 h 179"/>
                <a:gd name="T10" fmla="*/ 31 w 359"/>
                <a:gd name="T11" fmla="*/ 78 h 179"/>
                <a:gd name="T12" fmla="*/ 15 w 359"/>
                <a:gd name="T13" fmla="*/ 109 h 179"/>
                <a:gd name="T14" fmla="*/ 4 w 359"/>
                <a:gd name="T15" fmla="*/ 143 h 179"/>
                <a:gd name="T16" fmla="*/ 0 w 359"/>
                <a:gd name="T17" fmla="*/ 179 h 179"/>
                <a:gd name="T18" fmla="*/ 0 w 359"/>
                <a:gd name="T19" fmla="*/ 179 h 179"/>
                <a:gd name="T20" fmla="*/ 4 w 359"/>
                <a:gd name="T21" fmla="*/ 143 h 179"/>
                <a:gd name="T22" fmla="*/ 15 w 359"/>
                <a:gd name="T23" fmla="*/ 109 h 179"/>
                <a:gd name="T24" fmla="*/ 31 w 359"/>
                <a:gd name="T25" fmla="*/ 78 h 179"/>
                <a:gd name="T26" fmla="*/ 52 w 359"/>
                <a:gd name="T27" fmla="*/ 52 h 179"/>
                <a:gd name="T28" fmla="*/ 79 w 359"/>
                <a:gd name="T29" fmla="*/ 30 h 179"/>
                <a:gd name="T30" fmla="*/ 110 w 359"/>
                <a:gd name="T31" fmla="*/ 14 h 179"/>
                <a:gd name="T32" fmla="*/ 144 w 359"/>
                <a:gd name="T33" fmla="*/ 3 h 179"/>
                <a:gd name="T34" fmla="*/ 180 w 359"/>
                <a:gd name="T35" fmla="*/ 0 h 179"/>
                <a:gd name="T36" fmla="*/ 198 w 359"/>
                <a:gd name="T37" fmla="*/ 0 h 179"/>
                <a:gd name="T38" fmla="*/ 233 w 359"/>
                <a:gd name="T39" fmla="*/ 7 h 179"/>
                <a:gd name="T40" fmla="*/ 266 w 359"/>
                <a:gd name="T41" fmla="*/ 21 h 179"/>
                <a:gd name="T42" fmla="*/ 294 w 359"/>
                <a:gd name="T43" fmla="*/ 41 h 179"/>
                <a:gd name="T44" fmla="*/ 318 w 359"/>
                <a:gd name="T45" fmla="*/ 64 h 179"/>
                <a:gd name="T46" fmla="*/ 337 w 359"/>
                <a:gd name="T47" fmla="*/ 93 h 179"/>
                <a:gd name="T48" fmla="*/ 352 w 359"/>
                <a:gd name="T49" fmla="*/ 125 h 179"/>
                <a:gd name="T50" fmla="*/ 359 w 359"/>
                <a:gd name="T51" fmla="*/ 161 h 179"/>
                <a:gd name="T52" fmla="*/ 359 w 359"/>
                <a:gd name="T53" fmla="*/ 179 h 179"/>
                <a:gd name="T54" fmla="*/ 359 w 359"/>
                <a:gd name="T55" fmla="*/ 179 h 179"/>
                <a:gd name="T56" fmla="*/ 359 w 359"/>
                <a:gd name="T57" fmla="*/ 161 h 179"/>
                <a:gd name="T58" fmla="*/ 352 w 359"/>
                <a:gd name="T59" fmla="*/ 125 h 179"/>
                <a:gd name="T60" fmla="*/ 337 w 359"/>
                <a:gd name="T61" fmla="*/ 93 h 179"/>
                <a:gd name="T62" fmla="*/ 318 w 359"/>
                <a:gd name="T63" fmla="*/ 64 h 179"/>
                <a:gd name="T64" fmla="*/ 294 w 359"/>
                <a:gd name="T65" fmla="*/ 41 h 179"/>
                <a:gd name="T66" fmla="*/ 266 w 359"/>
                <a:gd name="T67" fmla="*/ 21 h 179"/>
                <a:gd name="T68" fmla="*/ 233 w 359"/>
                <a:gd name="T69" fmla="*/ 7 h 179"/>
                <a:gd name="T70" fmla="*/ 198 w 359"/>
                <a:gd name="T7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0" y="179"/>
                  </a:lnTo>
                  <a:lnTo>
                    <a:pt x="2" y="161"/>
                  </a:lnTo>
                  <a:lnTo>
                    <a:pt x="4" y="143"/>
                  </a:lnTo>
                  <a:lnTo>
                    <a:pt x="9" y="125"/>
                  </a:lnTo>
                  <a:lnTo>
                    <a:pt x="15" y="109"/>
                  </a:lnTo>
                  <a:lnTo>
                    <a:pt x="22" y="93"/>
                  </a:lnTo>
                  <a:lnTo>
                    <a:pt x="31" y="78"/>
                  </a:lnTo>
                  <a:lnTo>
                    <a:pt x="42" y="64"/>
                  </a:lnTo>
                  <a:lnTo>
                    <a:pt x="52" y="52"/>
                  </a:lnTo>
                  <a:lnTo>
                    <a:pt x="65" y="41"/>
                  </a:lnTo>
                  <a:lnTo>
                    <a:pt x="79" y="30"/>
                  </a:lnTo>
                  <a:lnTo>
                    <a:pt x="94" y="21"/>
                  </a:lnTo>
                  <a:lnTo>
                    <a:pt x="110" y="14"/>
                  </a:lnTo>
                  <a:lnTo>
                    <a:pt x="126" y="7"/>
                  </a:lnTo>
                  <a:lnTo>
                    <a:pt x="144" y="3"/>
                  </a:lnTo>
                  <a:lnTo>
                    <a:pt x="162" y="0"/>
                  </a:lnTo>
                  <a:lnTo>
                    <a:pt x="180" y="0"/>
                  </a:lnTo>
                  <a:lnTo>
                    <a:pt x="180" y="0"/>
                  </a:lnTo>
                  <a:lnTo>
                    <a:pt x="198" y="0"/>
                  </a:lnTo>
                  <a:lnTo>
                    <a:pt x="215" y="3"/>
                  </a:lnTo>
                  <a:lnTo>
                    <a:pt x="233" y="7"/>
                  </a:lnTo>
                  <a:lnTo>
                    <a:pt x="249" y="14"/>
                  </a:lnTo>
                  <a:lnTo>
                    <a:pt x="266" y="21"/>
                  </a:lnTo>
                  <a:lnTo>
                    <a:pt x="280" y="30"/>
                  </a:lnTo>
                  <a:lnTo>
                    <a:pt x="294" y="41"/>
                  </a:lnTo>
                  <a:lnTo>
                    <a:pt x="307" y="52"/>
                  </a:lnTo>
                  <a:lnTo>
                    <a:pt x="318" y="64"/>
                  </a:lnTo>
                  <a:lnTo>
                    <a:pt x="328" y="78"/>
                  </a:lnTo>
                  <a:lnTo>
                    <a:pt x="337" y="93"/>
                  </a:lnTo>
                  <a:lnTo>
                    <a:pt x="344" y="109"/>
                  </a:lnTo>
                  <a:lnTo>
                    <a:pt x="352" y="125"/>
                  </a:lnTo>
                  <a:lnTo>
                    <a:pt x="355" y="143"/>
                  </a:lnTo>
                  <a:lnTo>
                    <a:pt x="359" y="161"/>
                  </a:lnTo>
                  <a:lnTo>
                    <a:pt x="359" y="179"/>
                  </a:lnTo>
                  <a:lnTo>
                    <a:pt x="359"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2" name="Freeform 119">
              <a:extLst>
                <a:ext uri="{FF2B5EF4-FFF2-40B4-BE49-F238E27FC236}">
                  <a16:creationId xmlns:a16="http://schemas.microsoft.com/office/drawing/2014/main" id="{CA53CDDC-41F1-4411-99F0-41C57B85A2AD}"/>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close/>
                </a:path>
              </a:pathLst>
            </a:custGeom>
            <a:solidFill>
              <a:srgbClr val="14A1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 name="Freeform 120">
              <a:extLst>
                <a:ext uri="{FF2B5EF4-FFF2-40B4-BE49-F238E27FC236}">
                  <a16:creationId xmlns:a16="http://schemas.microsoft.com/office/drawing/2014/main" id="{79F67340-74EA-4EE0-94A4-E7B93C0775A6}"/>
                </a:ext>
              </a:extLst>
            </p:cNvPr>
            <p:cNvSpPr>
              <a:spLocks/>
            </p:cNvSpPr>
            <p:nvPr userDrawn="1"/>
          </p:nvSpPr>
          <p:spPr bwMode="auto">
            <a:xfrm>
              <a:off x="5393372" y="5555828"/>
              <a:ext cx="569913" cy="284163"/>
            </a:xfrm>
            <a:custGeom>
              <a:avLst/>
              <a:gdLst>
                <a:gd name="T0" fmla="*/ 180 w 359"/>
                <a:gd name="T1" fmla="*/ 0 h 179"/>
                <a:gd name="T2" fmla="*/ 180 w 359"/>
                <a:gd name="T3" fmla="*/ 0 h 179"/>
                <a:gd name="T4" fmla="*/ 162 w 359"/>
                <a:gd name="T5" fmla="*/ 0 h 179"/>
                <a:gd name="T6" fmla="*/ 144 w 359"/>
                <a:gd name="T7" fmla="*/ 3 h 179"/>
                <a:gd name="T8" fmla="*/ 126 w 359"/>
                <a:gd name="T9" fmla="*/ 7 h 179"/>
                <a:gd name="T10" fmla="*/ 110 w 359"/>
                <a:gd name="T11" fmla="*/ 14 h 179"/>
                <a:gd name="T12" fmla="*/ 94 w 359"/>
                <a:gd name="T13" fmla="*/ 21 h 179"/>
                <a:gd name="T14" fmla="*/ 79 w 359"/>
                <a:gd name="T15" fmla="*/ 30 h 179"/>
                <a:gd name="T16" fmla="*/ 65 w 359"/>
                <a:gd name="T17" fmla="*/ 41 h 179"/>
                <a:gd name="T18" fmla="*/ 52 w 359"/>
                <a:gd name="T19" fmla="*/ 52 h 179"/>
                <a:gd name="T20" fmla="*/ 42 w 359"/>
                <a:gd name="T21" fmla="*/ 64 h 179"/>
                <a:gd name="T22" fmla="*/ 31 w 359"/>
                <a:gd name="T23" fmla="*/ 78 h 179"/>
                <a:gd name="T24" fmla="*/ 22 w 359"/>
                <a:gd name="T25" fmla="*/ 93 h 179"/>
                <a:gd name="T26" fmla="*/ 15 w 359"/>
                <a:gd name="T27" fmla="*/ 109 h 179"/>
                <a:gd name="T28" fmla="*/ 9 w 359"/>
                <a:gd name="T29" fmla="*/ 125 h 179"/>
                <a:gd name="T30" fmla="*/ 4 w 359"/>
                <a:gd name="T31" fmla="*/ 143 h 179"/>
                <a:gd name="T32" fmla="*/ 2 w 359"/>
                <a:gd name="T33" fmla="*/ 161 h 179"/>
                <a:gd name="T34" fmla="*/ 0 w 359"/>
                <a:gd name="T35" fmla="*/ 179 h 179"/>
                <a:gd name="T36" fmla="*/ 0 w 359"/>
                <a:gd name="T37" fmla="*/ 179 h 179"/>
                <a:gd name="T38" fmla="*/ 180 w 359"/>
                <a:gd name="T39" fmla="*/ 179 h 179"/>
                <a:gd name="T40" fmla="*/ 359 w 359"/>
                <a:gd name="T41" fmla="*/ 179 h 179"/>
                <a:gd name="T42" fmla="*/ 359 w 359"/>
                <a:gd name="T43" fmla="*/ 179 h 179"/>
                <a:gd name="T44" fmla="*/ 359 w 359"/>
                <a:gd name="T45" fmla="*/ 179 h 179"/>
                <a:gd name="T46" fmla="*/ 359 w 359"/>
                <a:gd name="T47" fmla="*/ 161 h 179"/>
                <a:gd name="T48" fmla="*/ 355 w 359"/>
                <a:gd name="T49" fmla="*/ 143 h 179"/>
                <a:gd name="T50" fmla="*/ 352 w 359"/>
                <a:gd name="T51" fmla="*/ 125 h 179"/>
                <a:gd name="T52" fmla="*/ 344 w 359"/>
                <a:gd name="T53" fmla="*/ 109 h 179"/>
                <a:gd name="T54" fmla="*/ 337 w 359"/>
                <a:gd name="T55" fmla="*/ 93 h 179"/>
                <a:gd name="T56" fmla="*/ 328 w 359"/>
                <a:gd name="T57" fmla="*/ 78 h 179"/>
                <a:gd name="T58" fmla="*/ 318 w 359"/>
                <a:gd name="T59" fmla="*/ 64 h 179"/>
                <a:gd name="T60" fmla="*/ 307 w 359"/>
                <a:gd name="T61" fmla="*/ 52 h 179"/>
                <a:gd name="T62" fmla="*/ 294 w 359"/>
                <a:gd name="T63" fmla="*/ 41 h 179"/>
                <a:gd name="T64" fmla="*/ 280 w 359"/>
                <a:gd name="T65" fmla="*/ 30 h 179"/>
                <a:gd name="T66" fmla="*/ 266 w 359"/>
                <a:gd name="T67" fmla="*/ 21 h 179"/>
                <a:gd name="T68" fmla="*/ 249 w 359"/>
                <a:gd name="T69" fmla="*/ 14 h 179"/>
                <a:gd name="T70" fmla="*/ 233 w 359"/>
                <a:gd name="T71" fmla="*/ 7 h 179"/>
                <a:gd name="T72" fmla="*/ 215 w 359"/>
                <a:gd name="T73" fmla="*/ 3 h 179"/>
                <a:gd name="T74" fmla="*/ 198 w 359"/>
                <a:gd name="T75" fmla="*/ 0 h 179"/>
                <a:gd name="T76" fmla="*/ 180 w 359"/>
                <a:gd name="T7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9" h="179">
                  <a:moveTo>
                    <a:pt x="180" y="0"/>
                  </a:moveTo>
                  <a:lnTo>
                    <a:pt x="180" y="0"/>
                  </a:lnTo>
                  <a:lnTo>
                    <a:pt x="162" y="0"/>
                  </a:lnTo>
                  <a:lnTo>
                    <a:pt x="144" y="3"/>
                  </a:lnTo>
                  <a:lnTo>
                    <a:pt x="126" y="7"/>
                  </a:lnTo>
                  <a:lnTo>
                    <a:pt x="110" y="14"/>
                  </a:lnTo>
                  <a:lnTo>
                    <a:pt x="94" y="21"/>
                  </a:lnTo>
                  <a:lnTo>
                    <a:pt x="79" y="30"/>
                  </a:lnTo>
                  <a:lnTo>
                    <a:pt x="65" y="41"/>
                  </a:lnTo>
                  <a:lnTo>
                    <a:pt x="52" y="52"/>
                  </a:lnTo>
                  <a:lnTo>
                    <a:pt x="42" y="64"/>
                  </a:lnTo>
                  <a:lnTo>
                    <a:pt x="31" y="78"/>
                  </a:lnTo>
                  <a:lnTo>
                    <a:pt x="22" y="93"/>
                  </a:lnTo>
                  <a:lnTo>
                    <a:pt x="15" y="109"/>
                  </a:lnTo>
                  <a:lnTo>
                    <a:pt x="9" y="125"/>
                  </a:lnTo>
                  <a:lnTo>
                    <a:pt x="4" y="143"/>
                  </a:lnTo>
                  <a:lnTo>
                    <a:pt x="2" y="161"/>
                  </a:lnTo>
                  <a:lnTo>
                    <a:pt x="0" y="179"/>
                  </a:lnTo>
                  <a:lnTo>
                    <a:pt x="0" y="179"/>
                  </a:lnTo>
                  <a:lnTo>
                    <a:pt x="180" y="179"/>
                  </a:lnTo>
                  <a:lnTo>
                    <a:pt x="359" y="179"/>
                  </a:lnTo>
                  <a:lnTo>
                    <a:pt x="359" y="179"/>
                  </a:lnTo>
                  <a:lnTo>
                    <a:pt x="359" y="179"/>
                  </a:lnTo>
                  <a:lnTo>
                    <a:pt x="359" y="161"/>
                  </a:lnTo>
                  <a:lnTo>
                    <a:pt x="355" y="143"/>
                  </a:lnTo>
                  <a:lnTo>
                    <a:pt x="352" y="125"/>
                  </a:lnTo>
                  <a:lnTo>
                    <a:pt x="344" y="109"/>
                  </a:lnTo>
                  <a:lnTo>
                    <a:pt x="337" y="93"/>
                  </a:lnTo>
                  <a:lnTo>
                    <a:pt x="328" y="78"/>
                  </a:lnTo>
                  <a:lnTo>
                    <a:pt x="318" y="64"/>
                  </a:lnTo>
                  <a:lnTo>
                    <a:pt x="307" y="52"/>
                  </a:lnTo>
                  <a:lnTo>
                    <a:pt x="294" y="41"/>
                  </a:lnTo>
                  <a:lnTo>
                    <a:pt x="280" y="30"/>
                  </a:lnTo>
                  <a:lnTo>
                    <a:pt x="266" y="21"/>
                  </a:lnTo>
                  <a:lnTo>
                    <a:pt x="249" y="14"/>
                  </a:lnTo>
                  <a:lnTo>
                    <a:pt x="233" y="7"/>
                  </a:lnTo>
                  <a:lnTo>
                    <a:pt x="215" y="3"/>
                  </a:lnTo>
                  <a:lnTo>
                    <a:pt x="198" y="0"/>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4" name="Freeform 121">
              <a:extLst>
                <a:ext uri="{FF2B5EF4-FFF2-40B4-BE49-F238E27FC236}">
                  <a16:creationId xmlns:a16="http://schemas.microsoft.com/office/drawing/2014/main" id="{3816E8CA-FA92-4E04-86DF-C234CC6CA58C}"/>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close/>
                </a:path>
              </a:pathLst>
            </a:custGeom>
            <a:solidFill>
              <a:srgbClr val="94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 name="Freeform 122">
              <a:extLst>
                <a:ext uri="{FF2B5EF4-FFF2-40B4-BE49-F238E27FC236}">
                  <a16:creationId xmlns:a16="http://schemas.microsoft.com/office/drawing/2014/main" id="{92C2AAD2-0105-4BC0-BFAC-B9DE634D6954}"/>
                </a:ext>
              </a:extLst>
            </p:cNvPr>
            <p:cNvSpPr>
              <a:spLocks/>
            </p:cNvSpPr>
            <p:nvPr userDrawn="1"/>
          </p:nvSpPr>
          <p:spPr bwMode="auto">
            <a:xfrm>
              <a:off x="6247447" y="5839991"/>
              <a:ext cx="284163" cy="284163"/>
            </a:xfrm>
            <a:custGeom>
              <a:avLst/>
              <a:gdLst>
                <a:gd name="T0" fmla="*/ 179 w 179"/>
                <a:gd name="T1" fmla="*/ 0 h 179"/>
                <a:gd name="T2" fmla="*/ 0 w 179"/>
                <a:gd name="T3" fmla="*/ 0 h 179"/>
                <a:gd name="T4" fmla="*/ 0 w 179"/>
                <a:gd name="T5" fmla="*/ 179 h 179"/>
                <a:gd name="T6" fmla="*/ 0 w 179"/>
                <a:gd name="T7" fmla="*/ 179 h 179"/>
                <a:gd name="T8" fmla="*/ 0 w 179"/>
                <a:gd name="T9" fmla="*/ 179 h 179"/>
                <a:gd name="T10" fmla="*/ 18 w 179"/>
                <a:gd name="T11" fmla="*/ 177 h 179"/>
                <a:gd name="T12" fmla="*/ 36 w 179"/>
                <a:gd name="T13" fmla="*/ 175 h 179"/>
                <a:gd name="T14" fmla="*/ 54 w 179"/>
                <a:gd name="T15" fmla="*/ 170 h 179"/>
                <a:gd name="T16" fmla="*/ 70 w 179"/>
                <a:gd name="T17" fmla="*/ 165 h 179"/>
                <a:gd name="T18" fmla="*/ 86 w 179"/>
                <a:gd name="T19" fmla="*/ 157 h 179"/>
                <a:gd name="T20" fmla="*/ 100 w 179"/>
                <a:gd name="T21" fmla="*/ 149 h 179"/>
                <a:gd name="T22" fmla="*/ 115 w 179"/>
                <a:gd name="T23" fmla="*/ 138 h 179"/>
                <a:gd name="T24" fmla="*/ 127 w 179"/>
                <a:gd name="T25" fmla="*/ 127 h 179"/>
                <a:gd name="T26" fmla="*/ 138 w 179"/>
                <a:gd name="T27" fmla="*/ 114 h 179"/>
                <a:gd name="T28" fmla="*/ 149 w 179"/>
                <a:gd name="T29" fmla="*/ 100 h 179"/>
                <a:gd name="T30" fmla="*/ 158 w 179"/>
                <a:gd name="T31" fmla="*/ 86 h 179"/>
                <a:gd name="T32" fmla="*/ 165 w 179"/>
                <a:gd name="T33" fmla="*/ 70 h 179"/>
                <a:gd name="T34" fmla="*/ 172 w 179"/>
                <a:gd name="T35" fmla="*/ 54 h 179"/>
                <a:gd name="T36" fmla="*/ 176 w 179"/>
                <a:gd name="T37" fmla="*/ 36 h 179"/>
                <a:gd name="T38" fmla="*/ 179 w 179"/>
                <a:gd name="T39" fmla="*/ 18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0" y="0"/>
                  </a:lnTo>
                  <a:lnTo>
                    <a:pt x="0" y="179"/>
                  </a:lnTo>
                  <a:lnTo>
                    <a:pt x="0" y="179"/>
                  </a:lnTo>
                  <a:lnTo>
                    <a:pt x="0" y="179"/>
                  </a:lnTo>
                  <a:lnTo>
                    <a:pt x="18" y="177"/>
                  </a:lnTo>
                  <a:lnTo>
                    <a:pt x="36" y="175"/>
                  </a:lnTo>
                  <a:lnTo>
                    <a:pt x="54" y="170"/>
                  </a:lnTo>
                  <a:lnTo>
                    <a:pt x="70" y="165"/>
                  </a:lnTo>
                  <a:lnTo>
                    <a:pt x="86" y="157"/>
                  </a:lnTo>
                  <a:lnTo>
                    <a:pt x="100" y="149"/>
                  </a:lnTo>
                  <a:lnTo>
                    <a:pt x="115" y="138"/>
                  </a:lnTo>
                  <a:lnTo>
                    <a:pt x="127" y="127"/>
                  </a:lnTo>
                  <a:lnTo>
                    <a:pt x="138" y="114"/>
                  </a:lnTo>
                  <a:lnTo>
                    <a:pt x="149" y="100"/>
                  </a:lnTo>
                  <a:lnTo>
                    <a:pt x="158" y="86"/>
                  </a:lnTo>
                  <a:lnTo>
                    <a:pt x="165" y="70"/>
                  </a:lnTo>
                  <a:lnTo>
                    <a:pt x="172" y="54"/>
                  </a:lnTo>
                  <a:lnTo>
                    <a:pt x="176" y="36"/>
                  </a:lnTo>
                  <a:lnTo>
                    <a:pt x="179" y="18"/>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 name="Freeform 123">
              <a:extLst>
                <a:ext uri="{FF2B5EF4-FFF2-40B4-BE49-F238E27FC236}">
                  <a16:creationId xmlns:a16="http://schemas.microsoft.com/office/drawing/2014/main" id="{0BF8C63F-903B-43DE-AFE5-D175FD912F35}"/>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close/>
                </a:path>
              </a:pathLst>
            </a:custGeom>
            <a:solidFill>
              <a:srgbClr val="375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 name="Freeform 124">
              <a:extLst>
                <a:ext uri="{FF2B5EF4-FFF2-40B4-BE49-F238E27FC236}">
                  <a16:creationId xmlns:a16="http://schemas.microsoft.com/office/drawing/2014/main" id="{50E84EE5-4D05-4769-AE17-4DDC17E56036}"/>
                </a:ext>
              </a:extLst>
            </p:cNvPr>
            <p:cNvSpPr>
              <a:spLocks/>
            </p:cNvSpPr>
            <p:nvPr userDrawn="1"/>
          </p:nvSpPr>
          <p:spPr bwMode="auto">
            <a:xfrm>
              <a:off x="5963284" y="5839991"/>
              <a:ext cx="284163" cy="284163"/>
            </a:xfrm>
            <a:custGeom>
              <a:avLst/>
              <a:gdLst>
                <a:gd name="T0" fmla="*/ 179 w 179"/>
                <a:gd name="T1" fmla="*/ 0 h 179"/>
                <a:gd name="T2" fmla="*/ 179 w 179"/>
                <a:gd name="T3" fmla="*/ 0 h 179"/>
                <a:gd name="T4" fmla="*/ 0 w 179"/>
                <a:gd name="T5" fmla="*/ 0 h 179"/>
                <a:gd name="T6" fmla="*/ 0 w 179"/>
                <a:gd name="T7" fmla="*/ 0 h 179"/>
                <a:gd name="T8" fmla="*/ 2 w 179"/>
                <a:gd name="T9" fmla="*/ 18 h 179"/>
                <a:gd name="T10" fmla="*/ 3 w 179"/>
                <a:gd name="T11" fmla="*/ 36 h 179"/>
                <a:gd name="T12" fmla="*/ 9 w 179"/>
                <a:gd name="T13" fmla="*/ 54 h 179"/>
                <a:gd name="T14" fmla="*/ 14 w 179"/>
                <a:gd name="T15" fmla="*/ 70 h 179"/>
                <a:gd name="T16" fmla="*/ 21 w 179"/>
                <a:gd name="T17" fmla="*/ 86 h 179"/>
                <a:gd name="T18" fmla="*/ 30 w 179"/>
                <a:gd name="T19" fmla="*/ 100 h 179"/>
                <a:gd name="T20" fmla="*/ 41 w 179"/>
                <a:gd name="T21" fmla="*/ 114 h 179"/>
                <a:gd name="T22" fmla="*/ 52 w 179"/>
                <a:gd name="T23" fmla="*/ 127 h 179"/>
                <a:gd name="T24" fmla="*/ 64 w 179"/>
                <a:gd name="T25" fmla="*/ 138 h 179"/>
                <a:gd name="T26" fmla="*/ 79 w 179"/>
                <a:gd name="T27" fmla="*/ 149 h 179"/>
                <a:gd name="T28" fmla="*/ 93 w 179"/>
                <a:gd name="T29" fmla="*/ 157 h 179"/>
                <a:gd name="T30" fmla="*/ 109 w 179"/>
                <a:gd name="T31" fmla="*/ 165 h 179"/>
                <a:gd name="T32" fmla="*/ 125 w 179"/>
                <a:gd name="T33" fmla="*/ 170 h 179"/>
                <a:gd name="T34" fmla="*/ 143 w 179"/>
                <a:gd name="T35" fmla="*/ 175 h 179"/>
                <a:gd name="T36" fmla="*/ 161 w 179"/>
                <a:gd name="T37" fmla="*/ 177 h 179"/>
                <a:gd name="T38" fmla="*/ 179 w 179"/>
                <a:gd name="T39" fmla="*/ 179 h 179"/>
                <a:gd name="T40" fmla="*/ 179 w 179"/>
                <a:gd name="T4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9" h="179">
                  <a:moveTo>
                    <a:pt x="179" y="0"/>
                  </a:moveTo>
                  <a:lnTo>
                    <a:pt x="179" y="0"/>
                  </a:lnTo>
                  <a:lnTo>
                    <a:pt x="0" y="0"/>
                  </a:lnTo>
                  <a:lnTo>
                    <a:pt x="0" y="0"/>
                  </a:lnTo>
                  <a:lnTo>
                    <a:pt x="2" y="18"/>
                  </a:lnTo>
                  <a:lnTo>
                    <a:pt x="3" y="36"/>
                  </a:lnTo>
                  <a:lnTo>
                    <a:pt x="9" y="54"/>
                  </a:lnTo>
                  <a:lnTo>
                    <a:pt x="14" y="70"/>
                  </a:lnTo>
                  <a:lnTo>
                    <a:pt x="21" y="86"/>
                  </a:lnTo>
                  <a:lnTo>
                    <a:pt x="30" y="100"/>
                  </a:lnTo>
                  <a:lnTo>
                    <a:pt x="41" y="114"/>
                  </a:lnTo>
                  <a:lnTo>
                    <a:pt x="52" y="127"/>
                  </a:lnTo>
                  <a:lnTo>
                    <a:pt x="64" y="138"/>
                  </a:lnTo>
                  <a:lnTo>
                    <a:pt x="79"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8" name="Freeform 125">
              <a:extLst>
                <a:ext uri="{FF2B5EF4-FFF2-40B4-BE49-F238E27FC236}">
                  <a16:creationId xmlns:a16="http://schemas.microsoft.com/office/drawing/2014/main" id="{5280FDA8-2BBE-40E8-B62A-DBF63DE21268}"/>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close/>
                </a:path>
              </a:pathLst>
            </a:custGeom>
            <a:solidFill>
              <a:srgbClr val="22AC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 name="Freeform 126">
              <a:extLst>
                <a:ext uri="{FF2B5EF4-FFF2-40B4-BE49-F238E27FC236}">
                  <a16:creationId xmlns:a16="http://schemas.microsoft.com/office/drawing/2014/main" id="{CF4BFE3B-2D25-4D6D-8C22-5694E7266259}"/>
                </a:ext>
              </a:extLst>
            </p:cNvPr>
            <p:cNvSpPr>
              <a:spLocks/>
            </p:cNvSpPr>
            <p:nvPr userDrawn="1"/>
          </p:nvSpPr>
          <p:spPr bwMode="auto">
            <a:xfrm>
              <a:off x="6815772" y="5839991"/>
              <a:ext cx="285750" cy="284163"/>
            </a:xfrm>
            <a:custGeom>
              <a:avLst/>
              <a:gdLst>
                <a:gd name="T0" fmla="*/ 180 w 180"/>
                <a:gd name="T1" fmla="*/ 0 h 179"/>
                <a:gd name="T2" fmla="*/ 0 w 180"/>
                <a:gd name="T3" fmla="*/ 0 h 179"/>
                <a:gd name="T4" fmla="*/ 0 w 180"/>
                <a:gd name="T5" fmla="*/ 179 h 179"/>
                <a:gd name="T6" fmla="*/ 0 w 180"/>
                <a:gd name="T7" fmla="*/ 179 h 179"/>
                <a:gd name="T8" fmla="*/ 18 w 180"/>
                <a:gd name="T9" fmla="*/ 177 h 179"/>
                <a:gd name="T10" fmla="*/ 36 w 180"/>
                <a:gd name="T11" fmla="*/ 175 h 179"/>
                <a:gd name="T12" fmla="*/ 54 w 180"/>
                <a:gd name="T13" fmla="*/ 170 h 179"/>
                <a:gd name="T14" fmla="*/ 70 w 180"/>
                <a:gd name="T15" fmla="*/ 165 h 179"/>
                <a:gd name="T16" fmla="*/ 86 w 180"/>
                <a:gd name="T17" fmla="*/ 157 h 179"/>
                <a:gd name="T18" fmla="*/ 101 w 180"/>
                <a:gd name="T19" fmla="*/ 149 h 179"/>
                <a:gd name="T20" fmla="*/ 115 w 180"/>
                <a:gd name="T21" fmla="*/ 138 h 179"/>
                <a:gd name="T22" fmla="*/ 128 w 180"/>
                <a:gd name="T23" fmla="*/ 127 h 179"/>
                <a:gd name="T24" fmla="*/ 138 w 180"/>
                <a:gd name="T25" fmla="*/ 114 h 179"/>
                <a:gd name="T26" fmla="*/ 149 w 180"/>
                <a:gd name="T27" fmla="*/ 100 h 179"/>
                <a:gd name="T28" fmla="*/ 158 w 180"/>
                <a:gd name="T29" fmla="*/ 86 h 179"/>
                <a:gd name="T30" fmla="*/ 165 w 180"/>
                <a:gd name="T31" fmla="*/ 70 h 179"/>
                <a:gd name="T32" fmla="*/ 173 w 180"/>
                <a:gd name="T33" fmla="*/ 54 h 179"/>
                <a:gd name="T34" fmla="*/ 176 w 180"/>
                <a:gd name="T35" fmla="*/ 36 h 179"/>
                <a:gd name="T36" fmla="*/ 180 w 180"/>
                <a:gd name="T37" fmla="*/ 18 h 179"/>
                <a:gd name="T38" fmla="*/ 180 w 180"/>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0" h="179">
                  <a:moveTo>
                    <a:pt x="180" y="0"/>
                  </a:moveTo>
                  <a:lnTo>
                    <a:pt x="0" y="0"/>
                  </a:lnTo>
                  <a:lnTo>
                    <a:pt x="0" y="179"/>
                  </a:lnTo>
                  <a:lnTo>
                    <a:pt x="0" y="179"/>
                  </a:lnTo>
                  <a:lnTo>
                    <a:pt x="18" y="177"/>
                  </a:lnTo>
                  <a:lnTo>
                    <a:pt x="36" y="175"/>
                  </a:lnTo>
                  <a:lnTo>
                    <a:pt x="54" y="170"/>
                  </a:lnTo>
                  <a:lnTo>
                    <a:pt x="70" y="165"/>
                  </a:lnTo>
                  <a:lnTo>
                    <a:pt x="86" y="157"/>
                  </a:lnTo>
                  <a:lnTo>
                    <a:pt x="101" y="149"/>
                  </a:lnTo>
                  <a:lnTo>
                    <a:pt x="115" y="138"/>
                  </a:lnTo>
                  <a:lnTo>
                    <a:pt x="128" y="127"/>
                  </a:lnTo>
                  <a:lnTo>
                    <a:pt x="138" y="114"/>
                  </a:lnTo>
                  <a:lnTo>
                    <a:pt x="149" y="100"/>
                  </a:lnTo>
                  <a:lnTo>
                    <a:pt x="158" y="86"/>
                  </a:lnTo>
                  <a:lnTo>
                    <a:pt x="165" y="70"/>
                  </a:lnTo>
                  <a:lnTo>
                    <a:pt x="173" y="54"/>
                  </a:lnTo>
                  <a:lnTo>
                    <a:pt x="176" y="36"/>
                  </a:lnTo>
                  <a:lnTo>
                    <a:pt x="180" y="18"/>
                  </a:lnTo>
                  <a:lnTo>
                    <a:pt x="1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0" name="Freeform 127">
              <a:extLst>
                <a:ext uri="{FF2B5EF4-FFF2-40B4-BE49-F238E27FC236}">
                  <a16:creationId xmlns:a16="http://schemas.microsoft.com/office/drawing/2014/main" id="{015128FE-C4B2-49DC-A006-8DF0AEECDC30}"/>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close/>
                </a:path>
              </a:pathLst>
            </a:custGeom>
            <a:solidFill>
              <a:srgbClr val="3E63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 name="Freeform 128">
              <a:extLst>
                <a:ext uri="{FF2B5EF4-FFF2-40B4-BE49-F238E27FC236}">
                  <a16:creationId xmlns:a16="http://schemas.microsoft.com/office/drawing/2014/main" id="{C6B6FE7D-02EB-4296-93BB-D70DDAD7C241}"/>
                </a:ext>
              </a:extLst>
            </p:cNvPr>
            <p:cNvSpPr>
              <a:spLocks/>
            </p:cNvSpPr>
            <p:nvPr userDrawn="1"/>
          </p:nvSpPr>
          <p:spPr bwMode="auto">
            <a:xfrm>
              <a:off x="7385684" y="5555828"/>
              <a:ext cx="284163" cy="284163"/>
            </a:xfrm>
            <a:custGeom>
              <a:avLst/>
              <a:gdLst>
                <a:gd name="T0" fmla="*/ 0 w 179"/>
                <a:gd name="T1" fmla="*/ 0 h 179"/>
                <a:gd name="T2" fmla="*/ 0 w 179"/>
                <a:gd name="T3" fmla="*/ 179 h 179"/>
                <a:gd name="T4" fmla="*/ 179 w 179"/>
                <a:gd name="T5" fmla="*/ 179 h 179"/>
                <a:gd name="T6" fmla="*/ 179 w 179"/>
                <a:gd name="T7" fmla="*/ 179 h 179"/>
                <a:gd name="T8" fmla="*/ 179 w 179"/>
                <a:gd name="T9" fmla="*/ 161 h 179"/>
                <a:gd name="T10" fmla="*/ 176 w 179"/>
                <a:gd name="T11" fmla="*/ 143 h 179"/>
                <a:gd name="T12" fmla="*/ 172 w 179"/>
                <a:gd name="T13" fmla="*/ 125 h 179"/>
                <a:gd name="T14" fmla="*/ 165 w 179"/>
                <a:gd name="T15" fmla="*/ 109 h 179"/>
                <a:gd name="T16" fmla="*/ 158 w 179"/>
                <a:gd name="T17" fmla="*/ 93 h 179"/>
                <a:gd name="T18" fmla="*/ 149 w 179"/>
                <a:gd name="T19" fmla="*/ 78 h 179"/>
                <a:gd name="T20" fmla="*/ 138 w 179"/>
                <a:gd name="T21" fmla="*/ 64 h 179"/>
                <a:gd name="T22" fmla="*/ 127 w 179"/>
                <a:gd name="T23" fmla="*/ 52 h 179"/>
                <a:gd name="T24" fmla="*/ 115 w 179"/>
                <a:gd name="T25" fmla="*/ 41 h 179"/>
                <a:gd name="T26" fmla="*/ 100 w 179"/>
                <a:gd name="T27" fmla="*/ 30 h 179"/>
                <a:gd name="T28" fmla="*/ 86 w 179"/>
                <a:gd name="T29" fmla="*/ 21 h 179"/>
                <a:gd name="T30" fmla="*/ 70 w 179"/>
                <a:gd name="T31" fmla="*/ 14 h 179"/>
                <a:gd name="T32" fmla="*/ 54 w 179"/>
                <a:gd name="T33" fmla="*/ 7 h 179"/>
                <a:gd name="T34" fmla="*/ 36 w 179"/>
                <a:gd name="T35" fmla="*/ 3 h 179"/>
                <a:gd name="T36" fmla="*/ 18 w 179"/>
                <a:gd name="T37" fmla="*/ 0 h 179"/>
                <a:gd name="T38" fmla="*/ 0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0" y="0"/>
                  </a:moveTo>
                  <a:lnTo>
                    <a:pt x="0" y="179"/>
                  </a:lnTo>
                  <a:lnTo>
                    <a:pt x="179" y="179"/>
                  </a:lnTo>
                  <a:lnTo>
                    <a:pt x="179" y="179"/>
                  </a:lnTo>
                  <a:lnTo>
                    <a:pt x="179" y="161"/>
                  </a:lnTo>
                  <a:lnTo>
                    <a:pt x="176" y="143"/>
                  </a:lnTo>
                  <a:lnTo>
                    <a:pt x="172" y="125"/>
                  </a:lnTo>
                  <a:lnTo>
                    <a:pt x="165" y="109"/>
                  </a:lnTo>
                  <a:lnTo>
                    <a:pt x="158" y="93"/>
                  </a:lnTo>
                  <a:lnTo>
                    <a:pt x="149" y="78"/>
                  </a:lnTo>
                  <a:lnTo>
                    <a:pt x="138" y="64"/>
                  </a:lnTo>
                  <a:lnTo>
                    <a:pt x="127" y="52"/>
                  </a:lnTo>
                  <a:lnTo>
                    <a:pt x="115" y="41"/>
                  </a:lnTo>
                  <a:lnTo>
                    <a:pt x="100" y="30"/>
                  </a:lnTo>
                  <a:lnTo>
                    <a:pt x="86" y="21"/>
                  </a:lnTo>
                  <a:lnTo>
                    <a:pt x="70" y="14"/>
                  </a:lnTo>
                  <a:lnTo>
                    <a:pt x="54" y="7"/>
                  </a:lnTo>
                  <a:lnTo>
                    <a:pt x="36" y="3"/>
                  </a:lnTo>
                  <a:lnTo>
                    <a:pt x="1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2" name="Freeform 129">
              <a:extLst>
                <a:ext uri="{FF2B5EF4-FFF2-40B4-BE49-F238E27FC236}">
                  <a16:creationId xmlns:a16="http://schemas.microsoft.com/office/drawing/2014/main" id="{0E27BDE0-68A0-4B01-BAD2-1506871D4D33}"/>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close/>
                </a:path>
              </a:pathLst>
            </a:custGeom>
            <a:solidFill>
              <a:srgbClr val="6DB6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3" name="Freeform 130">
              <a:extLst>
                <a:ext uri="{FF2B5EF4-FFF2-40B4-BE49-F238E27FC236}">
                  <a16:creationId xmlns:a16="http://schemas.microsoft.com/office/drawing/2014/main" id="{DEB875EF-BAE3-46F2-9865-7FA101C4F33A}"/>
                </a:ext>
              </a:extLst>
            </p:cNvPr>
            <p:cNvSpPr>
              <a:spLocks/>
            </p:cNvSpPr>
            <p:nvPr userDrawn="1"/>
          </p:nvSpPr>
          <p:spPr bwMode="auto">
            <a:xfrm>
              <a:off x="7669847" y="5839991"/>
              <a:ext cx="569913" cy="284163"/>
            </a:xfrm>
            <a:custGeom>
              <a:avLst/>
              <a:gdLst>
                <a:gd name="T0" fmla="*/ 359 w 359"/>
                <a:gd name="T1" fmla="*/ 0 h 179"/>
                <a:gd name="T2" fmla="*/ 179 w 359"/>
                <a:gd name="T3" fmla="*/ 0 h 179"/>
                <a:gd name="T4" fmla="*/ 0 w 359"/>
                <a:gd name="T5" fmla="*/ 0 h 179"/>
                <a:gd name="T6" fmla="*/ 0 w 359"/>
                <a:gd name="T7" fmla="*/ 0 h 179"/>
                <a:gd name="T8" fmla="*/ 2 w 359"/>
                <a:gd name="T9" fmla="*/ 18 h 179"/>
                <a:gd name="T10" fmla="*/ 4 w 359"/>
                <a:gd name="T11" fmla="*/ 36 h 179"/>
                <a:gd name="T12" fmla="*/ 9 w 359"/>
                <a:gd name="T13" fmla="*/ 54 h 179"/>
                <a:gd name="T14" fmla="*/ 14 w 359"/>
                <a:gd name="T15" fmla="*/ 70 h 179"/>
                <a:gd name="T16" fmla="*/ 22 w 359"/>
                <a:gd name="T17" fmla="*/ 86 h 179"/>
                <a:gd name="T18" fmla="*/ 31 w 359"/>
                <a:gd name="T19" fmla="*/ 100 h 179"/>
                <a:gd name="T20" fmla="*/ 41 w 359"/>
                <a:gd name="T21" fmla="*/ 114 h 179"/>
                <a:gd name="T22" fmla="*/ 52 w 359"/>
                <a:gd name="T23" fmla="*/ 127 h 179"/>
                <a:gd name="T24" fmla="*/ 65 w 359"/>
                <a:gd name="T25" fmla="*/ 138 h 179"/>
                <a:gd name="T26" fmla="*/ 79 w 359"/>
                <a:gd name="T27" fmla="*/ 149 h 179"/>
                <a:gd name="T28" fmla="*/ 93 w 359"/>
                <a:gd name="T29" fmla="*/ 157 h 179"/>
                <a:gd name="T30" fmla="*/ 109 w 359"/>
                <a:gd name="T31" fmla="*/ 165 h 179"/>
                <a:gd name="T32" fmla="*/ 126 w 359"/>
                <a:gd name="T33" fmla="*/ 170 h 179"/>
                <a:gd name="T34" fmla="*/ 143 w 359"/>
                <a:gd name="T35" fmla="*/ 175 h 179"/>
                <a:gd name="T36" fmla="*/ 161 w 359"/>
                <a:gd name="T37" fmla="*/ 177 h 179"/>
                <a:gd name="T38" fmla="*/ 179 w 359"/>
                <a:gd name="T39" fmla="*/ 179 h 179"/>
                <a:gd name="T40" fmla="*/ 179 w 359"/>
                <a:gd name="T41" fmla="*/ 179 h 179"/>
                <a:gd name="T42" fmla="*/ 197 w 359"/>
                <a:gd name="T43" fmla="*/ 177 h 179"/>
                <a:gd name="T44" fmla="*/ 215 w 359"/>
                <a:gd name="T45" fmla="*/ 175 h 179"/>
                <a:gd name="T46" fmla="*/ 233 w 359"/>
                <a:gd name="T47" fmla="*/ 170 h 179"/>
                <a:gd name="T48" fmla="*/ 249 w 359"/>
                <a:gd name="T49" fmla="*/ 165 h 179"/>
                <a:gd name="T50" fmla="*/ 265 w 359"/>
                <a:gd name="T51" fmla="*/ 157 h 179"/>
                <a:gd name="T52" fmla="*/ 280 w 359"/>
                <a:gd name="T53" fmla="*/ 149 h 179"/>
                <a:gd name="T54" fmla="*/ 294 w 359"/>
                <a:gd name="T55" fmla="*/ 138 h 179"/>
                <a:gd name="T56" fmla="*/ 307 w 359"/>
                <a:gd name="T57" fmla="*/ 127 h 179"/>
                <a:gd name="T58" fmla="*/ 317 w 359"/>
                <a:gd name="T59" fmla="*/ 114 h 179"/>
                <a:gd name="T60" fmla="*/ 328 w 359"/>
                <a:gd name="T61" fmla="*/ 100 h 179"/>
                <a:gd name="T62" fmla="*/ 337 w 359"/>
                <a:gd name="T63" fmla="*/ 86 h 179"/>
                <a:gd name="T64" fmla="*/ 344 w 359"/>
                <a:gd name="T65" fmla="*/ 70 h 179"/>
                <a:gd name="T66" fmla="*/ 351 w 359"/>
                <a:gd name="T67" fmla="*/ 54 h 179"/>
                <a:gd name="T68" fmla="*/ 355 w 359"/>
                <a:gd name="T69" fmla="*/ 36 h 179"/>
                <a:gd name="T70" fmla="*/ 359 w 359"/>
                <a:gd name="T71" fmla="*/ 18 h 179"/>
                <a:gd name="T72" fmla="*/ 359 w 359"/>
                <a:gd name="T73" fmla="*/ 0 h 179"/>
                <a:gd name="T74" fmla="*/ 359 w 359"/>
                <a:gd name="T75"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9" h="179">
                  <a:moveTo>
                    <a:pt x="359" y="0"/>
                  </a:moveTo>
                  <a:lnTo>
                    <a:pt x="179" y="0"/>
                  </a:lnTo>
                  <a:lnTo>
                    <a:pt x="0" y="0"/>
                  </a:lnTo>
                  <a:lnTo>
                    <a:pt x="0" y="0"/>
                  </a:lnTo>
                  <a:lnTo>
                    <a:pt x="2" y="18"/>
                  </a:lnTo>
                  <a:lnTo>
                    <a:pt x="4" y="36"/>
                  </a:lnTo>
                  <a:lnTo>
                    <a:pt x="9" y="54"/>
                  </a:lnTo>
                  <a:lnTo>
                    <a:pt x="14" y="70"/>
                  </a:lnTo>
                  <a:lnTo>
                    <a:pt x="22" y="86"/>
                  </a:lnTo>
                  <a:lnTo>
                    <a:pt x="31" y="100"/>
                  </a:lnTo>
                  <a:lnTo>
                    <a:pt x="41" y="114"/>
                  </a:lnTo>
                  <a:lnTo>
                    <a:pt x="52" y="127"/>
                  </a:lnTo>
                  <a:lnTo>
                    <a:pt x="65" y="138"/>
                  </a:lnTo>
                  <a:lnTo>
                    <a:pt x="79" y="149"/>
                  </a:lnTo>
                  <a:lnTo>
                    <a:pt x="93" y="157"/>
                  </a:lnTo>
                  <a:lnTo>
                    <a:pt x="109" y="165"/>
                  </a:lnTo>
                  <a:lnTo>
                    <a:pt x="126" y="170"/>
                  </a:lnTo>
                  <a:lnTo>
                    <a:pt x="143" y="175"/>
                  </a:lnTo>
                  <a:lnTo>
                    <a:pt x="161" y="177"/>
                  </a:lnTo>
                  <a:lnTo>
                    <a:pt x="179" y="179"/>
                  </a:lnTo>
                  <a:lnTo>
                    <a:pt x="179" y="179"/>
                  </a:lnTo>
                  <a:lnTo>
                    <a:pt x="197" y="177"/>
                  </a:lnTo>
                  <a:lnTo>
                    <a:pt x="215" y="175"/>
                  </a:lnTo>
                  <a:lnTo>
                    <a:pt x="233" y="170"/>
                  </a:lnTo>
                  <a:lnTo>
                    <a:pt x="249" y="165"/>
                  </a:lnTo>
                  <a:lnTo>
                    <a:pt x="265" y="157"/>
                  </a:lnTo>
                  <a:lnTo>
                    <a:pt x="280" y="149"/>
                  </a:lnTo>
                  <a:lnTo>
                    <a:pt x="294" y="138"/>
                  </a:lnTo>
                  <a:lnTo>
                    <a:pt x="307" y="127"/>
                  </a:lnTo>
                  <a:lnTo>
                    <a:pt x="317" y="114"/>
                  </a:lnTo>
                  <a:lnTo>
                    <a:pt x="328" y="100"/>
                  </a:lnTo>
                  <a:lnTo>
                    <a:pt x="337" y="86"/>
                  </a:lnTo>
                  <a:lnTo>
                    <a:pt x="344" y="70"/>
                  </a:lnTo>
                  <a:lnTo>
                    <a:pt x="351" y="54"/>
                  </a:lnTo>
                  <a:lnTo>
                    <a:pt x="355" y="36"/>
                  </a:lnTo>
                  <a:lnTo>
                    <a:pt x="359" y="18"/>
                  </a:lnTo>
                  <a:lnTo>
                    <a:pt x="359" y="0"/>
                  </a:lnTo>
                  <a:lnTo>
                    <a:pt x="35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4" name="Freeform 131">
              <a:extLst>
                <a:ext uri="{FF2B5EF4-FFF2-40B4-BE49-F238E27FC236}">
                  <a16:creationId xmlns:a16="http://schemas.microsoft.com/office/drawing/2014/main" id="{A553B539-76E3-4E44-BBE6-3E7316B6AAAB}"/>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close/>
                </a:path>
              </a:pathLst>
            </a:custGeom>
            <a:solidFill>
              <a:srgbClr val="50BD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 name="Freeform 132">
              <a:extLst>
                <a:ext uri="{FF2B5EF4-FFF2-40B4-BE49-F238E27FC236}">
                  <a16:creationId xmlns:a16="http://schemas.microsoft.com/office/drawing/2014/main" id="{E95316B8-5EFB-4D41-A015-4C22C75321A5}"/>
                </a:ext>
              </a:extLst>
            </p:cNvPr>
            <p:cNvSpPr>
              <a:spLocks/>
            </p:cNvSpPr>
            <p:nvPr userDrawn="1"/>
          </p:nvSpPr>
          <p:spPr bwMode="auto">
            <a:xfrm>
              <a:off x="8239759" y="5555828"/>
              <a:ext cx="568325" cy="568325"/>
            </a:xfrm>
            <a:custGeom>
              <a:avLst/>
              <a:gdLst>
                <a:gd name="T0" fmla="*/ 179 w 358"/>
                <a:gd name="T1" fmla="*/ 0 h 358"/>
                <a:gd name="T2" fmla="*/ 179 w 358"/>
                <a:gd name="T3" fmla="*/ 0 h 358"/>
                <a:gd name="T4" fmla="*/ 161 w 358"/>
                <a:gd name="T5" fmla="*/ 0 h 358"/>
                <a:gd name="T6" fmla="*/ 143 w 358"/>
                <a:gd name="T7" fmla="*/ 3 h 358"/>
                <a:gd name="T8" fmla="*/ 125 w 358"/>
                <a:gd name="T9" fmla="*/ 7 h 358"/>
                <a:gd name="T10" fmla="*/ 109 w 358"/>
                <a:gd name="T11" fmla="*/ 14 h 358"/>
                <a:gd name="T12" fmla="*/ 93 w 358"/>
                <a:gd name="T13" fmla="*/ 21 h 358"/>
                <a:gd name="T14" fmla="*/ 78 w 358"/>
                <a:gd name="T15" fmla="*/ 30 h 358"/>
                <a:gd name="T16" fmla="*/ 64 w 358"/>
                <a:gd name="T17" fmla="*/ 41 h 358"/>
                <a:gd name="T18" fmla="*/ 52 w 358"/>
                <a:gd name="T19" fmla="*/ 52 h 358"/>
                <a:gd name="T20" fmla="*/ 41 w 358"/>
                <a:gd name="T21" fmla="*/ 64 h 358"/>
                <a:gd name="T22" fmla="*/ 30 w 358"/>
                <a:gd name="T23" fmla="*/ 78 h 358"/>
                <a:gd name="T24" fmla="*/ 21 w 358"/>
                <a:gd name="T25" fmla="*/ 93 h 358"/>
                <a:gd name="T26" fmla="*/ 14 w 358"/>
                <a:gd name="T27" fmla="*/ 109 h 358"/>
                <a:gd name="T28" fmla="*/ 9 w 358"/>
                <a:gd name="T29" fmla="*/ 125 h 358"/>
                <a:gd name="T30" fmla="*/ 3 w 358"/>
                <a:gd name="T31" fmla="*/ 143 h 358"/>
                <a:gd name="T32" fmla="*/ 1 w 358"/>
                <a:gd name="T33" fmla="*/ 161 h 358"/>
                <a:gd name="T34" fmla="*/ 0 w 358"/>
                <a:gd name="T35" fmla="*/ 179 h 358"/>
                <a:gd name="T36" fmla="*/ 0 w 358"/>
                <a:gd name="T37" fmla="*/ 179 h 358"/>
                <a:gd name="T38" fmla="*/ 179 w 358"/>
                <a:gd name="T39" fmla="*/ 179 h 358"/>
                <a:gd name="T40" fmla="*/ 179 w 358"/>
                <a:gd name="T41" fmla="*/ 358 h 358"/>
                <a:gd name="T42" fmla="*/ 179 w 358"/>
                <a:gd name="T43" fmla="*/ 358 h 358"/>
                <a:gd name="T44" fmla="*/ 179 w 358"/>
                <a:gd name="T45" fmla="*/ 358 h 358"/>
                <a:gd name="T46" fmla="*/ 197 w 358"/>
                <a:gd name="T47" fmla="*/ 356 h 358"/>
                <a:gd name="T48" fmla="*/ 215 w 358"/>
                <a:gd name="T49" fmla="*/ 354 h 358"/>
                <a:gd name="T50" fmla="*/ 233 w 358"/>
                <a:gd name="T51" fmla="*/ 349 h 358"/>
                <a:gd name="T52" fmla="*/ 249 w 358"/>
                <a:gd name="T53" fmla="*/ 344 h 358"/>
                <a:gd name="T54" fmla="*/ 265 w 358"/>
                <a:gd name="T55" fmla="*/ 336 h 358"/>
                <a:gd name="T56" fmla="*/ 279 w 358"/>
                <a:gd name="T57" fmla="*/ 328 h 358"/>
                <a:gd name="T58" fmla="*/ 293 w 358"/>
                <a:gd name="T59" fmla="*/ 317 h 358"/>
                <a:gd name="T60" fmla="*/ 306 w 358"/>
                <a:gd name="T61" fmla="*/ 306 h 358"/>
                <a:gd name="T62" fmla="*/ 317 w 358"/>
                <a:gd name="T63" fmla="*/ 293 h 358"/>
                <a:gd name="T64" fmla="*/ 328 w 358"/>
                <a:gd name="T65" fmla="*/ 279 h 358"/>
                <a:gd name="T66" fmla="*/ 336 w 358"/>
                <a:gd name="T67" fmla="*/ 265 h 358"/>
                <a:gd name="T68" fmla="*/ 344 w 358"/>
                <a:gd name="T69" fmla="*/ 249 h 358"/>
                <a:gd name="T70" fmla="*/ 351 w 358"/>
                <a:gd name="T71" fmla="*/ 233 h 358"/>
                <a:gd name="T72" fmla="*/ 354 w 358"/>
                <a:gd name="T73" fmla="*/ 215 h 358"/>
                <a:gd name="T74" fmla="*/ 358 w 358"/>
                <a:gd name="T75" fmla="*/ 197 h 358"/>
                <a:gd name="T76" fmla="*/ 358 w 358"/>
                <a:gd name="T77" fmla="*/ 179 h 358"/>
                <a:gd name="T78" fmla="*/ 179 w 358"/>
                <a:gd name="T79" fmla="*/ 179 h 358"/>
                <a:gd name="T80" fmla="*/ 179 w 358"/>
                <a:gd name="T81"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8" h="358">
                  <a:moveTo>
                    <a:pt x="179" y="0"/>
                  </a:moveTo>
                  <a:lnTo>
                    <a:pt x="179" y="0"/>
                  </a:lnTo>
                  <a:lnTo>
                    <a:pt x="161" y="0"/>
                  </a:lnTo>
                  <a:lnTo>
                    <a:pt x="143" y="3"/>
                  </a:lnTo>
                  <a:lnTo>
                    <a:pt x="125" y="7"/>
                  </a:lnTo>
                  <a:lnTo>
                    <a:pt x="109" y="14"/>
                  </a:lnTo>
                  <a:lnTo>
                    <a:pt x="93" y="21"/>
                  </a:lnTo>
                  <a:lnTo>
                    <a:pt x="78" y="30"/>
                  </a:lnTo>
                  <a:lnTo>
                    <a:pt x="64" y="41"/>
                  </a:lnTo>
                  <a:lnTo>
                    <a:pt x="52" y="52"/>
                  </a:lnTo>
                  <a:lnTo>
                    <a:pt x="41" y="64"/>
                  </a:lnTo>
                  <a:lnTo>
                    <a:pt x="30" y="78"/>
                  </a:lnTo>
                  <a:lnTo>
                    <a:pt x="21" y="93"/>
                  </a:lnTo>
                  <a:lnTo>
                    <a:pt x="14" y="109"/>
                  </a:lnTo>
                  <a:lnTo>
                    <a:pt x="9" y="125"/>
                  </a:lnTo>
                  <a:lnTo>
                    <a:pt x="3" y="143"/>
                  </a:lnTo>
                  <a:lnTo>
                    <a:pt x="1" y="161"/>
                  </a:lnTo>
                  <a:lnTo>
                    <a:pt x="0" y="179"/>
                  </a:lnTo>
                  <a:lnTo>
                    <a:pt x="0" y="179"/>
                  </a:lnTo>
                  <a:lnTo>
                    <a:pt x="179" y="179"/>
                  </a:lnTo>
                  <a:lnTo>
                    <a:pt x="179" y="358"/>
                  </a:lnTo>
                  <a:lnTo>
                    <a:pt x="179" y="358"/>
                  </a:lnTo>
                  <a:lnTo>
                    <a:pt x="179" y="358"/>
                  </a:lnTo>
                  <a:lnTo>
                    <a:pt x="197" y="356"/>
                  </a:lnTo>
                  <a:lnTo>
                    <a:pt x="215" y="354"/>
                  </a:lnTo>
                  <a:lnTo>
                    <a:pt x="233" y="349"/>
                  </a:lnTo>
                  <a:lnTo>
                    <a:pt x="249" y="344"/>
                  </a:lnTo>
                  <a:lnTo>
                    <a:pt x="265" y="336"/>
                  </a:lnTo>
                  <a:lnTo>
                    <a:pt x="279" y="328"/>
                  </a:lnTo>
                  <a:lnTo>
                    <a:pt x="293" y="317"/>
                  </a:lnTo>
                  <a:lnTo>
                    <a:pt x="306" y="306"/>
                  </a:lnTo>
                  <a:lnTo>
                    <a:pt x="317" y="293"/>
                  </a:lnTo>
                  <a:lnTo>
                    <a:pt x="328" y="279"/>
                  </a:lnTo>
                  <a:lnTo>
                    <a:pt x="336" y="265"/>
                  </a:lnTo>
                  <a:lnTo>
                    <a:pt x="344" y="249"/>
                  </a:lnTo>
                  <a:lnTo>
                    <a:pt x="351" y="233"/>
                  </a:lnTo>
                  <a:lnTo>
                    <a:pt x="354" y="215"/>
                  </a:lnTo>
                  <a:lnTo>
                    <a:pt x="358" y="197"/>
                  </a:lnTo>
                  <a:lnTo>
                    <a:pt x="358" y="179"/>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6" name="Freeform 133">
              <a:extLst>
                <a:ext uri="{FF2B5EF4-FFF2-40B4-BE49-F238E27FC236}">
                  <a16:creationId xmlns:a16="http://schemas.microsoft.com/office/drawing/2014/main" id="{CD68DC93-9E2B-4139-8694-E53E04BFB2E4}"/>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close/>
                </a:path>
              </a:pathLst>
            </a:custGeom>
            <a:solidFill>
              <a:srgbClr val="2395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7" name="Freeform 134">
              <a:extLst>
                <a:ext uri="{FF2B5EF4-FFF2-40B4-BE49-F238E27FC236}">
                  <a16:creationId xmlns:a16="http://schemas.microsoft.com/office/drawing/2014/main" id="{84E5CE68-A7A5-4262-8552-21C96FD189E1}"/>
                </a:ext>
              </a:extLst>
            </p:cNvPr>
            <p:cNvSpPr>
              <a:spLocks/>
            </p:cNvSpPr>
            <p:nvPr userDrawn="1"/>
          </p:nvSpPr>
          <p:spPr bwMode="auto">
            <a:xfrm>
              <a:off x="8239759" y="5839991"/>
              <a:ext cx="284163" cy="284163"/>
            </a:xfrm>
            <a:custGeom>
              <a:avLst/>
              <a:gdLst>
                <a:gd name="T0" fmla="*/ 179 w 179"/>
                <a:gd name="T1" fmla="*/ 0 h 179"/>
                <a:gd name="T2" fmla="*/ 0 w 179"/>
                <a:gd name="T3" fmla="*/ 0 h 179"/>
                <a:gd name="T4" fmla="*/ 0 w 179"/>
                <a:gd name="T5" fmla="*/ 0 h 179"/>
                <a:gd name="T6" fmla="*/ 1 w 179"/>
                <a:gd name="T7" fmla="*/ 18 h 179"/>
                <a:gd name="T8" fmla="*/ 3 w 179"/>
                <a:gd name="T9" fmla="*/ 36 h 179"/>
                <a:gd name="T10" fmla="*/ 9 w 179"/>
                <a:gd name="T11" fmla="*/ 54 h 179"/>
                <a:gd name="T12" fmla="*/ 14 w 179"/>
                <a:gd name="T13" fmla="*/ 70 h 179"/>
                <a:gd name="T14" fmla="*/ 21 w 179"/>
                <a:gd name="T15" fmla="*/ 86 h 179"/>
                <a:gd name="T16" fmla="*/ 30 w 179"/>
                <a:gd name="T17" fmla="*/ 100 h 179"/>
                <a:gd name="T18" fmla="*/ 41 w 179"/>
                <a:gd name="T19" fmla="*/ 114 h 179"/>
                <a:gd name="T20" fmla="*/ 52 w 179"/>
                <a:gd name="T21" fmla="*/ 127 h 179"/>
                <a:gd name="T22" fmla="*/ 64 w 179"/>
                <a:gd name="T23" fmla="*/ 138 h 179"/>
                <a:gd name="T24" fmla="*/ 78 w 179"/>
                <a:gd name="T25" fmla="*/ 149 h 179"/>
                <a:gd name="T26" fmla="*/ 93 w 179"/>
                <a:gd name="T27" fmla="*/ 157 h 179"/>
                <a:gd name="T28" fmla="*/ 109 w 179"/>
                <a:gd name="T29" fmla="*/ 165 h 179"/>
                <a:gd name="T30" fmla="*/ 125 w 179"/>
                <a:gd name="T31" fmla="*/ 170 h 179"/>
                <a:gd name="T32" fmla="*/ 143 w 179"/>
                <a:gd name="T33" fmla="*/ 175 h 179"/>
                <a:gd name="T34" fmla="*/ 161 w 179"/>
                <a:gd name="T35" fmla="*/ 177 h 179"/>
                <a:gd name="T36" fmla="*/ 179 w 179"/>
                <a:gd name="T37" fmla="*/ 179 h 179"/>
                <a:gd name="T38" fmla="*/ 179 w 179"/>
                <a:gd name="T39"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9" h="179">
                  <a:moveTo>
                    <a:pt x="179" y="0"/>
                  </a:moveTo>
                  <a:lnTo>
                    <a:pt x="0" y="0"/>
                  </a:lnTo>
                  <a:lnTo>
                    <a:pt x="0" y="0"/>
                  </a:lnTo>
                  <a:lnTo>
                    <a:pt x="1" y="18"/>
                  </a:lnTo>
                  <a:lnTo>
                    <a:pt x="3" y="36"/>
                  </a:lnTo>
                  <a:lnTo>
                    <a:pt x="9" y="54"/>
                  </a:lnTo>
                  <a:lnTo>
                    <a:pt x="14" y="70"/>
                  </a:lnTo>
                  <a:lnTo>
                    <a:pt x="21" y="86"/>
                  </a:lnTo>
                  <a:lnTo>
                    <a:pt x="30" y="100"/>
                  </a:lnTo>
                  <a:lnTo>
                    <a:pt x="41" y="114"/>
                  </a:lnTo>
                  <a:lnTo>
                    <a:pt x="52" y="127"/>
                  </a:lnTo>
                  <a:lnTo>
                    <a:pt x="64" y="138"/>
                  </a:lnTo>
                  <a:lnTo>
                    <a:pt x="78" y="149"/>
                  </a:lnTo>
                  <a:lnTo>
                    <a:pt x="93" y="157"/>
                  </a:lnTo>
                  <a:lnTo>
                    <a:pt x="109" y="165"/>
                  </a:lnTo>
                  <a:lnTo>
                    <a:pt x="125" y="170"/>
                  </a:lnTo>
                  <a:lnTo>
                    <a:pt x="143" y="175"/>
                  </a:lnTo>
                  <a:lnTo>
                    <a:pt x="161" y="177"/>
                  </a:lnTo>
                  <a:lnTo>
                    <a:pt x="179" y="179"/>
                  </a:lnTo>
                  <a:lnTo>
                    <a:pt x="17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4572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spTree>
    <p:extLst>
      <p:ext uri="{BB962C8B-B14F-4D97-AF65-F5344CB8AC3E}">
        <p14:creationId xmlns:p14="http://schemas.microsoft.com/office/powerpoint/2010/main" val="16063979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zoom/>
  </p:transition>
  <p:hf hdr="0" dt="0"/>
  <p:txStyles>
    <p:titleStyle>
      <a:lvl1pPr algn="l" rtl="0" eaLnBrk="0" fontAlgn="base" hangingPunct="0">
        <a:spcBef>
          <a:spcPct val="0"/>
        </a:spcBef>
        <a:spcAft>
          <a:spcPct val="0"/>
        </a:spcAft>
        <a:defRPr sz="2000" b="1">
          <a:solidFill>
            <a:srgbClr val="2F5E8D"/>
          </a:solidFill>
          <a:latin typeface="Segoe UI Semibold" panose="020B0702040204020203" pitchFamily="34" charset="0"/>
          <a:ea typeface="+mj-ea"/>
          <a:cs typeface="Segoe UI Semibold" panose="020B0702040204020203" pitchFamily="34" charset="0"/>
        </a:defRPr>
      </a:lvl1pPr>
      <a:lvl2pPr algn="l" rtl="0" eaLnBrk="0" fontAlgn="base" hangingPunct="0">
        <a:spcBef>
          <a:spcPct val="0"/>
        </a:spcBef>
        <a:spcAft>
          <a:spcPct val="0"/>
        </a:spcAft>
        <a:defRPr sz="2400" b="1">
          <a:solidFill>
            <a:srgbClr val="007749"/>
          </a:solidFill>
          <a:latin typeface="Trebuchet MS" pitchFamily="34" charset="0"/>
        </a:defRPr>
      </a:lvl2pPr>
      <a:lvl3pPr algn="l" rtl="0" eaLnBrk="0" fontAlgn="base" hangingPunct="0">
        <a:spcBef>
          <a:spcPct val="0"/>
        </a:spcBef>
        <a:spcAft>
          <a:spcPct val="0"/>
        </a:spcAft>
        <a:defRPr sz="2400" b="1">
          <a:solidFill>
            <a:srgbClr val="007749"/>
          </a:solidFill>
          <a:latin typeface="Trebuchet MS" pitchFamily="34" charset="0"/>
        </a:defRPr>
      </a:lvl3pPr>
      <a:lvl4pPr algn="l" rtl="0" eaLnBrk="0" fontAlgn="base" hangingPunct="0">
        <a:spcBef>
          <a:spcPct val="0"/>
        </a:spcBef>
        <a:spcAft>
          <a:spcPct val="0"/>
        </a:spcAft>
        <a:defRPr sz="2400" b="1">
          <a:solidFill>
            <a:srgbClr val="007749"/>
          </a:solidFill>
          <a:latin typeface="Trebuchet MS" pitchFamily="34" charset="0"/>
        </a:defRPr>
      </a:lvl4pPr>
      <a:lvl5pPr algn="l" rtl="0" eaLnBrk="0" fontAlgn="base" hangingPunct="0">
        <a:spcBef>
          <a:spcPct val="0"/>
        </a:spcBef>
        <a:spcAft>
          <a:spcPct val="0"/>
        </a:spcAft>
        <a:defRPr sz="2400" b="1">
          <a:solidFill>
            <a:srgbClr val="007749"/>
          </a:solidFill>
          <a:latin typeface="Trebuchet MS" pitchFamily="34" charset="0"/>
        </a:defRPr>
      </a:lvl5pPr>
      <a:lvl6pPr marL="457200" algn="l" rtl="0" fontAlgn="base">
        <a:spcBef>
          <a:spcPct val="0"/>
        </a:spcBef>
        <a:spcAft>
          <a:spcPct val="0"/>
        </a:spcAft>
        <a:defRPr sz="2400">
          <a:solidFill>
            <a:schemeClr val="bg1"/>
          </a:solidFill>
          <a:latin typeface="Trebuchet MS" pitchFamily="34" charset="0"/>
        </a:defRPr>
      </a:lvl6pPr>
      <a:lvl7pPr marL="914400" algn="l" rtl="0" fontAlgn="base">
        <a:spcBef>
          <a:spcPct val="0"/>
        </a:spcBef>
        <a:spcAft>
          <a:spcPct val="0"/>
        </a:spcAft>
        <a:defRPr sz="2400">
          <a:solidFill>
            <a:schemeClr val="bg1"/>
          </a:solidFill>
          <a:latin typeface="Trebuchet MS" pitchFamily="34" charset="0"/>
        </a:defRPr>
      </a:lvl7pPr>
      <a:lvl8pPr marL="1371600" algn="l" rtl="0" fontAlgn="base">
        <a:spcBef>
          <a:spcPct val="0"/>
        </a:spcBef>
        <a:spcAft>
          <a:spcPct val="0"/>
        </a:spcAft>
        <a:defRPr sz="2400">
          <a:solidFill>
            <a:schemeClr val="bg1"/>
          </a:solidFill>
          <a:latin typeface="Trebuchet MS" pitchFamily="34" charset="0"/>
        </a:defRPr>
      </a:lvl8pPr>
      <a:lvl9pPr marL="1828800" algn="l" rtl="0" fontAlgn="base">
        <a:spcBef>
          <a:spcPct val="0"/>
        </a:spcBef>
        <a:spcAft>
          <a:spcPct val="0"/>
        </a:spcAft>
        <a:defRPr sz="2400">
          <a:solidFill>
            <a:schemeClr val="bg1"/>
          </a:solidFill>
          <a:latin typeface="Trebuchet MS" pitchFamily="34" charset="0"/>
        </a:defRPr>
      </a:lvl9pPr>
    </p:titleStyle>
    <p:body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4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0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0.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0.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462C6D1-9474-45E8-833C-EE78B1230762}"/>
              </a:ext>
            </a:extLst>
          </p:cNvPr>
          <p:cNvSpPr>
            <a:spLocks noGrp="1"/>
          </p:cNvSpPr>
          <p:nvPr>
            <p:ph type="subTitle" idx="1"/>
          </p:nvPr>
        </p:nvSpPr>
        <p:spPr>
          <a:xfrm>
            <a:off x="1430629" y="2922971"/>
            <a:ext cx="6400800" cy="1316715"/>
          </a:xfrm>
        </p:spPr>
        <p:txBody>
          <a:bodyPr/>
          <a:lstStyle/>
          <a:p>
            <a:pPr algn="ctr"/>
            <a:r>
              <a:rPr lang="en-US" dirty="0"/>
              <a:t>In 2020 Columbia Gas transitioned to Eversource Gas, d/b/a Eversource Gas of Massachusetts (EGMA) </a:t>
            </a:r>
          </a:p>
        </p:txBody>
      </p:sp>
      <p:sp>
        <p:nvSpPr>
          <p:cNvPr id="3" name="Title 2">
            <a:extLst>
              <a:ext uri="{FF2B5EF4-FFF2-40B4-BE49-F238E27FC236}">
                <a16:creationId xmlns:a16="http://schemas.microsoft.com/office/drawing/2014/main" id="{C8837841-8027-43A4-892D-33D60069775E}"/>
              </a:ext>
            </a:extLst>
          </p:cNvPr>
          <p:cNvSpPr>
            <a:spLocks noGrp="1"/>
          </p:cNvSpPr>
          <p:nvPr>
            <p:ph type="ctrTitle"/>
          </p:nvPr>
        </p:nvSpPr>
        <p:spPr/>
        <p:txBody>
          <a:bodyPr/>
          <a:lstStyle/>
          <a:p>
            <a:r>
              <a:rPr lang="en-US" sz="3600" dirty="0"/>
              <a:t>Eversource Gas and </a:t>
            </a:r>
            <a:br>
              <a:rPr lang="en-US" sz="3600" dirty="0"/>
            </a:br>
            <a:r>
              <a:rPr lang="en-US" sz="3600" dirty="0"/>
              <a:t>Eversource Gas </a:t>
            </a:r>
            <a:r>
              <a:rPr lang="en-US" dirty="0"/>
              <a:t>of</a:t>
            </a:r>
            <a:r>
              <a:rPr lang="en-US" sz="3600" dirty="0"/>
              <a:t> Massachusetts </a:t>
            </a:r>
            <a:endParaRPr lang="en-US" dirty="0"/>
          </a:p>
        </p:txBody>
      </p:sp>
      <p:sp>
        <p:nvSpPr>
          <p:cNvPr id="5" name="Slide Number Placeholder 4">
            <a:extLst>
              <a:ext uri="{FF2B5EF4-FFF2-40B4-BE49-F238E27FC236}">
                <a16:creationId xmlns:a16="http://schemas.microsoft.com/office/drawing/2014/main" id="{18B6317A-7B2D-4D66-A9F8-AB261245194D}"/>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AA0A7BD9-96AE-472C-B640-6E02757B64B3}" type="slidenum">
              <a:rPr kumimoji="0" lang="en-US" sz="110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a:t>
            </a:fld>
            <a:endParaRPr kumimoji="0" lang="en-US" sz="110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Tree>
    <p:extLst>
      <p:ext uri="{BB962C8B-B14F-4D97-AF65-F5344CB8AC3E}">
        <p14:creationId xmlns:p14="http://schemas.microsoft.com/office/powerpoint/2010/main" val="2430624245"/>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Re-marks &amp; Maintaining Marks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10</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FAE6665-22F6-73F0-525A-4A64D0EB1E50}"/>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If marks become faded or destroyed, re-notify Dig Safe, stop work for 24 hours for re-marks</a:t>
            </a:r>
          </a:p>
          <a:p>
            <a:r>
              <a:rPr lang="en-US" sz="2400" kern="0" dirty="0">
                <a:ea typeface="MS PGothic"/>
              </a:rPr>
              <a:t>If the scope of the job changes - call in a new Dig Safe ticket</a:t>
            </a:r>
          </a:p>
          <a:p>
            <a:r>
              <a:rPr lang="en-US" sz="2400" kern="0" dirty="0">
                <a:ea typeface="MS PGothic"/>
              </a:rPr>
              <a:t>It is the excavator's responsibility to maintain all marks</a:t>
            </a:r>
            <a:endParaRPr lang="en-US" sz="2400" kern="0" dirty="0"/>
          </a:p>
          <a:p>
            <a:r>
              <a:rPr lang="en-US" sz="2400" kern="0" dirty="0">
                <a:ea typeface="MS PGothic"/>
              </a:rPr>
              <a:t>If your excavation causes the removal or disturbance of the marks, establish offset marks to maintain a reference point for those underground utilities</a:t>
            </a:r>
          </a:p>
          <a:p>
            <a:r>
              <a:rPr lang="en-US" sz="2400" kern="0" dirty="0">
                <a:ea typeface="MS PGothic"/>
              </a:rPr>
              <a:t>If there are any questions about the marks reach out to the utility </a:t>
            </a:r>
            <a:endParaRPr lang="en-US" sz="2400" kern="0" dirty="0"/>
          </a:p>
          <a:p>
            <a:endParaRPr lang="en-US" sz="2400" kern="0" dirty="0"/>
          </a:p>
        </p:txBody>
      </p:sp>
    </p:spTree>
    <p:extLst>
      <p:ext uri="{BB962C8B-B14F-4D97-AF65-F5344CB8AC3E}">
        <p14:creationId xmlns:p14="http://schemas.microsoft.com/office/powerpoint/2010/main" val="679090286"/>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Visual Cues of Gas Facilities in the Area</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11</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B372AB8-ADC5-BB2D-B573-CD8FF08BB922}"/>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Valve boxes</a:t>
            </a:r>
          </a:p>
          <a:p>
            <a:r>
              <a:rPr lang="en-US" sz="2400" kern="0" dirty="0"/>
              <a:t>Cathodic protection test boxes</a:t>
            </a:r>
          </a:p>
          <a:p>
            <a:r>
              <a:rPr lang="en-US" sz="2400" kern="0" dirty="0"/>
              <a:t>Trenches and/or repair patches</a:t>
            </a:r>
          </a:p>
          <a:p>
            <a:r>
              <a:rPr lang="en-US" sz="2400" kern="0" dirty="0"/>
              <a:t>Meters or regulator vents at buildings</a:t>
            </a:r>
          </a:p>
        </p:txBody>
      </p:sp>
      <p:pic>
        <p:nvPicPr>
          <p:cNvPr id="6" name="Picture 5">
            <a:extLst>
              <a:ext uri="{FF2B5EF4-FFF2-40B4-BE49-F238E27FC236}">
                <a16:creationId xmlns:a16="http://schemas.microsoft.com/office/drawing/2014/main" id="{9861F1A7-5F1D-0CFF-9700-F89D65CCF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3581400"/>
            <a:ext cx="3331029" cy="2590800"/>
          </a:xfrm>
          <a:prstGeom prst="rect">
            <a:avLst/>
          </a:prstGeom>
        </p:spPr>
      </p:pic>
      <p:pic>
        <p:nvPicPr>
          <p:cNvPr id="7" name="Picture 6" descr="A close-up of a coin&#10;&#10;Description automatically generated with medium confidence">
            <a:extLst>
              <a:ext uri="{FF2B5EF4-FFF2-40B4-BE49-F238E27FC236}">
                <a16:creationId xmlns:a16="http://schemas.microsoft.com/office/drawing/2014/main" id="{84392215-ED5D-9C51-1BD3-537F05AB8C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37" t="1739" r="2592" b="2062"/>
          <a:stretch/>
        </p:blipFill>
        <p:spPr>
          <a:xfrm>
            <a:off x="6019800" y="1219200"/>
            <a:ext cx="2158840" cy="2115283"/>
          </a:xfrm>
          <a:prstGeom prst="rect">
            <a:avLst/>
          </a:prstGeom>
        </p:spPr>
      </p:pic>
      <p:pic>
        <p:nvPicPr>
          <p:cNvPr id="8" name="Picture 7">
            <a:extLst>
              <a:ext uri="{FF2B5EF4-FFF2-40B4-BE49-F238E27FC236}">
                <a16:creationId xmlns:a16="http://schemas.microsoft.com/office/drawing/2014/main" id="{85F19D32-E70A-C3F7-28C4-98DB38E1D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400" y="3581400"/>
            <a:ext cx="4336736" cy="2597726"/>
          </a:xfrm>
          <a:prstGeom prst="rect">
            <a:avLst/>
          </a:prstGeom>
        </p:spPr>
      </p:pic>
    </p:spTree>
    <p:extLst>
      <p:ext uri="{BB962C8B-B14F-4D97-AF65-F5344CB8AC3E}">
        <p14:creationId xmlns:p14="http://schemas.microsoft.com/office/powerpoint/2010/main" val="3764238137"/>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Private Gas and Master Meter Sets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4DEB9163-43DB-06E2-4819-907CF20D3937}"/>
              </a:ext>
            </a:extLst>
          </p:cNvPr>
          <p:cNvSpPr txBox="1">
            <a:spLocks/>
          </p:cNvSpPr>
          <p:nvPr/>
        </p:nvSpPr>
        <p:spPr bwMode="auto">
          <a:xfrm>
            <a:off x="609600" y="1015012"/>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Eversource only marks facilities it owns</a:t>
            </a:r>
            <a:endParaRPr lang="en-US" sz="2400" kern="0" dirty="0"/>
          </a:p>
          <a:p>
            <a:r>
              <a:rPr lang="en-US" sz="2400" kern="0" dirty="0">
                <a:ea typeface="MS PGothic"/>
              </a:rPr>
              <a:t>Private gas after the meter must be located by a private utility company – propane is also not marked by Eversource</a:t>
            </a:r>
          </a:p>
          <a:p>
            <a:r>
              <a:rPr lang="en-US" sz="2400" kern="0" dirty="0">
                <a:ea typeface="MS PGothic"/>
              </a:rPr>
              <a:t>Some locations have a master meter – anything after the master meter is considered private</a:t>
            </a:r>
          </a:p>
          <a:p>
            <a:r>
              <a:rPr lang="en-US" sz="2400" kern="0" dirty="0">
                <a:ea typeface="MS PGothic"/>
              </a:rPr>
              <a:t>Generators, grills, fire pits are examples of structures that can have private gas</a:t>
            </a:r>
            <a:endParaRPr lang="en-US" sz="2400" kern="0" dirty="0"/>
          </a:p>
        </p:txBody>
      </p:sp>
      <p:pic>
        <p:nvPicPr>
          <p:cNvPr id="9" name="Picture 5" descr="A picture containing worktable&#10;&#10;Description automatically generated">
            <a:extLst>
              <a:ext uri="{FF2B5EF4-FFF2-40B4-BE49-F238E27FC236}">
                <a16:creationId xmlns:a16="http://schemas.microsoft.com/office/drawing/2014/main" id="{525DB3F6-30AD-350F-46B2-01EE560D6681}"/>
              </a:ext>
            </a:extLst>
          </p:cNvPr>
          <p:cNvPicPr>
            <a:picLocks noChangeAspect="1"/>
          </p:cNvPicPr>
          <p:nvPr/>
        </p:nvPicPr>
        <p:blipFill>
          <a:blip r:embed="rId2"/>
          <a:stretch>
            <a:fillRect/>
          </a:stretch>
        </p:blipFill>
        <p:spPr>
          <a:xfrm>
            <a:off x="533400" y="4731926"/>
            <a:ext cx="3323917" cy="1801900"/>
          </a:xfrm>
          <a:prstGeom prst="rect">
            <a:avLst/>
          </a:prstGeom>
        </p:spPr>
      </p:pic>
      <p:pic>
        <p:nvPicPr>
          <p:cNvPr id="10" name="Picture 6" descr="Diagram&#10;&#10;Description automatically generated">
            <a:extLst>
              <a:ext uri="{FF2B5EF4-FFF2-40B4-BE49-F238E27FC236}">
                <a16:creationId xmlns:a16="http://schemas.microsoft.com/office/drawing/2014/main" id="{32B7D2AE-CB08-7F85-DE56-7BF2F02BBA47}"/>
              </a:ext>
            </a:extLst>
          </p:cNvPr>
          <p:cNvPicPr>
            <a:picLocks noChangeAspect="1"/>
          </p:cNvPicPr>
          <p:nvPr/>
        </p:nvPicPr>
        <p:blipFill>
          <a:blip r:embed="rId3"/>
          <a:stretch>
            <a:fillRect/>
          </a:stretch>
        </p:blipFill>
        <p:spPr>
          <a:xfrm>
            <a:off x="3914030" y="3861865"/>
            <a:ext cx="5047636" cy="2686797"/>
          </a:xfrm>
          <a:prstGeom prst="rect">
            <a:avLst/>
          </a:prstGeom>
        </p:spPr>
      </p:pic>
    </p:spTree>
    <p:extLst>
      <p:ext uri="{BB962C8B-B14F-4D97-AF65-F5344CB8AC3E}">
        <p14:creationId xmlns:p14="http://schemas.microsoft.com/office/powerpoint/2010/main" val="1245466408"/>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Regulator Stations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B44268DD-0925-4931-9DA3-800AB48628A2}"/>
              </a:ext>
            </a:extLst>
          </p:cNvPr>
          <p:cNvSpPr txBox="1">
            <a:spLocks/>
          </p:cNvSpPr>
          <p:nvPr/>
        </p:nvSpPr>
        <p:spPr bwMode="auto">
          <a:xfrm>
            <a:off x="571500" y="886351"/>
            <a:ext cx="8001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200" kern="0" dirty="0"/>
              <a:t>Please contact Eversource/EGMA prior to ANY excavation within 50 feet of a regulator station.</a:t>
            </a:r>
          </a:p>
          <a:p>
            <a:r>
              <a:rPr lang="en-US" sz="2200" kern="0" dirty="0"/>
              <a:t>Regulator stations are used to monitor and control the operating pressure of the gas distribution system.</a:t>
            </a:r>
          </a:p>
          <a:p>
            <a:r>
              <a:rPr lang="en-US" sz="2200" kern="0" dirty="0"/>
              <a:t>A site meeting and standby is required for excavation within 50 feet of a regulator station. A minimum of 24 hours notice from the excavator is required to schedule standby personnel prior to excavation.</a:t>
            </a:r>
          </a:p>
        </p:txBody>
      </p:sp>
      <p:pic>
        <p:nvPicPr>
          <p:cNvPr id="6" name="Picture 3" descr="e82d3134-ef7d-4db9-b288-65d735199b6d@namprd02">
            <a:extLst>
              <a:ext uri="{FF2B5EF4-FFF2-40B4-BE49-F238E27FC236}">
                <a16:creationId xmlns:a16="http://schemas.microsoft.com/office/drawing/2014/main" id="{14198C3D-ED40-DA97-7974-2A4C80919D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0344" y="3657600"/>
            <a:ext cx="5583312" cy="2815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512375"/>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High Pressure Standby</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6" descr="A picture containing text, road, sky, outdoor&#10;&#10;Description automatically generated">
            <a:extLst>
              <a:ext uri="{FF2B5EF4-FFF2-40B4-BE49-F238E27FC236}">
                <a16:creationId xmlns:a16="http://schemas.microsoft.com/office/drawing/2014/main" id="{CD8538C8-7A81-8F0F-5358-F3D6CA06660E}"/>
              </a:ext>
            </a:extLst>
          </p:cNvPr>
          <p:cNvPicPr>
            <a:picLocks noChangeAspect="1"/>
          </p:cNvPicPr>
          <p:nvPr/>
        </p:nvPicPr>
        <p:blipFill rotWithShape="1">
          <a:blip r:embed="rId2"/>
          <a:srcRect b="15949"/>
          <a:stretch/>
        </p:blipFill>
        <p:spPr>
          <a:xfrm>
            <a:off x="381000" y="1417638"/>
            <a:ext cx="4038600" cy="4525962"/>
          </a:xfrm>
          <a:prstGeom prst="rect">
            <a:avLst/>
          </a:prstGeom>
          <a:noFill/>
        </p:spPr>
      </p:pic>
      <p:sp>
        <p:nvSpPr>
          <p:cNvPr id="7" name="Text Placeholder 2">
            <a:extLst>
              <a:ext uri="{FF2B5EF4-FFF2-40B4-BE49-F238E27FC236}">
                <a16:creationId xmlns:a16="http://schemas.microsoft.com/office/drawing/2014/main" id="{9429FFCC-0255-B0DB-8F5B-BCE509B9BC46}"/>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a:lnSpc>
                <a:spcPct val="90000"/>
              </a:lnSpc>
            </a:pPr>
            <a:r>
              <a:rPr lang="en-US" sz="2400" kern="0" dirty="0"/>
              <a:t>If working near HP expect a phone call from the locator and Damage Prevention Supervisor</a:t>
            </a:r>
          </a:p>
          <a:p>
            <a:pPr>
              <a:lnSpc>
                <a:spcPct val="90000"/>
              </a:lnSpc>
            </a:pPr>
            <a:r>
              <a:rPr lang="en-US" sz="2400" kern="0" dirty="0"/>
              <a:t>Ticket system will also send a notification email regarding critical facilities</a:t>
            </a:r>
          </a:p>
          <a:p>
            <a:pPr>
              <a:lnSpc>
                <a:spcPct val="90000"/>
              </a:lnSpc>
            </a:pPr>
            <a:r>
              <a:rPr lang="en-US" sz="2400" kern="0" dirty="0"/>
              <a:t>If working within 10 feet of HP, Eversource will have a technician on site</a:t>
            </a:r>
          </a:p>
          <a:p>
            <a:pPr>
              <a:lnSpc>
                <a:spcPct val="90000"/>
              </a:lnSpc>
            </a:pPr>
            <a:r>
              <a:rPr lang="en-US" sz="2400" kern="0" dirty="0"/>
              <a:t>Always update ticket at Dig Safe and notify Eversource Supervisor if scope of work changes</a:t>
            </a:r>
          </a:p>
        </p:txBody>
      </p:sp>
    </p:spTree>
    <p:extLst>
      <p:ext uri="{BB962C8B-B14F-4D97-AF65-F5344CB8AC3E}">
        <p14:creationId xmlns:p14="http://schemas.microsoft.com/office/powerpoint/2010/main" val="441870957"/>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Blasting</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2">
            <a:extLst>
              <a:ext uri="{FF2B5EF4-FFF2-40B4-BE49-F238E27FC236}">
                <a16:creationId xmlns:a16="http://schemas.microsoft.com/office/drawing/2014/main" id="{95C7422A-45C7-BF57-B608-0EDC5B60D897}"/>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a:t>Eversource procedure requires our personnel work cooperatively with contractors engaged in blasting operations within 100 feet of our gas pipelines to minimize the potential for damage to gas facilities.</a:t>
            </a:r>
          </a:p>
          <a:p>
            <a:r>
              <a:rPr lang="en-US" sz="2400" kern="0"/>
              <a:t>When gas facilities have the potential to be affected by blasting operations, contractors must submit a blast plan to Eversource for approval. Leak survey is scheduled accordingly. </a:t>
            </a:r>
            <a:endParaRPr lang="en-US" sz="2400" kern="0" dirty="0"/>
          </a:p>
        </p:txBody>
      </p:sp>
    </p:spTree>
    <p:extLst>
      <p:ext uri="{BB962C8B-B14F-4D97-AF65-F5344CB8AC3E}">
        <p14:creationId xmlns:p14="http://schemas.microsoft.com/office/powerpoint/2010/main" val="1330881774"/>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Signs of a Hit Gas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3" name="Text Placeholder 2">
            <a:extLst>
              <a:ext uri="{FF2B5EF4-FFF2-40B4-BE49-F238E27FC236}">
                <a16:creationId xmlns:a16="http://schemas.microsoft.com/office/drawing/2014/main" id="{1BE021EE-DCB5-5285-85A7-BFA352FEC9AC}"/>
              </a:ext>
            </a:extLst>
          </p:cNvPr>
          <p:cNvSpPr txBox="1">
            <a:spLocks/>
          </p:cNvSpPr>
          <p:nvPr/>
        </p:nvSpPr>
        <p:spPr bwMode="auto">
          <a:xfrm>
            <a:off x="457200" y="1435100"/>
            <a:ext cx="3893216"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pPr marL="285750" indent="-285750"/>
            <a:r>
              <a:rPr lang="en-US" sz="2400" kern="0" dirty="0"/>
              <a:t>Blowing or hissing sound</a:t>
            </a:r>
          </a:p>
          <a:p>
            <a:pPr marL="285750" indent="-285750"/>
            <a:r>
              <a:rPr lang="en-US" sz="2400" kern="0" dirty="0"/>
              <a:t>Dust blowing from the hole</a:t>
            </a:r>
          </a:p>
          <a:p>
            <a:pPr marL="285750" indent="-285750"/>
            <a:r>
              <a:rPr lang="en-US" sz="2400" kern="0" dirty="0"/>
              <a:t>Continuous bubbling in wet area</a:t>
            </a:r>
          </a:p>
          <a:p>
            <a:pPr marL="285750" indent="-285750"/>
            <a:r>
              <a:rPr lang="en-US" sz="2400" kern="0" dirty="0"/>
              <a:t>Rotten egg smell</a:t>
            </a:r>
          </a:p>
          <a:p>
            <a:pPr marL="285750" indent="-285750"/>
            <a:r>
              <a:rPr lang="en-US" sz="2400" kern="0" dirty="0"/>
              <a:t>Flames – if gas has ignited</a:t>
            </a:r>
          </a:p>
        </p:txBody>
      </p:sp>
      <p:pic>
        <p:nvPicPr>
          <p:cNvPr id="6" name="Picture 2" descr="C:\Users\allisc\Desktop\IMG_1287.jpg">
            <a:extLst>
              <a:ext uri="{FF2B5EF4-FFF2-40B4-BE49-F238E27FC236}">
                <a16:creationId xmlns:a16="http://schemas.microsoft.com/office/drawing/2014/main" id="{7026E96E-3363-EC83-BB2A-CB83E956F58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93586" y="1435100"/>
            <a:ext cx="3524075" cy="4183770"/>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923221"/>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Do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7" name="Text Placeholder 2">
            <a:extLst>
              <a:ext uri="{FF2B5EF4-FFF2-40B4-BE49-F238E27FC236}">
                <a16:creationId xmlns:a16="http://schemas.microsoft.com/office/drawing/2014/main" id="{9379AB3C-D772-C361-2693-2123FFBF4BA1}"/>
              </a:ext>
            </a:extLst>
          </p:cNvPr>
          <p:cNvSpPr txBox="1">
            <a:spLocks/>
          </p:cNvSpPr>
          <p:nvPr/>
        </p:nvSpPr>
        <p:spPr bwMode="auto">
          <a:xfrm>
            <a:off x="609600" y="108603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Shut down all machinery</a:t>
            </a:r>
          </a:p>
          <a:p>
            <a:r>
              <a:rPr lang="en-US" sz="2400" kern="0" dirty="0">
                <a:ea typeface="MS PGothic"/>
              </a:rPr>
              <a:t>Move away from the affected area</a:t>
            </a:r>
          </a:p>
          <a:p>
            <a:r>
              <a:rPr lang="en-US" sz="2400" kern="0" dirty="0">
                <a:ea typeface="MS PGothic"/>
              </a:rPr>
              <a:t>Do not do anything that could cause a spark</a:t>
            </a:r>
          </a:p>
          <a:p>
            <a:r>
              <a:rPr lang="en-US" sz="2400" kern="0" dirty="0">
                <a:ea typeface="MS PGothic"/>
              </a:rPr>
              <a:t>Call 911</a:t>
            </a:r>
          </a:p>
          <a:p>
            <a:r>
              <a:rPr lang="en-US" sz="2400" kern="0" dirty="0">
                <a:ea typeface="MS PGothic"/>
              </a:rPr>
              <a:t>Notify gas company</a:t>
            </a:r>
          </a:p>
          <a:p>
            <a:r>
              <a:rPr lang="en-US" sz="2400" kern="0" dirty="0">
                <a:ea typeface="MS PGothic"/>
              </a:rPr>
              <a:t>Keep general public away from area </a:t>
            </a:r>
            <a:endParaRPr lang="en-US" sz="2400" kern="0" dirty="0"/>
          </a:p>
          <a:p>
            <a:r>
              <a:rPr lang="en-US" sz="2400" kern="0" dirty="0">
                <a:ea typeface="MS PGothic"/>
              </a:rPr>
              <a:t>Do not reenter excavation or attempt to stop the flow of gas</a:t>
            </a:r>
          </a:p>
          <a:p>
            <a:r>
              <a:rPr lang="en-US" sz="2400" kern="0" dirty="0">
                <a:ea typeface="MS PGothic"/>
              </a:rPr>
              <a:t>Additional direction will be given by 911 and the gas company</a:t>
            </a:r>
          </a:p>
          <a:p>
            <a:r>
              <a:rPr lang="en-US" sz="2400" kern="0" dirty="0">
                <a:ea typeface="MS PGothic"/>
              </a:rPr>
              <a:t>If natural gas is escaping inside a building or is entering a building through an opening, knock on the door to notify the building occupants to evacuate. </a:t>
            </a:r>
            <a:r>
              <a:rPr lang="en-US" sz="2400" b="1" kern="0" dirty="0">
                <a:ea typeface="MS PGothic"/>
              </a:rPr>
              <a:t>Do not ring the doorbell</a:t>
            </a:r>
            <a:r>
              <a:rPr lang="en-US" sz="2400" kern="0" dirty="0">
                <a:ea typeface="MS PGothic"/>
              </a:rPr>
              <a:t>. </a:t>
            </a:r>
            <a:endParaRPr lang="en-US" sz="2400" kern="0" dirty="0"/>
          </a:p>
          <a:p>
            <a:endParaRPr lang="en-US" sz="2400" kern="0" dirty="0"/>
          </a:p>
          <a:p>
            <a:endParaRPr lang="en-US" sz="2400" kern="0" dirty="0"/>
          </a:p>
        </p:txBody>
      </p:sp>
    </p:spTree>
    <p:extLst>
      <p:ext uri="{BB962C8B-B14F-4D97-AF65-F5344CB8AC3E}">
        <p14:creationId xmlns:p14="http://schemas.microsoft.com/office/powerpoint/2010/main" val="3641936453"/>
      </p:ext>
    </p:extLst>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What to Expect If a Damage Occurs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5" descr="A picture containing ground, outdoor, rock, dirt&#10;&#10;Description automatically generated">
            <a:extLst>
              <a:ext uri="{FF2B5EF4-FFF2-40B4-BE49-F238E27FC236}">
                <a16:creationId xmlns:a16="http://schemas.microsoft.com/office/drawing/2014/main" id="{F9453088-0A60-CB54-FE68-9FD3C4457FE2}"/>
              </a:ext>
            </a:extLst>
          </p:cNvPr>
          <p:cNvPicPr>
            <a:picLocks noChangeAspect="1"/>
          </p:cNvPicPr>
          <p:nvPr/>
        </p:nvPicPr>
        <p:blipFill rotWithShape="1">
          <a:blip r:embed="rId2"/>
          <a:srcRect t="12013" r="-2" b="24948"/>
          <a:stretch/>
        </p:blipFill>
        <p:spPr>
          <a:xfrm>
            <a:off x="599846" y="1417638"/>
            <a:ext cx="3660673" cy="4599704"/>
          </a:xfrm>
          <a:prstGeom prst="rect">
            <a:avLst/>
          </a:prstGeom>
          <a:noFill/>
        </p:spPr>
      </p:pic>
      <p:sp>
        <p:nvSpPr>
          <p:cNvPr id="4" name="Text Placeholder 2">
            <a:extLst>
              <a:ext uri="{FF2B5EF4-FFF2-40B4-BE49-F238E27FC236}">
                <a16:creationId xmlns:a16="http://schemas.microsoft.com/office/drawing/2014/main" id="{64BDB4DC-42C0-D7DE-D709-5E020D515C81}"/>
              </a:ext>
            </a:extLst>
          </p:cNvPr>
          <p:cNvSpPr txBox="1">
            <a:spLocks/>
          </p:cNvSpPr>
          <p:nvPr/>
        </p:nvSpPr>
        <p:spPr bwMode="auto">
          <a:xfrm>
            <a:off x="4572000" y="1417638"/>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ea typeface="MS PGothic"/>
              </a:rPr>
              <a:t>Investigation by Eversource</a:t>
            </a:r>
            <a:endParaRPr lang="en-US" sz="2400" kern="0" dirty="0"/>
          </a:p>
          <a:p>
            <a:r>
              <a:rPr lang="en-US" sz="2400" kern="0" dirty="0">
                <a:ea typeface="MS PGothic"/>
              </a:rPr>
              <a:t>Eversource crew will respond to complete repairs</a:t>
            </a:r>
          </a:p>
          <a:p>
            <a:r>
              <a:rPr lang="en-US" sz="2400" kern="0" dirty="0">
                <a:ea typeface="MS PGothic"/>
              </a:rPr>
              <a:t>Operator will be asked for Hoisting License </a:t>
            </a:r>
            <a:endParaRPr lang="en-US" sz="2400" kern="0" dirty="0"/>
          </a:p>
          <a:p>
            <a:r>
              <a:rPr lang="en-US" sz="2400" kern="0" dirty="0">
                <a:ea typeface="MS PGothic"/>
              </a:rPr>
              <a:t>Supervisor/Foreman will be asked for information</a:t>
            </a:r>
            <a:endParaRPr lang="en-US" sz="2400" kern="0" dirty="0"/>
          </a:p>
          <a:p>
            <a:r>
              <a:rPr lang="en-US" sz="2400" kern="0" dirty="0">
                <a:ea typeface="MS PGothic"/>
              </a:rPr>
              <a:t>Photographs of damage and marks</a:t>
            </a:r>
            <a:endParaRPr lang="en-US" sz="2400" kern="0" dirty="0"/>
          </a:p>
          <a:p>
            <a:endParaRPr lang="en-US" kern="0" dirty="0"/>
          </a:p>
          <a:p>
            <a:endParaRPr lang="en-US" kern="0" dirty="0"/>
          </a:p>
        </p:txBody>
      </p:sp>
    </p:spTree>
    <p:extLst>
      <p:ext uri="{BB962C8B-B14F-4D97-AF65-F5344CB8AC3E}">
        <p14:creationId xmlns:p14="http://schemas.microsoft.com/office/powerpoint/2010/main" val="2604312008"/>
      </p:ext>
    </p:extLst>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Emergency Contacts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19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6" name="Text Placeholder 2">
            <a:extLst>
              <a:ext uri="{FF2B5EF4-FFF2-40B4-BE49-F238E27FC236}">
                <a16:creationId xmlns:a16="http://schemas.microsoft.com/office/drawing/2014/main" id="{46264385-B8A6-4156-544C-AF0B9759396A}"/>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b="1" kern="0"/>
              <a:t>Eversource 1-800-592-2000</a:t>
            </a:r>
          </a:p>
          <a:p>
            <a:r>
              <a:rPr lang="en-US" sz="2400" b="1" kern="0"/>
              <a:t>EGMA 1-800-525-8222</a:t>
            </a:r>
          </a:p>
          <a:p>
            <a:r>
              <a:rPr lang="en-US" sz="2400" b="1" kern="0"/>
              <a:t>National Grid 1-800-233-5323</a:t>
            </a:r>
          </a:p>
          <a:p>
            <a:r>
              <a:rPr lang="en-US" sz="2400" b="1" kern="0"/>
              <a:t>Liberty Utilities 1-800-936-7000</a:t>
            </a:r>
            <a:endParaRPr lang="en-US" sz="2400" b="1" kern="0" dirty="0"/>
          </a:p>
        </p:txBody>
      </p:sp>
    </p:spTree>
    <p:extLst>
      <p:ext uri="{BB962C8B-B14F-4D97-AF65-F5344CB8AC3E}">
        <p14:creationId xmlns:p14="http://schemas.microsoft.com/office/powerpoint/2010/main" val="3021887758"/>
      </p:ext>
    </p:extLst>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Before You Dig</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p:txBody>
          <a:bodyPr/>
          <a:lstStyle/>
          <a:p>
            <a:pPr marL="285750" indent="-285750">
              <a:lnSpc>
                <a:spcPct val="90000"/>
              </a:lnSpc>
              <a:buFont typeface="Arial" panose="020B0604020202020204" pitchFamily="34" charset="0"/>
              <a:buChar char="•"/>
            </a:pPr>
            <a:r>
              <a:rPr lang="en-US" sz="2400" dirty="0"/>
              <a:t>Premark the site</a:t>
            </a:r>
            <a:endParaRPr lang="en-US" sz="2400" b="1" dirty="0"/>
          </a:p>
          <a:p>
            <a:pPr marL="285750" indent="-285750">
              <a:lnSpc>
                <a:spcPct val="90000"/>
              </a:lnSpc>
              <a:buFont typeface="Arial" panose="020B0604020202020204" pitchFamily="34" charset="0"/>
              <a:buChar char="•"/>
            </a:pPr>
            <a:r>
              <a:rPr lang="en-US" sz="2400" dirty="0"/>
              <a:t>Have a valid Dig Safe ticket</a:t>
            </a:r>
          </a:p>
          <a:p>
            <a:pPr marL="285750" indent="-285750">
              <a:lnSpc>
                <a:spcPct val="90000"/>
              </a:lnSpc>
              <a:buFont typeface="Arial" panose="020B0604020202020204" pitchFamily="34" charset="0"/>
              <a:buChar char="•"/>
            </a:pPr>
            <a:r>
              <a:rPr lang="en-US" sz="2400" dirty="0"/>
              <a:t>Wait for the ticket to be legal before excavation (72 hours)</a:t>
            </a:r>
          </a:p>
          <a:p>
            <a:pPr marL="285750" indent="-285750">
              <a:lnSpc>
                <a:spcPct val="90000"/>
              </a:lnSpc>
              <a:buFont typeface="Arial" panose="020B0604020202020204" pitchFamily="34" charset="0"/>
              <a:buChar char="•"/>
            </a:pPr>
            <a:r>
              <a:rPr lang="en-US" sz="2400" dirty="0"/>
              <a:t>The area of excavation is clearly listed on the ticket along with the excavator(s)</a:t>
            </a:r>
          </a:p>
          <a:p>
            <a:pPr marL="285750" indent="-285750">
              <a:lnSpc>
                <a:spcPct val="90000"/>
              </a:lnSpc>
              <a:buFont typeface="Arial" panose="020B0604020202020204" pitchFamily="34" charset="0"/>
              <a:buChar char="•"/>
            </a:pPr>
            <a:r>
              <a:rPr lang="en-US" sz="2400" dirty="0"/>
              <a:t>Reminder: Dig Safe tickets expire every 30 days </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2</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7" name="Picture 6" descr="A picture containing outdoor, road&#10;&#10;Description automatically generated">
            <a:extLst>
              <a:ext uri="{FF2B5EF4-FFF2-40B4-BE49-F238E27FC236}">
                <a16:creationId xmlns:a16="http://schemas.microsoft.com/office/drawing/2014/main" id="{42CEB746-FD9B-35E6-CD0F-EAD053D61909}"/>
              </a:ext>
            </a:extLst>
          </p:cNvPr>
          <p:cNvPicPr>
            <a:picLocks noChangeAspect="1"/>
          </p:cNvPicPr>
          <p:nvPr/>
        </p:nvPicPr>
        <p:blipFill rotWithShape="1">
          <a:blip r:embed="rId2"/>
          <a:srcRect b="15949"/>
          <a:stretch/>
        </p:blipFill>
        <p:spPr bwMode="auto">
          <a:xfrm>
            <a:off x="4648202" y="1547019"/>
            <a:ext cx="4038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071570"/>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Safe Excavation Best Practices</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333302" y="1165041"/>
            <a:ext cx="4083840" cy="5129230"/>
          </a:xfrm>
        </p:spPr>
        <p:txBody>
          <a:bodyPr/>
          <a:lstStyle/>
          <a:p>
            <a:r>
              <a:rPr lang="en-US" sz="2400" dirty="0">
                <a:ea typeface="MS PGothic"/>
              </a:rPr>
              <a:t>Review the job brief with all personnel and any potential hazards</a:t>
            </a:r>
          </a:p>
          <a:p>
            <a:r>
              <a:rPr lang="en-US" sz="2400" dirty="0">
                <a:ea typeface="MS PGothic"/>
              </a:rPr>
              <a:t>Pay attention to any changes in direction that the facilities may take – not all facilities run in a straight line!</a:t>
            </a:r>
            <a:endParaRPr lang="en-US" sz="2400" dirty="0"/>
          </a:p>
          <a:p>
            <a:r>
              <a:rPr lang="en-US" sz="2400" dirty="0">
                <a:ea typeface="MS PGothic"/>
              </a:rPr>
              <a:t>Don't put spoil piles over marks</a:t>
            </a:r>
            <a:endParaRPr lang="en-US" sz="2400" dirty="0"/>
          </a:p>
          <a:p>
            <a:r>
              <a:rPr lang="en-US" sz="2400" dirty="0">
                <a:ea typeface="MS PGothic"/>
              </a:rPr>
              <a:t>Use a spotter</a:t>
            </a:r>
            <a:endParaRPr lang="en-US" sz="2400" dirty="0"/>
          </a:p>
          <a:p>
            <a:r>
              <a:rPr lang="en-US" sz="2400" dirty="0">
                <a:ea typeface="MS PGothic"/>
              </a:rPr>
              <a:t>Protect the underground facility once it is exposed</a:t>
            </a:r>
            <a:endParaRPr lang="en-US" sz="2400" dirty="0"/>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7" descr="A picture containing outdoor, yellow&#10;&#10;Description automatically generated">
            <a:extLst>
              <a:ext uri="{FF2B5EF4-FFF2-40B4-BE49-F238E27FC236}">
                <a16:creationId xmlns:a16="http://schemas.microsoft.com/office/drawing/2014/main" id="{F5A26325-C278-37C2-E757-458D5B4C2E57}"/>
              </a:ext>
            </a:extLst>
          </p:cNvPr>
          <p:cNvPicPr>
            <a:picLocks noChangeAspect="1"/>
          </p:cNvPicPr>
          <p:nvPr/>
        </p:nvPicPr>
        <p:blipFill>
          <a:blip r:embed="rId2"/>
          <a:stretch>
            <a:fillRect/>
          </a:stretch>
        </p:blipFill>
        <p:spPr>
          <a:xfrm>
            <a:off x="4417142" y="1067384"/>
            <a:ext cx="2211645" cy="2946021"/>
          </a:xfrm>
          <a:prstGeom prst="rect">
            <a:avLst/>
          </a:prstGeom>
        </p:spPr>
      </p:pic>
      <p:pic>
        <p:nvPicPr>
          <p:cNvPr id="6" name="Picture 6" descr="A picture containing ground, dirty&#10;&#10;Description automatically generated">
            <a:extLst>
              <a:ext uri="{FF2B5EF4-FFF2-40B4-BE49-F238E27FC236}">
                <a16:creationId xmlns:a16="http://schemas.microsoft.com/office/drawing/2014/main" id="{ABEAB576-EB36-137A-2020-4C532DEF4A0A}"/>
              </a:ext>
            </a:extLst>
          </p:cNvPr>
          <p:cNvPicPr>
            <a:picLocks noChangeAspect="1"/>
          </p:cNvPicPr>
          <p:nvPr/>
        </p:nvPicPr>
        <p:blipFill>
          <a:blip r:embed="rId3"/>
          <a:stretch>
            <a:fillRect/>
          </a:stretch>
        </p:blipFill>
        <p:spPr>
          <a:xfrm>
            <a:off x="6828062" y="1655653"/>
            <a:ext cx="2095218" cy="3727655"/>
          </a:xfrm>
          <a:prstGeom prst="rect">
            <a:avLst/>
          </a:prstGeom>
        </p:spPr>
      </p:pic>
      <p:pic>
        <p:nvPicPr>
          <p:cNvPr id="8" name="Picture 7">
            <a:extLst>
              <a:ext uri="{FF2B5EF4-FFF2-40B4-BE49-F238E27FC236}">
                <a16:creationId xmlns:a16="http://schemas.microsoft.com/office/drawing/2014/main" id="{9FECF282-8C7B-161C-710D-2B1271B365B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68" b="15509"/>
          <a:stretch/>
        </p:blipFill>
        <p:spPr bwMode="auto">
          <a:xfrm>
            <a:off x="4525911" y="4109219"/>
            <a:ext cx="2102876" cy="2369012"/>
          </a:xfrm>
          <a:prstGeom prst="rect">
            <a:avLst/>
          </a:prstGeom>
          <a:solidFill>
            <a:srgbClr val="FFFFFF"/>
          </a:solidFill>
        </p:spPr>
      </p:pic>
    </p:spTree>
    <p:extLst>
      <p:ext uri="{BB962C8B-B14F-4D97-AF65-F5344CB8AC3E}">
        <p14:creationId xmlns:p14="http://schemas.microsoft.com/office/powerpoint/2010/main" val="125792710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Tolerance Zone</a:t>
            </a:r>
          </a:p>
        </p:txBody>
      </p:sp>
      <p:sp>
        <p:nvSpPr>
          <p:cNvPr id="3" name="Content Placeholder 2">
            <a:extLst>
              <a:ext uri="{FF2B5EF4-FFF2-40B4-BE49-F238E27FC236}">
                <a16:creationId xmlns:a16="http://schemas.microsoft.com/office/drawing/2014/main" id="{7B4BB50A-15FB-4EBF-988C-C9FBB2C3D5EB}"/>
              </a:ext>
            </a:extLst>
          </p:cNvPr>
          <p:cNvSpPr>
            <a:spLocks noGrp="1"/>
          </p:cNvSpPr>
          <p:nvPr>
            <p:ph sz="half" idx="1"/>
          </p:nvPr>
        </p:nvSpPr>
        <p:spPr>
          <a:xfrm>
            <a:off x="5085425" y="1346447"/>
            <a:ext cx="3733800" cy="4572000"/>
          </a:xfrm>
        </p:spPr>
        <p:txBody>
          <a:bodyPr/>
          <a:lstStyle/>
          <a:p>
            <a:pPr marL="285750" indent="-285750">
              <a:lnSpc>
                <a:spcPct val="90000"/>
              </a:lnSpc>
              <a:buFont typeface="Arial" panose="020B0604020202020204" pitchFamily="34" charset="0"/>
              <a:buChar char="•"/>
            </a:pPr>
            <a:r>
              <a:rPr lang="en-US" sz="2400" dirty="0"/>
              <a:t>No mechanical means in tolerance zone</a:t>
            </a:r>
          </a:p>
          <a:p>
            <a:pPr marL="285750" indent="-285750">
              <a:lnSpc>
                <a:spcPct val="90000"/>
              </a:lnSpc>
              <a:buFont typeface="Arial" panose="020B0604020202020204" pitchFamily="34" charset="0"/>
              <a:buChar char="•"/>
            </a:pPr>
            <a:r>
              <a:rPr lang="en-US" sz="2400" dirty="0"/>
              <a:t>Hand dig, utilize air lance, vacuum truck</a:t>
            </a:r>
          </a:p>
          <a:p>
            <a:pPr marL="285750" indent="-285750">
              <a:lnSpc>
                <a:spcPct val="90000"/>
              </a:lnSpc>
              <a:buFont typeface="Arial" panose="020B0604020202020204" pitchFamily="34" charset="0"/>
              <a:buChar char="•"/>
            </a:pPr>
            <a:r>
              <a:rPr lang="en-US" sz="2400" dirty="0"/>
              <a:t>Protect facilities once they are exposed</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4</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9" descr="Timeline&#10;&#10;Description automatically generated">
            <a:extLst>
              <a:ext uri="{FF2B5EF4-FFF2-40B4-BE49-F238E27FC236}">
                <a16:creationId xmlns:a16="http://schemas.microsoft.com/office/drawing/2014/main" id="{B1959DF9-E99F-686E-DDBB-655C7EB77146}"/>
              </a:ext>
            </a:extLst>
          </p:cNvPr>
          <p:cNvPicPr>
            <a:picLocks noChangeAspect="1"/>
          </p:cNvPicPr>
          <p:nvPr/>
        </p:nvPicPr>
        <p:blipFill>
          <a:blip r:embed="rId2"/>
          <a:stretch>
            <a:fillRect/>
          </a:stretch>
        </p:blipFill>
        <p:spPr bwMode="auto">
          <a:xfrm>
            <a:off x="712839" y="1265460"/>
            <a:ext cx="3669890" cy="23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A picture containing sky, truck, outdoor, transport&#10;&#10;Description automatically generated">
            <a:extLst>
              <a:ext uri="{FF2B5EF4-FFF2-40B4-BE49-F238E27FC236}">
                <a16:creationId xmlns:a16="http://schemas.microsoft.com/office/drawing/2014/main" id="{05EA7E7B-845C-3A80-55A8-B1962A4E5DF7}"/>
              </a:ext>
            </a:extLst>
          </p:cNvPr>
          <p:cNvPicPr>
            <a:picLocks noChangeAspect="1"/>
          </p:cNvPicPr>
          <p:nvPr/>
        </p:nvPicPr>
        <p:blipFill>
          <a:blip r:embed="rId3"/>
          <a:stretch>
            <a:fillRect/>
          </a:stretch>
        </p:blipFill>
        <p:spPr>
          <a:xfrm>
            <a:off x="712839" y="3819051"/>
            <a:ext cx="3858544" cy="2604111"/>
          </a:xfrm>
          <a:prstGeom prst="rect">
            <a:avLst/>
          </a:prstGeom>
        </p:spPr>
      </p:pic>
    </p:spTree>
    <p:extLst>
      <p:ext uri="{BB962C8B-B14F-4D97-AF65-F5344CB8AC3E}">
        <p14:creationId xmlns:p14="http://schemas.microsoft.com/office/powerpoint/2010/main" val="1487165460"/>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Natural Gas Pipe Materials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5</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Content Placeholder 4">
            <a:extLst>
              <a:ext uri="{FF2B5EF4-FFF2-40B4-BE49-F238E27FC236}">
                <a16:creationId xmlns:a16="http://schemas.microsoft.com/office/drawing/2014/main" id="{8647493F-0C72-CB01-A08C-D09F69F4CBF7}"/>
              </a:ext>
            </a:extLst>
          </p:cNvPr>
          <p:cNvSpPr>
            <a:spLocks noGrp="1"/>
          </p:cNvSpPr>
          <p:nvPr>
            <p:ph sz="half" idx="1"/>
          </p:nvPr>
        </p:nvSpPr>
        <p:spPr>
          <a:xfrm>
            <a:off x="381000" y="1417638"/>
            <a:ext cx="2514600" cy="4525962"/>
          </a:xfrm>
          <a:ln>
            <a:solidFill>
              <a:srgbClr val="E36F1E"/>
            </a:solidFill>
          </a:ln>
        </p:spPr>
        <p:txBody>
          <a:bodyPr/>
          <a:lstStyle/>
          <a:p>
            <a:pPr marL="0" indent="0" algn="ctr">
              <a:buNone/>
            </a:pPr>
            <a:r>
              <a:rPr lang="en-US" dirty="0"/>
              <a:t>Cast Iron</a:t>
            </a:r>
          </a:p>
          <a:p>
            <a:pPr marL="0" indent="0" algn="ctr">
              <a:buNone/>
            </a:pPr>
            <a:endParaRPr lang="en-US" sz="1800" dirty="0"/>
          </a:p>
          <a:p>
            <a:pPr>
              <a:buFont typeface="Arial" panose="020B0604020202020204" pitchFamily="34" charset="0"/>
              <a:buChar char="•"/>
            </a:pPr>
            <a:r>
              <a:rPr lang="en-US" sz="1800" dirty="0"/>
              <a:t>Brittle (subject to cracking</a:t>
            </a:r>
          </a:p>
          <a:p>
            <a:pPr>
              <a:buFont typeface="Arial" panose="020B0604020202020204" pitchFamily="34" charset="0"/>
              <a:buChar char="•"/>
            </a:pPr>
            <a:r>
              <a:rPr lang="en-US" sz="1800" dirty="0"/>
              <a:t>Bell &amp; spigot joint every 12 feet</a:t>
            </a:r>
          </a:p>
          <a:p>
            <a:pPr>
              <a:buFont typeface="Arial" panose="020B0604020202020204" pitchFamily="34" charset="0"/>
              <a:buChar char="•"/>
            </a:pPr>
            <a:r>
              <a:rPr lang="en-US" sz="1800" dirty="0"/>
              <a:t>Exposed joints need to be encapsulated to prevent leaks</a:t>
            </a:r>
          </a:p>
          <a:p>
            <a:pPr>
              <a:buFont typeface="Arial" panose="020B0604020202020204" pitchFamily="34" charset="0"/>
              <a:buChar char="•"/>
            </a:pPr>
            <a:r>
              <a:rPr lang="en-US" sz="1800" dirty="0"/>
              <a:t>Need to call gas company if you uncover cast iron main</a:t>
            </a:r>
            <a:endParaRPr lang="en-US" dirty="0"/>
          </a:p>
        </p:txBody>
      </p:sp>
      <p:sp>
        <p:nvSpPr>
          <p:cNvPr id="13" name="Content Placeholder 4">
            <a:extLst>
              <a:ext uri="{FF2B5EF4-FFF2-40B4-BE49-F238E27FC236}">
                <a16:creationId xmlns:a16="http://schemas.microsoft.com/office/drawing/2014/main" id="{B6CE885E-3E54-34C8-C423-5FE07A4B8505}"/>
              </a:ext>
            </a:extLst>
          </p:cNvPr>
          <p:cNvSpPr txBox="1">
            <a:spLocks/>
          </p:cNvSpPr>
          <p:nvPr/>
        </p:nvSpPr>
        <p:spPr bwMode="auto">
          <a:xfrm>
            <a:off x="3319244" y="1417638"/>
            <a:ext cx="2514600" cy="4525962"/>
          </a:xfrm>
          <a:prstGeom prst="rect">
            <a:avLst/>
          </a:prstGeom>
          <a:noFill/>
          <a:ln>
            <a:solidFill>
              <a:schemeClr val="tx1">
                <a:lumMod val="75000"/>
                <a:lumOff val="25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Steel</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Can be bare or coated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Corrodes over time if not protected</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If the coating is damaged, do not backfill. Call the gas company to have the coating repaired</a:t>
            </a:r>
          </a:p>
        </p:txBody>
      </p:sp>
      <p:sp>
        <p:nvSpPr>
          <p:cNvPr id="14" name="Content Placeholder 4">
            <a:extLst>
              <a:ext uri="{FF2B5EF4-FFF2-40B4-BE49-F238E27FC236}">
                <a16:creationId xmlns:a16="http://schemas.microsoft.com/office/drawing/2014/main" id="{970DF014-EC5C-2511-4BD5-60D3D477D349}"/>
              </a:ext>
            </a:extLst>
          </p:cNvPr>
          <p:cNvSpPr txBox="1">
            <a:spLocks/>
          </p:cNvSpPr>
          <p:nvPr/>
        </p:nvSpPr>
        <p:spPr bwMode="auto">
          <a:xfrm>
            <a:off x="6257488" y="1417638"/>
            <a:ext cx="2514600" cy="4525962"/>
          </a:xfrm>
          <a:prstGeom prst="rect">
            <a:avLst/>
          </a:prstGeom>
          <a:noFill/>
          <a:ln>
            <a:solidFill>
              <a:srgbClr val="CCCC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55000"/>
              </a:spcAft>
              <a:buClr>
                <a:srgbClr val="007BC3"/>
              </a:buClr>
              <a:buFont typeface="Wingdings" pitchFamily="2" charset="2"/>
              <a:buChar char="§"/>
              <a:defRPr sz="2800">
                <a:solidFill>
                  <a:schemeClr val="tx1"/>
                </a:solidFill>
                <a:latin typeface="Arial" pitchFamily="34" charset="0"/>
                <a:ea typeface="MS PGothic" pitchFamily="34" charset="-128"/>
                <a:cs typeface="ＭＳ Ｐゴシック" charset="0"/>
              </a:defRPr>
            </a:lvl1pPr>
            <a:lvl2pPr marL="742950" indent="-285750" algn="l" rtl="0" eaLnBrk="1" fontAlgn="base" hangingPunct="1">
              <a:spcBef>
                <a:spcPct val="0"/>
              </a:spcBef>
              <a:spcAft>
                <a:spcPct val="55000"/>
              </a:spcAft>
              <a:buClr>
                <a:srgbClr val="007BC3"/>
              </a:buClr>
              <a:buFont typeface="Arial" pitchFamily="34" charset="0"/>
              <a:buChar char="–"/>
              <a:defRPr sz="2400">
                <a:solidFill>
                  <a:schemeClr val="tx1"/>
                </a:solidFill>
                <a:latin typeface="Arial" pitchFamily="34" charset="0"/>
                <a:ea typeface="MS PGothic" pitchFamily="34" charset="-128"/>
              </a:defRPr>
            </a:lvl2pPr>
            <a:lvl3pPr marL="1143000" indent="-228600" algn="l" rtl="0" eaLnBrk="1" fontAlgn="base" hangingPunct="1">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4pPr>
            <a:lvl5pPr marL="2057400" indent="-228600" algn="l" rtl="0" eaLnBrk="1" fontAlgn="base" hangingPunct="1">
              <a:spcBef>
                <a:spcPct val="20000"/>
              </a:spcBef>
              <a:spcAft>
                <a:spcPct val="0"/>
              </a:spcAft>
              <a:buChar char="»"/>
              <a:defRPr sz="18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1800">
                <a:solidFill>
                  <a:schemeClr val="tx1"/>
                </a:solidFill>
                <a:latin typeface="Arial" charset="0"/>
              </a:defRPr>
            </a:lvl6pPr>
            <a:lvl7pPr marL="2971800" indent="-228600" algn="l" rtl="0" eaLnBrk="1" fontAlgn="base" hangingPunct="1">
              <a:spcBef>
                <a:spcPct val="20000"/>
              </a:spcBef>
              <a:spcAft>
                <a:spcPct val="0"/>
              </a:spcAft>
              <a:buChar char="»"/>
              <a:defRPr sz="1800">
                <a:solidFill>
                  <a:schemeClr val="tx1"/>
                </a:solidFill>
                <a:latin typeface="Arial" charset="0"/>
              </a:defRPr>
            </a:lvl7pPr>
            <a:lvl8pPr marL="3429000" indent="-228600" algn="l" rtl="0" eaLnBrk="1" fontAlgn="base" hangingPunct="1">
              <a:spcBef>
                <a:spcPct val="20000"/>
              </a:spcBef>
              <a:spcAft>
                <a:spcPct val="0"/>
              </a:spcAft>
              <a:buChar char="»"/>
              <a:defRPr sz="1800">
                <a:solidFill>
                  <a:schemeClr val="tx1"/>
                </a:solidFill>
                <a:latin typeface="Arial" charset="0"/>
              </a:defRPr>
            </a:lvl8pPr>
            <a:lvl9pPr marL="3886200" indent="-228600" algn="l" rtl="0" eaLnBrk="1" fontAlgn="base" hangingPunct="1">
              <a:spcBef>
                <a:spcPct val="20000"/>
              </a:spcBef>
              <a:spcAft>
                <a:spcPct val="0"/>
              </a:spcAft>
              <a:buChar char="»"/>
              <a:defRPr sz="1800">
                <a:solidFill>
                  <a:schemeClr val="tx1"/>
                </a:solidFill>
                <a:latin typeface="Arial" charset="0"/>
              </a:defRPr>
            </a:lvl9pPr>
          </a:lstStyle>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r>
              <a:rPr lang="en-US" dirty="0">
                <a:latin typeface="+mn-lt"/>
                <a:ea typeface="+mn-ea"/>
                <a:cs typeface="+mn-cs"/>
              </a:rPr>
              <a:t>Plastic</a:t>
            </a:r>
          </a:p>
          <a:p>
            <a:pPr marL="0" indent="0" algn="ctr" eaLnBrk="0" hangingPunct="0">
              <a:lnSpc>
                <a:spcPct val="95000"/>
              </a:lnSpc>
              <a:spcBef>
                <a:spcPct val="15000"/>
              </a:spcBef>
              <a:spcAft>
                <a:spcPct val="10000"/>
              </a:spcAft>
              <a:buClr>
                <a:srgbClr val="006600"/>
              </a:buClr>
              <a:buSzPct val="135000"/>
              <a:buFont typeface="Arial" panose="020B0604020202020204" pitchFamily="34" charset="0"/>
              <a:buNone/>
            </a:pPr>
            <a:endParaRPr lang="en-US" sz="1800" dirty="0">
              <a:latin typeface="+mn-lt"/>
              <a:ea typeface="+mn-ea"/>
              <a:cs typeface="+mn-cs"/>
            </a:endParaRP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Not always buried in a straight line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Buried with tracer wire</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Static electricity can cause an incident</a:t>
            </a:r>
          </a:p>
          <a:p>
            <a:pPr eaLnBrk="0" hangingPunct="0">
              <a:lnSpc>
                <a:spcPct val="95000"/>
              </a:lnSpc>
              <a:spcBef>
                <a:spcPct val="15000"/>
              </a:spcBef>
              <a:spcAft>
                <a:spcPct val="10000"/>
              </a:spcAft>
              <a:buClr>
                <a:srgbClr val="006600"/>
              </a:buClr>
              <a:buSzPct val="135000"/>
              <a:buFont typeface="Arial" panose="020B0604020202020204" pitchFamily="34" charset="0"/>
              <a:buChar char="•"/>
            </a:pPr>
            <a:r>
              <a:rPr lang="en-US" sz="1800" dirty="0">
                <a:latin typeface="+mn-lt"/>
                <a:ea typeface="+mn-ea"/>
                <a:cs typeface="+mn-cs"/>
              </a:rPr>
              <a:t>Small diameter plastic can be severed with a shovel</a:t>
            </a:r>
          </a:p>
        </p:txBody>
      </p:sp>
    </p:spTree>
    <p:extLst>
      <p:ext uri="{BB962C8B-B14F-4D97-AF65-F5344CB8AC3E}">
        <p14:creationId xmlns:p14="http://schemas.microsoft.com/office/powerpoint/2010/main" val="507367828"/>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5"/>
            <a:ext cx="7617137" cy="621170"/>
          </a:xfrm>
        </p:spPr>
        <p:txBody>
          <a:bodyPr/>
          <a:lstStyle/>
          <a:p>
            <a:r>
              <a:rPr lang="en-US" sz="2800" dirty="0"/>
              <a:t>Types of Plastic Pipe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6</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4" name="Picture 3">
            <a:extLst>
              <a:ext uri="{FF2B5EF4-FFF2-40B4-BE49-F238E27FC236}">
                <a16:creationId xmlns:a16="http://schemas.microsoft.com/office/drawing/2014/main" id="{A738D4F3-E6E4-C250-3275-2C2625A937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8" t="31050" b="33656"/>
          <a:stretch/>
        </p:blipFill>
        <p:spPr>
          <a:xfrm>
            <a:off x="462210" y="1121541"/>
            <a:ext cx="3772043" cy="707259"/>
          </a:xfrm>
          <a:prstGeom prst="rect">
            <a:avLst/>
          </a:prstGeom>
        </p:spPr>
      </p:pic>
      <p:pic>
        <p:nvPicPr>
          <p:cNvPr id="6" name="Picture 5">
            <a:extLst>
              <a:ext uri="{FF2B5EF4-FFF2-40B4-BE49-F238E27FC236}">
                <a16:creationId xmlns:a16="http://schemas.microsoft.com/office/drawing/2014/main" id="{5B424D52-B60E-17EB-43BA-CF34B9548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02" y="1901569"/>
            <a:ext cx="4242060" cy="1451231"/>
          </a:xfrm>
          <a:prstGeom prst="rect">
            <a:avLst/>
          </a:prstGeom>
        </p:spPr>
      </p:pic>
      <p:pic>
        <p:nvPicPr>
          <p:cNvPr id="7" name="Picture 6">
            <a:extLst>
              <a:ext uri="{FF2B5EF4-FFF2-40B4-BE49-F238E27FC236}">
                <a16:creationId xmlns:a16="http://schemas.microsoft.com/office/drawing/2014/main" id="{214495DD-64A8-321E-1BE9-527345D11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524" y="4038600"/>
            <a:ext cx="3994951" cy="2057400"/>
          </a:xfrm>
          <a:prstGeom prst="rect">
            <a:avLst/>
          </a:prstGeom>
        </p:spPr>
      </p:pic>
      <p:pic>
        <p:nvPicPr>
          <p:cNvPr id="8" name="Picture 7" descr="A picture containing dirty&#10;&#10;Description automatically generated">
            <a:extLst>
              <a:ext uri="{FF2B5EF4-FFF2-40B4-BE49-F238E27FC236}">
                <a16:creationId xmlns:a16="http://schemas.microsoft.com/office/drawing/2014/main" id="{E67C204E-6A5B-567A-369C-04247977CC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247" y="1346533"/>
            <a:ext cx="2663935" cy="2082467"/>
          </a:xfrm>
          <a:prstGeom prst="rect">
            <a:avLst/>
          </a:prstGeom>
        </p:spPr>
      </p:pic>
      <p:sp>
        <p:nvSpPr>
          <p:cNvPr id="10" name="TextBox 9">
            <a:extLst>
              <a:ext uri="{FF2B5EF4-FFF2-40B4-BE49-F238E27FC236}">
                <a16:creationId xmlns:a16="http://schemas.microsoft.com/office/drawing/2014/main" id="{16667758-F565-4050-6202-BE73B0597E64}"/>
              </a:ext>
            </a:extLst>
          </p:cNvPr>
          <p:cNvSpPr txBox="1"/>
          <p:nvPr/>
        </p:nvSpPr>
        <p:spPr>
          <a:xfrm>
            <a:off x="710770" y="3429000"/>
            <a:ext cx="2894202" cy="381000"/>
          </a:xfrm>
          <a:prstGeom prst="rect">
            <a:avLst/>
          </a:prstGeom>
          <a:noFill/>
        </p:spPr>
        <p:txBody>
          <a:bodyPr wrap="square" rtlCol="0">
            <a:spAutoFit/>
          </a:bodyPr>
          <a:lstStyle/>
          <a:p>
            <a:pPr algn="ctr"/>
            <a:r>
              <a:rPr lang="en-US" dirty="0"/>
              <a:t>Polyethylene yellow</a:t>
            </a:r>
          </a:p>
        </p:txBody>
      </p:sp>
      <p:sp>
        <p:nvSpPr>
          <p:cNvPr id="11" name="TextBox 10">
            <a:extLst>
              <a:ext uri="{FF2B5EF4-FFF2-40B4-BE49-F238E27FC236}">
                <a16:creationId xmlns:a16="http://schemas.microsoft.com/office/drawing/2014/main" id="{48329570-45ED-95AB-2CEE-3A191178AB1D}"/>
              </a:ext>
            </a:extLst>
          </p:cNvPr>
          <p:cNvSpPr txBox="1"/>
          <p:nvPr/>
        </p:nvSpPr>
        <p:spPr>
          <a:xfrm>
            <a:off x="5907247" y="3429000"/>
            <a:ext cx="2894202" cy="381000"/>
          </a:xfrm>
          <a:prstGeom prst="rect">
            <a:avLst/>
          </a:prstGeom>
          <a:noFill/>
        </p:spPr>
        <p:txBody>
          <a:bodyPr wrap="square" rtlCol="0">
            <a:spAutoFit/>
          </a:bodyPr>
          <a:lstStyle/>
          <a:p>
            <a:pPr algn="ctr"/>
            <a:r>
              <a:rPr lang="en-US" err="1"/>
              <a:t>Aldyl</a:t>
            </a:r>
            <a:r>
              <a:rPr lang="en-US"/>
              <a:t>-A</a:t>
            </a:r>
          </a:p>
        </p:txBody>
      </p:sp>
      <p:sp>
        <p:nvSpPr>
          <p:cNvPr id="12" name="TextBox 11">
            <a:extLst>
              <a:ext uri="{FF2B5EF4-FFF2-40B4-BE49-F238E27FC236}">
                <a16:creationId xmlns:a16="http://schemas.microsoft.com/office/drawing/2014/main" id="{D5676F61-3F83-A3F3-A0BD-AB0C9785E2D8}"/>
              </a:ext>
            </a:extLst>
          </p:cNvPr>
          <p:cNvSpPr txBox="1"/>
          <p:nvPr/>
        </p:nvSpPr>
        <p:spPr>
          <a:xfrm>
            <a:off x="3124899" y="6172200"/>
            <a:ext cx="2894202" cy="381000"/>
          </a:xfrm>
          <a:prstGeom prst="rect">
            <a:avLst/>
          </a:prstGeom>
          <a:noFill/>
        </p:spPr>
        <p:txBody>
          <a:bodyPr wrap="square" rtlCol="0">
            <a:spAutoFit/>
          </a:bodyPr>
          <a:lstStyle/>
          <a:p>
            <a:pPr algn="ctr"/>
            <a:r>
              <a:rPr lang="en-US"/>
              <a:t>High Density</a:t>
            </a:r>
          </a:p>
        </p:txBody>
      </p:sp>
    </p:spTree>
    <p:extLst>
      <p:ext uri="{BB962C8B-B14F-4D97-AF65-F5344CB8AC3E}">
        <p14:creationId xmlns:p14="http://schemas.microsoft.com/office/powerpoint/2010/main" val="1626486254"/>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Tracer Wire or Caution Tape Damage</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7</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9" name="Text Placeholder 2">
            <a:extLst>
              <a:ext uri="{FF2B5EF4-FFF2-40B4-BE49-F238E27FC236}">
                <a16:creationId xmlns:a16="http://schemas.microsoft.com/office/drawing/2014/main" id="{6159BE6F-F074-DB91-C251-82C2D2EE9145}"/>
              </a:ext>
            </a:extLst>
          </p:cNvPr>
          <p:cNvSpPr txBox="1">
            <a:spLocks/>
          </p:cNvSpPr>
          <p:nvPr/>
        </p:nvSpPr>
        <p:spPr bwMode="auto">
          <a:xfrm>
            <a:off x="609600" y="12192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If tracer wire or caution tape is damaged during an excavation, please notify us prior to backfilling so we can make repairs. There is no charge for repair to tracer wire or caution tape.</a:t>
            </a:r>
          </a:p>
          <a:p>
            <a:r>
              <a:rPr lang="en-US" sz="2400" kern="0" dirty="0"/>
              <a:t>Tracer wire is used to locate plastic pipe. If damaged, repairs are necessary to ensure a conductive path for future locates.</a:t>
            </a:r>
          </a:p>
          <a:p>
            <a:r>
              <a:rPr lang="en-US" sz="2400" kern="0" dirty="0"/>
              <a:t>Damaged caution tape must be replaced prior to backfill to mitigate damage risk during future excavations.</a:t>
            </a:r>
          </a:p>
        </p:txBody>
      </p:sp>
      <p:pic>
        <p:nvPicPr>
          <p:cNvPr id="10" name="Picture 9">
            <a:extLst>
              <a:ext uri="{FF2B5EF4-FFF2-40B4-BE49-F238E27FC236}">
                <a16:creationId xmlns:a16="http://schemas.microsoft.com/office/drawing/2014/main" id="{172D3CDB-5401-EFE7-23D1-89038E07343E}"/>
              </a:ext>
            </a:extLst>
          </p:cNvPr>
          <p:cNvPicPr>
            <a:picLocks noChangeAspect="1"/>
          </p:cNvPicPr>
          <p:nvPr/>
        </p:nvPicPr>
        <p:blipFill rotWithShape="1">
          <a:blip r:embed="rId2">
            <a:extLst>
              <a:ext uri="{28A0092B-C50C-407E-A947-70E740481C1C}">
                <a14:useLocalDpi xmlns:a14="http://schemas.microsoft.com/office/drawing/2010/main" val="0"/>
              </a:ext>
            </a:extLst>
          </a:blip>
          <a:srcRect t="31283" b="29678"/>
          <a:stretch/>
        </p:blipFill>
        <p:spPr>
          <a:xfrm>
            <a:off x="751883" y="5057784"/>
            <a:ext cx="3680421" cy="1463774"/>
          </a:xfrm>
          <a:prstGeom prst="rect">
            <a:avLst/>
          </a:prstGeom>
        </p:spPr>
      </p:pic>
      <p:pic>
        <p:nvPicPr>
          <p:cNvPr id="11" name="Content Placeholder 5">
            <a:extLst>
              <a:ext uri="{FF2B5EF4-FFF2-40B4-BE49-F238E27FC236}">
                <a16:creationId xmlns:a16="http://schemas.microsoft.com/office/drawing/2014/main" id="{D33D3E03-7208-9E95-EA4E-14F809CF19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159377" y="4814012"/>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835126500"/>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Centerline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8</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pic>
        <p:nvPicPr>
          <p:cNvPr id="3" name="Picture 2">
            <a:extLst>
              <a:ext uri="{FF2B5EF4-FFF2-40B4-BE49-F238E27FC236}">
                <a16:creationId xmlns:a16="http://schemas.microsoft.com/office/drawing/2014/main" id="{65E2988D-336A-AA1F-59AE-B1729C8CD4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20" y="1136342"/>
            <a:ext cx="8306959" cy="5143867"/>
          </a:xfrm>
          <a:prstGeom prst="rect">
            <a:avLst/>
          </a:prstGeom>
        </p:spPr>
      </p:pic>
    </p:spTree>
    <p:extLst>
      <p:ext uri="{BB962C8B-B14F-4D97-AF65-F5344CB8AC3E}">
        <p14:creationId xmlns:p14="http://schemas.microsoft.com/office/powerpoint/2010/main" val="327545891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DE93-673A-2C3B-F1CC-C8FA635852DF}"/>
              </a:ext>
            </a:extLst>
          </p:cNvPr>
          <p:cNvSpPr>
            <a:spLocks noGrp="1"/>
          </p:cNvSpPr>
          <p:nvPr>
            <p:ph type="title"/>
          </p:nvPr>
        </p:nvSpPr>
        <p:spPr>
          <a:xfrm>
            <a:off x="258534" y="404571"/>
            <a:ext cx="7617137" cy="621170"/>
          </a:xfrm>
        </p:spPr>
        <p:txBody>
          <a:bodyPr/>
          <a:lstStyle/>
          <a:p>
            <a:r>
              <a:rPr lang="en-US" sz="2800" dirty="0"/>
              <a:t>Offset Gas Markings</a:t>
            </a:r>
          </a:p>
        </p:txBody>
      </p:sp>
      <p:sp>
        <p:nvSpPr>
          <p:cNvPr id="5" name="Slide Number Placeholder 4">
            <a:extLst>
              <a:ext uri="{FF2B5EF4-FFF2-40B4-BE49-F238E27FC236}">
                <a16:creationId xmlns:a16="http://schemas.microsoft.com/office/drawing/2014/main" id="{F9B05D62-EBAD-50D6-A4F8-78A33A5FD2BB}"/>
              </a:ext>
            </a:extLst>
          </p:cNvPr>
          <p:cNvSpPr>
            <a:spLocks noGrp="1"/>
          </p:cNvSpPr>
          <p:nvPr>
            <p:ph type="sldNum" sz="quarter" idx="12"/>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EA5E9C1-7EB7-42D1-A322-CC9FD04A72AB}" type="slidenum">
              <a:rPr kumimoji="0" lang="en-US" sz="1050" b="1" i="0" u="none" strike="noStrike" kern="1200" cap="none" spc="0" normalizeH="0" baseline="0" noProof="0" smtClean="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rPr>
              <a:pPr marL="0" marR="0" lvl="0" indent="0" algn="ctr" defTabSz="457200" rtl="0" eaLnBrk="1" fontAlgn="base" latinLnBrk="0" hangingPunct="1">
                <a:lnSpc>
                  <a:spcPct val="100000"/>
                </a:lnSpc>
                <a:spcBef>
                  <a:spcPct val="0"/>
                </a:spcBef>
                <a:spcAft>
                  <a:spcPct val="0"/>
                </a:spcAft>
                <a:buClrTx/>
                <a:buSzTx/>
                <a:buFontTx/>
                <a:buNone/>
                <a:tabLst/>
                <a:defRPr/>
              </a:pPr>
              <a:t>9</a:t>
            </a:fld>
            <a:endParaRPr kumimoji="0" lang="en-US" sz="1050" b="1" i="0" u="none" strike="noStrike" kern="1200" cap="none" spc="0" normalizeH="0" baseline="0" noProof="0" dirty="0">
              <a:ln>
                <a:noFill/>
              </a:ln>
              <a:solidFill>
                <a:srgbClr val="000000"/>
              </a:solidFill>
              <a:effectLst/>
              <a:uLnTx/>
              <a:uFillTx/>
              <a:latin typeface="Arial Black" panose="020B0A04020102020204" pitchFamily="34" charset="0"/>
              <a:ea typeface="MS PGothic" pitchFamily="34" charset="-128"/>
              <a:cs typeface="Segoe UI Semibold" panose="020B0702040204020203" pitchFamily="34" charset="0"/>
            </a:endParaRPr>
          </a:p>
        </p:txBody>
      </p:sp>
      <p:sp>
        <p:nvSpPr>
          <p:cNvPr id="4" name="Text Placeholder 8">
            <a:extLst>
              <a:ext uri="{FF2B5EF4-FFF2-40B4-BE49-F238E27FC236}">
                <a16:creationId xmlns:a16="http://schemas.microsoft.com/office/drawing/2014/main" id="{63147BC5-0176-65F6-F433-240239EC70D1}"/>
              </a:ext>
            </a:extLst>
          </p:cNvPr>
          <p:cNvSpPr txBox="1">
            <a:spLocks/>
          </p:cNvSpPr>
          <p:nvPr/>
        </p:nvSpPr>
        <p:spPr bwMode="auto">
          <a:xfrm>
            <a:off x="609600" y="113042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lnSpc>
                <a:spcPct val="95000"/>
              </a:lnSpc>
              <a:spcBef>
                <a:spcPct val="15000"/>
              </a:spcBef>
              <a:spcAft>
                <a:spcPct val="10000"/>
              </a:spcAft>
              <a:buClr>
                <a:srgbClr val="006600"/>
              </a:buClr>
              <a:buSzPct val="135000"/>
              <a:buFont typeface="Arial" panose="020B0604020202020204" pitchFamily="34" charset="0"/>
              <a:buChar char="•"/>
              <a:defRPr sz="2800">
                <a:solidFill>
                  <a:schemeClr val="tx1"/>
                </a:solidFill>
                <a:latin typeface="+mn-lt"/>
                <a:ea typeface="+mn-ea"/>
                <a:cs typeface="+mn-cs"/>
              </a:defRPr>
            </a:lvl1pPr>
            <a:lvl2pPr marL="742950" indent="-285750" algn="l" rtl="0" eaLnBrk="0" fontAlgn="base" hangingPunct="0">
              <a:lnSpc>
                <a:spcPct val="95000"/>
              </a:lnSpc>
              <a:spcBef>
                <a:spcPct val="15000"/>
              </a:spcBef>
              <a:spcAft>
                <a:spcPct val="10000"/>
              </a:spcAft>
              <a:buClr>
                <a:srgbClr val="0066FF"/>
              </a:buClr>
              <a:buSzPct val="135000"/>
              <a:buFont typeface="Arial" charset="0"/>
              <a:buChar char="–"/>
              <a:defRPr sz="2400">
                <a:solidFill>
                  <a:schemeClr val="tx1"/>
                </a:solidFill>
                <a:latin typeface="+mn-lt"/>
              </a:defRPr>
            </a:lvl2pPr>
            <a:lvl3pPr marL="1143000" indent="-228600" algn="l" rtl="0" eaLnBrk="0" fontAlgn="base" hangingPunct="0">
              <a:lnSpc>
                <a:spcPct val="95000"/>
              </a:lnSpc>
              <a:spcBef>
                <a:spcPct val="15000"/>
              </a:spcBef>
              <a:spcAft>
                <a:spcPct val="10000"/>
              </a:spcAft>
              <a:buClr>
                <a:srgbClr val="0066FF"/>
              </a:buClr>
              <a:buSzPct val="135000"/>
              <a:buChar char="•"/>
              <a:defRPr sz="2000">
                <a:solidFill>
                  <a:schemeClr val="tx1"/>
                </a:solidFill>
                <a:latin typeface="+mn-lt"/>
              </a:defRPr>
            </a:lvl3pPr>
            <a:lvl4pPr marL="16002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4pPr>
            <a:lvl5pPr marL="2057400" indent="-228600" algn="l" rtl="0" eaLnBrk="0" fontAlgn="base" hangingPunct="0">
              <a:spcBef>
                <a:spcPct val="40000"/>
              </a:spcBef>
              <a:spcAft>
                <a:spcPct val="0"/>
              </a:spcAft>
              <a:buClr>
                <a:srgbClr val="0066FF"/>
              </a:buClr>
              <a:buSzPct val="135000"/>
              <a:buFont typeface="Wingdings" pitchFamily="2" charset="2"/>
              <a:buChar char="§"/>
              <a:defRPr sz="1800">
                <a:solidFill>
                  <a:schemeClr val="tx1"/>
                </a:solidFill>
                <a:latin typeface="+mn-lt"/>
              </a:defRPr>
            </a:lvl5pPr>
            <a:lvl6pPr marL="25146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6pPr>
            <a:lvl7pPr marL="29718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7pPr>
            <a:lvl8pPr marL="34290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8pPr>
            <a:lvl9pPr marL="3886200" indent="-228600" algn="l" rtl="0" fontAlgn="base">
              <a:spcBef>
                <a:spcPct val="40000"/>
              </a:spcBef>
              <a:spcAft>
                <a:spcPct val="0"/>
              </a:spcAft>
              <a:buClr>
                <a:srgbClr val="0066FF"/>
              </a:buClr>
              <a:buSzPct val="135000"/>
              <a:buFont typeface="Wingdings" pitchFamily="2" charset="2"/>
              <a:buChar char="§"/>
              <a:defRPr sz="1800">
                <a:solidFill>
                  <a:schemeClr val="tx1"/>
                </a:solidFill>
                <a:latin typeface="+mn-lt"/>
              </a:defRPr>
            </a:lvl9pPr>
          </a:lstStyle>
          <a:p>
            <a:r>
              <a:rPr lang="en-US" sz="2400" kern="0" dirty="0"/>
              <a:t>Offset markings are used when gas facilities are located in an area where marks may be removed or easily destroyed</a:t>
            </a:r>
          </a:p>
          <a:p>
            <a:endParaRPr lang="en-US" kern="0" dirty="0"/>
          </a:p>
        </p:txBody>
      </p:sp>
      <p:pic>
        <p:nvPicPr>
          <p:cNvPr id="6" name="Picture 2">
            <a:extLst>
              <a:ext uri="{FF2B5EF4-FFF2-40B4-BE49-F238E27FC236}">
                <a16:creationId xmlns:a16="http://schemas.microsoft.com/office/drawing/2014/main" id="{F12C9DE3-804D-50FF-1834-D57154C0D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408" y="2403837"/>
            <a:ext cx="5291184" cy="39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174630"/>
      </p:ext>
    </p:extLst>
  </p:cSld>
  <p:clrMapOvr>
    <a:masterClrMapping/>
  </p:clrMapOvr>
  <p:transition>
    <p:zoom/>
  </p:transition>
</p:sld>
</file>

<file path=ppt/theme/theme1.xml><?xml version="1.0" encoding="utf-8"?>
<a:theme xmlns:a="http://schemas.openxmlformats.org/drawingml/2006/main" name="9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nancial Briefing">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NSTAR_Top_Blue-Red">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NSTAR_Top_Blue-Red">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1">
      <a:majorFont>
        <a:latin typeface="Trebuchet MS"/>
        <a:ea typeface=""/>
        <a:cs typeface=""/>
      </a:majorFont>
      <a:minorFont>
        <a:latin typeface="Arial Nova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1166AE70CE5D458BDC648E59CF4E4E" ma:contentTypeVersion="13" ma:contentTypeDescription="Create a new document." ma:contentTypeScope="" ma:versionID="d36aa73ba8eccb52cf26e2197a0006a9">
  <xsd:schema xmlns:xsd="http://www.w3.org/2001/XMLSchema" xmlns:xs="http://www.w3.org/2001/XMLSchema" xmlns:p="http://schemas.microsoft.com/office/2006/metadata/properties" xmlns:ns2="f3354d34-b14d-41dc-84c3-2f1d40d94191" xmlns:ns3="12584c89-4430-4139-98e3-c125ef2173a9" targetNamespace="http://schemas.microsoft.com/office/2006/metadata/properties" ma:root="true" ma:fieldsID="7682552fc81fcb1e9e16deedfcc34b1b" ns2:_="" ns3:_="">
    <xsd:import namespace="f3354d34-b14d-41dc-84c3-2f1d40d94191"/>
    <xsd:import namespace="12584c89-4430-4139-98e3-c125ef2173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354d34-b14d-41dc-84c3-2f1d40d941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584c89-4430-4139-98e3-c125ef2173a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6E24DF-7AB0-4EA4-9990-586FD75A54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354d34-b14d-41dc-84c3-2f1d40d94191"/>
    <ds:schemaRef ds:uri="12584c89-4430-4139-98e3-c125ef2173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024184C-22C9-47F3-BDEC-C1A3201D16E5}">
  <ds:schemaRefs>
    <ds:schemaRef ds:uri="12584c89-4430-4139-98e3-c125ef2173a9"/>
    <ds:schemaRef ds:uri="f3354d34-b14d-41dc-84c3-2f1d40d941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1BF871C-F19B-446A-98F4-61748428F0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757</TotalTime>
  <Words>929</Words>
  <Application>Microsoft Office PowerPoint</Application>
  <PresentationFormat>On-screen Show (4:3)</PresentationFormat>
  <Paragraphs>122</Paragraphs>
  <Slides>19</Slides>
  <Notes>0</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9_NSTAR_Top_Blue-Red</vt:lpstr>
      <vt:lpstr>Financial Briefing</vt:lpstr>
      <vt:lpstr>5_NSTAR_Top_Blue-Red</vt:lpstr>
      <vt:lpstr>Eversource Gas and  Eversource Gas of Massachusetts </vt:lpstr>
      <vt:lpstr>Before You Dig</vt:lpstr>
      <vt:lpstr>Safe Excavation Best Practices</vt:lpstr>
      <vt:lpstr>Tolerance Zone</vt:lpstr>
      <vt:lpstr>Natural Gas Pipe Materials</vt:lpstr>
      <vt:lpstr>Types of Plastic Pipe</vt:lpstr>
      <vt:lpstr>Tracer Wire or Caution Tape Damage</vt:lpstr>
      <vt:lpstr>Centerline Gas Markings</vt:lpstr>
      <vt:lpstr>Offset Gas Markings</vt:lpstr>
      <vt:lpstr>Re-marks &amp; Maintaining Marks</vt:lpstr>
      <vt:lpstr>Visual Cues of Gas Facilities in the Area</vt:lpstr>
      <vt:lpstr>Private Gas and Master Meter Sets</vt:lpstr>
      <vt:lpstr>Regulator Stations</vt:lpstr>
      <vt:lpstr>High Pressure Standby</vt:lpstr>
      <vt:lpstr>Blasting</vt:lpstr>
      <vt:lpstr>Signs of a Hit Gas Pipe</vt:lpstr>
      <vt:lpstr>What to Do If a Damage Occurs</vt:lpstr>
      <vt:lpstr>What to Expect If a Damage Occurs</vt:lpstr>
      <vt:lpstr>Emergency 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Vice President Organization</dc:title>
  <dc:creator>Eberhart, Theresa J</dc:creator>
  <cp:lastModifiedBy>Defilippo, Jenna</cp:lastModifiedBy>
  <cp:revision>29</cp:revision>
  <dcterms:created xsi:type="dcterms:W3CDTF">2020-08-20T21:40:11Z</dcterms:created>
  <dcterms:modified xsi:type="dcterms:W3CDTF">2024-02-06T16:46:07Z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0x010100101166AE70CE5D458BDC648E59CF4E4E</vt:lpwstr>
  </property>
</Properties>
</file>