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147375409" r:id="rId2"/>
    <p:sldId id="2147375381" r:id="rId3"/>
    <p:sldId id="2147375382" r:id="rId4"/>
    <p:sldId id="2147375383" r:id="rId5"/>
    <p:sldId id="2147375384" r:id="rId6"/>
    <p:sldId id="2147375385" r:id="rId7"/>
    <p:sldId id="2147375386" r:id="rId8"/>
    <p:sldId id="475" r:id="rId9"/>
    <p:sldId id="2147375388" r:id="rId10"/>
    <p:sldId id="2147375390" r:id="rId11"/>
    <p:sldId id="2147375391" r:id="rId12"/>
    <p:sldId id="2147375392" r:id="rId13"/>
    <p:sldId id="2147375393" r:id="rId14"/>
    <p:sldId id="2147375394" r:id="rId15"/>
    <p:sldId id="2147375395" r:id="rId16"/>
    <p:sldId id="2147375396" r:id="rId17"/>
    <p:sldId id="2147375397" r:id="rId18"/>
    <p:sldId id="2147375398" r:id="rId19"/>
    <p:sldId id="2147375399" r:id="rId20"/>
    <p:sldId id="2147375400" r:id="rId21"/>
    <p:sldId id="2147375401" r:id="rId22"/>
    <p:sldId id="2147375402" r:id="rId23"/>
    <p:sldId id="2147375403" r:id="rId24"/>
    <p:sldId id="2147375404" r:id="rId25"/>
    <p:sldId id="2147375405" r:id="rId26"/>
    <p:sldId id="2147375407" r:id="rId27"/>
    <p:sldId id="214737540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03FE31-41CA-4D6A-AC83-FD3D204FA428}"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5BB29-9638-4501-BDBC-DE36D9FA013A}" type="slidenum">
              <a:rPr lang="en-US" smtClean="0"/>
              <a:t>‹#›</a:t>
            </a:fld>
            <a:endParaRPr lang="en-US"/>
          </a:p>
        </p:txBody>
      </p:sp>
    </p:spTree>
    <p:extLst>
      <p:ext uri="{BB962C8B-B14F-4D97-AF65-F5344CB8AC3E}">
        <p14:creationId xmlns:p14="http://schemas.microsoft.com/office/powerpoint/2010/main" val="108844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F9EFAEC7-C4E5-3942-F051-A41C51BDF751}"/>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E61DEDC5-57D1-CEB6-5D7D-75224ECE88F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Typically 7200 on top whether 3 phase or 1, </a:t>
            </a:r>
          </a:p>
        </p:txBody>
      </p:sp>
      <p:sp>
        <p:nvSpPr>
          <p:cNvPr id="13316" name="Slide Number Placeholder 3">
            <a:extLst>
              <a:ext uri="{FF2B5EF4-FFF2-40B4-BE49-F238E27FC236}">
                <a16:creationId xmlns:a16="http://schemas.microsoft.com/office/drawing/2014/main" id="{90167367-6AB0-A3C8-EE9C-DC40D5298DC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b="1" i="1" u="sng">
                <a:solidFill>
                  <a:schemeClr val="tx2"/>
                </a:solidFill>
                <a:latin typeface="Arial" panose="020B0604020202020204" pitchFamily="34" charset="0"/>
              </a:defRPr>
            </a:lvl1pPr>
            <a:lvl2pPr marL="742950" indent="-285750">
              <a:defRPr sz="3600" b="1" i="1" u="sng">
                <a:solidFill>
                  <a:schemeClr val="tx2"/>
                </a:solidFill>
                <a:latin typeface="Arial" panose="020B0604020202020204" pitchFamily="34" charset="0"/>
              </a:defRPr>
            </a:lvl2pPr>
            <a:lvl3pPr marL="1143000" indent="-228600">
              <a:defRPr sz="3600" b="1" i="1" u="sng">
                <a:solidFill>
                  <a:schemeClr val="tx2"/>
                </a:solidFill>
                <a:latin typeface="Arial" panose="020B0604020202020204" pitchFamily="34" charset="0"/>
              </a:defRPr>
            </a:lvl3pPr>
            <a:lvl4pPr marL="1600200" indent="-228600">
              <a:defRPr sz="3600" b="1" i="1" u="sng">
                <a:solidFill>
                  <a:schemeClr val="tx2"/>
                </a:solidFill>
                <a:latin typeface="Arial" panose="020B0604020202020204" pitchFamily="34" charset="0"/>
              </a:defRPr>
            </a:lvl4pPr>
            <a:lvl5pPr marL="2057400" indent="-228600">
              <a:defRPr sz="3600" b="1" i="1" u="sng">
                <a:solidFill>
                  <a:schemeClr val="tx2"/>
                </a:solidFill>
                <a:latin typeface="Arial" panose="020B0604020202020204" pitchFamily="34" charset="0"/>
              </a:defRPr>
            </a:lvl5pPr>
            <a:lvl6pPr marL="2514600" indent="-228600" eaLnBrk="0" fontAlgn="base" hangingPunct="0">
              <a:spcBef>
                <a:spcPct val="0"/>
              </a:spcBef>
              <a:spcAft>
                <a:spcPct val="0"/>
              </a:spcAft>
              <a:defRPr sz="3600" b="1" i="1" u="sng">
                <a:solidFill>
                  <a:schemeClr val="tx2"/>
                </a:solidFill>
                <a:latin typeface="Arial" panose="020B0604020202020204" pitchFamily="34" charset="0"/>
              </a:defRPr>
            </a:lvl6pPr>
            <a:lvl7pPr marL="2971800" indent="-228600" eaLnBrk="0" fontAlgn="base" hangingPunct="0">
              <a:spcBef>
                <a:spcPct val="0"/>
              </a:spcBef>
              <a:spcAft>
                <a:spcPct val="0"/>
              </a:spcAft>
              <a:defRPr sz="3600" b="1" i="1" u="sng">
                <a:solidFill>
                  <a:schemeClr val="tx2"/>
                </a:solidFill>
                <a:latin typeface="Arial" panose="020B0604020202020204" pitchFamily="34" charset="0"/>
              </a:defRPr>
            </a:lvl7pPr>
            <a:lvl8pPr marL="3429000" indent="-228600" eaLnBrk="0" fontAlgn="base" hangingPunct="0">
              <a:spcBef>
                <a:spcPct val="0"/>
              </a:spcBef>
              <a:spcAft>
                <a:spcPct val="0"/>
              </a:spcAft>
              <a:defRPr sz="3600" b="1" i="1" u="sng">
                <a:solidFill>
                  <a:schemeClr val="tx2"/>
                </a:solidFill>
                <a:latin typeface="Arial" panose="020B0604020202020204" pitchFamily="34" charset="0"/>
              </a:defRPr>
            </a:lvl8pPr>
            <a:lvl9pPr marL="3886200" indent="-228600" eaLnBrk="0" fontAlgn="base" hangingPunct="0">
              <a:spcBef>
                <a:spcPct val="0"/>
              </a:spcBef>
              <a:spcAft>
                <a:spcPct val="0"/>
              </a:spcAft>
              <a:defRPr sz="3600" b="1" i="1" u="sng">
                <a:solidFill>
                  <a:schemeClr val="tx2"/>
                </a:solidFill>
                <a:latin typeface="Arial" panose="020B0604020202020204" pitchFamily="34" charset="0"/>
              </a:defRPr>
            </a:lvl9pPr>
          </a:lstStyle>
          <a:p>
            <a:fld id="{C53DC31B-8515-4BAA-B34F-5391DD3CABCA}" type="slidenum">
              <a:rPr lang="en-US" altLang="en-US" sz="1200" b="0" i="0" u="none" smtClean="0">
                <a:solidFill>
                  <a:schemeClr val="tx1"/>
                </a:solidFill>
              </a:rPr>
              <a:pPr/>
              <a:t>8</a:t>
            </a:fld>
            <a:endParaRPr lang="en-US" altLang="en-US" sz="1200" b="0" i="0" u="none">
              <a:solidFill>
                <a:schemeClr val="tx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37636-05F9-F2A9-AD7C-1BF34C0CB1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1F61F7-B400-3B21-3314-F87576CAFD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CF2A36-5A70-20C2-345C-7D0F328D32AE}"/>
              </a:ext>
            </a:extLst>
          </p:cNvPr>
          <p:cNvSpPr>
            <a:spLocks noGrp="1"/>
          </p:cNvSpPr>
          <p:nvPr>
            <p:ph type="dt" sz="half" idx="10"/>
          </p:nvPr>
        </p:nvSpPr>
        <p:spPr/>
        <p:txBody>
          <a:bodyPr/>
          <a:lstStyle/>
          <a:p>
            <a:fld id="{2EF5ABB4-906A-4AB8-8F2A-95A9DFFF385F}" type="datetimeFigureOut">
              <a:rPr lang="en-US" smtClean="0"/>
              <a:t>4/5/2024</a:t>
            </a:fld>
            <a:endParaRPr lang="en-US"/>
          </a:p>
        </p:txBody>
      </p:sp>
      <p:sp>
        <p:nvSpPr>
          <p:cNvPr id="5" name="Footer Placeholder 4">
            <a:extLst>
              <a:ext uri="{FF2B5EF4-FFF2-40B4-BE49-F238E27FC236}">
                <a16:creationId xmlns:a16="http://schemas.microsoft.com/office/drawing/2014/main" id="{527C7051-2C9E-AC8E-0139-32418000F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E154D5-5AF7-E5BF-758E-AC9BA2A450F0}"/>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3427903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1AC1-BEE6-55F8-5C13-5C0DD853E6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CBC0BC-CE30-C6AA-A7B9-57D57455E0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C7A16-53BE-307C-BB89-F7A3535123B3}"/>
              </a:ext>
            </a:extLst>
          </p:cNvPr>
          <p:cNvSpPr>
            <a:spLocks noGrp="1"/>
          </p:cNvSpPr>
          <p:nvPr>
            <p:ph type="dt" sz="half" idx="10"/>
          </p:nvPr>
        </p:nvSpPr>
        <p:spPr/>
        <p:txBody>
          <a:bodyPr/>
          <a:lstStyle/>
          <a:p>
            <a:fld id="{2EF5ABB4-906A-4AB8-8F2A-95A9DFFF385F}" type="datetimeFigureOut">
              <a:rPr lang="en-US" smtClean="0"/>
              <a:t>4/5/2024</a:t>
            </a:fld>
            <a:endParaRPr lang="en-US"/>
          </a:p>
        </p:txBody>
      </p:sp>
      <p:sp>
        <p:nvSpPr>
          <p:cNvPr id="5" name="Footer Placeholder 4">
            <a:extLst>
              <a:ext uri="{FF2B5EF4-FFF2-40B4-BE49-F238E27FC236}">
                <a16:creationId xmlns:a16="http://schemas.microsoft.com/office/drawing/2014/main" id="{C94C576B-F040-D85A-7E43-BA48BD4B10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5EFB9-9667-A4D7-1AF1-B1B487B6D806}"/>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2684573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A9B54D-3D77-9C48-AB83-CB867E5CCD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5E4C2C-DD6B-EFB0-1EB7-15D0DC9746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F8F0B-F309-B0A3-E36F-6AB00EFE2CB2}"/>
              </a:ext>
            </a:extLst>
          </p:cNvPr>
          <p:cNvSpPr>
            <a:spLocks noGrp="1"/>
          </p:cNvSpPr>
          <p:nvPr>
            <p:ph type="dt" sz="half" idx="10"/>
          </p:nvPr>
        </p:nvSpPr>
        <p:spPr/>
        <p:txBody>
          <a:bodyPr/>
          <a:lstStyle/>
          <a:p>
            <a:fld id="{2EF5ABB4-906A-4AB8-8F2A-95A9DFFF385F}" type="datetimeFigureOut">
              <a:rPr lang="en-US" smtClean="0"/>
              <a:t>4/5/2024</a:t>
            </a:fld>
            <a:endParaRPr lang="en-US"/>
          </a:p>
        </p:txBody>
      </p:sp>
      <p:sp>
        <p:nvSpPr>
          <p:cNvPr id="5" name="Footer Placeholder 4">
            <a:extLst>
              <a:ext uri="{FF2B5EF4-FFF2-40B4-BE49-F238E27FC236}">
                <a16:creationId xmlns:a16="http://schemas.microsoft.com/office/drawing/2014/main" id="{B7B7F4A5-D338-EFE8-909A-D6E52EC19D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4A881-070D-9665-F6A3-1D72B5812B9F}"/>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287981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p:bg>
      <p:bgRef idx="1001">
        <a:schemeClr val="bg1"/>
      </p:bgRef>
    </p:bg>
    <p:spTree>
      <p:nvGrpSpPr>
        <p:cNvPr id="1" name=""/>
        <p:cNvGrpSpPr/>
        <p:nvPr/>
      </p:nvGrpSpPr>
      <p:grpSpPr>
        <a:xfrm>
          <a:off x="0" y="0"/>
          <a:ext cx="0" cy="0"/>
          <a:chOff x="0" y="0"/>
          <a:chExt cx="0" cy="0"/>
        </a:xfrm>
      </p:grpSpPr>
      <p:sp>
        <p:nvSpPr>
          <p:cNvPr id="4" name="Marcador de texto 12">
            <a:extLst>
              <a:ext uri="{FF2B5EF4-FFF2-40B4-BE49-F238E27FC236}">
                <a16:creationId xmlns:a16="http://schemas.microsoft.com/office/drawing/2014/main" id="{02C6E78E-94C2-B86A-43B0-C98F58009059}"/>
              </a:ext>
            </a:extLst>
          </p:cNvPr>
          <p:cNvSpPr>
            <a:spLocks noGrp="1"/>
          </p:cNvSpPr>
          <p:nvPr>
            <p:ph type="body" sz="quarter" idx="10" hasCustomPrompt="1"/>
          </p:nvPr>
        </p:nvSpPr>
        <p:spPr>
          <a:xfrm>
            <a:off x="3719512" y="1527134"/>
            <a:ext cx="8066088" cy="443328"/>
          </a:xfrm>
          <a:prstGeom prst="rect">
            <a:avLst/>
          </a:prstGeom>
        </p:spPr>
        <p:txBody>
          <a:bodyPr lIns="0" anchor="b" anchorCtr="0"/>
          <a:lstStyle>
            <a:lvl1pPr marL="0" indent="0">
              <a:lnSpc>
                <a:spcPct val="100000"/>
              </a:lnSpc>
              <a:spcBef>
                <a:spcPts val="0"/>
              </a:spcBef>
              <a:buNone/>
              <a:defRPr sz="2000" b="0" i="0">
                <a:solidFill>
                  <a:schemeClr val="tx1">
                    <a:lumMod val="60000"/>
                    <a:lumOff val="40000"/>
                  </a:schemeClr>
                </a:solidFill>
                <a:latin typeface="+mn-lt"/>
                <a:ea typeface="IberPangea Text Light" panose="020B0404000000000000" pitchFamily="34" charset="0"/>
                <a:cs typeface="IberPangea Text Light" panose="020B0404000000000000" pitchFamily="34" charset="0"/>
              </a:defRPr>
            </a:lvl1pPr>
            <a:lvl2pPr marL="454212"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2pPr>
            <a:lvl3pPr marL="908423"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3pPr>
            <a:lvl4pPr marL="1362636"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4pPr>
            <a:lvl5pPr marL="1816846"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5pPr>
          </a:lstStyle>
          <a:p>
            <a:pPr lvl="0"/>
            <a:r>
              <a:rPr lang="es-ES" dirty="0"/>
              <a:t>Presentation subtitle</a:t>
            </a:r>
          </a:p>
        </p:txBody>
      </p:sp>
      <p:sp>
        <p:nvSpPr>
          <p:cNvPr id="2" name="Título 14">
            <a:extLst>
              <a:ext uri="{FF2B5EF4-FFF2-40B4-BE49-F238E27FC236}">
                <a16:creationId xmlns:a16="http://schemas.microsoft.com/office/drawing/2014/main" id="{EE43D0D4-53D9-E48B-97B4-161635A2CFA7}"/>
              </a:ext>
            </a:extLst>
          </p:cNvPr>
          <p:cNvSpPr>
            <a:spLocks noGrp="1"/>
          </p:cNvSpPr>
          <p:nvPr>
            <p:ph type="title" hasCustomPrompt="1"/>
          </p:nvPr>
        </p:nvSpPr>
        <p:spPr>
          <a:xfrm>
            <a:off x="3719513" y="2730572"/>
            <a:ext cx="8066087" cy="909841"/>
          </a:xfrm>
          <a:prstGeom prst="rect">
            <a:avLst/>
          </a:prstGeom>
        </p:spPr>
        <p:txBody>
          <a:bodyPr lIns="0" anchor="t">
            <a:noAutofit/>
          </a:bodyPr>
          <a:lstStyle>
            <a:lvl1pPr>
              <a:lnSpc>
                <a:spcPct val="80000"/>
              </a:lnSpc>
              <a:defRPr sz="4400" b="1" i="0" spc="-150">
                <a:solidFill>
                  <a:schemeClr val="accent1"/>
                </a:solidFill>
                <a:latin typeface="+mj-lt"/>
                <a:ea typeface="IberPangea Text" panose="020B0404000000000000" pitchFamily="34" charset="0"/>
                <a:cs typeface="IberPangea Text" panose="020B0404000000000000" pitchFamily="34" charset="0"/>
              </a:defRPr>
            </a:lvl1pPr>
          </a:lstStyle>
          <a:p>
            <a:r>
              <a:rPr lang="es-ES" dirty="0"/>
              <a:t>Presentation </a:t>
            </a:r>
            <a:r>
              <a:rPr lang="es-ES" dirty="0" err="1"/>
              <a:t>Title</a:t>
            </a:r>
            <a:endParaRPr lang="es-ES" dirty="0"/>
          </a:p>
        </p:txBody>
      </p:sp>
      <p:cxnSp>
        <p:nvCxnSpPr>
          <p:cNvPr id="22" name="Conector recto 17">
            <a:extLst>
              <a:ext uri="{FF2B5EF4-FFF2-40B4-BE49-F238E27FC236}">
                <a16:creationId xmlns:a16="http://schemas.microsoft.com/office/drawing/2014/main" id="{E6BFB2A2-D551-503C-6002-FDD2DD5E20A0}"/>
              </a:ext>
            </a:extLst>
          </p:cNvPr>
          <p:cNvCxnSpPr>
            <a:cxnSpLocks/>
          </p:cNvCxnSpPr>
          <p:nvPr userDrawn="1"/>
        </p:nvCxnSpPr>
        <p:spPr>
          <a:xfrm>
            <a:off x="395847" y="2312570"/>
            <a:ext cx="1138893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Gráfico 2">
            <a:extLst>
              <a:ext uri="{FF2B5EF4-FFF2-40B4-BE49-F238E27FC236}">
                <a16:creationId xmlns:a16="http://schemas.microsoft.com/office/drawing/2014/main" id="{D7A58FAF-2A85-4439-D987-87A26EAC372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6343" y="1402510"/>
            <a:ext cx="3257824" cy="750695"/>
          </a:xfrm>
          <a:prstGeom prst="rect">
            <a:avLst/>
          </a:prstGeom>
        </p:spPr>
      </p:pic>
    </p:spTree>
    <p:extLst>
      <p:ext uri="{BB962C8B-B14F-4D97-AF65-F5344CB8AC3E}">
        <p14:creationId xmlns:p14="http://schemas.microsoft.com/office/powerpoint/2010/main" val="408358137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dice">
    <p:bg>
      <p:bgRef idx="1001">
        <a:schemeClr val="bg1"/>
      </p:bgRef>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41108A7-22C2-2125-A431-639A6BAF9B8F}"/>
              </a:ext>
            </a:extLst>
          </p:cNvPr>
          <p:cNvSpPr txBox="1"/>
          <p:nvPr userDrawn="1"/>
        </p:nvSpPr>
        <p:spPr>
          <a:xfrm>
            <a:off x="556627" y="5290086"/>
            <a:ext cx="45719" cy="0"/>
          </a:xfrm>
          <a:prstGeom prst="rect">
            <a:avLst/>
          </a:prstGeom>
          <a:noFill/>
        </p:spPr>
        <p:txBody>
          <a:bodyPr wrap="none" lIns="0" tIns="0" rIns="0" bIns="0" rtlCol="0">
            <a:noAutofit/>
          </a:bodyPr>
          <a:lstStyle/>
          <a:p>
            <a:pPr algn="l"/>
            <a:endParaRPr lang="en-GB" sz="1000" dirty="0" err="1">
              <a:solidFill>
                <a:schemeClr val="accent4"/>
              </a:solidFill>
              <a:latin typeface="+mn-lt"/>
              <a:ea typeface="IberPangea Text Light" panose="020B0404000000000000" pitchFamily="34" charset="0"/>
              <a:cs typeface="IberPangea Text Light" panose="020B0404000000000000" pitchFamily="34" charset="0"/>
            </a:endParaRPr>
          </a:p>
        </p:txBody>
      </p:sp>
      <p:sp>
        <p:nvSpPr>
          <p:cNvPr id="7" name="Title 15">
            <a:extLst>
              <a:ext uri="{FF2B5EF4-FFF2-40B4-BE49-F238E27FC236}">
                <a16:creationId xmlns:a16="http://schemas.microsoft.com/office/drawing/2014/main" id="{88DDA645-DFE3-0120-5D65-E9A559005138}"/>
              </a:ext>
            </a:extLst>
          </p:cNvPr>
          <p:cNvSpPr>
            <a:spLocks noGrp="1"/>
          </p:cNvSpPr>
          <p:nvPr>
            <p:ph type="title" hasCustomPrompt="1"/>
          </p:nvPr>
        </p:nvSpPr>
        <p:spPr>
          <a:xfrm>
            <a:off x="406827" y="372392"/>
            <a:ext cx="7984697" cy="1027784"/>
          </a:xfrm>
          <a:prstGeom prst="rect">
            <a:avLst/>
          </a:prstGeom>
        </p:spPr>
        <p:txBody>
          <a:bodyPr lIns="0" anchor="t" anchorCtr="0"/>
          <a:lstStyle>
            <a:lvl1pPr>
              <a:lnSpc>
                <a:spcPts val="5999"/>
              </a:lnSpc>
              <a:defRPr sz="5999" spc="-150">
                <a:solidFill>
                  <a:schemeClr val="accent1"/>
                </a:solidFill>
              </a:defRPr>
            </a:lvl1pPr>
          </a:lstStyle>
          <a:p>
            <a:r>
              <a:rPr lang="es-ES" dirty="0"/>
              <a:t>Click to edit</a:t>
            </a:r>
            <a:endParaRPr lang="en-GB" dirty="0"/>
          </a:p>
        </p:txBody>
      </p:sp>
      <p:sp>
        <p:nvSpPr>
          <p:cNvPr id="8" name="Text Placeholder 5">
            <a:extLst>
              <a:ext uri="{FF2B5EF4-FFF2-40B4-BE49-F238E27FC236}">
                <a16:creationId xmlns:a16="http://schemas.microsoft.com/office/drawing/2014/main" id="{9137C613-CCF4-D76E-F7B3-A2C8E2E1383D}"/>
              </a:ext>
            </a:extLst>
          </p:cNvPr>
          <p:cNvSpPr>
            <a:spLocks noGrp="1"/>
          </p:cNvSpPr>
          <p:nvPr>
            <p:ph type="body" sz="quarter" idx="28" hasCustomPrompt="1"/>
          </p:nvPr>
        </p:nvSpPr>
        <p:spPr>
          <a:xfrm>
            <a:off x="406828" y="2313700"/>
            <a:ext cx="7984697" cy="270326"/>
          </a:xfrm>
          <a:prstGeom prst="rect">
            <a:avLst/>
          </a:prstGeom>
        </p:spPr>
        <p:txBody>
          <a:bodyPr lIns="0">
            <a:noAutofit/>
          </a:bodyPr>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9" name="Text Placeholder 5">
            <a:extLst>
              <a:ext uri="{FF2B5EF4-FFF2-40B4-BE49-F238E27FC236}">
                <a16:creationId xmlns:a16="http://schemas.microsoft.com/office/drawing/2014/main" id="{BACD1420-EBD9-1702-3AB2-A3326C4B9698}"/>
              </a:ext>
            </a:extLst>
          </p:cNvPr>
          <p:cNvSpPr>
            <a:spLocks noGrp="1"/>
          </p:cNvSpPr>
          <p:nvPr>
            <p:ph type="body" sz="quarter" idx="29" hasCustomPrompt="1"/>
          </p:nvPr>
        </p:nvSpPr>
        <p:spPr>
          <a:xfrm>
            <a:off x="406828" y="2051340"/>
            <a:ext cx="7984697" cy="270326"/>
          </a:xfrm>
          <a:prstGeom prst="rect">
            <a:avLst/>
          </a:prstGeom>
        </p:spPr>
        <p:txBody>
          <a:bodyPr lIns="0">
            <a:noAutofit/>
          </a:bodyPr>
          <a:lstStyle>
            <a:lvl1pPr>
              <a:lnSpc>
                <a:spcPct val="100000"/>
              </a:lnSpc>
              <a:spcBef>
                <a:spcPts val="0"/>
              </a:spcBef>
              <a:defRPr sz="1300" b="0" i="0">
                <a:solidFill>
                  <a:schemeClr val="accent1"/>
                </a:solidFill>
                <a:latin typeface="+mn-lt"/>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p>
        </p:txBody>
      </p:sp>
      <p:sp>
        <p:nvSpPr>
          <p:cNvPr id="10" name="Text Placeholder 5">
            <a:extLst>
              <a:ext uri="{FF2B5EF4-FFF2-40B4-BE49-F238E27FC236}">
                <a16:creationId xmlns:a16="http://schemas.microsoft.com/office/drawing/2014/main" id="{335EDF17-0112-C583-D96B-E0F83C0A4BF0}"/>
              </a:ext>
            </a:extLst>
          </p:cNvPr>
          <p:cNvSpPr>
            <a:spLocks noGrp="1"/>
          </p:cNvSpPr>
          <p:nvPr>
            <p:ph type="body" sz="quarter" idx="30" hasCustomPrompt="1"/>
          </p:nvPr>
        </p:nvSpPr>
        <p:spPr>
          <a:xfrm>
            <a:off x="406828" y="2977204"/>
            <a:ext cx="7984697" cy="270326"/>
          </a:xfrm>
          <a:prstGeom prst="rect">
            <a:avLst/>
          </a:prstGeom>
        </p:spPr>
        <p:txBody>
          <a:bodyPr lIns="0">
            <a:noAutofit/>
          </a:bodyPr>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11" name="Text Placeholder 5">
            <a:extLst>
              <a:ext uri="{FF2B5EF4-FFF2-40B4-BE49-F238E27FC236}">
                <a16:creationId xmlns:a16="http://schemas.microsoft.com/office/drawing/2014/main" id="{86496F35-2A01-B8C6-2401-D1C2311A2960}"/>
              </a:ext>
            </a:extLst>
          </p:cNvPr>
          <p:cNvSpPr>
            <a:spLocks noGrp="1"/>
          </p:cNvSpPr>
          <p:nvPr>
            <p:ph type="body" sz="quarter" idx="31" hasCustomPrompt="1"/>
          </p:nvPr>
        </p:nvSpPr>
        <p:spPr>
          <a:xfrm>
            <a:off x="406828" y="2714844"/>
            <a:ext cx="7984697" cy="270326"/>
          </a:xfrm>
          <a:prstGeom prst="rect">
            <a:avLst/>
          </a:prstGeom>
        </p:spPr>
        <p:txBody>
          <a:bodyPr lIns="0">
            <a:noAutofit/>
          </a:bodyPr>
          <a:lstStyle>
            <a:lvl1pPr>
              <a:lnSpc>
                <a:spcPct val="100000"/>
              </a:lnSpc>
              <a:spcBef>
                <a:spcPts val="0"/>
              </a:spcBef>
              <a:defRPr sz="1300" b="0" i="0">
                <a:solidFill>
                  <a:schemeClr val="accent1"/>
                </a:solidFill>
                <a:latin typeface="+mn-lt"/>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marL="0" marR="0" lvl="0" indent="0" algn="l" defTabSz="331171" rtl="0" eaLnBrk="1" fontAlgn="base" latinLnBrk="0" hangingPunct="1">
              <a:lnSpc>
                <a:spcPct val="100000"/>
              </a:lnSpc>
              <a:spcBef>
                <a:spcPts val="0"/>
              </a:spcBef>
              <a:spcAft>
                <a:spcPts val="600"/>
              </a:spcAft>
              <a:buClr>
                <a:schemeClr val="tx1"/>
              </a:buClr>
              <a:buSzTx/>
              <a:buFontTx/>
              <a:buNone/>
              <a:tabLst/>
              <a:defRPr/>
            </a:pPr>
            <a:r>
              <a:rPr lang="es-ES" dirty="0"/>
              <a:t>Click to edit</a:t>
            </a:r>
          </a:p>
          <a:p>
            <a:pPr lvl="0"/>
            <a:endParaRPr lang="es-ES" dirty="0"/>
          </a:p>
        </p:txBody>
      </p:sp>
      <p:sp>
        <p:nvSpPr>
          <p:cNvPr id="12" name="Text Placeholder 5">
            <a:extLst>
              <a:ext uri="{FF2B5EF4-FFF2-40B4-BE49-F238E27FC236}">
                <a16:creationId xmlns:a16="http://schemas.microsoft.com/office/drawing/2014/main" id="{7B7A9172-25FA-8ED7-4122-82128FF9F9C0}"/>
              </a:ext>
            </a:extLst>
          </p:cNvPr>
          <p:cNvSpPr>
            <a:spLocks noGrp="1"/>
          </p:cNvSpPr>
          <p:nvPr>
            <p:ph type="body" sz="quarter" idx="32" hasCustomPrompt="1"/>
          </p:nvPr>
        </p:nvSpPr>
        <p:spPr>
          <a:xfrm>
            <a:off x="406828" y="3625148"/>
            <a:ext cx="7984697" cy="270326"/>
          </a:xfrm>
          <a:prstGeom prst="rect">
            <a:avLst/>
          </a:prstGeom>
        </p:spPr>
        <p:txBody>
          <a:bodyPr lIns="0">
            <a:noAutofit/>
          </a:bodyPr>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13" name="Text Placeholder 5">
            <a:extLst>
              <a:ext uri="{FF2B5EF4-FFF2-40B4-BE49-F238E27FC236}">
                <a16:creationId xmlns:a16="http://schemas.microsoft.com/office/drawing/2014/main" id="{AB2DBFBD-C9C2-BB45-1154-B108913D4E71}"/>
              </a:ext>
            </a:extLst>
          </p:cNvPr>
          <p:cNvSpPr>
            <a:spLocks noGrp="1"/>
          </p:cNvSpPr>
          <p:nvPr>
            <p:ph type="body" sz="quarter" idx="33" hasCustomPrompt="1"/>
          </p:nvPr>
        </p:nvSpPr>
        <p:spPr>
          <a:xfrm>
            <a:off x="406828" y="3362790"/>
            <a:ext cx="7984697" cy="270326"/>
          </a:xfrm>
          <a:prstGeom prst="rect">
            <a:avLst/>
          </a:prstGeom>
        </p:spPr>
        <p:txBody>
          <a:bodyPr vert="horz" lIns="0" tIns="0" rIns="0" bIns="0" rtlCol="0">
            <a:noAutofit/>
          </a:bodyPr>
          <a:lstStyle>
            <a:lvl1pPr>
              <a:defRPr lang="es-ES" sz="1300" dirty="0">
                <a:solidFill>
                  <a:schemeClr val="accent1"/>
                </a:solidFill>
                <a:latin typeface="+mn-lt"/>
                <a:ea typeface="IberPangea Text" panose="020B0504000000000000" pitchFamily="34" charset="0"/>
                <a:cs typeface="IberPangea Text" panose="020B0504000000000000" pitchFamily="34" charset="0"/>
              </a:defRPr>
            </a:lvl1pPr>
          </a:lstStyle>
          <a:p>
            <a:pPr lvl="0"/>
            <a:r>
              <a:rPr lang="es-ES" dirty="0"/>
              <a:t>Click to edit</a:t>
            </a:r>
          </a:p>
        </p:txBody>
      </p:sp>
      <p:sp>
        <p:nvSpPr>
          <p:cNvPr id="14" name="Text Placeholder 5">
            <a:extLst>
              <a:ext uri="{FF2B5EF4-FFF2-40B4-BE49-F238E27FC236}">
                <a16:creationId xmlns:a16="http://schemas.microsoft.com/office/drawing/2014/main" id="{D3C615B4-05A8-26FF-316B-F5278BEEE111}"/>
              </a:ext>
            </a:extLst>
          </p:cNvPr>
          <p:cNvSpPr>
            <a:spLocks noGrp="1"/>
          </p:cNvSpPr>
          <p:nvPr>
            <p:ph type="body" sz="quarter" idx="34" hasCustomPrompt="1"/>
          </p:nvPr>
        </p:nvSpPr>
        <p:spPr>
          <a:xfrm>
            <a:off x="406828" y="4294617"/>
            <a:ext cx="7984697" cy="270326"/>
          </a:xfrm>
          <a:prstGeom prst="rect">
            <a:avLst/>
          </a:prstGeom>
        </p:spPr>
        <p:txBody>
          <a:bodyPr lIns="0">
            <a:noAutofit/>
          </a:bodyPr>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15" name="Text Placeholder 5">
            <a:extLst>
              <a:ext uri="{FF2B5EF4-FFF2-40B4-BE49-F238E27FC236}">
                <a16:creationId xmlns:a16="http://schemas.microsoft.com/office/drawing/2014/main" id="{FB3CD0E1-CD61-6D43-454C-F1285658DB59}"/>
              </a:ext>
            </a:extLst>
          </p:cNvPr>
          <p:cNvSpPr>
            <a:spLocks noGrp="1"/>
          </p:cNvSpPr>
          <p:nvPr>
            <p:ph type="body" sz="quarter" idx="35" hasCustomPrompt="1"/>
          </p:nvPr>
        </p:nvSpPr>
        <p:spPr>
          <a:xfrm>
            <a:off x="406828" y="4032259"/>
            <a:ext cx="7984697" cy="270326"/>
          </a:xfrm>
          <a:prstGeom prst="rect">
            <a:avLst/>
          </a:prstGeom>
        </p:spPr>
        <p:txBody>
          <a:bodyPr lIns="0">
            <a:noAutofit/>
          </a:bodyPr>
          <a:lstStyle>
            <a:lvl1pPr>
              <a:lnSpc>
                <a:spcPct val="100000"/>
              </a:lnSpc>
              <a:spcBef>
                <a:spcPts val="0"/>
              </a:spcBef>
              <a:defRPr sz="1300" b="0" i="0">
                <a:solidFill>
                  <a:schemeClr val="accent1"/>
                </a:solidFill>
                <a:latin typeface="+mn-lt"/>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p>
        </p:txBody>
      </p:sp>
      <p:sp>
        <p:nvSpPr>
          <p:cNvPr id="24" name="Text Placeholder 5">
            <a:extLst>
              <a:ext uri="{FF2B5EF4-FFF2-40B4-BE49-F238E27FC236}">
                <a16:creationId xmlns:a16="http://schemas.microsoft.com/office/drawing/2014/main" id="{34EF709D-C55D-2C29-7AD4-B8A3BEAD693B}"/>
              </a:ext>
            </a:extLst>
          </p:cNvPr>
          <p:cNvSpPr>
            <a:spLocks noGrp="1"/>
          </p:cNvSpPr>
          <p:nvPr>
            <p:ph type="body" sz="quarter" idx="36" hasCustomPrompt="1"/>
          </p:nvPr>
        </p:nvSpPr>
        <p:spPr>
          <a:xfrm>
            <a:off x="406828" y="4966811"/>
            <a:ext cx="7984697" cy="270326"/>
          </a:xfrm>
          <a:prstGeom prst="rect">
            <a:avLst/>
          </a:prstGeom>
        </p:spPr>
        <p:txBody>
          <a:bodyPr lIns="0">
            <a:noAutofit/>
          </a:bodyPr>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25" name="Text Placeholder 5">
            <a:extLst>
              <a:ext uri="{FF2B5EF4-FFF2-40B4-BE49-F238E27FC236}">
                <a16:creationId xmlns:a16="http://schemas.microsoft.com/office/drawing/2014/main" id="{33219821-6EB3-2A39-F306-B32C19BF9894}"/>
              </a:ext>
            </a:extLst>
          </p:cNvPr>
          <p:cNvSpPr>
            <a:spLocks noGrp="1"/>
          </p:cNvSpPr>
          <p:nvPr>
            <p:ph type="body" sz="quarter" idx="37" hasCustomPrompt="1"/>
          </p:nvPr>
        </p:nvSpPr>
        <p:spPr>
          <a:xfrm>
            <a:off x="406828" y="4704452"/>
            <a:ext cx="7984697" cy="270326"/>
          </a:xfrm>
          <a:prstGeom prst="rect">
            <a:avLst/>
          </a:prstGeom>
        </p:spPr>
        <p:txBody>
          <a:bodyPr lIns="0">
            <a:noAutofit/>
          </a:bodyPr>
          <a:lstStyle>
            <a:lvl1pPr>
              <a:lnSpc>
                <a:spcPct val="100000"/>
              </a:lnSpc>
              <a:spcBef>
                <a:spcPts val="0"/>
              </a:spcBef>
              <a:defRPr sz="1300" b="0" i="0">
                <a:solidFill>
                  <a:schemeClr val="accent1"/>
                </a:solidFill>
                <a:latin typeface="+mn-lt"/>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p>
        </p:txBody>
      </p:sp>
      <p:sp>
        <p:nvSpPr>
          <p:cNvPr id="28" name="Text Placeholder 5">
            <a:extLst>
              <a:ext uri="{FF2B5EF4-FFF2-40B4-BE49-F238E27FC236}">
                <a16:creationId xmlns:a16="http://schemas.microsoft.com/office/drawing/2014/main" id="{A26C2624-3F20-D05B-26D2-1C139DB4BE9A}"/>
              </a:ext>
            </a:extLst>
          </p:cNvPr>
          <p:cNvSpPr>
            <a:spLocks noGrp="1"/>
          </p:cNvSpPr>
          <p:nvPr>
            <p:ph type="body" sz="quarter" idx="38" hasCustomPrompt="1"/>
          </p:nvPr>
        </p:nvSpPr>
        <p:spPr>
          <a:xfrm>
            <a:off x="406828" y="1662536"/>
            <a:ext cx="7984697" cy="270326"/>
          </a:xfrm>
          <a:prstGeom prst="rect">
            <a:avLst/>
          </a:prstGeom>
        </p:spPr>
        <p:txBody>
          <a:bodyPr lIns="0">
            <a:noAutofit/>
          </a:bodyPr>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29" name="Text Placeholder 5">
            <a:extLst>
              <a:ext uri="{FF2B5EF4-FFF2-40B4-BE49-F238E27FC236}">
                <a16:creationId xmlns:a16="http://schemas.microsoft.com/office/drawing/2014/main" id="{83FD019B-297F-4D40-326D-18FF81B16675}"/>
              </a:ext>
            </a:extLst>
          </p:cNvPr>
          <p:cNvSpPr>
            <a:spLocks noGrp="1"/>
          </p:cNvSpPr>
          <p:nvPr>
            <p:ph type="body" sz="quarter" idx="39" hasCustomPrompt="1"/>
          </p:nvPr>
        </p:nvSpPr>
        <p:spPr>
          <a:xfrm>
            <a:off x="406828" y="1400176"/>
            <a:ext cx="7984697" cy="270326"/>
          </a:xfrm>
          <a:prstGeom prst="rect">
            <a:avLst/>
          </a:prstGeom>
        </p:spPr>
        <p:txBody>
          <a:bodyPr lIns="0">
            <a:noAutofit/>
          </a:bodyPr>
          <a:lstStyle>
            <a:lvl1pPr>
              <a:lnSpc>
                <a:spcPct val="100000"/>
              </a:lnSpc>
              <a:spcBef>
                <a:spcPts val="0"/>
              </a:spcBef>
              <a:defRPr sz="1300" b="0" i="0">
                <a:solidFill>
                  <a:schemeClr val="accent1"/>
                </a:solidFill>
                <a:latin typeface="+mn-lt"/>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p>
        </p:txBody>
      </p:sp>
      <p:sp>
        <p:nvSpPr>
          <p:cNvPr id="27" name="CuadroTexto 5">
            <a:extLst>
              <a:ext uri="{FF2B5EF4-FFF2-40B4-BE49-F238E27FC236}">
                <a16:creationId xmlns:a16="http://schemas.microsoft.com/office/drawing/2014/main" id="{515B95C1-241D-C0ED-8DE3-825536B9CAF5}"/>
              </a:ext>
            </a:extLst>
          </p:cNvPr>
          <p:cNvSpPr txBox="1"/>
          <p:nvPr userDrawn="1"/>
        </p:nvSpPr>
        <p:spPr>
          <a:xfrm>
            <a:off x="556627" y="5964537"/>
            <a:ext cx="45719" cy="0"/>
          </a:xfrm>
          <a:prstGeom prst="rect">
            <a:avLst/>
          </a:prstGeom>
          <a:noFill/>
        </p:spPr>
        <p:txBody>
          <a:bodyPr wrap="none" lIns="0" tIns="0" rIns="0" bIns="0" rtlCol="0">
            <a:noAutofit/>
          </a:bodyPr>
          <a:lstStyle/>
          <a:p>
            <a:pPr algn="l"/>
            <a:endParaRPr lang="en-GB" sz="1000" dirty="0" err="1">
              <a:solidFill>
                <a:schemeClr val="accent4"/>
              </a:solidFill>
              <a:latin typeface="+mn-lt"/>
              <a:ea typeface="IberPangea Text Light" panose="020B0404000000000000" pitchFamily="34" charset="0"/>
              <a:cs typeface="IberPangea Text Light" panose="020B0404000000000000" pitchFamily="34" charset="0"/>
            </a:endParaRPr>
          </a:p>
        </p:txBody>
      </p:sp>
      <p:sp>
        <p:nvSpPr>
          <p:cNvPr id="30" name="Text Placeholder 5">
            <a:extLst>
              <a:ext uri="{FF2B5EF4-FFF2-40B4-BE49-F238E27FC236}">
                <a16:creationId xmlns:a16="http://schemas.microsoft.com/office/drawing/2014/main" id="{4C845A62-3DB9-DB42-C45A-AC5B984B4D0A}"/>
              </a:ext>
            </a:extLst>
          </p:cNvPr>
          <p:cNvSpPr>
            <a:spLocks noGrp="1"/>
          </p:cNvSpPr>
          <p:nvPr>
            <p:ph type="body" sz="quarter" idx="40" hasCustomPrompt="1"/>
          </p:nvPr>
        </p:nvSpPr>
        <p:spPr>
          <a:xfrm>
            <a:off x="406828" y="5641262"/>
            <a:ext cx="7984697" cy="270326"/>
          </a:xfrm>
          <a:prstGeom prst="rect">
            <a:avLst/>
          </a:prstGeom>
        </p:spPr>
        <p:txBody>
          <a:bodyPr lIns="0">
            <a:noAutofit/>
          </a:bodyPr>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32" name="Text Placeholder 5">
            <a:extLst>
              <a:ext uri="{FF2B5EF4-FFF2-40B4-BE49-F238E27FC236}">
                <a16:creationId xmlns:a16="http://schemas.microsoft.com/office/drawing/2014/main" id="{48694E5C-A9BC-3D01-81A2-456DA619D3E1}"/>
              </a:ext>
            </a:extLst>
          </p:cNvPr>
          <p:cNvSpPr>
            <a:spLocks noGrp="1"/>
          </p:cNvSpPr>
          <p:nvPr>
            <p:ph type="body" sz="quarter" idx="41" hasCustomPrompt="1"/>
          </p:nvPr>
        </p:nvSpPr>
        <p:spPr>
          <a:xfrm>
            <a:off x="406828" y="5378903"/>
            <a:ext cx="7984697" cy="270326"/>
          </a:xfrm>
          <a:prstGeom prst="rect">
            <a:avLst/>
          </a:prstGeom>
        </p:spPr>
        <p:txBody>
          <a:bodyPr vert="horz" lIns="0" tIns="0" rIns="0" bIns="0" rtlCol="0">
            <a:noAutofit/>
          </a:bodyPr>
          <a:lstStyle>
            <a:lvl1pPr>
              <a:defRPr lang="es-ES" sz="1300" dirty="0">
                <a:solidFill>
                  <a:schemeClr val="accent1"/>
                </a:solidFill>
                <a:latin typeface="+mn-lt"/>
                <a:ea typeface="IberPangea Text" panose="020B0504000000000000" pitchFamily="34" charset="0"/>
                <a:cs typeface="IberPangea Text" panose="020B0504000000000000" pitchFamily="34" charset="0"/>
              </a:defRPr>
            </a:lvl1pPr>
          </a:lstStyle>
          <a:p>
            <a:pPr lvl="0"/>
            <a:r>
              <a:rPr lang="es-ES" dirty="0"/>
              <a:t>Click to edit</a:t>
            </a:r>
          </a:p>
        </p:txBody>
      </p:sp>
      <p:sp>
        <p:nvSpPr>
          <p:cNvPr id="33" name="CuadroTexto 5">
            <a:extLst>
              <a:ext uri="{FF2B5EF4-FFF2-40B4-BE49-F238E27FC236}">
                <a16:creationId xmlns:a16="http://schemas.microsoft.com/office/drawing/2014/main" id="{EFE4EEB0-272C-5B05-7395-B42AE98EFFD8}"/>
              </a:ext>
            </a:extLst>
          </p:cNvPr>
          <p:cNvSpPr txBox="1"/>
          <p:nvPr userDrawn="1"/>
        </p:nvSpPr>
        <p:spPr>
          <a:xfrm>
            <a:off x="556627" y="6633100"/>
            <a:ext cx="45719" cy="0"/>
          </a:xfrm>
          <a:prstGeom prst="rect">
            <a:avLst/>
          </a:prstGeom>
          <a:noFill/>
        </p:spPr>
        <p:txBody>
          <a:bodyPr wrap="none" lIns="0" tIns="0" rIns="0" bIns="0" rtlCol="0">
            <a:noAutofit/>
          </a:bodyPr>
          <a:lstStyle/>
          <a:p>
            <a:pPr algn="l"/>
            <a:endParaRPr lang="en-GB" sz="1000" dirty="0" err="1">
              <a:solidFill>
                <a:schemeClr val="accent4"/>
              </a:solidFill>
              <a:latin typeface="+mn-lt"/>
              <a:ea typeface="IberPangea Text Light" panose="020B0404000000000000" pitchFamily="34" charset="0"/>
              <a:cs typeface="IberPangea Text Light" panose="020B0404000000000000" pitchFamily="34" charset="0"/>
            </a:endParaRPr>
          </a:p>
        </p:txBody>
      </p:sp>
      <p:sp>
        <p:nvSpPr>
          <p:cNvPr id="34" name="Text Placeholder 5">
            <a:extLst>
              <a:ext uri="{FF2B5EF4-FFF2-40B4-BE49-F238E27FC236}">
                <a16:creationId xmlns:a16="http://schemas.microsoft.com/office/drawing/2014/main" id="{0B86500D-8604-7FFB-E830-A68B0927BA1E}"/>
              </a:ext>
            </a:extLst>
          </p:cNvPr>
          <p:cNvSpPr>
            <a:spLocks noGrp="1"/>
          </p:cNvSpPr>
          <p:nvPr>
            <p:ph type="body" sz="quarter" idx="42" hasCustomPrompt="1"/>
          </p:nvPr>
        </p:nvSpPr>
        <p:spPr>
          <a:xfrm>
            <a:off x="406828" y="6309825"/>
            <a:ext cx="7984697" cy="270326"/>
          </a:xfrm>
          <a:prstGeom prst="rect">
            <a:avLst/>
          </a:prstGeom>
        </p:spPr>
        <p:txBody>
          <a:bodyPr lIns="0">
            <a:noAutofit/>
          </a:bodyPr>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35" name="Text Placeholder 5">
            <a:extLst>
              <a:ext uri="{FF2B5EF4-FFF2-40B4-BE49-F238E27FC236}">
                <a16:creationId xmlns:a16="http://schemas.microsoft.com/office/drawing/2014/main" id="{0F449932-8C13-F40B-1505-3ED44494FA54}"/>
              </a:ext>
            </a:extLst>
          </p:cNvPr>
          <p:cNvSpPr>
            <a:spLocks noGrp="1"/>
          </p:cNvSpPr>
          <p:nvPr>
            <p:ph type="body" sz="quarter" idx="43" hasCustomPrompt="1"/>
          </p:nvPr>
        </p:nvSpPr>
        <p:spPr>
          <a:xfrm>
            <a:off x="406828" y="6047466"/>
            <a:ext cx="7984697" cy="270326"/>
          </a:xfrm>
          <a:prstGeom prst="rect">
            <a:avLst/>
          </a:prstGeom>
        </p:spPr>
        <p:txBody>
          <a:bodyPr lIns="0">
            <a:noAutofit/>
          </a:bodyPr>
          <a:lstStyle>
            <a:lvl1pPr>
              <a:lnSpc>
                <a:spcPct val="100000"/>
              </a:lnSpc>
              <a:spcBef>
                <a:spcPts val="0"/>
              </a:spcBef>
              <a:defRPr sz="1300" b="0" i="0">
                <a:solidFill>
                  <a:schemeClr val="accent1"/>
                </a:solidFill>
                <a:latin typeface="+mn-lt"/>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p>
        </p:txBody>
      </p:sp>
      <p:sp>
        <p:nvSpPr>
          <p:cNvPr id="38" name="TextBox 37">
            <a:extLst>
              <a:ext uri="{FF2B5EF4-FFF2-40B4-BE49-F238E27FC236}">
                <a16:creationId xmlns:a16="http://schemas.microsoft.com/office/drawing/2014/main" id="{1B95332B-B931-9604-E175-82C6FB2428F4}"/>
              </a:ext>
            </a:extLst>
          </p:cNvPr>
          <p:cNvSpPr txBox="1"/>
          <p:nvPr userDrawn="1"/>
        </p:nvSpPr>
        <p:spPr>
          <a:xfrm>
            <a:off x="11301518" y="6454776"/>
            <a:ext cx="484082" cy="208914"/>
          </a:xfrm>
          <a:prstGeom prst="rect">
            <a:avLst/>
          </a:prstGeom>
          <a:noFill/>
        </p:spPr>
        <p:txBody>
          <a:bodyPr wrap="square" lIns="0" tIns="0" rIns="0" bIns="0" rtlCol="0">
            <a:noAutofit/>
          </a:bodyPr>
          <a:lstStyle/>
          <a:p>
            <a:pPr algn="r"/>
            <a:fld id="{D5E78EB0-DDD2-2F40-8AB8-446A90E58D7D}" type="slidenum">
              <a:rPr lang="en-US" sz="900" smtClean="0">
                <a:solidFill>
                  <a:schemeClr val="accent1"/>
                </a:solidFill>
                <a:latin typeface="+mn-lt"/>
                <a:ea typeface="IberPangea Text Light" panose="020B0404000000000000" pitchFamily="34" charset="0"/>
                <a:cs typeface="IberPangea Text Light" panose="020B0404000000000000" pitchFamily="34" charset="0"/>
              </a:rPr>
              <a:pPr algn="r"/>
              <a:t>‹#›</a:t>
            </a:fld>
            <a:endParaRPr lang="en-US" sz="900" dirty="0">
              <a:solidFill>
                <a:schemeClr val="accent1"/>
              </a:solidFill>
              <a:latin typeface="+mn-lt"/>
              <a:ea typeface="IberPangea Text Light" panose="020B0404000000000000" pitchFamily="34" charset="0"/>
              <a:cs typeface="IberPangea Text Light" panose="020B0404000000000000" pitchFamily="34" charset="0"/>
            </a:endParaRPr>
          </a:p>
        </p:txBody>
      </p:sp>
      <p:grpSp>
        <p:nvGrpSpPr>
          <p:cNvPr id="31" name="Grupo 30">
            <a:extLst>
              <a:ext uri="{FF2B5EF4-FFF2-40B4-BE49-F238E27FC236}">
                <a16:creationId xmlns:a16="http://schemas.microsoft.com/office/drawing/2014/main" id="{29A161B0-5E8C-5524-F275-09369024D35C}"/>
              </a:ext>
            </a:extLst>
          </p:cNvPr>
          <p:cNvGrpSpPr/>
          <p:nvPr userDrawn="1"/>
        </p:nvGrpSpPr>
        <p:grpSpPr>
          <a:xfrm>
            <a:off x="11064803" y="243963"/>
            <a:ext cx="473773" cy="432461"/>
            <a:chOff x="5465909" y="2845257"/>
            <a:chExt cx="729516" cy="665904"/>
          </a:xfrm>
        </p:grpSpPr>
        <p:sp>
          <p:nvSpPr>
            <p:cNvPr id="36" name="Forma libre: forma 35">
              <a:extLst>
                <a:ext uri="{FF2B5EF4-FFF2-40B4-BE49-F238E27FC236}">
                  <a16:creationId xmlns:a16="http://schemas.microsoft.com/office/drawing/2014/main" id="{CE5119C0-BF33-F128-4635-1D8AB4DED01A}"/>
                </a:ext>
              </a:extLst>
            </p:cNvPr>
            <p:cNvSpPr/>
            <p:nvPr/>
          </p:nvSpPr>
          <p:spPr>
            <a:xfrm>
              <a:off x="5858424" y="2845257"/>
              <a:ext cx="337001" cy="538961"/>
            </a:xfrm>
            <a:custGeom>
              <a:avLst/>
              <a:gdLst>
                <a:gd name="connsiteX0" fmla="*/ 0 w 337001"/>
                <a:gd name="connsiteY0" fmla="*/ 384242 h 538961"/>
                <a:gd name="connsiteX1" fmla="*/ 44721 w 337001"/>
                <a:gd name="connsiteY1" fmla="*/ 492929 h 538961"/>
                <a:gd name="connsiteX2" fmla="*/ 223229 w 337001"/>
                <a:gd name="connsiteY2" fmla="*/ 522100 h 538961"/>
                <a:gd name="connsiteX3" fmla="*/ 276851 w 337001"/>
                <a:gd name="connsiteY3" fmla="*/ 0 h 538961"/>
                <a:gd name="connsiteX4" fmla="*/ 0 w 337001"/>
                <a:gd name="connsiteY4" fmla="*/ 384242 h 538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01" h="538961">
                  <a:moveTo>
                    <a:pt x="0" y="384242"/>
                  </a:moveTo>
                  <a:cubicBezTo>
                    <a:pt x="-61" y="424938"/>
                    <a:pt x="16015" y="464008"/>
                    <a:pt x="44721" y="492929"/>
                  </a:cubicBezTo>
                  <a:cubicBezTo>
                    <a:pt x="100080" y="548152"/>
                    <a:pt x="175301" y="548072"/>
                    <a:pt x="223229" y="522100"/>
                  </a:cubicBezTo>
                  <a:cubicBezTo>
                    <a:pt x="282037" y="490315"/>
                    <a:pt x="413873" y="395095"/>
                    <a:pt x="276851" y="0"/>
                  </a:cubicBezTo>
                  <a:cubicBezTo>
                    <a:pt x="276958" y="186495"/>
                    <a:pt x="0" y="205454"/>
                    <a:pt x="0" y="384242"/>
                  </a:cubicBezTo>
                  <a:close/>
                </a:path>
              </a:pathLst>
            </a:custGeom>
            <a:solidFill>
              <a:srgbClr val="FF9C1A"/>
            </a:solidFill>
            <a:ln w="2663" cap="flat">
              <a:noFill/>
              <a:prstDash val="solid"/>
              <a:miter/>
            </a:ln>
          </p:spPr>
          <p:txBody>
            <a:bodyPr rtlCol="0" anchor="ctr"/>
            <a:lstStyle/>
            <a:p>
              <a:endParaRPr lang="es-ES" dirty="0"/>
            </a:p>
          </p:txBody>
        </p:sp>
        <p:sp>
          <p:nvSpPr>
            <p:cNvPr id="39" name="Forma libre: forma 38">
              <a:extLst>
                <a:ext uri="{FF2B5EF4-FFF2-40B4-BE49-F238E27FC236}">
                  <a16:creationId xmlns:a16="http://schemas.microsoft.com/office/drawing/2014/main" id="{6F830810-E4F3-E213-B94D-9A11F4D6F21B}"/>
                </a:ext>
              </a:extLst>
            </p:cNvPr>
            <p:cNvSpPr/>
            <p:nvPr/>
          </p:nvSpPr>
          <p:spPr>
            <a:xfrm>
              <a:off x="5662193" y="2845257"/>
              <a:ext cx="322293" cy="538938"/>
            </a:xfrm>
            <a:custGeom>
              <a:avLst/>
              <a:gdLst>
                <a:gd name="connsiteX0" fmla="*/ 322293 w 322293"/>
                <a:gd name="connsiteY0" fmla="*/ 163270 h 538938"/>
                <a:gd name="connsiteX1" fmla="*/ 276851 w 322293"/>
                <a:gd name="connsiteY1" fmla="*/ 0 h 538938"/>
                <a:gd name="connsiteX2" fmla="*/ 0 w 322293"/>
                <a:gd name="connsiteY2" fmla="*/ 384242 h 538938"/>
                <a:gd name="connsiteX3" fmla="*/ 44721 w 322293"/>
                <a:gd name="connsiteY3" fmla="*/ 492929 h 538938"/>
                <a:gd name="connsiteX4" fmla="*/ 223229 w 322293"/>
                <a:gd name="connsiteY4" fmla="*/ 522100 h 538938"/>
                <a:gd name="connsiteX5" fmla="*/ 322293 w 322293"/>
                <a:gd name="connsiteY5" fmla="*/ 163270 h 53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293" h="538938">
                  <a:moveTo>
                    <a:pt x="322293" y="163270"/>
                  </a:moveTo>
                  <a:cubicBezTo>
                    <a:pt x="313205" y="114393"/>
                    <a:pt x="298637" y="64343"/>
                    <a:pt x="276851" y="0"/>
                  </a:cubicBezTo>
                  <a:cubicBezTo>
                    <a:pt x="276851" y="186495"/>
                    <a:pt x="0" y="205454"/>
                    <a:pt x="0" y="384242"/>
                  </a:cubicBezTo>
                  <a:cubicBezTo>
                    <a:pt x="-61" y="424938"/>
                    <a:pt x="16015" y="464008"/>
                    <a:pt x="44721" y="492929"/>
                  </a:cubicBezTo>
                  <a:cubicBezTo>
                    <a:pt x="100107" y="548152"/>
                    <a:pt x="175889" y="548018"/>
                    <a:pt x="223229" y="522100"/>
                  </a:cubicBezTo>
                  <a:cubicBezTo>
                    <a:pt x="112911" y="405014"/>
                    <a:pt x="151831" y="269476"/>
                    <a:pt x="322293" y="163270"/>
                  </a:cubicBezTo>
                  <a:close/>
                </a:path>
              </a:pathLst>
            </a:custGeom>
            <a:solidFill>
              <a:srgbClr val="0DA9FF"/>
            </a:solidFill>
            <a:ln w="2663" cap="flat">
              <a:noFill/>
              <a:prstDash val="solid"/>
              <a:miter/>
            </a:ln>
          </p:spPr>
          <p:txBody>
            <a:bodyPr rtlCol="0" anchor="ctr"/>
            <a:lstStyle/>
            <a:p>
              <a:endParaRPr lang="es-ES" dirty="0"/>
            </a:p>
          </p:txBody>
        </p:sp>
        <p:sp>
          <p:nvSpPr>
            <p:cNvPr id="40" name="Forma libre: forma 39">
              <a:extLst>
                <a:ext uri="{FF2B5EF4-FFF2-40B4-BE49-F238E27FC236}">
                  <a16:creationId xmlns:a16="http://schemas.microsoft.com/office/drawing/2014/main" id="{4DCA2566-1AC8-AEC8-DCA5-E7500DC78902}"/>
                </a:ext>
              </a:extLst>
            </p:cNvPr>
            <p:cNvSpPr/>
            <p:nvPr/>
          </p:nvSpPr>
          <p:spPr>
            <a:xfrm>
              <a:off x="5465909" y="2845257"/>
              <a:ext cx="322319" cy="665904"/>
            </a:xfrm>
            <a:custGeom>
              <a:avLst/>
              <a:gdLst>
                <a:gd name="connsiteX0" fmla="*/ 322320 w 322319"/>
                <a:gd name="connsiteY0" fmla="*/ 163270 h 665904"/>
                <a:gd name="connsiteX1" fmla="*/ 276878 w 322319"/>
                <a:gd name="connsiteY1" fmla="*/ 0 h 665904"/>
                <a:gd name="connsiteX2" fmla="*/ 0 w 322319"/>
                <a:gd name="connsiteY2" fmla="*/ 384242 h 665904"/>
                <a:gd name="connsiteX3" fmla="*/ 74472 w 322319"/>
                <a:gd name="connsiteY3" fmla="*/ 516314 h 665904"/>
                <a:gd name="connsiteX4" fmla="*/ 67415 w 322319"/>
                <a:gd name="connsiteY4" fmla="*/ 665904 h 665904"/>
                <a:gd name="connsiteX5" fmla="*/ 102914 w 322319"/>
                <a:gd name="connsiteY5" fmla="*/ 660038 h 665904"/>
                <a:gd name="connsiteX6" fmla="*/ 97327 w 322319"/>
                <a:gd name="connsiteY6" fmla="*/ 527726 h 665904"/>
                <a:gd name="connsiteX7" fmla="*/ 223256 w 322319"/>
                <a:gd name="connsiteY7" fmla="*/ 522100 h 665904"/>
                <a:gd name="connsiteX8" fmla="*/ 322320 w 322319"/>
                <a:gd name="connsiteY8" fmla="*/ 163270 h 66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19" h="665904">
                  <a:moveTo>
                    <a:pt x="322320" y="163270"/>
                  </a:moveTo>
                  <a:cubicBezTo>
                    <a:pt x="313205" y="114393"/>
                    <a:pt x="298636" y="64343"/>
                    <a:pt x="276878" y="0"/>
                  </a:cubicBezTo>
                  <a:cubicBezTo>
                    <a:pt x="276878" y="186495"/>
                    <a:pt x="0" y="205454"/>
                    <a:pt x="0" y="384242"/>
                  </a:cubicBezTo>
                  <a:cubicBezTo>
                    <a:pt x="0" y="475943"/>
                    <a:pt x="74472" y="516314"/>
                    <a:pt x="74472" y="516314"/>
                  </a:cubicBezTo>
                  <a:cubicBezTo>
                    <a:pt x="62935" y="565321"/>
                    <a:pt x="60543" y="616030"/>
                    <a:pt x="67415" y="665904"/>
                  </a:cubicBezTo>
                  <a:lnTo>
                    <a:pt x="102914" y="660038"/>
                  </a:lnTo>
                  <a:cubicBezTo>
                    <a:pt x="85565" y="599775"/>
                    <a:pt x="96204" y="534153"/>
                    <a:pt x="97327" y="527726"/>
                  </a:cubicBezTo>
                  <a:cubicBezTo>
                    <a:pt x="142769" y="545885"/>
                    <a:pt x="189628" y="540499"/>
                    <a:pt x="223256" y="522100"/>
                  </a:cubicBezTo>
                  <a:cubicBezTo>
                    <a:pt x="112938" y="405014"/>
                    <a:pt x="151858" y="269476"/>
                    <a:pt x="322320" y="163270"/>
                  </a:cubicBezTo>
                  <a:close/>
                </a:path>
              </a:pathLst>
            </a:custGeom>
            <a:solidFill>
              <a:srgbClr val="00A443"/>
            </a:solidFill>
            <a:ln w="2663" cap="flat">
              <a:noFill/>
              <a:prstDash val="solid"/>
              <a:miter/>
            </a:ln>
          </p:spPr>
          <p:txBody>
            <a:bodyPr rtlCol="0" anchor="ctr"/>
            <a:lstStyle/>
            <a:p>
              <a:endParaRPr lang="es-ES" dirty="0"/>
            </a:p>
          </p:txBody>
        </p:sp>
      </p:grpSp>
    </p:spTree>
    <p:extLst>
      <p:ext uri="{BB962C8B-B14F-4D97-AF65-F5344CB8AC3E}">
        <p14:creationId xmlns:p14="http://schemas.microsoft.com/office/powerpoint/2010/main" val="7643606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60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vider">
    <p:bg>
      <p:bgRef idx="1001">
        <a:schemeClr val="bg1"/>
      </p:bgRef>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E9E5E572-ACA6-848C-1471-C2088F7E0DC4}"/>
              </a:ext>
            </a:extLst>
          </p:cNvPr>
          <p:cNvSpPr>
            <a:spLocks noGrp="1"/>
          </p:cNvSpPr>
          <p:nvPr>
            <p:ph type="body" sz="quarter" idx="20" hasCustomPrompt="1"/>
          </p:nvPr>
        </p:nvSpPr>
        <p:spPr>
          <a:xfrm>
            <a:off x="356400" y="439200"/>
            <a:ext cx="9289413" cy="3016075"/>
          </a:xfrm>
          <a:prstGeom prst="rect">
            <a:avLst/>
          </a:prstGeom>
        </p:spPr>
        <p:txBody>
          <a:bodyPr lIns="0" anchor="t">
            <a:normAutofit/>
          </a:bodyPr>
          <a:lstStyle>
            <a:lvl1pPr>
              <a:lnSpc>
                <a:spcPct val="80000"/>
              </a:lnSpc>
              <a:defRPr sz="7000" b="1" i="0" spc="-150">
                <a:solidFill>
                  <a:schemeClr val="accent1"/>
                </a:solidFill>
                <a:latin typeface="+mj-lt"/>
                <a:ea typeface="IberPangea Text" panose="020B0404000000000000" pitchFamily="34" charset="0"/>
                <a:cs typeface="IberPangea Text" panose="020B0404000000000000" pitchFamily="34" charset="0"/>
              </a:defRPr>
            </a:lvl1pPr>
          </a:lstStyle>
          <a:p>
            <a:pPr lvl="0"/>
            <a:r>
              <a:rPr lang="en-US" noProof="0" dirty="0"/>
              <a:t>Divider title</a:t>
            </a:r>
          </a:p>
        </p:txBody>
      </p:sp>
      <p:sp>
        <p:nvSpPr>
          <p:cNvPr id="16" name="TextBox 15">
            <a:extLst>
              <a:ext uri="{FF2B5EF4-FFF2-40B4-BE49-F238E27FC236}">
                <a16:creationId xmlns:a16="http://schemas.microsoft.com/office/drawing/2014/main" id="{D4FFA5EA-9D96-A3B7-5DD4-A4D9BED659C6}"/>
              </a:ext>
            </a:extLst>
          </p:cNvPr>
          <p:cNvSpPr txBox="1"/>
          <p:nvPr userDrawn="1"/>
        </p:nvSpPr>
        <p:spPr>
          <a:xfrm>
            <a:off x="11301518" y="6454776"/>
            <a:ext cx="484082" cy="208914"/>
          </a:xfrm>
          <a:prstGeom prst="rect">
            <a:avLst/>
          </a:prstGeom>
          <a:noFill/>
        </p:spPr>
        <p:txBody>
          <a:bodyPr wrap="square" lIns="0" tIns="0" rIns="0" bIns="0" rtlCol="0">
            <a:noAutofit/>
          </a:bodyPr>
          <a:lstStyle/>
          <a:p>
            <a:pPr algn="r"/>
            <a:fld id="{D5E78EB0-DDD2-2F40-8AB8-446A90E58D7D}" type="slidenum">
              <a:rPr lang="en-US" sz="900" smtClean="0">
                <a:solidFill>
                  <a:schemeClr val="accent1"/>
                </a:solidFill>
                <a:latin typeface="+mn-lt"/>
                <a:ea typeface="IberPangea Text Light" panose="020B0404000000000000" pitchFamily="34" charset="0"/>
                <a:cs typeface="IberPangea Text Light" panose="020B0404000000000000" pitchFamily="34" charset="0"/>
              </a:rPr>
              <a:pPr algn="r"/>
              <a:t>‹#›</a:t>
            </a:fld>
            <a:endParaRPr lang="en-US" sz="900" dirty="0">
              <a:solidFill>
                <a:schemeClr val="accent1"/>
              </a:solidFill>
              <a:latin typeface="+mn-lt"/>
              <a:ea typeface="IberPangea Text Light" panose="020B0404000000000000" pitchFamily="34" charset="0"/>
              <a:cs typeface="IberPangea Text Light" panose="020B0404000000000000" pitchFamily="34" charset="0"/>
            </a:endParaRPr>
          </a:p>
        </p:txBody>
      </p:sp>
      <p:grpSp>
        <p:nvGrpSpPr>
          <p:cNvPr id="17" name="Grupo 16">
            <a:extLst>
              <a:ext uri="{FF2B5EF4-FFF2-40B4-BE49-F238E27FC236}">
                <a16:creationId xmlns:a16="http://schemas.microsoft.com/office/drawing/2014/main" id="{024106F7-F3F5-322B-340A-A0B5B5B14FA0}"/>
              </a:ext>
            </a:extLst>
          </p:cNvPr>
          <p:cNvGrpSpPr/>
          <p:nvPr userDrawn="1"/>
        </p:nvGrpSpPr>
        <p:grpSpPr>
          <a:xfrm>
            <a:off x="11064803" y="243963"/>
            <a:ext cx="473773" cy="432461"/>
            <a:chOff x="5465909" y="2845257"/>
            <a:chExt cx="729516" cy="665904"/>
          </a:xfrm>
        </p:grpSpPr>
        <p:sp>
          <p:nvSpPr>
            <p:cNvPr id="18" name="Forma libre: forma 17">
              <a:extLst>
                <a:ext uri="{FF2B5EF4-FFF2-40B4-BE49-F238E27FC236}">
                  <a16:creationId xmlns:a16="http://schemas.microsoft.com/office/drawing/2014/main" id="{4D910D61-F022-6774-2592-7417D66FAB28}"/>
                </a:ext>
              </a:extLst>
            </p:cNvPr>
            <p:cNvSpPr/>
            <p:nvPr/>
          </p:nvSpPr>
          <p:spPr>
            <a:xfrm>
              <a:off x="5858424" y="2845257"/>
              <a:ext cx="337001" cy="538961"/>
            </a:xfrm>
            <a:custGeom>
              <a:avLst/>
              <a:gdLst>
                <a:gd name="connsiteX0" fmla="*/ 0 w 337001"/>
                <a:gd name="connsiteY0" fmla="*/ 384242 h 538961"/>
                <a:gd name="connsiteX1" fmla="*/ 44721 w 337001"/>
                <a:gd name="connsiteY1" fmla="*/ 492929 h 538961"/>
                <a:gd name="connsiteX2" fmla="*/ 223229 w 337001"/>
                <a:gd name="connsiteY2" fmla="*/ 522100 h 538961"/>
                <a:gd name="connsiteX3" fmla="*/ 276851 w 337001"/>
                <a:gd name="connsiteY3" fmla="*/ 0 h 538961"/>
                <a:gd name="connsiteX4" fmla="*/ 0 w 337001"/>
                <a:gd name="connsiteY4" fmla="*/ 384242 h 538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01" h="538961">
                  <a:moveTo>
                    <a:pt x="0" y="384242"/>
                  </a:moveTo>
                  <a:cubicBezTo>
                    <a:pt x="-61" y="424938"/>
                    <a:pt x="16015" y="464008"/>
                    <a:pt x="44721" y="492929"/>
                  </a:cubicBezTo>
                  <a:cubicBezTo>
                    <a:pt x="100080" y="548152"/>
                    <a:pt x="175301" y="548072"/>
                    <a:pt x="223229" y="522100"/>
                  </a:cubicBezTo>
                  <a:cubicBezTo>
                    <a:pt x="282037" y="490315"/>
                    <a:pt x="413873" y="395095"/>
                    <a:pt x="276851" y="0"/>
                  </a:cubicBezTo>
                  <a:cubicBezTo>
                    <a:pt x="276958" y="186495"/>
                    <a:pt x="0" y="205454"/>
                    <a:pt x="0" y="384242"/>
                  </a:cubicBezTo>
                  <a:close/>
                </a:path>
              </a:pathLst>
            </a:custGeom>
            <a:solidFill>
              <a:srgbClr val="FF9C1A"/>
            </a:solidFill>
            <a:ln w="2663" cap="flat">
              <a:noFill/>
              <a:prstDash val="solid"/>
              <a:miter/>
            </a:ln>
          </p:spPr>
          <p:txBody>
            <a:bodyPr rtlCol="0" anchor="ctr"/>
            <a:lstStyle/>
            <a:p>
              <a:endParaRPr lang="es-ES" dirty="0"/>
            </a:p>
          </p:txBody>
        </p:sp>
        <p:sp>
          <p:nvSpPr>
            <p:cNvPr id="19" name="Forma libre: forma 18">
              <a:extLst>
                <a:ext uri="{FF2B5EF4-FFF2-40B4-BE49-F238E27FC236}">
                  <a16:creationId xmlns:a16="http://schemas.microsoft.com/office/drawing/2014/main" id="{925907EA-B88B-F8B9-010F-94CA64A50B71}"/>
                </a:ext>
              </a:extLst>
            </p:cNvPr>
            <p:cNvSpPr/>
            <p:nvPr/>
          </p:nvSpPr>
          <p:spPr>
            <a:xfrm>
              <a:off x="5662193" y="2845257"/>
              <a:ext cx="322293" cy="538938"/>
            </a:xfrm>
            <a:custGeom>
              <a:avLst/>
              <a:gdLst>
                <a:gd name="connsiteX0" fmla="*/ 322293 w 322293"/>
                <a:gd name="connsiteY0" fmla="*/ 163270 h 538938"/>
                <a:gd name="connsiteX1" fmla="*/ 276851 w 322293"/>
                <a:gd name="connsiteY1" fmla="*/ 0 h 538938"/>
                <a:gd name="connsiteX2" fmla="*/ 0 w 322293"/>
                <a:gd name="connsiteY2" fmla="*/ 384242 h 538938"/>
                <a:gd name="connsiteX3" fmla="*/ 44721 w 322293"/>
                <a:gd name="connsiteY3" fmla="*/ 492929 h 538938"/>
                <a:gd name="connsiteX4" fmla="*/ 223229 w 322293"/>
                <a:gd name="connsiteY4" fmla="*/ 522100 h 538938"/>
                <a:gd name="connsiteX5" fmla="*/ 322293 w 322293"/>
                <a:gd name="connsiteY5" fmla="*/ 163270 h 53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293" h="538938">
                  <a:moveTo>
                    <a:pt x="322293" y="163270"/>
                  </a:moveTo>
                  <a:cubicBezTo>
                    <a:pt x="313205" y="114393"/>
                    <a:pt x="298637" y="64343"/>
                    <a:pt x="276851" y="0"/>
                  </a:cubicBezTo>
                  <a:cubicBezTo>
                    <a:pt x="276851" y="186495"/>
                    <a:pt x="0" y="205454"/>
                    <a:pt x="0" y="384242"/>
                  </a:cubicBezTo>
                  <a:cubicBezTo>
                    <a:pt x="-61" y="424938"/>
                    <a:pt x="16015" y="464008"/>
                    <a:pt x="44721" y="492929"/>
                  </a:cubicBezTo>
                  <a:cubicBezTo>
                    <a:pt x="100107" y="548152"/>
                    <a:pt x="175889" y="548018"/>
                    <a:pt x="223229" y="522100"/>
                  </a:cubicBezTo>
                  <a:cubicBezTo>
                    <a:pt x="112911" y="405014"/>
                    <a:pt x="151831" y="269476"/>
                    <a:pt x="322293" y="163270"/>
                  </a:cubicBezTo>
                  <a:close/>
                </a:path>
              </a:pathLst>
            </a:custGeom>
            <a:solidFill>
              <a:srgbClr val="0DA9FF"/>
            </a:solidFill>
            <a:ln w="2663" cap="flat">
              <a:noFill/>
              <a:prstDash val="solid"/>
              <a:miter/>
            </a:ln>
          </p:spPr>
          <p:txBody>
            <a:bodyPr rtlCol="0" anchor="ctr"/>
            <a:lstStyle/>
            <a:p>
              <a:endParaRPr lang="es-ES" dirty="0"/>
            </a:p>
          </p:txBody>
        </p:sp>
        <p:sp>
          <p:nvSpPr>
            <p:cNvPr id="20" name="Forma libre: forma 19">
              <a:extLst>
                <a:ext uri="{FF2B5EF4-FFF2-40B4-BE49-F238E27FC236}">
                  <a16:creationId xmlns:a16="http://schemas.microsoft.com/office/drawing/2014/main" id="{F0BDF54D-155A-AB37-29BA-BA264F8705B7}"/>
                </a:ext>
              </a:extLst>
            </p:cNvPr>
            <p:cNvSpPr/>
            <p:nvPr/>
          </p:nvSpPr>
          <p:spPr>
            <a:xfrm>
              <a:off x="5465909" y="2845257"/>
              <a:ext cx="322319" cy="665904"/>
            </a:xfrm>
            <a:custGeom>
              <a:avLst/>
              <a:gdLst>
                <a:gd name="connsiteX0" fmla="*/ 322320 w 322319"/>
                <a:gd name="connsiteY0" fmla="*/ 163270 h 665904"/>
                <a:gd name="connsiteX1" fmla="*/ 276878 w 322319"/>
                <a:gd name="connsiteY1" fmla="*/ 0 h 665904"/>
                <a:gd name="connsiteX2" fmla="*/ 0 w 322319"/>
                <a:gd name="connsiteY2" fmla="*/ 384242 h 665904"/>
                <a:gd name="connsiteX3" fmla="*/ 74472 w 322319"/>
                <a:gd name="connsiteY3" fmla="*/ 516314 h 665904"/>
                <a:gd name="connsiteX4" fmla="*/ 67415 w 322319"/>
                <a:gd name="connsiteY4" fmla="*/ 665904 h 665904"/>
                <a:gd name="connsiteX5" fmla="*/ 102914 w 322319"/>
                <a:gd name="connsiteY5" fmla="*/ 660038 h 665904"/>
                <a:gd name="connsiteX6" fmla="*/ 97327 w 322319"/>
                <a:gd name="connsiteY6" fmla="*/ 527726 h 665904"/>
                <a:gd name="connsiteX7" fmla="*/ 223256 w 322319"/>
                <a:gd name="connsiteY7" fmla="*/ 522100 h 665904"/>
                <a:gd name="connsiteX8" fmla="*/ 322320 w 322319"/>
                <a:gd name="connsiteY8" fmla="*/ 163270 h 66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19" h="665904">
                  <a:moveTo>
                    <a:pt x="322320" y="163270"/>
                  </a:moveTo>
                  <a:cubicBezTo>
                    <a:pt x="313205" y="114393"/>
                    <a:pt x="298636" y="64343"/>
                    <a:pt x="276878" y="0"/>
                  </a:cubicBezTo>
                  <a:cubicBezTo>
                    <a:pt x="276878" y="186495"/>
                    <a:pt x="0" y="205454"/>
                    <a:pt x="0" y="384242"/>
                  </a:cubicBezTo>
                  <a:cubicBezTo>
                    <a:pt x="0" y="475943"/>
                    <a:pt x="74472" y="516314"/>
                    <a:pt x="74472" y="516314"/>
                  </a:cubicBezTo>
                  <a:cubicBezTo>
                    <a:pt x="62935" y="565321"/>
                    <a:pt x="60543" y="616030"/>
                    <a:pt x="67415" y="665904"/>
                  </a:cubicBezTo>
                  <a:lnTo>
                    <a:pt x="102914" y="660038"/>
                  </a:lnTo>
                  <a:cubicBezTo>
                    <a:pt x="85565" y="599775"/>
                    <a:pt x="96204" y="534153"/>
                    <a:pt x="97327" y="527726"/>
                  </a:cubicBezTo>
                  <a:cubicBezTo>
                    <a:pt x="142769" y="545885"/>
                    <a:pt x="189628" y="540499"/>
                    <a:pt x="223256" y="522100"/>
                  </a:cubicBezTo>
                  <a:cubicBezTo>
                    <a:pt x="112938" y="405014"/>
                    <a:pt x="151858" y="269476"/>
                    <a:pt x="322320" y="163270"/>
                  </a:cubicBezTo>
                  <a:close/>
                </a:path>
              </a:pathLst>
            </a:custGeom>
            <a:solidFill>
              <a:srgbClr val="00A443"/>
            </a:solidFill>
            <a:ln w="2663" cap="flat">
              <a:noFill/>
              <a:prstDash val="solid"/>
              <a:miter/>
            </a:ln>
          </p:spPr>
          <p:txBody>
            <a:bodyPr rtlCol="0" anchor="ctr"/>
            <a:lstStyle/>
            <a:p>
              <a:endParaRPr lang="es-ES" dirty="0"/>
            </a:p>
          </p:txBody>
        </p:sp>
      </p:grpSp>
    </p:spTree>
    <p:extLst>
      <p:ext uri="{BB962C8B-B14F-4D97-AF65-F5344CB8AC3E}">
        <p14:creationId xmlns:p14="http://schemas.microsoft.com/office/powerpoint/2010/main" val="179154624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9BA17-9054-4BCB-5515-2BA53B3F1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FBA38E-34DD-333B-21C1-3349C47D7C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389CD9-93ED-CE94-FC75-C99432DC4211}"/>
              </a:ext>
            </a:extLst>
          </p:cNvPr>
          <p:cNvSpPr>
            <a:spLocks noGrp="1"/>
          </p:cNvSpPr>
          <p:nvPr>
            <p:ph type="dt" sz="half" idx="10"/>
          </p:nvPr>
        </p:nvSpPr>
        <p:spPr/>
        <p:txBody>
          <a:bodyPr/>
          <a:lstStyle/>
          <a:p>
            <a:fld id="{2EF5ABB4-906A-4AB8-8F2A-95A9DFFF385F}" type="datetimeFigureOut">
              <a:rPr lang="en-US" smtClean="0"/>
              <a:t>4/5/2024</a:t>
            </a:fld>
            <a:endParaRPr lang="en-US"/>
          </a:p>
        </p:txBody>
      </p:sp>
      <p:sp>
        <p:nvSpPr>
          <p:cNvPr id="5" name="Footer Placeholder 4">
            <a:extLst>
              <a:ext uri="{FF2B5EF4-FFF2-40B4-BE49-F238E27FC236}">
                <a16:creationId xmlns:a16="http://schemas.microsoft.com/office/drawing/2014/main" id="{D01740A3-3B4B-383E-CA11-5730674FF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E924A-EA8A-525D-838C-4BBC72B25D44}"/>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2662350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02FF7-F682-7448-E7A2-58613F1FA6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484D07-7920-7A0A-DCFA-868340C8DF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F5E414-97D2-76CF-50A4-C9C80186AE1E}"/>
              </a:ext>
            </a:extLst>
          </p:cNvPr>
          <p:cNvSpPr>
            <a:spLocks noGrp="1"/>
          </p:cNvSpPr>
          <p:nvPr>
            <p:ph type="dt" sz="half" idx="10"/>
          </p:nvPr>
        </p:nvSpPr>
        <p:spPr/>
        <p:txBody>
          <a:bodyPr/>
          <a:lstStyle/>
          <a:p>
            <a:fld id="{2EF5ABB4-906A-4AB8-8F2A-95A9DFFF385F}" type="datetimeFigureOut">
              <a:rPr lang="en-US" smtClean="0"/>
              <a:t>4/5/2024</a:t>
            </a:fld>
            <a:endParaRPr lang="en-US"/>
          </a:p>
        </p:txBody>
      </p:sp>
      <p:sp>
        <p:nvSpPr>
          <p:cNvPr id="5" name="Footer Placeholder 4">
            <a:extLst>
              <a:ext uri="{FF2B5EF4-FFF2-40B4-BE49-F238E27FC236}">
                <a16:creationId xmlns:a16="http://schemas.microsoft.com/office/drawing/2014/main" id="{91799C7B-5043-D298-CDA7-CF75346641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3E8453-4E9E-15AC-6113-475C734897AF}"/>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566619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44F4-A315-FD3A-D1C7-1664569CDD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9F4A5A-184A-D98C-D509-9B257E8C21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36175-7E87-2640-3EF7-662737595A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264A70-B075-B83A-5994-87BA17D7FEEC}"/>
              </a:ext>
            </a:extLst>
          </p:cNvPr>
          <p:cNvSpPr>
            <a:spLocks noGrp="1"/>
          </p:cNvSpPr>
          <p:nvPr>
            <p:ph type="dt" sz="half" idx="10"/>
          </p:nvPr>
        </p:nvSpPr>
        <p:spPr/>
        <p:txBody>
          <a:bodyPr/>
          <a:lstStyle/>
          <a:p>
            <a:fld id="{2EF5ABB4-906A-4AB8-8F2A-95A9DFFF385F}" type="datetimeFigureOut">
              <a:rPr lang="en-US" smtClean="0"/>
              <a:t>4/5/2024</a:t>
            </a:fld>
            <a:endParaRPr lang="en-US"/>
          </a:p>
        </p:txBody>
      </p:sp>
      <p:sp>
        <p:nvSpPr>
          <p:cNvPr id="6" name="Footer Placeholder 5">
            <a:extLst>
              <a:ext uri="{FF2B5EF4-FFF2-40B4-BE49-F238E27FC236}">
                <a16:creationId xmlns:a16="http://schemas.microsoft.com/office/drawing/2014/main" id="{9056C28E-CCD8-B205-610B-B64B2F894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09E604-C5AF-6E7B-07D5-0910634C5CE9}"/>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2968251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C062F-DAD6-A3D4-959F-D5835580DB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2F8674-0234-741F-9E36-37F35A054F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BF07D6-4826-FFE4-3056-6F5742B860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B23DDB-363D-5BBC-5BB6-2746FD7C44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DAB0F0-B434-0246-E45A-291EDF3463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321106-5A28-A985-E140-972FC65A9204}"/>
              </a:ext>
            </a:extLst>
          </p:cNvPr>
          <p:cNvSpPr>
            <a:spLocks noGrp="1"/>
          </p:cNvSpPr>
          <p:nvPr>
            <p:ph type="dt" sz="half" idx="10"/>
          </p:nvPr>
        </p:nvSpPr>
        <p:spPr/>
        <p:txBody>
          <a:bodyPr/>
          <a:lstStyle/>
          <a:p>
            <a:fld id="{2EF5ABB4-906A-4AB8-8F2A-95A9DFFF385F}" type="datetimeFigureOut">
              <a:rPr lang="en-US" smtClean="0"/>
              <a:t>4/5/2024</a:t>
            </a:fld>
            <a:endParaRPr lang="en-US"/>
          </a:p>
        </p:txBody>
      </p:sp>
      <p:sp>
        <p:nvSpPr>
          <p:cNvPr id="8" name="Footer Placeholder 7">
            <a:extLst>
              <a:ext uri="{FF2B5EF4-FFF2-40B4-BE49-F238E27FC236}">
                <a16:creationId xmlns:a16="http://schemas.microsoft.com/office/drawing/2014/main" id="{6FED2D1A-5CA1-B5C0-3288-45E5EB4C0E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FD54D4-3625-8CCA-0F2B-59BFCC3F2AE0}"/>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4286218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B0A80-19A9-1278-1EEA-574251B193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B0BB42-7014-1407-B13C-DE3C032AD8A9}"/>
              </a:ext>
            </a:extLst>
          </p:cNvPr>
          <p:cNvSpPr>
            <a:spLocks noGrp="1"/>
          </p:cNvSpPr>
          <p:nvPr>
            <p:ph type="dt" sz="half" idx="10"/>
          </p:nvPr>
        </p:nvSpPr>
        <p:spPr/>
        <p:txBody>
          <a:bodyPr/>
          <a:lstStyle/>
          <a:p>
            <a:fld id="{2EF5ABB4-906A-4AB8-8F2A-95A9DFFF385F}" type="datetimeFigureOut">
              <a:rPr lang="en-US" smtClean="0"/>
              <a:t>4/5/2024</a:t>
            </a:fld>
            <a:endParaRPr lang="en-US"/>
          </a:p>
        </p:txBody>
      </p:sp>
      <p:sp>
        <p:nvSpPr>
          <p:cNvPr id="4" name="Footer Placeholder 3">
            <a:extLst>
              <a:ext uri="{FF2B5EF4-FFF2-40B4-BE49-F238E27FC236}">
                <a16:creationId xmlns:a16="http://schemas.microsoft.com/office/drawing/2014/main" id="{D417F4A6-1D90-1FE4-A129-0563434FF5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17967B-D6EA-3CC7-C584-07B39F1E9946}"/>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3573768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DCE0D6-7D34-A841-DA67-1347D5F7327D}"/>
              </a:ext>
            </a:extLst>
          </p:cNvPr>
          <p:cNvSpPr>
            <a:spLocks noGrp="1"/>
          </p:cNvSpPr>
          <p:nvPr>
            <p:ph type="dt" sz="half" idx="10"/>
          </p:nvPr>
        </p:nvSpPr>
        <p:spPr/>
        <p:txBody>
          <a:bodyPr/>
          <a:lstStyle/>
          <a:p>
            <a:fld id="{2EF5ABB4-906A-4AB8-8F2A-95A9DFFF385F}" type="datetimeFigureOut">
              <a:rPr lang="en-US" smtClean="0"/>
              <a:t>4/5/2024</a:t>
            </a:fld>
            <a:endParaRPr lang="en-US"/>
          </a:p>
        </p:txBody>
      </p:sp>
      <p:sp>
        <p:nvSpPr>
          <p:cNvPr id="3" name="Footer Placeholder 2">
            <a:extLst>
              <a:ext uri="{FF2B5EF4-FFF2-40B4-BE49-F238E27FC236}">
                <a16:creationId xmlns:a16="http://schemas.microsoft.com/office/drawing/2014/main" id="{88498FE1-DE8F-4FA0-615B-CD590A8B6F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30C14B-0FC1-3BBC-D266-61437710E711}"/>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1376793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59497-466A-5848-D41D-BAFBA23B99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787D7D-F063-1523-C914-7877A341A1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6A542B-61F8-552A-12F9-8006ACA2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CDBBF3-1415-6282-2A77-EBBFE3F3B649}"/>
              </a:ext>
            </a:extLst>
          </p:cNvPr>
          <p:cNvSpPr>
            <a:spLocks noGrp="1"/>
          </p:cNvSpPr>
          <p:nvPr>
            <p:ph type="dt" sz="half" idx="10"/>
          </p:nvPr>
        </p:nvSpPr>
        <p:spPr/>
        <p:txBody>
          <a:bodyPr/>
          <a:lstStyle/>
          <a:p>
            <a:fld id="{2EF5ABB4-906A-4AB8-8F2A-95A9DFFF385F}" type="datetimeFigureOut">
              <a:rPr lang="en-US" smtClean="0"/>
              <a:t>4/5/2024</a:t>
            </a:fld>
            <a:endParaRPr lang="en-US"/>
          </a:p>
        </p:txBody>
      </p:sp>
      <p:sp>
        <p:nvSpPr>
          <p:cNvPr id="6" name="Footer Placeholder 5">
            <a:extLst>
              <a:ext uri="{FF2B5EF4-FFF2-40B4-BE49-F238E27FC236}">
                <a16:creationId xmlns:a16="http://schemas.microsoft.com/office/drawing/2014/main" id="{9CBFE843-5B73-C793-1C78-35B21C4052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61F88-C414-01F5-3602-591758ECA3D2}"/>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3662950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0D01A-3899-7F70-7889-15E86F32ED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57908B-28E0-413F-0098-C4A9F63E04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48FC4F-06A9-CFDC-E446-7900673AD1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EB896D-5134-C75E-858F-1CAEA8998571}"/>
              </a:ext>
            </a:extLst>
          </p:cNvPr>
          <p:cNvSpPr>
            <a:spLocks noGrp="1"/>
          </p:cNvSpPr>
          <p:nvPr>
            <p:ph type="dt" sz="half" idx="10"/>
          </p:nvPr>
        </p:nvSpPr>
        <p:spPr/>
        <p:txBody>
          <a:bodyPr/>
          <a:lstStyle/>
          <a:p>
            <a:fld id="{2EF5ABB4-906A-4AB8-8F2A-95A9DFFF385F}" type="datetimeFigureOut">
              <a:rPr lang="en-US" smtClean="0"/>
              <a:t>4/5/2024</a:t>
            </a:fld>
            <a:endParaRPr lang="en-US"/>
          </a:p>
        </p:txBody>
      </p:sp>
      <p:sp>
        <p:nvSpPr>
          <p:cNvPr id="6" name="Footer Placeholder 5">
            <a:extLst>
              <a:ext uri="{FF2B5EF4-FFF2-40B4-BE49-F238E27FC236}">
                <a16:creationId xmlns:a16="http://schemas.microsoft.com/office/drawing/2014/main" id="{6348F9A7-A2FA-92EF-CE4B-0AAC8B317F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583574-2E6F-A686-487B-A6EC6257989E}"/>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33569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52DCBA-3119-06CC-5D81-EC72658F69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F60AF5-FE7A-20C1-8C5C-26F8FC0D24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0FF2D7-2560-2458-275E-2FBC26DA08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5ABB4-906A-4AB8-8F2A-95A9DFFF385F}" type="datetimeFigureOut">
              <a:rPr lang="en-US" smtClean="0"/>
              <a:t>4/5/2024</a:t>
            </a:fld>
            <a:endParaRPr lang="en-US"/>
          </a:p>
        </p:txBody>
      </p:sp>
      <p:sp>
        <p:nvSpPr>
          <p:cNvPr id="5" name="Footer Placeholder 4">
            <a:extLst>
              <a:ext uri="{FF2B5EF4-FFF2-40B4-BE49-F238E27FC236}">
                <a16:creationId xmlns:a16="http://schemas.microsoft.com/office/drawing/2014/main" id="{039383F5-29BF-76A0-0E66-D37FD9B8F0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AC6501-8837-9377-2E72-EF0BE4E5B8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96428D-B54F-4F38-9C0C-1AB0BD28512B}" type="slidenum">
              <a:rPr lang="en-US" smtClean="0"/>
              <a:t>‹#›</a:t>
            </a:fld>
            <a:endParaRPr lang="en-US"/>
          </a:p>
        </p:txBody>
      </p:sp>
    </p:spTree>
    <p:extLst>
      <p:ext uri="{BB962C8B-B14F-4D97-AF65-F5344CB8AC3E}">
        <p14:creationId xmlns:p14="http://schemas.microsoft.com/office/powerpoint/2010/main" val="422639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google.com/url?sa=i&amp;rct=j&amp;q=&amp;esrc=s&amp;source=images&amp;cd=&amp;cad=rja&amp;uact=8&amp;ved=0ahUKEwimtqG0_o7ZAhWiy4MKHVdHDqUQjRwIBw&amp;url=https://cplso.org/cplso-15-proximity-alarms/&amp;psig=AOvVaw1awg-O7V6ODh70Cf1UMKal&amp;ust=1517927389592482" TargetMode="External"/><Relationship Id="rId1" Type="http://schemas.openxmlformats.org/officeDocument/2006/relationships/slideLayout" Target="../slideLayouts/slideLayout14.xml"/><Relationship Id="rId4" Type="http://schemas.openxmlformats.org/officeDocument/2006/relationships/image" Target="../media/image20.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 Id="rId5" Type="http://schemas.openxmlformats.org/officeDocument/2006/relationships/hyperlink" Target="mailto:robert.wassick@cmpco.com" TargetMode="Externa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www.maine.gov/mpuc/regulated-utilities/electricity/standard-offer-rates/cmp" TargetMode="External"/><Relationship Id="rId2" Type="http://schemas.openxmlformats.org/officeDocument/2006/relationships/hyperlink" Target="https://www.iso-ne.com/" TargetMode="Externa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F913831-3DA3-614A-AF95-D748808F3ECD}"/>
              </a:ext>
            </a:extLst>
          </p:cNvPr>
          <p:cNvSpPr>
            <a:spLocks noGrp="1"/>
          </p:cNvSpPr>
          <p:nvPr>
            <p:ph type="body" sz="quarter" idx="10"/>
          </p:nvPr>
        </p:nvSpPr>
        <p:spPr>
          <a:xfrm>
            <a:off x="5060157" y="1725105"/>
            <a:ext cx="2603836" cy="550546"/>
          </a:xfrm>
        </p:spPr>
        <p:txBody>
          <a:bodyPr>
            <a:normAutofit fontScale="62500" lnSpcReduction="20000"/>
          </a:bodyPr>
          <a:lstStyle/>
          <a:p>
            <a:r>
              <a:rPr lang="es-ES" sz="2800" dirty="0" err="1">
                <a:latin typeface="+mj-lt"/>
              </a:rPr>
              <a:t>Emergency</a:t>
            </a:r>
            <a:r>
              <a:rPr lang="es-ES" sz="2800" dirty="0">
                <a:latin typeface="+mj-lt"/>
              </a:rPr>
              <a:t> </a:t>
            </a:r>
            <a:r>
              <a:rPr lang="es-ES" sz="2800" dirty="0" err="1">
                <a:latin typeface="+mj-lt"/>
              </a:rPr>
              <a:t>Preparedness</a:t>
            </a:r>
            <a:r>
              <a:rPr lang="es-ES" sz="2800" dirty="0">
                <a:latin typeface="+mj-lt"/>
              </a:rPr>
              <a:t> </a:t>
            </a:r>
          </a:p>
          <a:p>
            <a:r>
              <a:rPr lang="es-ES" sz="2800" dirty="0">
                <a:latin typeface="+mj-lt"/>
              </a:rPr>
              <a:t>           </a:t>
            </a:r>
            <a:r>
              <a:rPr lang="es-ES" sz="2400" dirty="0" err="1">
                <a:latin typeface="+mj-lt"/>
              </a:rPr>
              <a:t>January</a:t>
            </a:r>
            <a:r>
              <a:rPr lang="es-ES" sz="2400" dirty="0">
                <a:latin typeface="+mj-lt"/>
              </a:rPr>
              <a:t> 2024 </a:t>
            </a:r>
          </a:p>
        </p:txBody>
      </p:sp>
      <p:sp>
        <p:nvSpPr>
          <p:cNvPr id="9" name="Title 8">
            <a:extLst>
              <a:ext uri="{FF2B5EF4-FFF2-40B4-BE49-F238E27FC236}">
                <a16:creationId xmlns:a16="http://schemas.microsoft.com/office/drawing/2014/main" id="{56FD3A39-DF6D-09A0-20FF-54320D46338F}"/>
              </a:ext>
            </a:extLst>
          </p:cNvPr>
          <p:cNvSpPr>
            <a:spLocks noGrp="1"/>
          </p:cNvSpPr>
          <p:nvPr>
            <p:ph type="title"/>
          </p:nvPr>
        </p:nvSpPr>
        <p:spPr>
          <a:xfrm>
            <a:off x="6914606" y="2730572"/>
            <a:ext cx="4171316" cy="2802962"/>
          </a:xfrm>
        </p:spPr>
        <p:txBody>
          <a:bodyPr/>
          <a:lstStyle/>
          <a:p>
            <a:br>
              <a:rPr lang="en-US" sz="3200" b="0" dirty="0"/>
            </a:br>
            <a:br>
              <a:rPr lang="en-US" sz="3200" b="0" dirty="0"/>
            </a:br>
            <a:r>
              <a:rPr lang="en-US" sz="3200" b="0" dirty="0"/>
              <a:t>    </a:t>
            </a:r>
            <a:r>
              <a:rPr lang="en-US" sz="2800" b="0" dirty="0">
                <a:solidFill>
                  <a:schemeClr val="tx1"/>
                </a:solidFill>
              </a:rPr>
              <a:t>Central Maine Power</a:t>
            </a:r>
            <a:br>
              <a:rPr lang="en-US" sz="2800" b="0" dirty="0">
                <a:solidFill>
                  <a:schemeClr val="tx1"/>
                </a:solidFill>
              </a:rPr>
            </a:br>
            <a:r>
              <a:rPr lang="en-US" sz="2800" b="0" dirty="0">
                <a:solidFill>
                  <a:schemeClr val="tx1"/>
                </a:solidFill>
              </a:rPr>
              <a:t>    Electrical Utility Safety-</a:t>
            </a:r>
            <a:br>
              <a:rPr lang="en-US" sz="2800" b="0" dirty="0">
                <a:solidFill>
                  <a:schemeClr val="tx1"/>
                </a:solidFill>
              </a:rPr>
            </a:br>
            <a:r>
              <a:rPr lang="en-US" sz="2800" b="0" dirty="0">
                <a:solidFill>
                  <a:schemeClr val="tx1"/>
                </a:solidFill>
              </a:rPr>
              <a:t>                  </a:t>
            </a:r>
            <a:r>
              <a:rPr lang="en-US" sz="2800" b="0" dirty="0" err="1">
                <a:solidFill>
                  <a:schemeClr val="tx1"/>
                </a:solidFill>
              </a:rPr>
              <a:t>DigSafe</a:t>
            </a:r>
            <a:endParaRPr lang="en-US" sz="2800" b="0" dirty="0">
              <a:solidFill>
                <a:schemeClr val="tx1"/>
              </a:solidFill>
            </a:endParaRPr>
          </a:p>
        </p:txBody>
      </p:sp>
      <p:sp>
        <p:nvSpPr>
          <p:cNvPr id="3" name="Text Placeholder 4">
            <a:extLst>
              <a:ext uri="{FF2B5EF4-FFF2-40B4-BE49-F238E27FC236}">
                <a16:creationId xmlns:a16="http://schemas.microsoft.com/office/drawing/2014/main" id="{CC1392AB-068D-9321-6CFB-C4AD2F48381C}"/>
              </a:ext>
            </a:extLst>
          </p:cNvPr>
          <p:cNvSpPr txBox="1">
            <a:spLocks/>
          </p:cNvSpPr>
          <p:nvPr/>
        </p:nvSpPr>
        <p:spPr>
          <a:xfrm>
            <a:off x="4475060" y="457184"/>
            <a:ext cx="8064001" cy="472900"/>
          </a:xfrm>
          <a:prstGeom prst="rect">
            <a:avLst/>
          </a:prstGeom>
        </p:spPr>
        <p:txBody>
          <a:bodyPr vert="horz" lIns="0" tIns="0" rIns="0" bIns="0" rtlCol="0" anchor="t">
            <a:noAutofit/>
          </a:bodyPr>
          <a:lstStyle>
            <a:lvl1pPr marL="0" indent="0" algn="l" defTabSz="662400" rtl="0" eaLnBrk="1" fontAlgn="base" hangingPunct="1">
              <a:lnSpc>
                <a:spcPct val="120000"/>
              </a:lnSpc>
              <a:spcBef>
                <a:spcPts val="0"/>
              </a:spcBef>
              <a:spcAft>
                <a:spcPct val="0"/>
              </a:spcAft>
              <a:buClr>
                <a:schemeClr val="accent4"/>
              </a:buClr>
              <a:buFontTx/>
              <a:buNone/>
              <a:defRPr sz="5600" b="0" i="1" kern="1200">
                <a:solidFill>
                  <a:schemeClr val="accent6"/>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vl2pPr marL="914354" indent="0" algn="l" defTabSz="662400" rtl="0" eaLnBrk="1" fontAlgn="base" hangingPunct="1">
              <a:lnSpc>
                <a:spcPct val="120000"/>
              </a:lnSpc>
              <a:spcBef>
                <a:spcPts val="1200"/>
              </a:spcBef>
              <a:spcAft>
                <a:spcPct val="0"/>
              </a:spcAft>
              <a:buClr>
                <a:schemeClr val="accent4"/>
              </a:buClr>
              <a:buFont typeface="Arial"/>
              <a:buNone/>
              <a:tabLst/>
              <a:defRPr sz="2000" b="0" i="0" kern="1200">
                <a:solidFill>
                  <a:schemeClr val="tx1"/>
                </a:solidFill>
                <a:latin typeface="IberPangea Text Light" panose="020B0404000000000000" pitchFamily="34" charset="0"/>
                <a:ea typeface="IberPangea Text SmBold" panose="020B0504000000000000" pitchFamily="34" charset="0"/>
                <a:cs typeface="IberPangea Text SmBold" panose="020B0504000000000000" pitchFamily="34" charset="0"/>
              </a:defRPr>
            </a:lvl2pPr>
            <a:lvl3pPr marL="1828709" indent="0" algn="l" defTabSz="662400" rtl="0" eaLnBrk="1" fontAlgn="base" hangingPunct="1">
              <a:lnSpc>
                <a:spcPct val="120000"/>
              </a:lnSpc>
              <a:spcBef>
                <a:spcPts val="1200"/>
              </a:spcBef>
              <a:spcAft>
                <a:spcPct val="0"/>
              </a:spcAft>
              <a:buClr>
                <a:schemeClr val="accent4"/>
              </a:buClr>
              <a:buFont typeface="Arial"/>
              <a:buNone/>
              <a:tabLst/>
              <a:defRPr sz="2000" b="0" i="0" kern="1200">
                <a:solidFill>
                  <a:schemeClr val="tx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3pPr>
            <a:lvl4pPr marL="2743063" indent="0" algn="l" rtl="0" eaLnBrk="1" fontAlgn="base" hangingPunct="1">
              <a:lnSpc>
                <a:spcPct val="120000"/>
              </a:lnSpc>
              <a:spcBef>
                <a:spcPts val="1200"/>
              </a:spcBef>
              <a:spcAft>
                <a:spcPct val="0"/>
              </a:spcAft>
              <a:buClr>
                <a:schemeClr val="accent4"/>
              </a:buClr>
              <a:buFont typeface="Arial"/>
              <a:buNone/>
              <a:tabLst/>
              <a:defRPr sz="2000" b="0" i="0" kern="1200">
                <a:solidFill>
                  <a:schemeClr val="tx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4pPr>
            <a:lvl5pPr marL="3657417" indent="0" algn="l" rtl="0" eaLnBrk="1" fontAlgn="base" hangingPunct="1">
              <a:lnSpc>
                <a:spcPct val="120000"/>
              </a:lnSpc>
              <a:spcBef>
                <a:spcPts val="1200"/>
              </a:spcBef>
              <a:spcAft>
                <a:spcPct val="0"/>
              </a:spcAft>
              <a:buClr>
                <a:schemeClr val="accent4"/>
              </a:buClr>
              <a:buFont typeface="Arial"/>
              <a:buNone/>
              <a:tabLst/>
              <a:defRPr sz="2000" b="0" i="0" kern="1200">
                <a:solidFill>
                  <a:schemeClr val="tx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5pPr>
            <a:lvl6pPr marL="309563" indent="-285750" algn="l" defTabSz="3657418" rtl="0" eaLnBrk="1" latinLnBrk="0" hangingPunct="1">
              <a:lnSpc>
                <a:spcPct val="100000"/>
              </a:lnSpc>
              <a:spcBef>
                <a:spcPts val="2000"/>
              </a:spcBef>
              <a:buClr>
                <a:schemeClr val="tx2"/>
              </a:buClr>
              <a:buSzPct val="100000"/>
              <a:buFont typeface="Arial" panose="020B0604020202020204" pitchFamily="34" charset="0"/>
              <a:buChar char="•"/>
              <a:tabLst/>
              <a:defRPr sz="2000" b="0" i="0" kern="1200">
                <a:solidFill>
                  <a:schemeClr val="accent4"/>
                </a:solidFill>
                <a:latin typeface="IberPangea Text" panose="020B0504000000000000" pitchFamily="34" charset="0"/>
                <a:ea typeface="IberPangea Text" panose="020B0504000000000000" pitchFamily="34" charset="0"/>
                <a:cs typeface="IberPangea Text" panose="020B0504000000000000" pitchFamily="34" charset="0"/>
              </a:defRPr>
            </a:lvl6pPr>
            <a:lvl7pPr marL="11886606" indent="-914354"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5314" indent="-914354"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022" indent="-914354"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a:lstStyle>
          <a:p>
            <a:pPr defTabSz="331171">
              <a:buClr>
                <a:srgbClr val="699282"/>
              </a:buClr>
              <a:defRPr/>
            </a:pPr>
            <a:endParaRPr lang="es-ES" sz="2800" i="0" dirty="0">
              <a:solidFill>
                <a:srgbClr val="FFFFFF">
                  <a:lumMod val="50000"/>
                </a:srgbClr>
              </a:solidFill>
              <a:latin typeface="IberPangea Text"/>
            </a:endParaRPr>
          </a:p>
        </p:txBody>
      </p:sp>
      <p:sp>
        <p:nvSpPr>
          <p:cNvPr id="2" name="TextBox 2">
            <a:extLst>
              <a:ext uri="{FF2B5EF4-FFF2-40B4-BE49-F238E27FC236}">
                <a16:creationId xmlns:a16="http://schemas.microsoft.com/office/drawing/2014/main" id="{E0873286-9A5C-88FC-71D0-0052656A019B}"/>
              </a:ext>
            </a:extLst>
          </p:cNvPr>
          <p:cNvSpPr txBox="1"/>
          <p:nvPr/>
        </p:nvSpPr>
        <p:spPr>
          <a:xfrm>
            <a:off x="5825772" y="3814585"/>
            <a:ext cx="2681288" cy="377225"/>
          </a:xfrm>
          <a:prstGeom prst="rect">
            <a:avLst/>
          </a:prstGeom>
          <a:noFill/>
        </p:spPr>
        <p:txBody>
          <a:bodyPr wrap="square" lIns="0" tIns="0" rIns="0" bIns="0" rtlCol="0">
            <a:noAutofit/>
          </a:bodyPr>
          <a:lstStyle/>
          <a:p>
            <a:pPr algn="l"/>
            <a:endParaRPr lang="en-US" sz="2000" dirty="0">
              <a:solidFill>
                <a:schemeClr val="accent1"/>
              </a:solidFill>
              <a:latin typeface="+mn-lt"/>
              <a:ea typeface="IberPangea Text Light" panose="020B0404000000000000" pitchFamily="34" charset="0"/>
              <a:cs typeface="IberPangea Text Light" panose="020B0404000000000000" pitchFamily="34" charset="0"/>
            </a:endParaRPr>
          </a:p>
        </p:txBody>
      </p:sp>
      <p:grpSp>
        <p:nvGrpSpPr>
          <p:cNvPr id="5" name="Grupo 138">
            <a:extLst>
              <a:ext uri="{FF2B5EF4-FFF2-40B4-BE49-F238E27FC236}">
                <a16:creationId xmlns:a16="http://schemas.microsoft.com/office/drawing/2014/main" id="{37A09938-5B41-55F4-F61F-E56DBF67E108}"/>
              </a:ext>
            </a:extLst>
          </p:cNvPr>
          <p:cNvGrpSpPr/>
          <p:nvPr/>
        </p:nvGrpSpPr>
        <p:grpSpPr>
          <a:xfrm>
            <a:off x="9510951" y="1457934"/>
            <a:ext cx="2560320" cy="914400"/>
            <a:chOff x="2880692" y="5523515"/>
            <a:chExt cx="6427134" cy="2670190"/>
          </a:xfrm>
        </p:grpSpPr>
        <p:sp>
          <p:nvSpPr>
            <p:cNvPr id="6" name="Forma libre 139">
              <a:extLst>
                <a:ext uri="{FF2B5EF4-FFF2-40B4-BE49-F238E27FC236}">
                  <a16:creationId xmlns:a16="http://schemas.microsoft.com/office/drawing/2014/main" id="{52D0D507-D22D-7989-2D6A-BD46FDA337BF}"/>
                </a:ext>
              </a:extLst>
            </p:cNvPr>
            <p:cNvSpPr/>
            <p:nvPr/>
          </p:nvSpPr>
          <p:spPr>
            <a:xfrm>
              <a:off x="2880692" y="5523515"/>
              <a:ext cx="6427134" cy="2670190"/>
            </a:xfrm>
            <a:custGeom>
              <a:avLst/>
              <a:gdLst>
                <a:gd name="connsiteX0" fmla="*/ 0 w 6427134"/>
                <a:gd name="connsiteY0" fmla="*/ 0 h 2670190"/>
                <a:gd name="connsiteX1" fmla="*/ 6427135 w 6427134"/>
                <a:gd name="connsiteY1" fmla="*/ 0 h 2670190"/>
                <a:gd name="connsiteX2" fmla="*/ 6427135 w 6427134"/>
                <a:gd name="connsiteY2" fmla="*/ 2670191 h 2670190"/>
                <a:gd name="connsiteX3" fmla="*/ 0 w 6427134"/>
                <a:gd name="connsiteY3" fmla="*/ 2670191 h 2670190"/>
              </a:gdLst>
              <a:ahLst/>
              <a:cxnLst>
                <a:cxn ang="0">
                  <a:pos x="connsiteX0" y="connsiteY0"/>
                </a:cxn>
                <a:cxn ang="0">
                  <a:pos x="connsiteX1" y="connsiteY1"/>
                </a:cxn>
                <a:cxn ang="0">
                  <a:pos x="connsiteX2" y="connsiteY2"/>
                </a:cxn>
                <a:cxn ang="0">
                  <a:pos x="connsiteX3" y="connsiteY3"/>
                </a:cxn>
              </a:cxnLst>
              <a:rect l="l" t="t" r="r" b="b"/>
              <a:pathLst>
                <a:path w="6427134" h="2670190">
                  <a:moveTo>
                    <a:pt x="0" y="0"/>
                  </a:moveTo>
                  <a:lnTo>
                    <a:pt x="6427135" y="0"/>
                  </a:lnTo>
                  <a:lnTo>
                    <a:pt x="6427135" y="2670191"/>
                  </a:lnTo>
                  <a:lnTo>
                    <a:pt x="0" y="2670191"/>
                  </a:lnTo>
                  <a:close/>
                </a:path>
              </a:pathLst>
            </a:custGeom>
            <a:noFill/>
            <a:ln w="4068" cap="flat">
              <a:noFill/>
              <a:prstDash val="solid"/>
              <a:miter/>
            </a:ln>
          </p:spPr>
          <p:txBody>
            <a:bodyPr rtlCol="0" anchor="ctr"/>
            <a:lstStyle/>
            <a:p>
              <a:endParaRPr lang="es-ES_tradnl"/>
            </a:p>
          </p:txBody>
        </p:sp>
        <p:sp>
          <p:nvSpPr>
            <p:cNvPr id="7" name="Forma libre 140">
              <a:extLst>
                <a:ext uri="{FF2B5EF4-FFF2-40B4-BE49-F238E27FC236}">
                  <a16:creationId xmlns:a16="http://schemas.microsoft.com/office/drawing/2014/main" id="{91F8394D-1D66-1E9F-63DC-643E7ACC0FD2}"/>
                </a:ext>
              </a:extLst>
            </p:cNvPr>
            <p:cNvSpPr/>
            <p:nvPr/>
          </p:nvSpPr>
          <p:spPr>
            <a:xfrm>
              <a:off x="3821132" y="5863791"/>
              <a:ext cx="513308" cy="822713"/>
            </a:xfrm>
            <a:custGeom>
              <a:avLst/>
              <a:gdLst>
                <a:gd name="connsiteX0" fmla="*/ 0 w 513308"/>
                <a:gd name="connsiteY0" fmla="*/ 586529 h 822713"/>
                <a:gd name="connsiteX1" fmla="*/ 68183 w 513308"/>
                <a:gd name="connsiteY1" fmla="*/ 752434 h 822713"/>
                <a:gd name="connsiteX2" fmla="*/ 340021 w 513308"/>
                <a:gd name="connsiteY2" fmla="*/ 796963 h 822713"/>
                <a:gd name="connsiteX3" fmla="*/ 421719 w 513308"/>
                <a:gd name="connsiteY3" fmla="*/ 0 h 822713"/>
                <a:gd name="connsiteX4" fmla="*/ 0 w 513308"/>
                <a:gd name="connsiteY4" fmla="*/ 586529 h 822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08" h="822713">
                  <a:moveTo>
                    <a:pt x="0" y="586529"/>
                  </a:moveTo>
                  <a:cubicBezTo>
                    <a:pt x="-53" y="648658"/>
                    <a:pt x="24456" y="708291"/>
                    <a:pt x="68183" y="752434"/>
                  </a:cubicBezTo>
                  <a:cubicBezTo>
                    <a:pt x="152527" y="836770"/>
                    <a:pt x="267034" y="836607"/>
                    <a:pt x="340021" y="796963"/>
                  </a:cubicBezTo>
                  <a:cubicBezTo>
                    <a:pt x="429575" y="748485"/>
                    <a:pt x="630379" y="603095"/>
                    <a:pt x="421719" y="0"/>
                  </a:cubicBezTo>
                  <a:cubicBezTo>
                    <a:pt x="421637" y="284676"/>
                    <a:pt x="0" y="313616"/>
                    <a:pt x="0" y="586529"/>
                  </a:cubicBezTo>
                  <a:close/>
                </a:path>
              </a:pathLst>
            </a:custGeom>
            <a:solidFill>
              <a:srgbClr val="FF9C1A"/>
            </a:solidFill>
            <a:ln w="4068" cap="flat">
              <a:noFill/>
              <a:prstDash val="solid"/>
              <a:miter/>
            </a:ln>
          </p:spPr>
          <p:txBody>
            <a:bodyPr rtlCol="0" anchor="ctr"/>
            <a:lstStyle/>
            <a:p>
              <a:endParaRPr lang="es-ES_tradnl"/>
            </a:p>
          </p:txBody>
        </p:sp>
        <p:sp>
          <p:nvSpPr>
            <p:cNvPr id="8" name="Forma libre 141">
              <a:extLst>
                <a:ext uri="{FF2B5EF4-FFF2-40B4-BE49-F238E27FC236}">
                  <a16:creationId xmlns:a16="http://schemas.microsoft.com/office/drawing/2014/main" id="{D449091A-4445-8746-4D3D-A8E494CD134B}"/>
                </a:ext>
              </a:extLst>
            </p:cNvPr>
            <p:cNvSpPr/>
            <p:nvPr/>
          </p:nvSpPr>
          <p:spPr>
            <a:xfrm>
              <a:off x="3522266" y="5863791"/>
              <a:ext cx="490838" cy="822678"/>
            </a:xfrm>
            <a:custGeom>
              <a:avLst/>
              <a:gdLst>
                <a:gd name="connsiteX0" fmla="*/ 490838 w 490838"/>
                <a:gd name="connsiteY0" fmla="*/ 249224 h 822678"/>
                <a:gd name="connsiteX1" fmla="*/ 421637 w 490838"/>
                <a:gd name="connsiteY1" fmla="*/ 0 h 822678"/>
                <a:gd name="connsiteX2" fmla="*/ 0 w 490838"/>
                <a:gd name="connsiteY2" fmla="*/ 586529 h 822678"/>
                <a:gd name="connsiteX3" fmla="*/ 68102 w 490838"/>
                <a:gd name="connsiteY3" fmla="*/ 752434 h 822678"/>
                <a:gd name="connsiteX4" fmla="*/ 339980 w 490838"/>
                <a:gd name="connsiteY4" fmla="*/ 796963 h 822678"/>
                <a:gd name="connsiteX5" fmla="*/ 490838 w 490838"/>
                <a:gd name="connsiteY5" fmla="*/ 249224 h 82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838" h="822678">
                  <a:moveTo>
                    <a:pt x="490838" y="249224"/>
                  </a:moveTo>
                  <a:cubicBezTo>
                    <a:pt x="476998" y="174615"/>
                    <a:pt x="454813" y="98216"/>
                    <a:pt x="421637" y="0"/>
                  </a:cubicBezTo>
                  <a:cubicBezTo>
                    <a:pt x="421637" y="284676"/>
                    <a:pt x="0" y="313616"/>
                    <a:pt x="0" y="586529"/>
                  </a:cubicBezTo>
                  <a:cubicBezTo>
                    <a:pt x="-73" y="648649"/>
                    <a:pt x="24404" y="708279"/>
                    <a:pt x="68102" y="752434"/>
                  </a:cubicBezTo>
                  <a:cubicBezTo>
                    <a:pt x="152446" y="836770"/>
                    <a:pt x="267848" y="836526"/>
                    <a:pt x="339980" y="796963"/>
                  </a:cubicBezTo>
                  <a:cubicBezTo>
                    <a:pt x="172025" y="618236"/>
                    <a:pt x="231294" y="411343"/>
                    <a:pt x="490838" y="249224"/>
                  </a:cubicBezTo>
                  <a:close/>
                </a:path>
              </a:pathLst>
            </a:custGeom>
            <a:solidFill>
              <a:srgbClr val="0DA9FF"/>
            </a:solidFill>
            <a:ln w="4068" cap="flat">
              <a:noFill/>
              <a:prstDash val="solid"/>
              <a:miter/>
            </a:ln>
          </p:spPr>
          <p:txBody>
            <a:bodyPr rtlCol="0" anchor="ctr"/>
            <a:lstStyle/>
            <a:p>
              <a:endParaRPr lang="es-ES_tradnl"/>
            </a:p>
          </p:txBody>
        </p:sp>
        <p:sp>
          <p:nvSpPr>
            <p:cNvPr id="11" name="Forma libre 142">
              <a:extLst>
                <a:ext uri="{FF2B5EF4-FFF2-40B4-BE49-F238E27FC236}">
                  <a16:creationId xmlns:a16="http://schemas.microsoft.com/office/drawing/2014/main" id="{9EF7BD69-25DD-A729-1CF0-5B47929F15F5}"/>
                </a:ext>
              </a:extLst>
            </p:cNvPr>
            <p:cNvSpPr/>
            <p:nvPr/>
          </p:nvSpPr>
          <p:spPr>
            <a:xfrm>
              <a:off x="3223481" y="5863791"/>
              <a:ext cx="490797" cy="1016595"/>
            </a:xfrm>
            <a:custGeom>
              <a:avLst/>
              <a:gdLst>
                <a:gd name="connsiteX0" fmla="*/ 490797 w 490797"/>
                <a:gd name="connsiteY0" fmla="*/ 249224 h 1016595"/>
                <a:gd name="connsiteX1" fmla="*/ 421596 w 490797"/>
                <a:gd name="connsiteY1" fmla="*/ 0 h 1016595"/>
                <a:gd name="connsiteX2" fmla="*/ 0 w 490797"/>
                <a:gd name="connsiteY2" fmla="*/ 586529 h 1016595"/>
                <a:gd name="connsiteX3" fmla="*/ 113367 w 490797"/>
                <a:gd name="connsiteY3" fmla="*/ 788130 h 1016595"/>
                <a:gd name="connsiteX4" fmla="*/ 102458 w 490797"/>
                <a:gd name="connsiteY4" fmla="*/ 1016595 h 1016595"/>
                <a:gd name="connsiteX5" fmla="*/ 156557 w 490797"/>
                <a:gd name="connsiteY5" fmla="*/ 1007600 h 1016595"/>
                <a:gd name="connsiteX6" fmla="*/ 148009 w 490797"/>
                <a:gd name="connsiteY6" fmla="*/ 805632 h 1016595"/>
                <a:gd name="connsiteX7" fmla="*/ 339776 w 490797"/>
                <a:gd name="connsiteY7" fmla="*/ 797044 h 1016595"/>
                <a:gd name="connsiteX8" fmla="*/ 490797 w 490797"/>
                <a:gd name="connsiteY8" fmla="*/ 249224 h 101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797" h="1016595">
                  <a:moveTo>
                    <a:pt x="490797" y="249224"/>
                  </a:moveTo>
                  <a:cubicBezTo>
                    <a:pt x="476957" y="174615"/>
                    <a:pt x="454731" y="98216"/>
                    <a:pt x="421596" y="0"/>
                  </a:cubicBezTo>
                  <a:cubicBezTo>
                    <a:pt x="421596" y="284676"/>
                    <a:pt x="0" y="313616"/>
                    <a:pt x="0" y="586529"/>
                  </a:cubicBezTo>
                  <a:cubicBezTo>
                    <a:pt x="0" y="726506"/>
                    <a:pt x="113367" y="788130"/>
                    <a:pt x="113367" y="788130"/>
                  </a:cubicBezTo>
                  <a:cubicBezTo>
                    <a:pt x="95733" y="862970"/>
                    <a:pt x="92033" y="940416"/>
                    <a:pt x="102458" y="1016595"/>
                  </a:cubicBezTo>
                  <a:lnTo>
                    <a:pt x="156557" y="1007600"/>
                  </a:lnTo>
                  <a:cubicBezTo>
                    <a:pt x="130138" y="915611"/>
                    <a:pt x="146340" y="815442"/>
                    <a:pt x="148009" y="805632"/>
                  </a:cubicBezTo>
                  <a:cubicBezTo>
                    <a:pt x="217209" y="833351"/>
                    <a:pt x="288608" y="825129"/>
                    <a:pt x="339776" y="797044"/>
                  </a:cubicBezTo>
                  <a:cubicBezTo>
                    <a:pt x="171903" y="618236"/>
                    <a:pt x="231172" y="411384"/>
                    <a:pt x="490797" y="249224"/>
                  </a:cubicBezTo>
                  <a:close/>
                </a:path>
              </a:pathLst>
            </a:custGeom>
            <a:solidFill>
              <a:srgbClr val="00A443"/>
            </a:solidFill>
            <a:ln w="4068" cap="flat">
              <a:noFill/>
              <a:prstDash val="solid"/>
              <a:miter/>
            </a:ln>
          </p:spPr>
          <p:txBody>
            <a:bodyPr rtlCol="0" anchor="ctr"/>
            <a:lstStyle/>
            <a:p>
              <a:endParaRPr lang="es-ES_tradnl"/>
            </a:p>
          </p:txBody>
        </p:sp>
        <p:sp>
          <p:nvSpPr>
            <p:cNvPr id="12" name="Forma libre 143">
              <a:extLst>
                <a:ext uri="{FF2B5EF4-FFF2-40B4-BE49-F238E27FC236}">
                  <a16:creationId xmlns:a16="http://schemas.microsoft.com/office/drawing/2014/main" id="{667294BE-3A12-0DB4-2A7F-A2E100AD0B8C}"/>
                </a:ext>
              </a:extLst>
            </p:cNvPr>
            <p:cNvSpPr/>
            <p:nvPr/>
          </p:nvSpPr>
          <p:spPr>
            <a:xfrm>
              <a:off x="4523378" y="6093743"/>
              <a:ext cx="497575" cy="556916"/>
            </a:xfrm>
            <a:custGeom>
              <a:avLst/>
              <a:gdLst>
                <a:gd name="connsiteX0" fmla="*/ 136144 w 497575"/>
                <a:gd name="connsiteY0" fmla="*/ 128885 h 556916"/>
                <a:gd name="connsiteX1" fmla="*/ 194761 w 497575"/>
                <a:gd name="connsiteY1" fmla="*/ 88793 h 556916"/>
                <a:gd name="connsiteX2" fmla="*/ 267666 w 497575"/>
                <a:gd name="connsiteY2" fmla="*/ 74913 h 556916"/>
                <a:gd name="connsiteX3" fmla="*/ 335524 w 497575"/>
                <a:gd name="connsiteY3" fmla="*/ 87653 h 556916"/>
                <a:gd name="connsiteX4" fmla="*/ 389908 w 497575"/>
                <a:gd name="connsiteY4" fmla="*/ 124652 h 556916"/>
                <a:gd name="connsiteX5" fmla="*/ 427317 w 497575"/>
                <a:gd name="connsiteY5" fmla="*/ 182898 h 556916"/>
                <a:gd name="connsiteX6" fmla="*/ 497576 w 497575"/>
                <a:gd name="connsiteY6" fmla="*/ 146631 h 556916"/>
                <a:gd name="connsiteX7" fmla="*/ 444658 w 497575"/>
                <a:gd name="connsiteY7" fmla="*/ 67586 h 556916"/>
                <a:gd name="connsiteX8" fmla="*/ 365606 w 497575"/>
                <a:gd name="connsiteY8" fmla="*/ 17359 h 556916"/>
                <a:gd name="connsiteX9" fmla="*/ 267666 w 497575"/>
                <a:gd name="connsiteY9" fmla="*/ 20 h 556916"/>
                <a:gd name="connsiteX10" fmla="*/ 160038 w 497575"/>
                <a:gd name="connsiteY10" fmla="*/ 20086 h 556916"/>
                <a:gd name="connsiteX11" fmla="*/ 75206 w 497575"/>
                <a:gd name="connsiteY11" fmla="*/ 77070 h 556916"/>
                <a:gd name="connsiteX12" fmla="*/ 19683 w 497575"/>
                <a:gd name="connsiteY12" fmla="*/ 165518 h 556916"/>
                <a:gd name="connsiteX13" fmla="*/ 22 w 497575"/>
                <a:gd name="connsiteY13" fmla="*/ 278509 h 556916"/>
                <a:gd name="connsiteX14" fmla="*/ 34337 w 497575"/>
                <a:gd name="connsiteY14" fmla="*/ 423533 h 556916"/>
                <a:gd name="connsiteX15" fmla="*/ 129183 w 497575"/>
                <a:gd name="connsiteY15" fmla="*/ 521464 h 556916"/>
                <a:gd name="connsiteX16" fmla="*/ 267585 w 497575"/>
                <a:gd name="connsiteY16" fmla="*/ 556917 h 556916"/>
                <a:gd name="connsiteX17" fmla="*/ 407941 w 497575"/>
                <a:gd name="connsiteY17" fmla="*/ 518371 h 556916"/>
                <a:gd name="connsiteX18" fmla="*/ 497495 w 497575"/>
                <a:gd name="connsiteY18" fmla="*/ 410386 h 556916"/>
                <a:gd name="connsiteX19" fmla="*/ 427317 w 497575"/>
                <a:gd name="connsiteY19" fmla="*/ 374161 h 556916"/>
                <a:gd name="connsiteX20" fmla="*/ 364466 w 497575"/>
                <a:gd name="connsiteY20" fmla="*/ 453572 h 556916"/>
                <a:gd name="connsiteX21" fmla="*/ 267666 w 497575"/>
                <a:gd name="connsiteY21" fmla="*/ 482064 h 556916"/>
                <a:gd name="connsiteX22" fmla="*/ 173146 w 497575"/>
                <a:gd name="connsiteY22" fmla="*/ 457642 h 556916"/>
                <a:gd name="connsiteX23" fmla="*/ 107202 w 497575"/>
                <a:gd name="connsiteY23" fmla="*/ 387755 h 556916"/>
                <a:gd name="connsiteX24" fmla="*/ 83307 w 497575"/>
                <a:gd name="connsiteY24" fmla="*/ 278631 h 556916"/>
                <a:gd name="connsiteX25" fmla="*/ 97188 w 497575"/>
                <a:gd name="connsiteY25" fmla="*/ 193155 h 556916"/>
                <a:gd name="connsiteX26" fmla="*/ 136144 w 497575"/>
                <a:gd name="connsiteY26" fmla="*/ 128885 h 55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7575" h="556916">
                  <a:moveTo>
                    <a:pt x="136144" y="128885"/>
                  </a:moveTo>
                  <a:cubicBezTo>
                    <a:pt x="152662" y="111566"/>
                    <a:pt x="172629" y="97906"/>
                    <a:pt x="194761" y="88793"/>
                  </a:cubicBezTo>
                  <a:cubicBezTo>
                    <a:pt x="217907" y="79394"/>
                    <a:pt x="242685" y="74677"/>
                    <a:pt x="267666" y="74913"/>
                  </a:cubicBezTo>
                  <a:cubicBezTo>
                    <a:pt x="290906" y="74632"/>
                    <a:pt x="313970" y="78963"/>
                    <a:pt x="335524" y="87653"/>
                  </a:cubicBezTo>
                  <a:cubicBezTo>
                    <a:pt x="356019" y="96083"/>
                    <a:pt x="374541" y="108684"/>
                    <a:pt x="389908" y="124652"/>
                  </a:cubicBezTo>
                  <a:cubicBezTo>
                    <a:pt x="405987" y="141495"/>
                    <a:pt x="418687" y="161268"/>
                    <a:pt x="427317" y="182898"/>
                  </a:cubicBezTo>
                  <a:lnTo>
                    <a:pt x="497576" y="146631"/>
                  </a:lnTo>
                  <a:cubicBezTo>
                    <a:pt x="485869" y="116760"/>
                    <a:pt x="467816" y="89790"/>
                    <a:pt x="444658" y="67586"/>
                  </a:cubicBezTo>
                  <a:cubicBezTo>
                    <a:pt x="421887" y="45786"/>
                    <a:pt x="395016" y="28711"/>
                    <a:pt x="365606" y="17359"/>
                  </a:cubicBezTo>
                  <a:cubicBezTo>
                    <a:pt x="334323" y="5539"/>
                    <a:pt x="301106" y="-343"/>
                    <a:pt x="267666" y="20"/>
                  </a:cubicBezTo>
                  <a:cubicBezTo>
                    <a:pt x="230823" y="-416"/>
                    <a:pt x="194252" y="6402"/>
                    <a:pt x="160038" y="20086"/>
                  </a:cubicBezTo>
                  <a:cubicBezTo>
                    <a:pt x="128092" y="32952"/>
                    <a:pt x="99199" y="52364"/>
                    <a:pt x="75206" y="77070"/>
                  </a:cubicBezTo>
                  <a:cubicBezTo>
                    <a:pt x="50868" y="102465"/>
                    <a:pt x="31976" y="132560"/>
                    <a:pt x="19683" y="165518"/>
                  </a:cubicBezTo>
                  <a:cubicBezTo>
                    <a:pt x="6233" y="201649"/>
                    <a:pt x="-430" y="239955"/>
                    <a:pt x="22" y="278509"/>
                  </a:cubicBezTo>
                  <a:cubicBezTo>
                    <a:pt x="22" y="333539"/>
                    <a:pt x="11460" y="381882"/>
                    <a:pt x="34337" y="423533"/>
                  </a:cubicBezTo>
                  <a:cubicBezTo>
                    <a:pt x="56351" y="464273"/>
                    <a:pt x="89169" y="498158"/>
                    <a:pt x="129183" y="521464"/>
                  </a:cubicBezTo>
                  <a:cubicBezTo>
                    <a:pt x="169564" y="545125"/>
                    <a:pt x="215696" y="556945"/>
                    <a:pt x="267585" y="556917"/>
                  </a:cubicBezTo>
                  <a:cubicBezTo>
                    <a:pt x="321020" y="556917"/>
                    <a:pt x="367804" y="544067"/>
                    <a:pt x="407941" y="518371"/>
                  </a:cubicBezTo>
                  <a:cubicBezTo>
                    <a:pt x="448236" y="492496"/>
                    <a:pt x="479523" y="454769"/>
                    <a:pt x="497495" y="410386"/>
                  </a:cubicBezTo>
                  <a:lnTo>
                    <a:pt x="427317" y="374161"/>
                  </a:lnTo>
                  <a:cubicBezTo>
                    <a:pt x="414462" y="406137"/>
                    <a:pt x="392635" y="433713"/>
                    <a:pt x="364466" y="453572"/>
                  </a:cubicBezTo>
                  <a:cubicBezTo>
                    <a:pt x="336949" y="472568"/>
                    <a:pt x="304681" y="482064"/>
                    <a:pt x="267666" y="482064"/>
                  </a:cubicBezTo>
                  <a:cubicBezTo>
                    <a:pt x="234543" y="482512"/>
                    <a:pt x="201905" y="474078"/>
                    <a:pt x="173146" y="457642"/>
                  </a:cubicBezTo>
                  <a:cubicBezTo>
                    <a:pt x="144875" y="441202"/>
                    <a:pt x="121970" y="416931"/>
                    <a:pt x="107202" y="387755"/>
                  </a:cubicBezTo>
                  <a:cubicBezTo>
                    <a:pt x="91273" y="357200"/>
                    <a:pt x="83307" y="320828"/>
                    <a:pt x="83307" y="278631"/>
                  </a:cubicBezTo>
                  <a:cubicBezTo>
                    <a:pt x="82871" y="249545"/>
                    <a:pt x="87573" y="220609"/>
                    <a:pt x="97188" y="193155"/>
                  </a:cubicBezTo>
                  <a:cubicBezTo>
                    <a:pt x="105573" y="169262"/>
                    <a:pt x="118840" y="147372"/>
                    <a:pt x="136144" y="128885"/>
                  </a:cubicBezTo>
                  <a:close/>
                </a:path>
              </a:pathLst>
            </a:custGeom>
            <a:solidFill>
              <a:srgbClr val="00A443"/>
            </a:solidFill>
            <a:ln w="4068" cap="flat">
              <a:noFill/>
              <a:prstDash val="solid"/>
              <a:miter/>
            </a:ln>
          </p:spPr>
          <p:txBody>
            <a:bodyPr rtlCol="0" anchor="ctr"/>
            <a:lstStyle/>
            <a:p>
              <a:endParaRPr lang="es-ES_tradnl"/>
            </a:p>
          </p:txBody>
        </p:sp>
        <p:sp>
          <p:nvSpPr>
            <p:cNvPr id="13" name="Forma libre 144">
              <a:extLst>
                <a:ext uri="{FF2B5EF4-FFF2-40B4-BE49-F238E27FC236}">
                  <a16:creationId xmlns:a16="http://schemas.microsoft.com/office/drawing/2014/main" id="{F5610D63-813B-80F4-7B1C-7E8215EB0D11}"/>
                </a:ext>
              </a:extLst>
            </p:cNvPr>
            <p:cNvSpPr/>
            <p:nvPr/>
          </p:nvSpPr>
          <p:spPr>
            <a:xfrm>
              <a:off x="5047431" y="6242669"/>
              <a:ext cx="369596" cy="408150"/>
            </a:xfrm>
            <a:custGeom>
              <a:avLst/>
              <a:gdLst>
                <a:gd name="connsiteX0" fmla="*/ 281548 w 369596"/>
                <a:gd name="connsiteY0" fmla="*/ 25098 h 408150"/>
                <a:gd name="connsiteX1" fmla="*/ 188249 w 369596"/>
                <a:gd name="connsiteY1" fmla="*/ 25 h 408150"/>
                <a:gd name="connsiteX2" fmla="*/ 112250 w 369596"/>
                <a:gd name="connsiteY2" fmla="*/ 14312 h 408150"/>
                <a:gd name="connsiteX3" fmla="*/ 52493 w 369596"/>
                <a:gd name="connsiteY3" fmla="*/ 55666 h 408150"/>
                <a:gd name="connsiteX4" fmla="*/ 13537 w 369596"/>
                <a:gd name="connsiteY4" fmla="*/ 120058 h 408150"/>
                <a:gd name="connsiteX5" fmla="*/ 23 w 369596"/>
                <a:gd name="connsiteY5" fmla="*/ 203743 h 408150"/>
                <a:gd name="connsiteX6" fmla="*/ 24731 w 369596"/>
                <a:gd name="connsiteY6" fmla="*/ 310588 h 408150"/>
                <a:gd name="connsiteX7" fmla="*/ 92589 w 369596"/>
                <a:gd name="connsiteY7" fmla="*/ 382307 h 408150"/>
                <a:gd name="connsiteX8" fmla="*/ 192075 w 369596"/>
                <a:gd name="connsiteY8" fmla="*/ 408112 h 408150"/>
                <a:gd name="connsiteX9" fmla="*/ 258020 w 369596"/>
                <a:gd name="connsiteY9" fmla="*/ 398507 h 408150"/>
                <a:gd name="connsiteX10" fmla="*/ 316637 w 369596"/>
                <a:gd name="connsiteY10" fmla="*/ 366880 h 408150"/>
                <a:gd name="connsiteX11" fmla="*/ 362554 w 369596"/>
                <a:gd name="connsiteY11" fmla="*/ 310181 h 408150"/>
                <a:gd name="connsiteX12" fmla="*/ 303937 w 369596"/>
                <a:gd name="connsiteY12" fmla="*/ 273956 h 408150"/>
                <a:gd name="connsiteX13" fmla="*/ 274628 w 369596"/>
                <a:gd name="connsiteY13" fmla="*/ 312868 h 408150"/>
                <a:gd name="connsiteX14" fmla="*/ 236812 w 369596"/>
                <a:gd name="connsiteY14" fmla="*/ 334481 h 408150"/>
                <a:gd name="connsiteX15" fmla="*/ 192035 w 369596"/>
                <a:gd name="connsiteY15" fmla="*/ 341034 h 408150"/>
                <a:gd name="connsiteX16" fmla="*/ 132644 w 369596"/>
                <a:gd name="connsiteY16" fmla="*/ 325608 h 408150"/>
                <a:gd name="connsiteX17" fmla="*/ 91571 w 369596"/>
                <a:gd name="connsiteY17" fmla="*/ 279532 h 408150"/>
                <a:gd name="connsiteX18" fmla="*/ 77202 w 369596"/>
                <a:gd name="connsiteY18" fmla="*/ 221286 h 408150"/>
                <a:gd name="connsiteX19" fmla="*/ 368823 w 369596"/>
                <a:gd name="connsiteY19" fmla="*/ 221286 h 408150"/>
                <a:gd name="connsiteX20" fmla="*/ 369596 w 369596"/>
                <a:gd name="connsiteY20" fmla="*/ 210500 h 408150"/>
                <a:gd name="connsiteX21" fmla="*/ 369596 w 369596"/>
                <a:gd name="connsiteY21" fmla="*/ 200568 h 408150"/>
                <a:gd name="connsiteX22" fmla="*/ 346109 w 369596"/>
                <a:gd name="connsiteY22" fmla="*/ 95270 h 408150"/>
                <a:gd name="connsiteX23" fmla="*/ 281548 w 369596"/>
                <a:gd name="connsiteY23" fmla="*/ 25098 h 408150"/>
                <a:gd name="connsiteX24" fmla="*/ 106104 w 369596"/>
                <a:gd name="connsiteY24" fmla="*/ 99910 h 408150"/>
                <a:gd name="connsiteX25" fmla="*/ 141192 w 369596"/>
                <a:gd name="connsiteY25" fmla="*/ 72924 h 408150"/>
                <a:gd name="connsiteX26" fmla="*/ 187476 w 369596"/>
                <a:gd name="connsiteY26" fmla="*/ 64051 h 408150"/>
                <a:gd name="connsiteX27" fmla="*/ 263434 w 369596"/>
                <a:gd name="connsiteY27" fmla="*/ 97956 h 408150"/>
                <a:gd name="connsiteX28" fmla="*/ 290707 w 369596"/>
                <a:gd name="connsiteY28" fmla="*/ 165075 h 408150"/>
                <a:gd name="connsiteX29" fmla="*/ 79359 w 369596"/>
                <a:gd name="connsiteY29" fmla="*/ 165075 h 408150"/>
                <a:gd name="connsiteX30" fmla="*/ 84163 w 369596"/>
                <a:gd name="connsiteY30" fmla="*/ 143869 h 408150"/>
                <a:gd name="connsiteX31" fmla="*/ 106104 w 369596"/>
                <a:gd name="connsiteY31" fmla="*/ 99910 h 40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69596" h="408150">
                  <a:moveTo>
                    <a:pt x="281548" y="25098"/>
                  </a:moveTo>
                  <a:cubicBezTo>
                    <a:pt x="253416" y="8154"/>
                    <a:pt x="221087" y="-532"/>
                    <a:pt x="188249" y="25"/>
                  </a:cubicBezTo>
                  <a:cubicBezTo>
                    <a:pt x="162217" y="-309"/>
                    <a:pt x="136381" y="4547"/>
                    <a:pt x="112250" y="14312"/>
                  </a:cubicBezTo>
                  <a:cubicBezTo>
                    <a:pt x="89617" y="23690"/>
                    <a:pt x="69244" y="37789"/>
                    <a:pt x="52493" y="55666"/>
                  </a:cubicBezTo>
                  <a:cubicBezTo>
                    <a:pt x="35201" y="74210"/>
                    <a:pt x="21939" y="96137"/>
                    <a:pt x="13537" y="120058"/>
                  </a:cubicBezTo>
                  <a:cubicBezTo>
                    <a:pt x="4211" y="146959"/>
                    <a:pt x="-364" y="175276"/>
                    <a:pt x="23" y="203743"/>
                  </a:cubicBezTo>
                  <a:cubicBezTo>
                    <a:pt x="23" y="244446"/>
                    <a:pt x="8258" y="280061"/>
                    <a:pt x="24731" y="310588"/>
                  </a:cubicBezTo>
                  <a:cubicBezTo>
                    <a:pt x="40334" y="340273"/>
                    <a:pt x="63810" y="365085"/>
                    <a:pt x="92589" y="382307"/>
                  </a:cubicBezTo>
                  <a:cubicBezTo>
                    <a:pt x="122752" y="399882"/>
                    <a:pt x="157174" y="408812"/>
                    <a:pt x="192075" y="408112"/>
                  </a:cubicBezTo>
                  <a:cubicBezTo>
                    <a:pt x="214407" y="408149"/>
                    <a:pt x="236624" y="404913"/>
                    <a:pt x="258020" y="398507"/>
                  </a:cubicBezTo>
                  <a:cubicBezTo>
                    <a:pt x="279484" y="392010"/>
                    <a:pt x="299422" y="381253"/>
                    <a:pt x="316637" y="366880"/>
                  </a:cubicBezTo>
                  <a:cubicBezTo>
                    <a:pt x="335366" y="351031"/>
                    <a:pt x="350944" y="331794"/>
                    <a:pt x="362554" y="310181"/>
                  </a:cubicBezTo>
                  <a:lnTo>
                    <a:pt x="303937" y="273956"/>
                  </a:lnTo>
                  <a:cubicBezTo>
                    <a:pt x="296662" y="288629"/>
                    <a:pt x="286722" y="301825"/>
                    <a:pt x="274628" y="312868"/>
                  </a:cubicBezTo>
                  <a:cubicBezTo>
                    <a:pt x="263711" y="322689"/>
                    <a:pt x="250815" y="330061"/>
                    <a:pt x="236812" y="334481"/>
                  </a:cubicBezTo>
                  <a:cubicBezTo>
                    <a:pt x="222308" y="338938"/>
                    <a:pt x="207206" y="341148"/>
                    <a:pt x="192035" y="341034"/>
                  </a:cubicBezTo>
                  <a:cubicBezTo>
                    <a:pt x="171205" y="341372"/>
                    <a:pt x="150677" y="336040"/>
                    <a:pt x="132644" y="325608"/>
                  </a:cubicBezTo>
                  <a:cubicBezTo>
                    <a:pt x="114680" y="314671"/>
                    <a:pt x="100380" y="298630"/>
                    <a:pt x="91571" y="279532"/>
                  </a:cubicBezTo>
                  <a:cubicBezTo>
                    <a:pt x="83060" y="261228"/>
                    <a:pt x="78179" y="241446"/>
                    <a:pt x="77202" y="221286"/>
                  </a:cubicBezTo>
                  <a:lnTo>
                    <a:pt x="368823" y="221286"/>
                  </a:lnTo>
                  <a:cubicBezTo>
                    <a:pt x="369344" y="217712"/>
                    <a:pt x="369600" y="214110"/>
                    <a:pt x="369596" y="210500"/>
                  </a:cubicBezTo>
                  <a:lnTo>
                    <a:pt x="369596" y="200568"/>
                  </a:lnTo>
                  <a:cubicBezTo>
                    <a:pt x="369596" y="160435"/>
                    <a:pt x="361768" y="125337"/>
                    <a:pt x="346109" y="95270"/>
                  </a:cubicBezTo>
                  <a:cubicBezTo>
                    <a:pt x="331471" y="66375"/>
                    <a:pt x="309127" y="42092"/>
                    <a:pt x="281548" y="25098"/>
                  </a:cubicBezTo>
                  <a:close/>
                  <a:moveTo>
                    <a:pt x="106104" y="99910"/>
                  </a:moveTo>
                  <a:cubicBezTo>
                    <a:pt x="115295" y="88057"/>
                    <a:pt x="127377" y="78765"/>
                    <a:pt x="141192" y="72924"/>
                  </a:cubicBezTo>
                  <a:cubicBezTo>
                    <a:pt x="155859" y="66863"/>
                    <a:pt x="171604" y="63843"/>
                    <a:pt x="187476" y="64051"/>
                  </a:cubicBezTo>
                  <a:cubicBezTo>
                    <a:pt x="216617" y="63290"/>
                    <a:pt x="244542" y="75753"/>
                    <a:pt x="263434" y="97956"/>
                  </a:cubicBezTo>
                  <a:cubicBezTo>
                    <a:pt x="277600" y="114238"/>
                    <a:pt x="286636" y="136543"/>
                    <a:pt x="290707" y="165075"/>
                  </a:cubicBezTo>
                  <a:lnTo>
                    <a:pt x="79359" y="165075"/>
                  </a:lnTo>
                  <a:cubicBezTo>
                    <a:pt x="80503" y="157912"/>
                    <a:pt x="82107" y="150829"/>
                    <a:pt x="84163" y="143869"/>
                  </a:cubicBezTo>
                  <a:cubicBezTo>
                    <a:pt x="88620" y="127959"/>
                    <a:pt x="96065" y="113037"/>
                    <a:pt x="106104" y="99910"/>
                  </a:cubicBezTo>
                  <a:close/>
                </a:path>
              </a:pathLst>
            </a:custGeom>
            <a:solidFill>
              <a:srgbClr val="00A443"/>
            </a:solidFill>
            <a:ln w="4068" cap="flat">
              <a:noFill/>
              <a:prstDash val="solid"/>
              <a:miter/>
            </a:ln>
          </p:spPr>
          <p:txBody>
            <a:bodyPr rtlCol="0" anchor="ctr"/>
            <a:lstStyle/>
            <a:p>
              <a:endParaRPr lang="es-ES_tradnl"/>
            </a:p>
          </p:txBody>
        </p:sp>
        <p:sp>
          <p:nvSpPr>
            <p:cNvPr id="14" name="Forma libre 145">
              <a:extLst>
                <a:ext uri="{FF2B5EF4-FFF2-40B4-BE49-F238E27FC236}">
                  <a16:creationId xmlns:a16="http://schemas.microsoft.com/office/drawing/2014/main" id="{C7BA206E-379A-44ED-190A-872B514D7DDD}"/>
                </a:ext>
              </a:extLst>
            </p:cNvPr>
            <p:cNvSpPr/>
            <p:nvPr/>
          </p:nvSpPr>
          <p:spPr>
            <a:xfrm>
              <a:off x="5467584" y="6242663"/>
              <a:ext cx="336322" cy="399652"/>
            </a:xfrm>
            <a:custGeom>
              <a:avLst/>
              <a:gdLst>
                <a:gd name="connsiteX0" fmla="*/ 266098 w 336322"/>
                <a:gd name="connsiteY0" fmla="*/ 18551 h 399652"/>
                <a:gd name="connsiteX1" fmla="*/ 191280 w 336322"/>
                <a:gd name="connsiteY1" fmla="*/ 31 h 399652"/>
                <a:gd name="connsiteX2" fmla="*/ 116095 w 336322"/>
                <a:gd name="connsiteY2" fmla="*/ 21237 h 399652"/>
                <a:gd name="connsiteX3" fmla="*/ 75388 w 336322"/>
                <a:gd name="connsiteY3" fmla="*/ 65726 h 399652"/>
                <a:gd name="connsiteX4" fmla="*/ 75388 w 336322"/>
                <a:gd name="connsiteY4" fmla="*/ 7765 h 399652"/>
                <a:gd name="connsiteX5" fmla="*/ 0 w 336322"/>
                <a:gd name="connsiteY5" fmla="*/ 7765 h 399652"/>
                <a:gd name="connsiteX6" fmla="*/ 0 w 336322"/>
                <a:gd name="connsiteY6" fmla="*/ 399530 h 399652"/>
                <a:gd name="connsiteX7" fmla="*/ 75592 w 336322"/>
                <a:gd name="connsiteY7" fmla="*/ 399530 h 399652"/>
                <a:gd name="connsiteX8" fmla="*/ 75592 w 336322"/>
                <a:gd name="connsiteY8" fmla="*/ 167524 h 399652"/>
                <a:gd name="connsiteX9" fmla="*/ 102987 w 336322"/>
                <a:gd name="connsiteY9" fmla="*/ 93851 h 399652"/>
                <a:gd name="connsiteX10" fmla="*/ 173531 w 336322"/>
                <a:gd name="connsiteY10" fmla="*/ 67272 h 399652"/>
                <a:gd name="connsiteX11" fmla="*/ 236016 w 336322"/>
                <a:gd name="connsiteY11" fmla="*/ 93485 h 399652"/>
                <a:gd name="connsiteX12" fmla="*/ 259911 w 336322"/>
                <a:gd name="connsiteY12" fmla="*/ 164430 h 399652"/>
                <a:gd name="connsiteX13" fmla="*/ 259911 w 336322"/>
                <a:gd name="connsiteY13" fmla="*/ 399652 h 399652"/>
                <a:gd name="connsiteX14" fmla="*/ 336276 w 336322"/>
                <a:gd name="connsiteY14" fmla="*/ 399652 h 399652"/>
                <a:gd name="connsiteX15" fmla="*/ 336276 w 336322"/>
                <a:gd name="connsiteY15" fmla="*/ 151975 h 399652"/>
                <a:gd name="connsiteX16" fmla="*/ 317388 w 336322"/>
                <a:gd name="connsiteY16" fmla="*/ 71383 h 399652"/>
                <a:gd name="connsiteX17" fmla="*/ 266098 w 336322"/>
                <a:gd name="connsiteY17" fmla="*/ 18551 h 39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6322" h="399652">
                  <a:moveTo>
                    <a:pt x="266098" y="18551"/>
                  </a:moveTo>
                  <a:cubicBezTo>
                    <a:pt x="243229" y="5884"/>
                    <a:pt x="217417" y="-506"/>
                    <a:pt x="191280" y="31"/>
                  </a:cubicBezTo>
                  <a:cubicBezTo>
                    <a:pt x="164735" y="-22"/>
                    <a:pt x="138699" y="7321"/>
                    <a:pt x="116095" y="21237"/>
                  </a:cubicBezTo>
                  <a:cubicBezTo>
                    <a:pt x="98673" y="32020"/>
                    <a:pt x="84584" y="47418"/>
                    <a:pt x="75388" y="65726"/>
                  </a:cubicBezTo>
                  <a:lnTo>
                    <a:pt x="75388" y="7765"/>
                  </a:lnTo>
                  <a:lnTo>
                    <a:pt x="0" y="7765"/>
                  </a:lnTo>
                  <a:lnTo>
                    <a:pt x="0" y="399530"/>
                  </a:lnTo>
                  <a:lnTo>
                    <a:pt x="75592" y="399530"/>
                  </a:lnTo>
                  <a:lnTo>
                    <a:pt x="75592" y="167524"/>
                  </a:lnTo>
                  <a:cubicBezTo>
                    <a:pt x="75592" y="136154"/>
                    <a:pt x="84722" y="111598"/>
                    <a:pt x="102987" y="93851"/>
                  </a:cubicBezTo>
                  <a:cubicBezTo>
                    <a:pt x="121252" y="76105"/>
                    <a:pt x="144764" y="67244"/>
                    <a:pt x="173531" y="67272"/>
                  </a:cubicBezTo>
                  <a:cubicBezTo>
                    <a:pt x="199258" y="67272"/>
                    <a:pt x="220087" y="76011"/>
                    <a:pt x="236016" y="93485"/>
                  </a:cubicBezTo>
                  <a:cubicBezTo>
                    <a:pt x="251944" y="110959"/>
                    <a:pt x="259911" y="134607"/>
                    <a:pt x="259911" y="164430"/>
                  </a:cubicBezTo>
                  <a:lnTo>
                    <a:pt x="259911" y="399652"/>
                  </a:lnTo>
                  <a:lnTo>
                    <a:pt x="336276" y="399652"/>
                  </a:lnTo>
                  <a:lnTo>
                    <a:pt x="336276" y="151975"/>
                  </a:lnTo>
                  <a:cubicBezTo>
                    <a:pt x="336943" y="123943"/>
                    <a:pt x="330442" y="96200"/>
                    <a:pt x="317388" y="71383"/>
                  </a:cubicBezTo>
                  <a:cubicBezTo>
                    <a:pt x="305579" y="49314"/>
                    <a:pt x="287807" y="31006"/>
                    <a:pt x="266098" y="18551"/>
                  </a:cubicBezTo>
                  <a:close/>
                </a:path>
              </a:pathLst>
            </a:custGeom>
            <a:solidFill>
              <a:srgbClr val="00A443"/>
            </a:solidFill>
            <a:ln w="4068" cap="flat">
              <a:noFill/>
              <a:prstDash val="solid"/>
              <a:miter/>
            </a:ln>
          </p:spPr>
          <p:txBody>
            <a:bodyPr rtlCol="0" anchor="ctr"/>
            <a:lstStyle/>
            <a:p>
              <a:endParaRPr lang="es-ES_tradnl"/>
            </a:p>
          </p:txBody>
        </p:sp>
        <p:sp>
          <p:nvSpPr>
            <p:cNvPr id="15" name="Forma libre 146">
              <a:extLst>
                <a:ext uri="{FF2B5EF4-FFF2-40B4-BE49-F238E27FC236}">
                  <a16:creationId xmlns:a16="http://schemas.microsoft.com/office/drawing/2014/main" id="{C9F68552-5AAF-F56E-C127-D99A6310DC9E}"/>
                </a:ext>
              </a:extLst>
            </p:cNvPr>
            <p:cNvSpPr/>
            <p:nvPr/>
          </p:nvSpPr>
          <p:spPr>
            <a:xfrm>
              <a:off x="5822300" y="6121603"/>
              <a:ext cx="239109" cy="520589"/>
            </a:xfrm>
            <a:custGeom>
              <a:avLst/>
              <a:gdLst>
                <a:gd name="connsiteX0" fmla="*/ 148863 w 239109"/>
                <a:gd name="connsiteY0" fmla="*/ 0 h 520589"/>
                <a:gd name="connsiteX1" fmla="*/ 72498 w 239109"/>
                <a:gd name="connsiteY1" fmla="*/ 46483 h 520589"/>
                <a:gd name="connsiteX2" fmla="*/ 72498 w 239109"/>
                <a:gd name="connsiteY2" fmla="*/ 129028 h 520589"/>
                <a:gd name="connsiteX3" fmla="*/ 0 w 239109"/>
                <a:gd name="connsiteY3" fmla="*/ 129028 h 520589"/>
                <a:gd name="connsiteX4" fmla="*/ 0 w 239109"/>
                <a:gd name="connsiteY4" fmla="*/ 192240 h 520589"/>
                <a:gd name="connsiteX5" fmla="*/ 72498 w 239109"/>
                <a:gd name="connsiteY5" fmla="*/ 192240 h 520589"/>
                <a:gd name="connsiteX6" fmla="*/ 72498 w 239109"/>
                <a:gd name="connsiteY6" fmla="*/ 399824 h 520589"/>
                <a:gd name="connsiteX7" fmla="*/ 86053 w 239109"/>
                <a:gd name="connsiteY7" fmla="*/ 462751 h 520589"/>
                <a:gd name="connsiteX8" fmla="*/ 125742 w 239109"/>
                <a:gd name="connsiteY8" fmla="*/ 505571 h 520589"/>
                <a:gd name="connsiteX9" fmla="*/ 190547 w 239109"/>
                <a:gd name="connsiteY9" fmla="*/ 520590 h 520589"/>
                <a:gd name="connsiteX10" fmla="*/ 239109 w 239109"/>
                <a:gd name="connsiteY10" fmla="*/ 520590 h 520589"/>
                <a:gd name="connsiteX11" fmla="*/ 239109 w 239109"/>
                <a:gd name="connsiteY11" fmla="*/ 454285 h 520589"/>
                <a:gd name="connsiteX12" fmla="*/ 198973 w 239109"/>
                <a:gd name="connsiteY12" fmla="*/ 454285 h 520589"/>
                <a:gd name="connsiteX13" fmla="*/ 160790 w 239109"/>
                <a:gd name="connsiteY13" fmla="*/ 438858 h 520589"/>
                <a:gd name="connsiteX14" fmla="*/ 148863 w 239109"/>
                <a:gd name="connsiteY14" fmla="*/ 394085 h 520589"/>
                <a:gd name="connsiteX15" fmla="*/ 148863 w 239109"/>
                <a:gd name="connsiteY15" fmla="*/ 192036 h 520589"/>
                <a:gd name="connsiteX16" fmla="*/ 239109 w 239109"/>
                <a:gd name="connsiteY16" fmla="*/ 192036 h 520589"/>
                <a:gd name="connsiteX17" fmla="*/ 239109 w 239109"/>
                <a:gd name="connsiteY17" fmla="*/ 128825 h 520589"/>
                <a:gd name="connsiteX18" fmla="*/ 148863 w 239109"/>
                <a:gd name="connsiteY18" fmla="*/ 128825 h 52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109" h="520589">
                  <a:moveTo>
                    <a:pt x="148863" y="0"/>
                  </a:moveTo>
                  <a:lnTo>
                    <a:pt x="72498" y="46483"/>
                  </a:lnTo>
                  <a:lnTo>
                    <a:pt x="72498" y="129028"/>
                  </a:lnTo>
                  <a:lnTo>
                    <a:pt x="0" y="129028"/>
                  </a:lnTo>
                  <a:lnTo>
                    <a:pt x="0" y="192240"/>
                  </a:lnTo>
                  <a:lnTo>
                    <a:pt x="72498" y="192240"/>
                  </a:lnTo>
                  <a:lnTo>
                    <a:pt x="72498" y="399824"/>
                  </a:lnTo>
                  <a:cubicBezTo>
                    <a:pt x="72156" y="421560"/>
                    <a:pt x="76793" y="443083"/>
                    <a:pt x="86053" y="462751"/>
                  </a:cubicBezTo>
                  <a:cubicBezTo>
                    <a:pt x="94569" y="480762"/>
                    <a:pt x="108426" y="495712"/>
                    <a:pt x="125742" y="505571"/>
                  </a:cubicBezTo>
                  <a:cubicBezTo>
                    <a:pt x="143246" y="515583"/>
                    <a:pt x="164849" y="520590"/>
                    <a:pt x="190547" y="520590"/>
                  </a:cubicBezTo>
                  <a:lnTo>
                    <a:pt x="239109" y="520590"/>
                  </a:lnTo>
                  <a:lnTo>
                    <a:pt x="239109" y="454285"/>
                  </a:lnTo>
                  <a:lnTo>
                    <a:pt x="198973" y="454285"/>
                  </a:lnTo>
                  <a:cubicBezTo>
                    <a:pt x="181522" y="454285"/>
                    <a:pt x="168797" y="449144"/>
                    <a:pt x="160790" y="438858"/>
                  </a:cubicBezTo>
                  <a:cubicBezTo>
                    <a:pt x="152783" y="428573"/>
                    <a:pt x="148810" y="413651"/>
                    <a:pt x="148863" y="394085"/>
                  </a:cubicBezTo>
                  <a:lnTo>
                    <a:pt x="148863" y="192036"/>
                  </a:lnTo>
                  <a:lnTo>
                    <a:pt x="239109" y="192036"/>
                  </a:lnTo>
                  <a:lnTo>
                    <a:pt x="239109" y="128825"/>
                  </a:lnTo>
                  <a:lnTo>
                    <a:pt x="148863" y="128825"/>
                  </a:lnTo>
                  <a:close/>
                </a:path>
              </a:pathLst>
            </a:custGeom>
            <a:solidFill>
              <a:srgbClr val="00A443"/>
            </a:solidFill>
            <a:ln w="4068" cap="flat">
              <a:noFill/>
              <a:prstDash val="solid"/>
              <a:miter/>
            </a:ln>
          </p:spPr>
          <p:txBody>
            <a:bodyPr rtlCol="0" anchor="ctr"/>
            <a:lstStyle/>
            <a:p>
              <a:endParaRPr lang="es-ES_tradnl"/>
            </a:p>
          </p:txBody>
        </p:sp>
        <p:sp>
          <p:nvSpPr>
            <p:cNvPr id="16" name="Forma libre 147">
              <a:extLst>
                <a:ext uri="{FF2B5EF4-FFF2-40B4-BE49-F238E27FC236}">
                  <a16:creationId xmlns:a16="http://schemas.microsoft.com/office/drawing/2014/main" id="{854F637E-F80E-3ABA-B982-0120CBC445BE}"/>
                </a:ext>
              </a:extLst>
            </p:cNvPr>
            <p:cNvSpPr/>
            <p:nvPr/>
          </p:nvSpPr>
          <p:spPr>
            <a:xfrm>
              <a:off x="6100121" y="6242681"/>
              <a:ext cx="204386" cy="399512"/>
            </a:xfrm>
            <a:custGeom>
              <a:avLst/>
              <a:gdLst>
                <a:gd name="connsiteX0" fmla="*/ 119921 w 204386"/>
                <a:gd name="connsiteY0" fmla="*/ 17760 h 399512"/>
                <a:gd name="connsiteX1" fmla="*/ 75592 w 204386"/>
                <a:gd name="connsiteY1" fmla="*/ 71732 h 399512"/>
                <a:gd name="connsiteX2" fmla="*/ 75592 w 204386"/>
                <a:gd name="connsiteY2" fmla="*/ 7747 h 399512"/>
                <a:gd name="connsiteX3" fmla="*/ 0 w 204386"/>
                <a:gd name="connsiteY3" fmla="*/ 7747 h 399512"/>
                <a:gd name="connsiteX4" fmla="*/ 0 w 204386"/>
                <a:gd name="connsiteY4" fmla="*/ 399512 h 399512"/>
                <a:gd name="connsiteX5" fmla="*/ 75592 w 204386"/>
                <a:gd name="connsiteY5" fmla="*/ 399512 h 399512"/>
                <a:gd name="connsiteX6" fmla="*/ 75592 w 204386"/>
                <a:gd name="connsiteY6" fmla="*/ 190503 h 399512"/>
                <a:gd name="connsiteX7" fmla="*/ 101033 w 204386"/>
                <a:gd name="connsiteY7" fmla="*/ 110318 h 399512"/>
                <a:gd name="connsiteX8" fmla="*/ 165797 w 204386"/>
                <a:gd name="connsiteY8" fmla="*/ 80076 h 399512"/>
                <a:gd name="connsiteX9" fmla="*/ 204387 w 204386"/>
                <a:gd name="connsiteY9" fmla="*/ 80076 h 399512"/>
                <a:gd name="connsiteX10" fmla="*/ 204387 w 204386"/>
                <a:gd name="connsiteY10" fmla="*/ 13 h 399512"/>
                <a:gd name="connsiteX11" fmla="*/ 181998 w 204386"/>
                <a:gd name="connsiteY11" fmla="*/ 13 h 399512"/>
                <a:gd name="connsiteX12" fmla="*/ 119921 w 204386"/>
                <a:gd name="connsiteY12" fmla="*/ 17760 h 39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386" h="399512">
                  <a:moveTo>
                    <a:pt x="119921" y="17760"/>
                  </a:moveTo>
                  <a:cubicBezTo>
                    <a:pt x="101632" y="29616"/>
                    <a:pt x="86855" y="47607"/>
                    <a:pt x="75592" y="71732"/>
                  </a:cubicBezTo>
                  <a:lnTo>
                    <a:pt x="75592" y="7747"/>
                  </a:lnTo>
                  <a:lnTo>
                    <a:pt x="0" y="7747"/>
                  </a:lnTo>
                  <a:lnTo>
                    <a:pt x="0" y="399512"/>
                  </a:lnTo>
                  <a:lnTo>
                    <a:pt x="75592" y="399512"/>
                  </a:lnTo>
                  <a:lnTo>
                    <a:pt x="75592" y="190503"/>
                  </a:lnTo>
                  <a:cubicBezTo>
                    <a:pt x="75592" y="157098"/>
                    <a:pt x="84071" y="130372"/>
                    <a:pt x="101033" y="110318"/>
                  </a:cubicBezTo>
                  <a:cubicBezTo>
                    <a:pt x="116775" y="90752"/>
                    <a:pt x="140690" y="79587"/>
                    <a:pt x="165797" y="80076"/>
                  </a:cubicBezTo>
                  <a:lnTo>
                    <a:pt x="204387" y="80076"/>
                  </a:lnTo>
                  <a:lnTo>
                    <a:pt x="204387" y="13"/>
                  </a:lnTo>
                  <a:lnTo>
                    <a:pt x="181998" y="13"/>
                  </a:lnTo>
                  <a:cubicBezTo>
                    <a:pt x="160009" y="-325"/>
                    <a:pt x="138410" y="5850"/>
                    <a:pt x="119921" y="17760"/>
                  </a:cubicBezTo>
                  <a:close/>
                </a:path>
              </a:pathLst>
            </a:custGeom>
            <a:solidFill>
              <a:srgbClr val="00A443"/>
            </a:solidFill>
            <a:ln w="4068" cap="flat">
              <a:noFill/>
              <a:prstDash val="solid"/>
              <a:miter/>
            </a:ln>
          </p:spPr>
          <p:txBody>
            <a:bodyPr rtlCol="0" anchor="ctr"/>
            <a:lstStyle/>
            <a:p>
              <a:endParaRPr lang="es-ES_tradnl"/>
            </a:p>
          </p:txBody>
        </p:sp>
        <p:sp>
          <p:nvSpPr>
            <p:cNvPr id="17" name="Forma libre 148">
              <a:extLst>
                <a:ext uri="{FF2B5EF4-FFF2-40B4-BE49-F238E27FC236}">
                  <a16:creationId xmlns:a16="http://schemas.microsoft.com/office/drawing/2014/main" id="{9D64CBE3-FB23-5C04-E1E2-62BFC826CF66}"/>
                </a:ext>
              </a:extLst>
            </p:cNvPr>
            <p:cNvSpPr/>
            <p:nvPr/>
          </p:nvSpPr>
          <p:spPr>
            <a:xfrm>
              <a:off x="6311594" y="6242672"/>
              <a:ext cx="347153" cy="408091"/>
            </a:xfrm>
            <a:custGeom>
              <a:avLst/>
              <a:gdLst>
                <a:gd name="connsiteX0" fmla="*/ 293409 w 347153"/>
                <a:gd name="connsiteY0" fmla="*/ 36656 h 408091"/>
                <a:gd name="connsiteX1" fmla="*/ 237886 w 347153"/>
                <a:gd name="connsiteY1" fmla="*/ 8896 h 408091"/>
                <a:gd name="connsiteX2" fmla="*/ 171901 w 347153"/>
                <a:gd name="connsiteY2" fmla="*/ 23 h 408091"/>
                <a:gd name="connsiteX3" fmla="*/ 76281 w 347153"/>
                <a:gd name="connsiteY3" fmla="*/ 23549 h 408091"/>
                <a:gd name="connsiteX4" fmla="*/ 13024 w 347153"/>
                <a:gd name="connsiteY4" fmla="*/ 94901 h 408091"/>
                <a:gd name="connsiteX5" fmla="*/ 72414 w 347153"/>
                <a:gd name="connsiteY5" fmla="*/ 128929 h 408091"/>
                <a:gd name="connsiteX6" fmla="*/ 109050 w 347153"/>
                <a:gd name="connsiteY6" fmla="*/ 84156 h 408091"/>
                <a:gd name="connsiteX7" fmla="*/ 170394 w 347153"/>
                <a:gd name="connsiteY7" fmla="*/ 67875 h 408091"/>
                <a:gd name="connsiteX8" fmla="*/ 220911 w 347153"/>
                <a:gd name="connsiteY8" fmla="*/ 77155 h 408091"/>
                <a:gd name="connsiteX9" fmla="*/ 257547 w 347153"/>
                <a:gd name="connsiteY9" fmla="*/ 107234 h 408091"/>
                <a:gd name="connsiteX10" fmla="*/ 271428 w 347153"/>
                <a:gd name="connsiteY10" fmla="*/ 161980 h 408091"/>
                <a:gd name="connsiteX11" fmla="*/ 271428 w 347153"/>
                <a:gd name="connsiteY11" fmla="*/ 205695 h 408091"/>
                <a:gd name="connsiteX12" fmla="*/ 262920 w 347153"/>
                <a:gd name="connsiteY12" fmla="*/ 197554 h 408091"/>
                <a:gd name="connsiteX13" fmla="*/ 158020 w 347153"/>
                <a:gd name="connsiteY13" fmla="*/ 165928 h 408091"/>
                <a:gd name="connsiteX14" fmla="*/ 77828 w 347153"/>
                <a:gd name="connsiteY14" fmla="*/ 179808 h 408091"/>
                <a:gd name="connsiteX15" fmla="*/ 20839 w 347153"/>
                <a:gd name="connsiteY15" fmla="*/ 221080 h 408091"/>
                <a:gd name="connsiteX16" fmla="*/ 20432 w 347153"/>
                <a:gd name="connsiteY16" fmla="*/ 352551 h 408091"/>
                <a:gd name="connsiteX17" fmla="*/ 75956 w 347153"/>
                <a:gd name="connsiteY17" fmla="*/ 393823 h 408091"/>
                <a:gd name="connsiteX18" fmla="*/ 154275 w 347153"/>
                <a:gd name="connsiteY18" fmla="*/ 408069 h 408091"/>
                <a:gd name="connsiteX19" fmla="*/ 261455 w 347153"/>
                <a:gd name="connsiteY19" fmla="*/ 375304 h 408091"/>
                <a:gd name="connsiteX20" fmla="*/ 275336 w 347153"/>
                <a:gd name="connsiteY20" fmla="*/ 360650 h 408091"/>
                <a:gd name="connsiteX21" fmla="*/ 275336 w 347153"/>
                <a:gd name="connsiteY21" fmla="*/ 399603 h 408091"/>
                <a:gd name="connsiteX22" fmla="*/ 347101 w 347153"/>
                <a:gd name="connsiteY22" fmla="*/ 399603 h 408091"/>
                <a:gd name="connsiteX23" fmla="*/ 347101 w 347153"/>
                <a:gd name="connsiteY23" fmla="*/ 155060 h 408091"/>
                <a:gd name="connsiteX24" fmla="*/ 332447 w 347153"/>
                <a:gd name="connsiteY24" fmla="*/ 84848 h 408091"/>
                <a:gd name="connsiteX25" fmla="*/ 293409 w 347153"/>
                <a:gd name="connsiteY25" fmla="*/ 36656 h 408091"/>
                <a:gd name="connsiteX26" fmla="*/ 245946 w 347153"/>
                <a:gd name="connsiteY26" fmla="*/ 333217 h 408091"/>
                <a:gd name="connsiteX27" fmla="*/ 176541 w 347153"/>
                <a:gd name="connsiteY27" fmla="*/ 349498 h 408091"/>
                <a:gd name="connsiteX28" fmla="*/ 105956 w 347153"/>
                <a:gd name="connsiteY28" fmla="*/ 333217 h 408091"/>
                <a:gd name="connsiteX29" fmla="*/ 77828 w 347153"/>
                <a:gd name="connsiteY29" fmla="*/ 286164 h 408091"/>
                <a:gd name="connsiteX30" fmla="*/ 105956 w 347153"/>
                <a:gd name="connsiteY30" fmla="*/ 237931 h 408091"/>
                <a:gd name="connsiteX31" fmla="*/ 176541 w 347153"/>
                <a:gd name="connsiteY31" fmla="*/ 222139 h 408091"/>
                <a:gd name="connsiteX32" fmla="*/ 245946 w 347153"/>
                <a:gd name="connsiteY32" fmla="*/ 238420 h 408091"/>
                <a:gd name="connsiteX33" fmla="*/ 273748 w 347153"/>
                <a:gd name="connsiteY33" fmla="*/ 286246 h 408091"/>
                <a:gd name="connsiteX34" fmla="*/ 245946 w 347153"/>
                <a:gd name="connsiteY34" fmla="*/ 333217 h 40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7153" h="408091">
                  <a:moveTo>
                    <a:pt x="293409" y="36656"/>
                  </a:moveTo>
                  <a:cubicBezTo>
                    <a:pt x="276870" y="23899"/>
                    <a:pt x="258015" y="14472"/>
                    <a:pt x="237886" y="8896"/>
                  </a:cubicBezTo>
                  <a:cubicBezTo>
                    <a:pt x="216409" y="2901"/>
                    <a:pt x="194200" y="-87"/>
                    <a:pt x="171901" y="23"/>
                  </a:cubicBezTo>
                  <a:cubicBezTo>
                    <a:pt x="138534" y="-490"/>
                    <a:pt x="105598" y="7614"/>
                    <a:pt x="76281" y="23549"/>
                  </a:cubicBezTo>
                  <a:cubicBezTo>
                    <a:pt x="47742" y="39505"/>
                    <a:pt x="25443" y="64655"/>
                    <a:pt x="13024" y="94901"/>
                  </a:cubicBezTo>
                  <a:lnTo>
                    <a:pt x="72414" y="128929"/>
                  </a:lnTo>
                  <a:cubicBezTo>
                    <a:pt x="79631" y="110535"/>
                    <a:pt x="92446" y="94873"/>
                    <a:pt x="109050" y="84156"/>
                  </a:cubicBezTo>
                  <a:cubicBezTo>
                    <a:pt x="125793" y="73300"/>
                    <a:pt x="146243" y="67875"/>
                    <a:pt x="170394" y="67875"/>
                  </a:cubicBezTo>
                  <a:cubicBezTo>
                    <a:pt x="187679" y="67651"/>
                    <a:pt x="204836" y="70801"/>
                    <a:pt x="220911" y="77155"/>
                  </a:cubicBezTo>
                  <a:cubicBezTo>
                    <a:pt x="235912" y="83199"/>
                    <a:pt x="248701" y="93697"/>
                    <a:pt x="257547" y="107234"/>
                  </a:cubicBezTo>
                  <a:cubicBezTo>
                    <a:pt x="266775" y="121126"/>
                    <a:pt x="271399" y="139377"/>
                    <a:pt x="271428" y="161980"/>
                  </a:cubicBezTo>
                  <a:lnTo>
                    <a:pt x="271428" y="205695"/>
                  </a:lnTo>
                  <a:cubicBezTo>
                    <a:pt x="268741" y="202829"/>
                    <a:pt x="265900" y="200110"/>
                    <a:pt x="262920" y="197554"/>
                  </a:cubicBezTo>
                  <a:cubicBezTo>
                    <a:pt x="238741" y="176470"/>
                    <a:pt x="203774" y="165928"/>
                    <a:pt x="158020" y="165928"/>
                  </a:cubicBezTo>
                  <a:cubicBezTo>
                    <a:pt x="130665" y="165590"/>
                    <a:pt x="103481" y="170295"/>
                    <a:pt x="77828" y="179808"/>
                  </a:cubicBezTo>
                  <a:cubicBezTo>
                    <a:pt x="55301" y="187883"/>
                    <a:pt x="35538" y="202198"/>
                    <a:pt x="20839" y="221080"/>
                  </a:cubicBezTo>
                  <a:cubicBezTo>
                    <a:pt x="-6796" y="260501"/>
                    <a:pt x="-6959" y="312959"/>
                    <a:pt x="20432" y="352551"/>
                  </a:cubicBezTo>
                  <a:cubicBezTo>
                    <a:pt x="34822" y="371123"/>
                    <a:pt x="54023" y="385398"/>
                    <a:pt x="75956" y="393823"/>
                  </a:cubicBezTo>
                  <a:cubicBezTo>
                    <a:pt x="100888" y="403621"/>
                    <a:pt x="127490" y="408460"/>
                    <a:pt x="154275" y="408069"/>
                  </a:cubicBezTo>
                  <a:cubicBezTo>
                    <a:pt x="200546" y="408069"/>
                    <a:pt x="236270" y="397149"/>
                    <a:pt x="261455" y="375304"/>
                  </a:cubicBezTo>
                  <a:cubicBezTo>
                    <a:pt x="266563" y="370899"/>
                    <a:pt x="271212" y="365991"/>
                    <a:pt x="275336" y="360650"/>
                  </a:cubicBezTo>
                  <a:lnTo>
                    <a:pt x="275336" y="399603"/>
                  </a:lnTo>
                  <a:lnTo>
                    <a:pt x="347101" y="399603"/>
                  </a:lnTo>
                  <a:lnTo>
                    <a:pt x="347101" y="155060"/>
                  </a:lnTo>
                  <a:cubicBezTo>
                    <a:pt x="347732" y="130838"/>
                    <a:pt x="342713" y="106799"/>
                    <a:pt x="332447" y="84848"/>
                  </a:cubicBezTo>
                  <a:cubicBezTo>
                    <a:pt x="323247" y="66039"/>
                    <a:pt x="309899" y="49558"/>
                    <a:pt x="293409" y="36656"/>
                  </a:cubicBezTo>
                  <a:close/>
                  <a:moveTo>
                    <a:pt x="245946" y="333217"/>
                  </a:moveTo>
                  <a:cubicBezTo>
                    <a:pt x="227465" y="344072"/>
                    <a:pt x="204332" y="349498"/>
                    <a:pt x="176541" y="349498"/>
                  </a:cubicBezTo>
                  <a:cubicBezTo>
                    <a:pt x="148262" y="349498"/>
                    <a:pt x="124734" y="344072"/>
                    <a:pt x="105956" y="333217"/>
                  </a:cubicBezTo>
                  <a:cubicBezTo>
                    <a:pt x="87178" y="322361"/>
                    <a:pt x="77800" y="306678"/>
                    <a:pt x="77828" y="286164"/>
                  </a:cubicBezTo>
                  <a:cubicBezTo>
                    <a:pt x="76998" y="265980"/>
                    <a:pt x="87976" y="247150"/>
                    <a:pt x="105956" y="237931"/>
                  </a:cubicBezTo>
                  <a:cubicBezTo>
                    <a:pt x="124734" y="227430"/>
                    <a:pt x="148262" y="222167"/>
                    <a:pt x="176541" y="222139"/>
                  </a:cubicBezTo>
                  <a:cubicBezTo>
                    <a:pt x="204303" y="222139"/>
                    <a:pt x="227436" y="227564"/>
                    <a:pt x="245946" y="238420"/>
                  </a:cubicBezTo>
                  <a:cubicBezTo>
                    <a:pt x="263612" y="247720"/>
                    <a:pt x="274407" y="266293"/>
                    <a:pt x="273748" y="286246"/>
                  </a:cubicBezTo>
                  <a:cubicBezTo>
                    <a:pt x="273748" y="306760"/>
                    <a:pt x="264479" y="322418"/>
                    <a:pt x="245946" y="333217"/>
                  </a:cubicBezTo>
                  <a:close/>
                </a:path>
              </a:pathLst>
            </a:custGeom>
            <a:solidFill>
              <a:srgbClr val="00A443"/>
            </a:solidFill>
            <a:ln w="4068" cap="flat">
              <a:noFill/>
              <a:prstDash val="solid"/>
              <a:miter/>
            </a:ln>
          </p:spPr>
          <p:txBody>
            <a:bodyPr rtlCol="0" anchor="ctr"/>
            <a:lstStyle/>
            <a:p>
              <a:endParaRPr lang="es-ES_tradnl"/>
            </a:p>
          </p:txBody>
        </p:sp>
        <p:sp>
          <p:nvSpPr>
            <p:cNvPr id="18" name="Forma libre 149">
              <a:extLst>
                <a:ext uri="{FF2B5EF4-FFF2-40B4-BE49-F238E27FC236}">
                  <a16:creationId xmlns:a16="http://schemas.microsoft.com/office/drawing/2014/main" id="{5A248D9A-AA1F-2807-1D85-494B1DAFC7F3}"/>
                </a:ext>
              </a:extLst>
            </p:cNvPr>
            <p:cNvSpPr/>
            <p:nvPr/>
          </p:nvSpPr>
          <p:spPr>
            <a:xfrm>
              <a:off x="6723871" y="6102229"/>
              <a:ext cx="148125" cy="540227"/>
            </a:xfrm>
            <a:custGeom>
              <a:avLst/>
              <a:gdLst>
                <a:gd name="connsiteX0" fmla="*/ 85275 w 148125"/>
                <a:gd name="connsiteY0" fmla="*/ 461693 h 540227"/>
                <a:gd name="connsiteX1" fmla="*/ 75627 w 148125"/>
                <a:gd name="connsiteY1" fmla="*/ 427380 h 540227"/>
                <a:gd name="connsiteX2" fmla="*/ 75627 w 148125"/>
                <a:gd name="connsiteY2" fmla="*/ 0 h 540227"/>
                <a:gd name="connsiteX3" fmla="*/ 35 w 148125"/>
                <a:gd name="connsiteY3" fmla="*/ 0 h 540227"/>
                <a:gd name="connsiteX4" fmla="*/ 35 w 148125"/>
                <a:gd name="connsiteY4" fmla="*/ 432183 h 540227"/>
                <a:gd name="connsiteX5" fmla="*/ 11596 w 148125"/>
                <a:gd name="connsiteY5" fmla="*/ 488516 h 540227"/>
                <a:gd name="connsiteX6" fmla="*/ 47092 w 148125"/>
                <a:gd name="connsiteY6" fmla="*/ 526288 h 540227"/>
                <a:gd name="connsiteX7" fmla="*/ 105709 w 148125"/>
                <a:gd name="connsiteY7" fmla="*/ 540168 h 540227"/>
                <a:gd name="connsiteX8" fmla="*/ 148125 w 148125"/>
                <a:gd name="connsiteY8" fmla="*/ 540168 h 540227"/>
                <a:gd name="connsiteX9" fmla="*/ 148125 w 148125"/>
                <a:gd name="connsiteY9" fmla="*/ 473659 h 540227"/>
                <a:gd name="connsiteX10" fmla="*/ 117270 w 148125"/>
                <a:gd name="connsiteY10" fmla="*/ 473659 h 540227"/>
                <a:gd name="connsiteX11" fmla="*/ 85275 w 148125"/>
                <a:gd name="connsiteY11" fmla="*/ 461693 h 54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25" h="540227">
                  <a:moveTo>
                    <a:pt x="85275" y="461693"/>
                  </a:moveTo>
                  <a:cubicBezTo>
                    <a:pt x="78843" y="453715"/>
                    <a:pt x="75627" y="442278"/>
                    <a:pt x="75627" y="427380"/>
                  </a:cubicBezTo>
                  <a:lnTo>
                    <a:pt x="75627" y="0"/>
                  </a:lnTo>
                  <a:lnTo>
                    <a:pt x="35" y="0"/>
                  </a:lnTo>
                  <a:lnTo>
                    <a:pt x="35" y="432183"/>
                  </a:lnTo>
                  <a:cubicBezTo>
                    <a:pt x="-421" y="451594"/>
                    <a:pt x="3532" y="470855"/>
                    <a:pt x="11596" y="488516"/>
                  </a:cubicBezTo>
                  <a:cubicBezTo>
                    <a:pt x="19302" y="504431"/>
                    <a:pt x="31685" y="517610"/>
                    <a:pt x="47092" y="526288"/>
                  </a:cubicBezTo>
                  <a:cubicBezTo>
                    <a:pt x="65052" y="536033"/>
                    <a:pt x="85283" y="540823"/>
                    <a:pt x="105709" y="540168"/>
                  </a:cubicBezTo>
                  <a:lnTo>
                    <a:pt x="148125" y="540168"/>
                  </a:lnTo>
                  <a:lnTo>
                    <a:pt x="148125" y="473659"/>
                  </a:lnTo>
                  <a:lnTo>
                    <a:pt x="117270" y="473659"/>
                  </a:lnTo>
                  <a:cubicBezTo>
                    <a:pt x="102371" y="473659"/>
                    <a:pt x="91706" y="469671"/>
                    <a:pt x="85275" y="461693"/>
                  </a:cubicBezTo>
                  <a:close/>
                </a:path>
              </a:pathLst>
            </a:custGeom>
            <a:solidFill>
              <a:srgbClr val="00A443"/>
            </a:solidFill>
            <a:ln w="4068" cap="flat">
              <a:noFill/>
              <a:prstDash val="solid"/>
              <a:miter/>
            </a:ln>
          </p:spPr>
          <p:txBody>
            <a:bodyPr rtlCol="0" anchor="ctr"/>
            <a:lstStyle/>
            <a:p>
              <a:endParaRPr lang="es-ES_tradnl"/>
            </a:p>
          </p:txBody>
        </p:sp>
        <p:sp>
          <p:nvSpPr>
            <p:cNvPr id="19" name="Forma libre 150">
              <a:extLst>
                <a:ext uri="{FF2B5EF4-FFF2-40B4-BE49-F238E27FC236}">
                  <a16:creationId xmlns:a16="http://schemas.microsoft.com/office/drawing/2014/main" id="{4C5581F4-3D10-D2E5-F3A5-DEA4BC32D23E}"/>
                </a:ext>
              </a:extLst>
            </p:cNvPr>
            <p:cNvSpPr/>
            <p:nvPr/>
          </p:nvSpPr>
          <p:spPr>
            <a:xfrm>
              <a:off x="7081024" y="6101578"/>
              <a:ext cx="513592" cy="540615"/>
            </a:xfrm>
            <a:custGeom>
              <a:avLst/>
              <a:gdLst>
                <a:gd name="connsiteX0" fmla="*/ 258364 w 513592"/>
                <a:gd name="connsiteY0" fmla="*/ 255248 h 540615"/>
                <a:gd name="connsiteX1" fmla="*/ 74045 w 513592"/>
                <a:gd name="connsiteY1" fmla="*/ 0 h 540615"/>
                <a:gd name="connsiteX2" fmla="*/ 0 w 513592"/>
                <a:gd name="connsiteY2" fmla="*/ 0 h 540615"/>
                <a:gd name="connsiteX3" fmla="*/ 0 w 513592"/>
                <a:gd name="connsiteY3" fmla="*/ 540616 h 540615"/>
                <a:gd name="connsiteX4" fmla="*/ 79418 w 513592"/>
                <a:gd name="connsiteY4" fmla="*/ 540616 h 540615"/>
                <a:gd name="connsiteX5" fmla="*/ 79418 w 513592"/>
                <a:gd name="connsiteY5" fmla="*/ 133587 h 540615"/>
                <a:gd name="connsiteX6" fmla="*/ 101034 w 513592"/>
                <a:gd name="connsiteY6" fmla="*/ 162486 h 540615"/>
                <a:gd name="connsiteX7" fmla="*/ 120328 w 513592"/>
                <a:gd name="connsiteY7" fmla="*/ 189106 h 540615"/>
                <a:gd name="connsiteX8" fmla="*/ 249897 w 513592"/>
                <a:gd name="connsiteY8" fmla="*/ 367262 h 540615"/>
                <a:gd name="connsiteX9" fmla="*/ 264551 w 513592"/>
                <a:gd name="connsiteY9" fmla="*/ 367262 h 540615"/>
                <a:gd name="connsiteX10" fmla="*/ 394811 w 513592"/>
                <a:gd name="connsiteY10" fmla="*/ 187559 h 540615"/>
                <a:gd name="connsiteX11" fmla="*/ 434134 w 513592"/>
                <a:gd name="connsiteY11" fmla="*/ 133587 h 540615"/>
                <a:gd name="connsiteX12" fmla="*/ 434134 w 513592"/>
                <a:gd name="connsiteY12" fmla="*/ 540616 h 540615"/>
                <a:gd name="connsiteX13" fmla="*/ 513593 w 513592"/>
                <a:gd name="connsiteY13" fmla="*/ 540616 h 540615"/>
                <a:gd name="connsiteX14" fmla="*/ 513593 w 513592"/>
                <a:gd name="connsiteY14" fmla="*/ 0 h 540615"/>
                <a:gd name="connsiteX15" fmla="*/ 439548 w 513592"/>
                <a:gd name="connsiteY15" fmla="*/ 0 h 54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3592" h="540615">
                  <a:moveTo>
                    <a:pt x="258364" y="255248"/>
                  </a:moveTo>
                  <a:lnTo>
                    <a:pt x="74045" y="0"/>
                  </a:lnTo>
                  <a:lnTo>
                    <a:pt x="0" y="0"/>
                  </a:lnTo>
                  <a:lnTo>
                    <a:pt x="0" y="540616"/>
                  </a:lnTo>
                  <a:lnTo>
                    <a:pt x="79418" y="540616"/>
                  </a:lnTo>
                  <a:lnTo>
                    <a:pt x="79418" y="133587"/>
                  </a:lnTo>
                  <a:cubicBezTo>
                    <a:pt x="87560" y="144442"/>
                    <a:pt x="94765" y="154073"/>
                    <a:pt x="101034" y="162486"/>
                  </a:cubicBezTo>
                  <a:lnTo>
                    <a:pt x="120328" y="189106"/>
                  </a:lnTo>
                  <a:lnTo>
                    <a:pt x="249897" y="367262"/>
                  </a:lnTo>
                  <a:lnTo>
                    <a:pt x="264551" y="367262"/>
                  </a:lnTo>
                  <a:lnTo>
                    <a:pt x="394811" y="187559"/>
                  </a:lnTo>
                  <a:cubicBezTo>
                    <a:pt x="405110" y="173150"/>
                    <a:pt x="418218" y="155159"/>
                    <a:pt x="434134" y="133587"/>
                  </a:cubicBezTo>
                  <a:lnTo>
                    <a:pt x="434134" y="540616"/>
                  </a:lnTo>
                  <a:lnTo>
                    <a:pt x="513593" y="540616"/>
                  </a:lnTo>
                  <a:lnTo>
                    <a:pt x="513593" y="0"/>
                  </a:lnTo>
                  <a:lnTo>
                    <a:pt x="439548" y="0"/>
                  </a:lnTo>
                  <a:close/>
                </a:path>
              </a:pathLst>
            </a:custGeom>
            <a:solidFill>
              <a:srgbClr val="00A443"/>
            </a:solidFill>
            <a:ln w="4068" cap="flat">
              <a:noFill/>
              <a:prstDash val="solid"/>
              <a:miter/>
            </a:ln>
          </p:spPr>
          <p:txBody>
            <a:bodyPr rtlCol="0" anchor="ctr"/>
            <a:lstStyle/>
            <a:p>
              <a:endParaRPr lang="es-ES_tradnl"/>
            </a:p>
          </p:txBody>
        </p:sp>
        <p:sp>
          <p:nvSpPr>
            <p:cNvPr id="20" name="Forma libre 151">
              <a:extLst>
                <a:ext uri="{FF2B5EF4-FFF2-40B4-BE49-F238E27FC236}">
                  <a16:creationId xmlns:a16="http://schemas.microsoft.com/office/drawing/2014/main" id="{B242D33A-F566-7910-4EED-5FFAF9F309B0}"/>
                </a:ext>
              </a:extLst>
            </p:cNvPr>
            <p:cNvSpPr/>
            <p:nvPr/>
          </p:nvSpPr>
          <p:spPr>
            <a:xfrm>
              <a:off x="7654088" y="6242671"/>
              <a:ext cx="347154" cy="407969"/>
            </a:xfrm>
            <a:custGeom>
              <a:avLst/>
              <a:gdLst>
                <a:gd name="connsiteX0" fmla="*/ 293412 w 347154"/>
                <a:gd name="connsiteY0" fmla="*/ 36656 h 407969"/>
                <a:gd name="connsiteX1" fmla="*/ 237848 w 347154"/>
                <a:gd name="connsiteY1" fmla="*/ 8896 h 407969"/>
                <a:gd name="connsiteX2" fmla="*/ 171904 w 347154"/>
                <a:gd name="connsiteY2" fmla="*/ 23 h 407969"/>
                <a:gd name="connsiteX3" fmla="*/ 76284 w 347154"/>
                <a:gd name="connsiteY3" fmla="*/ 23550 h 407969"/>
                <a:gd name="connsiteX4" fmla="*/ 13027 w 347154"/>
                <a:gd name="connsiteY4" fmla="*/ 94902 h 407969"/>
                <a:gd name="connsiteX5" fmla="*/ 72417 w 347154"/>
                <a:gd name="connsiteY5" fmla="*/ 128807 h 407969"/>
                <a:gd name="connsiteX6" fmla="*/ 109053 w 347154"/>
                <a:gd name="connsiteY6" fmla="*/ 84034 h 407969"/>
                <a:gd name="connsiteX7" fmla="*/ 170357 w 347154"/>
                <a:gd name="connsiteY7" fmla="*/ 67753 h 407969"/>
                <a:gd name="connsiteX8" fmla="*/ 220914 w 347154"/>
                <a:gd name="connsiteY8" fmla="*/ 77033 h 407969"/>
                <a:gd name="connsiteX9" fmla="*/ 257550 w 347154"/>
                <a:gd name="connsiteY9" fmla="*/ 107113 h 407969"/>
                <a:gd name="connsiteX10" fmla="*/ 271431 w 347154"/>
                <a:gd name="connsiteY10" fmla="*/ 161858 h 407969"/>
                <a:gd name="connsiteX11" fmla="*/ 271431 w 347154"/>
                <a:gd name="connsiteY11" fmla="*/ 205573 h 407969"/>
                <a:gd name="connsiteX12" fmla="*/ 262923 w 347154"/>
                <a:gd name="connsiteY12" fmla="*/ 197432 h 407969"/>
                <a:gd name="connsiteX13" fmla="*/ 158023 w 347154"/>
                <a:gd name="connsiteY13" fmla="*/ 165806 h 407969"/>
                <a:gd name="connsiteX14" fmla="*/ 77831 w 347154"/>
                <a:gd name="connsiteY14" fmla="*/ 179686 h 407969"/>
                <a:gd name="connsiteX15" fmla="*/ 20842 w 347154"/>
                <a:gd name="connsiteY15" fmla="*/ 220959 h 407969"/>
                <a:gd name="connsiteX16" fmla="*/ 20435 w 347154"/>
                <a:gd name="connsiteY16" fmla="*/ 352429 h 407969"/>
                <a:gd name="connsiteX17" fmla="*/ 75959 w 347154"/>
                <a:gd name="connsiteY17" fmla="*/ 393702 h 407969"/>
                <a:gd name="connsiteX18" fmla="*/ 154278 w 347154"/>
                <a:gd name="connsiteY18" fmla="*/ 407948 h 407969"/>
                <a:gd name="connsiteX19" fmla="*/ 261458 w 347154"/>
                <a:gd name="connsiteY19" fmla="*/ 375182 h 407969"/>
                <a:gd name="connsiteX20" fmla="*/ 275339 w 347154"/>
                <a:gd name="connsiteY20" fmla="*/ 360529 h 407969"/>
                <a:gd name="connsiteX21" fmla="*/ 275339 w 347154"/>
                <a:gd name="connsiteY21" fmla="*/ 399481 h 407969"/>
                <a:gd name="connsiteX22" fmla="*/ 347104 w 347154"/>
                <a:gd name="connsiteY22" fmla="*/ 399481 h 407969"/>
                <a:gd name="connsiteX23" fmla="*/ 347104 w 347154"/>
                <a:gd name="connsiteY23" fmla="*/ 155061 h 407969"/>
                <a:gd name="connsiteX24" fmla="*/ 332450 w 347154"/>
                <a:gd name="connsiteY24" fmla="*/ 84848 h 407969"/>
                <a:gd name="connsiteX25" fmla="*/ 293412 w 347154"/>
                <a:gd name="connsiteY25" fmla="*/ 36656 h 407969"/>
                <a:gd name="connsiteX26" fmla="*/ 245949 w 347154"/>
                <a:gd name="connsiteY26" fmla="*/ 333217 h 407969"/>
                <a:gd name="connsiteX27" fmla="*/ 176748 w 347154"/>
                <a:gd name="connsiteY27" fmla="*/ 349498 h 407969"/>
                <a:gd name="connsiteX28" fmla="*/ 106163 w 347154"/>
                <a:gd name="connsiteY28" fmla="*/ 333217 h 407969"/>
                <a:gd name="connsiteX29" fmla="*/ 77913 w 347154"/>
                <a:gd name="connsiteY29" fmla="*/ 286165 h 407969"/>
                <a:gd name="connsiteX30" fmla="*/ 106041 w 347154"/>
                <a:gd name="connsiteY30" fmla="*/ 237932 h 407969"/>
                <a:gd name="connsiteX31" fmla="*/ 176626 w 347154"/>
                <a:gd name="connsiteY31" fmla="*/ 222139 h 407969"/>
                <a:gd name="connsiteX32" fmla="*/ 245827 w 347154"/>
                <a:gd name="connsiteY32" fmla="*/ 238420 h 407969"/>
                <a:gd name="connsiteX33" fmla="*/ 273588 w 347154"/>
                <a:gd name="connsiteY33" fmla="*/ 286246 h 407969"/>
                <a:gd name="connsiteX34" fmla="*/ 245949 w 347154"/>
                <a:gd name="connsiteY34" fmla="*/ 333217 h 40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7154" h="407969">
                  <a:moveTo>
                    <a:pt x="293412" y="36656"/>
                  </a:moveTo>
                  <a:cubicBezTo>
                    <a:pt x="276845" y="23891"/>
                    <a:pt x="257998" y="14465"/>
                    <a:pt x="237848" y="8896"/>
                  </a:cubicBezTo>
                  <a:cubicBezTo>
                    <a:pt x="216396" y="2897"/>
                    <a:pt x="194170" y="-87"/>
                    <a:pt x="171904" y="23"/>
                  </a:cubicBezTo>
                  <a:cubicBezTo>
                    <a:pt x="138525" y="-494"/>
                    <a:pt x="105593" y="7610"/>
                    <a:pt x="76284" y="23550"/>
                  </a:cubicBezTo>
                  <a:cubicBezTo>
                    <a:pt x="47749" y="39505"/>
                    <a:pt x="25442" y="64655"/>
                    <a:pt x="13027" y="94902"/>
                  </a:cubicBezTo>
                  <a:lnTo>
                    <a:pt x="72417" y="128807"/>
                  </a:lnTo>
                  <a:cubicBezTo>
                    <a:pt x="79623" y="110414"/>
                    <a:pt x="92445" y="94751"/>
                    <a:pt x="109053" y="84034"/>
                  </a:cubicBezTo>
                  <a:cubicBezTo>
                    <a:pt x="125743" y="73179"/>
                    <a:pt x="146177" y="67753"/>
                    <a:pt x="170357" y="67753"/>
                  </a:cubicBezTo>
                  <a:cubicBezTo>
                    <a:pt x="187657" y="67525"/>
                    <a:pt x="204835" y="70679"/>
                    <a:pt x="220914" y="77033"/>
                  </a:cubicBezTo>
                  <a:cubicBezTo>
                    <a:pt x="235935" y="83078"/>
                    <a:pt x="248717" y="93575"/>
                    <a:pt x="257550" y="107113"/>
                  </a:cubicBezTo>
                  <a:cubicBezTo>
                    <a:pt x="266791" y="121004"/>
                    <a:pt x="271390" y="139256"/>
                    <a:pt x="271431" y="161858"/>
                  </a:cubicBezTo>
                  <a:lnTo>
                    <a:pt x="271431" y="205573"/>
                  </a:lnTo>
                  <a:cubicBezTo>
                    <a:pt x="268744" y="202707"/>
                    <a:pt x="265895" y="199988"/>
                    <a:pt x="262923" y="197432"/>
                  </a:cubicBezTo>
                  <a:cubicBezTo>
                    <a:pt x="238744" y="176348"/>
                    <a:pt x="203777" y="165806"/>
                    <a:pt x="158023" y="165806"/>
                  </a:cubicBezTo>
                  <a:cubicBezTo>
                    <a:pt x="130668" y="165468"/>
                    <a:pt x="103476" y="170174"/>
                    <a:pt x="77831" y="179686"/>
                  </a:cubicBezTo>
                  <a:cubicBezTo>
                    <a:pt x="55320" y="187761"/>
                    <a:pt x="35537" y="202076"/>
                    <a:pt x="20842" y="220959"/>
                  </a:cubicBezTo>
                  <a:cubicBezTo>
                    <a:pt x="-6798" y="260379"/>
                    <a:pt x="-6960" y="312837"/>
                    <a:pt x="20435" y="352429"/>
                  </a:cubicBezTo>
                  <a:cubicBezTo>
                    <a:pt x="34805" y="371010"/>
                    <a:pt x="54018" y="385284"/>
                    <a:pt x="75959" y="393702"/>
                  </a:cubicBezTo>
                  <a:cubicBezTo>
                    <a:pt x="100871" y="403499"/>
                    <a:pt x="127493" y="408338"/>
                    <a:pt x="154278" y="407948"/>
                  </a:cubicBezTo>
                  <a:cubicBezTo>
                    <a:pt x="200398" y="407948"/>
                    <a:pt x="236138" y="397027"/>
                    <a:pt x="261458" y="375182"/>
                  </a:cubicBezTo>
                  <a:cubicBezTo>
                    <a:pt x="266546" y="370766"/>
                    <a:pt x="271187" y="365857"/>
                    <a:pt x="275339" y="360529"/>
                  </a:cubicBezTo>
                  <a:lnTo>
                    <a:pt x="275339" y="399481"/>
                  </a:lnTo>
                  <a:lnTo>
                    <a:pt x="347104" y="399481"/>
                  </a:lnTo>
                  <a:lnTo>
                    <a:pt x="347104" y="155061"/>
                  </a:lnTo>
                  <a:cubicBezTo>
                    <a:pt x="347715" y="130838"/>
                    <a:pt x="342708" y="106799"/>
                    <a:pt x="332450" y="84848"/>
                  </a:cubicBezTo>
                  <a:cubicBezTo>
                    <a:pt x="323250" y="66051"/>
                    <a:pt x="309898" y="49575"/>
                    <a:pt x="293412" y="36656"/>
                  </a:cubicBezTo>
                  <a:close/>
                  <a:moveTo>
                    <a:pt x="245949" y="333217"/>
                  </a:moveTo>
                  <a:cubicBezTo>
                    <a:pt x="227468" y="344073"/>
                    <a:pt x="204387" y="349498"/>
                    <a:pt x="176748" y="349498"/>
                  </a:cubicBezTo>
                  <a:cubicBezTo>
                    <a:pt x="148457" y="349498"/>
                    <a:pt x="124929" y="344073"/>
                    <a:pt x="106163" y="333217"/>
                  </a:cubicBezTo>
                  <a:cubicBezTo>
                    <a:pt x="87397" y="322362"/>
                    <a:pt x="77994" y="306679"/>
                    <a:pt x="77913" y="286165"/>
                  </a:cubicBezTo>
                  <a:cubicBezTo>
                    <a:pt x="77099" y="265980"/>
                    <a:pt x="88049" y="247151"/>
                    <a:pt x="106041" y="237932"/>
                  </a:cubicBezTo>
                  <a:cubicBezTo>
                    <a:pt x="124807" y="227430"/>
                    <a:pt x="148335" y="222167"/>
                    <a:pt x="176626" y="222139"/>
                  </a:cubicBezTo>
                  <a:cubicBezTo>
                    <a:pt x="204387" y="222139"/>
                    <a:pt x="227468" y="227565"/>
                    <a:pt x="245827" y="238420"/>
                  </a:cubicBezTo>
                  <a:cubicBezTo>
                    <a:pt x="263493" y="247733"/>
                    <a:pt x="274240" y="266302"/>
                    <a:pt x="273588" y="286246"/>
                  </a:cubicBezTo>
                  <a:cubicBezTo>
                    <a:pt x="273670" y="306760"/>
                    <a:pt x="264470" y="322419"/>
                    <a:pt x="245949" y="333217"/>
                  </a:cubicBezTo>
                  <a:close/>
                </a:path>
              </a:pathLst>
            </a:custGeom>
            <a:solidFill>
              <a:srgbClr val="00A443"/>
            </a:solidFill>
            <a:ln w="4068" cap="flat">
              <a:noFill/>
              <a:prstDash val="solid"/>
              <a:miter/>
            </a:ln>
          </p:spPr>
          <p:txBody>
            <a:bodyPr rtlCol="0" anchor="ctr"/>
            <a:lstStyle/>
            <a:p>
              <a:endParaRPr lang="es-ES_tradnl"/>
            </a:p>
          </p:txBody>
        </p:sp>
        <p:sp>
          <p:nvSpPr>
            <p:cNvPr id="21" name="Forma libre 152">
              <a:extLst>
                <a:ext uri="{FF2B5EF4-FFF2-40B4-BE49-F238E27FC236}">
                  <a16:creationId xmlns:a16="http://schemas.microsoft.com/office/drawing/2014/main" id="{A1AA5EB6-7D91-3CF2-14DB-673E09C67EAD}"/>
                </a:ext>
              </a:extLst>
            </p:cNvPr>
            <p:cNvSpPr/>
            <p:nvPr/>
          </p:nvSpPr>
          <p:spPr>
            <a:xfrm>
              <a:off x="8052878" y="6084587"/>
              <a:ext cx="104223" cy="99512"/>
            </a:xfrm>
            <a:custGeom>
              <a:avLst/>
              <a:gdLst>
                <a:gd name="connsiteX0" fmla="*/ 88751 w 104223"/>
                <a:gd name="connsiteY0" fmla="*/ 13490 h 99512"/>
                <a:gd name="connsiteX1" fmla="*/ 51709 w 104223"/>
                <a:gd name="connsiteY1" fmla="*/ 17 h 99512"/>
                <a:gd name="connsiteX2" fmla="*/ 15073 w 104223"/>
                <a:gd name="connsiteY2" fmla="*/ 13490 h 99512"/>
                <a:gd name="connsiteX3" fmla="*/ 52 w 104223"/>
                <a:gd name="connsiteY3" fmla="*/ 50122 h 99512"/>
                <a:gd name="connsiteX4" fmla="*/ 15073 w 104223"/>
                <a:gd name="connsiteY4" fmla="*/ 85982 h 99512"/>
                <a:gd name="connsiteX5" fmla="*/ 51709 w 104223"/>
                <a:gd name="connsiteY5" fmla="*/ 99495 h 99512"/>
                <a:gd name="connsiteX6" fmla="*/ 88751 w 104223"/>
                <a:gd name="connsiteY6" fmla="*/ 85982 h 99512"/>
                <a:gd name="connsiteX7" fmla="*/ 104179 w 104223"/>
                <a:gd name="connsiteY7" fmla="*/ 50122 h 99512"/>
                <a:gd name="connsiteX8" fmla="*/ 88751 w 104223"/>
                <a:gd name="connsiteY8" fmla="*/ 13490 h 9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23" h="99512">
                  <a:moveTo>
                    <a:pt x="88751" y="13490"/>
                  </a:moveTo>
                  <a:cubicBezTo>
                    <a:pt x="78534" y="4539"/>
                    <a:pt x="65304" y="-268"/>
                    <a:pt x="51709" y="17"/>
                  </a:cubicBezTo>
                  <a:cubicBezTo>
                    <a:pt x="38235" y="-325"/>
                    <a:pt x="25127" y="4494"/>
                    <a:pt x="15073" y="13490"/>
                  </a:cubicBezTo>
                  <a:cubicBezTo>
                    <a:pt x="4896" y="22880"/>
                    <a:pt x="-599" y="36291"/>
                    <a:pt x="52" y="50122"/>
                  </a:cubicBezTo>
                  <a:cubicBezTo>
                    <a:pt x="-518" y="63713"/>
                    <a:pt x="4978" y="76856"/>
                    <a:pt x="15073" y="85982"/>
                  </a:cubicBezTo>
                  <a:cubicBezTo>
                    <a:pt x="25086" y="95013"/>
                    <a:pt x="38235" y="99849"/>
                    <a:pt x="51709" y="99495"/>
                  </a:cubicBezTo>
                  <a:cubicBezTo>
                    <a:pt x="65304" y="99800"/>
                    <a:pt x="78534" y="94977"/>
                    <a:pt x="88751" y="85982"/>
                  </a:cubicBezTo>
                  <a:cubicBezTo>
                    <a:pt x="99050" y="76974"/>
                    <a:pt x="104708" y="63794"/>
                    <a:pt x="104179" y="50122"/>
                  </a:cubicBezTo>
                  <a:cubicBezTo>
                    <a:pt x="104789" y="36214"/>
                    <a:pt x="99132" y="22762"/>
                    <a:pt x="88751" y="13490"/>
                  </a:cubicBezTo>
                  <a:close/>
                </a:path>
              </a:pathLst>
            </a:custGeom>
            <a:solidFill>
              <a:srgbClr val="00A443"/>
            </a:solidFill>
            <a:ln w="4068" cap="flat">
              <a:noFill/>
              <a:prstDash val="solid"/>
              <a:miter/>
            </a:ln>
          </p:spPr>
          <p:txBody>
            <a:bodyPr rtlCol="0" anchor="ctr"/>
            <a:lstStyle/>
            <a:p>
              <a:endParaRPr lang="es-ES_tradnl"/>
            </a:p>
          </p:txBody>
        </p:sp>
        <p:sp>
          <p:nvSpPr>
            <p:cNvPr id="22" name="Forma libre 153">
              <a:extLst>
                <a:ext uri="{FF2B5EF4-FFF2-40B4-BE49-F238E27FC236}">
                  <a16:creationId xmlns:a16="http://schemas.microsoft.com/office/drawing/2014/main" id="{D1EF0CD4-EC94-2C5A-238C-2F4B6192A8FA}"/>
                </a:ext>
              </a:extLst>
            </p:cNvPr>
            <p:cNvSpPr/>
            <p:nvPr/>
          </p:nvSpPr>
          <p:spPr>
            <a:xfrm>
              <a:off x="8066811" y="6250428"/>
              <a:ext cx="75591" cy="391765"/>
            </a:xfrm>
            <a:custGeom>
              <a:avLst/>
              <a:gdLst>
                <a:gd name="connsiteX0" fmla="*/ 0 w 75591"/>
                <a:gd name="connsiteY0" fmla="*/ 0 h 391765"/>
                <a:gd name="connsiteX1" fmla="*/ 75592 w 75591"/>
                <a:gd name="connsiteY1" fmla="*/ 0 h 391765"/>
                <a:gd name="connsiteX2" fmla="*/ 75592 w 75591"/>
                <a:gd name="connsiteY2" fmla="*/ 391765 h 391765"/>
                <a:gd name="connsiteX3" fmla="*/ 0 w 75591"/>
                <a:gd name="connsiteY3" fmla="*/ 391765 h 391765"/>
              </a:gdLst>
              <a:ahLst/>
              <a:cxnLst>
                <a:cxn ang="0">
                  <a:pos x="connsiteX0" y="connsiteY0"/>
                </a:cxn>
                <a:cxn ang="0">
                  <a:pos x="connsiteX1" y="connsiteY1"/>
                </a:cxn>
                <a:cxn ang="0">
                  <a:pos x="connsiteX2" y="connsiteY2"/>
                </a:cxn>
                <a:cxn ang="0">
                  <a:pos x="connsiteX3" y="connsiteY3"/>
                </a:cxn>
              </a:cxnLst>
              <a:rect l="l" t="t" r="r" b="b"/>
              <a:pathLst>
                <a:path w="75591" h="391765">
                  <a:moveTo>
                    <a:pt x="0" y="0"/>
                  </a:moveTo>
                  <a:lnTo>
                    <a:pt x="75592" y="0"/>
                  </a:lnTo>
                  <a:lnTo>
                    <a:pt x="75592" y="391765"/>
                  </a:lnTo>
                  <a:lnTo>
                    <a:pt x="0" y="391765"/>
                  </a:lnTo>
                  <a:close/>
                </a:path>
              </a:pathLst>
            </a:custGeom>
            <a:solidFill>
              <a:srgbClr val="00A443"/>
            </a:solidFill>
            <a:ln w="4068" cap="flat">
              <a:noFill/>
              <a:prstDash val="solid"/>
              <a:miter/>
            </a:ln>
          </p:spPr>
          <p:txBody>
            <a:bodyPr rtlCol="0" anchor="ctr"/>
            <a:lstStyle/>
            <a:p>
              <a:endParaRPr lang="es-ES_tradnl"/>
            </a:p>
          </p:txBody>
        </p:sp>
        <p:sp>
          <p:nvSpPr>
            <p:cNvPr id="23" name="Forma libre 154">
              <a:extLst>
                <a:ext uri="{FF2B5EF4-FFF2-40B4-BE49-F238E27FC236}">
                  <a16:creationId xmlns:a16="http://schemas.microsoft.com/office/drawing/2014/main" id="{82E0E31C-18C4-C7E4-75C3-B230EFD1216F}"/>
                </a:ext>
              </a:extLst>
            </p:cNvPr>
            <p:cNvSpPr/>
            <p:nvPr/>
          </p:nvSpPr>
          <p:spPr>
            <a:xfrm>
              <a:off x="8212662" y="6242664"/>
              <a:ext cx="336325" cy="399651"/>
            </a:xfrm>
            <a:custGeom>
              <a:avLst/>
              <a:gdLst>
                <a:gd name="connsiteX0" fmla="*/ 266057 w 336325"/>
                <a:gd name="connsiteY0" fmla="*/ 18550 h 399651"/>
                <a:gd name="connsiteX1" fmla="*/ 191279 w 336325"/>
                <a:gd name="connsiteY1" fmla="*/ 30 h 399651"/>
                <a:gd name="connsiteX2" fmla="*/ 116054 w 336325"/>
                <a:gd name="connsiteY2" fmla="*/ 21237 h 399651"/>
                <a:gd name="connsiteX3" fmla="*/ 75551 w 336325"/>
                <a:gd name="connsiteY3" fmla="*/ 65725 h 399651"/>
                <a:gd name="connsiteX4" fmla="*/ 75551 w 336325"/>
                <a:gd name="connsiteY4" fmla="*/ 7764 h 399651"/>
                <a:gd name="connsiteX5" fmla="*/ 0 w 336325"/>
                <a:gd name="connsiteY5" fmla="*/ 7764 h 399651"/>
                <a:gd name="connsiteX6" fmla="*/ 0 w 336325"/>
                <a:gd name="connsiteY6" fmla="*/ 399529 h 399651"/>
                <a:gd name="connsiteX7" fmla="*/ 75551 w 336325"/>
                <a:gd name="connsiteY7" fmla="*/ 399529 h 399651"/>
                <a:gd name="connsiteX8" fmla="*/ 75551 w 336325"/>
                <a:gd name="connsiteY8" fmla="*/ 167523 h 399651"/>
                <a:gd name="connsiteX9" fmla="*/ 102947 w 336325"/>
                <a:gd name="connsiteY9" fmla="*/ 93851 h 399651"/>
                <a:gd name="connsiteX10" fmla="*/ 173531 w 336325"/>
                <a:gd name="connsiteY10" fmla="*/ 67272 h 399651"/>
                <a:gd name="connsiteX11" fmla="*/ 236016 w 336325"/>
                <a:gd name="connsiteY11" fmla="*/ 93484 h 399651"/>
                <a:gd name="connsiteX12" fmla="*/ 259911 w 336325"/>
                <a:gd name="connsiteY12" fmla="*/ 164429 h 399651"/>
                <a:gd name="connsiteX13" fmla="*/ 259911 w 336325"/>
                <a:gd name="connsiteY13" fmla="*/ 399651 h 399651"/>
                <a:gd name="connsiteX14" fmla="*/ 336276 w 336325"/>
                <a:gd name="connsiteY14" fmla="*/ 399651 h 399651"/>
                <a:gd name="connsiteX15" fmla="*/ 336276 w 336325"/>
                <a:gd name="connsiteY15" fmla="*/ 151974 h 399651"/>
                <a:gd name="connsiteX16" fmla="*/ 317348 w 336325"/>
                <a:gd name="connsiteY16" fmla="*/ 71383 h 399651"/>
                <a:gd name="connsiteX17" fmla="*/ 266057 w 336325"/>
                <a:gd name="connsiteY17" fmla="*/ 18550 h 39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6325" h="399651">
                  <a:moveTo>
                    <a:pt x="266057" y="18550"/>
                  </a:moveTo>
                  <a:cubicBezTo>
                    <a:pt x="243221" y="5888"/>
                    <a:pt x="217413" y="-499"/>
                    <a:pt x="191279" y="30"/>
                  </a:cubicBezTo>
                  <a:cubicBezTo>
                    <a:pt x="164739" y="-14"/>
                    <a:pt x="138687" y="7324"/>
                    <a:pt x="116054" y="21237"/>
                  </a:cubicBezTo>
                  <a:cubicBezTo>
                    <a:pt x="98713" y="32060"/>
                    <a:pt x="84710" y="47453"/>
                    <a:pt x="75551" y="65725"/>
                  </a:cubicBezTo>
                  <a:lnTo>
                    <a:pt x="75551" y="7764"/>
                  </a:lnTo>
                  <a:lnTo>
                    <a:pt x="0" y="7764"/>
                  </a:lnTo>
                  <a:lnTo>
                    <a:pt x="0" y="399529"/>
                  </a:lnTo>
                  <a:lnTo>
                    <a:pt x="75551" y="399529"/>
                  </a:lnTo>
                  <a:lnTo>
                    <a:pt x="75551" y="167523"/>
                  </a:lnTo>
                  <a:cubicBezTo>
                    <a:pt x="75551" y="136153"/>
                    <a:pt x="84670" y="111597"/>
                    <a:pt x="102947" y="93851"/>
                  </a:cubicBezTo>
                  <a:cubicBezTo>
                    <a:pt x="121224" y="76104"/>
                    <a:pt x="144752" y="67243"/>
                    <a:pt x="173531" y="67272"/>
                  </a:cubicBezTo>
                  <a:cubicBezTo>
                    <a:pt x="199217" y="67272"/>
                    <a:pt x="220018" y="76010"/>
                    <a:pt x="236016" y="93484"/>
                  </a:cubicBezTo>
                  <a:cubicBezTo>
                    <a:pt x="252014" y="110958"/>
                    <a:pt x="259951" y="134606"/>
                    <a:pt x="259911" y="164429"/>
                  </a:cubicBezTo>
                  <a:lnTo>
                    <a:pt x="259911" y="399651"/>
                  </a:lnTo>
                  <a:lnTo>
                    <a:pt x="336276" y="399651"/>
                  </a:lnTo>
                  <a:lnTo>
                    <a:pt x="336276" y="151974"/>
                  </a:lnTo>
                  <a:cubicBezTo>
                    <a:pt x="336968" y="123934"/>
                    <a:pt x="330414" y="96191"/>
                    <a:pt x="317348" y="71383"/>
                  </a:cubicBezTo>
                  <a:cubicBezTo>
                    <a:pt x="305543" y="49305"/>
                    <a:pt x="287795" y="30993"/>
                    <a:pt x="266057" y="18550"/>
                  </a:cubicBezTo>
                  <a:close/>
                </a:path>
              </a:pathLst>
            </a:custGeom>
            <a:solidFill>
              <a:srgbClr val="00A443"/>
            </a:solidFill>
            <a:ln w="4068" cap="flat">
              <a:noFill/>
              <a:prstDash val="solid"/>
              <a:miter/>
            </a:ln>
          </p:spPr>
          <p:txBody>
            <a:bodyPr rtlCol="0" anchor="ctr"/>
            <a:lstStyle/>
            <a:p>
              <a:endParaRPr lang="es-ES_tradnl"/>
            </a:p>
          </p:txBody>
        </p:sp>
        <p:sp>
          <p:nvSpPr>
            <p:cNvPr id="24" name="Forma libre 155">
              <a:extLst>
                <a:ext uri="{FF2B5EF4-FFF2-40B4-BE49-F238E27FC236}">
                  <a16:creationId xmlns:a16="http://schemas.microsoft.com/office/drawing/2014/main" id="{F9AD6123-C010-9DBF-C136-7C1BD70C0C5E}"/>
                </a:ext>
              </a:extLst>
            </p:cNvPr>
            <p:cNvSpPr/>
            <p:nvPr/>
          </p:nvSpPr>
          <p:spPr>
            <a:xfrm>
              <a:off x="8598009" y="6242669"/>
              <a:ext cx="369471" cy="408150"/>
            </a:xfrm>
            <a:custGeom>
              <a:avLst/>
              <a:gdLst>
                <a:gd name="connsiteX0" fmla="*/ 281546 w 369471"/>
                <a:gd name="connsiteY0" fmla="*/ 25098 h 408150"/>
                <a:gd name="connsiteX1" fmla="*/ 188247 w 369471"/>
                <a:gd name="connsiteY1" fmla="*/ 25 h 408150"/>
                <a:gd name="connsiteX2" fmla="*/ 112248 w 369471"/>
                <a:gd name="connsiteY2" fmla="*/ 14312 h 408150"/>
                <a:gd name="connsiteX3" fmla="*/ 52491 w 369471"/>
                <a:gd name="connsiteY3" fmla="*/ 55666 h 408150"/>
                <a:gd name="connsiteX4" fmla="*/ 13535 w 369471"/>
                <a:gd name="connsiteY4" fmla="*/ 120058 h 408150"/>
                <a:gd name="connsiteX5" fmla="*/ 20 w 369471"/>
                <a:gd name="connsiteY5" fmla="*/ 203743 h 408150"/>
                <a:gd name="connsiteX6" fmla="*/ 24729 w 369471"/>
                <a:gd name="connsiteY6" fmla="*/ 310588 h 408150"/>
                <a:gd name="connsiteX7" fmla="*/ 92587 w 369471"/>
                <a:gd name="connsiteY7" fmla="*/ 382307 h 408150"/>
                <a:gd name="connsiteX8" fmla="*/ 192073 w 369471"/>
                <a:gd name="connsiteY8" fmla="*/ 408112 h 408150"/>
                <a:gd name="connsiteX9" fmla="*/ 258018 w 369471"/>
                <a:gd name="connsiteY9" fmla="*/ 398507 h 408150"/>
                <a:gd name="connsiteX10" fmla="*/ 316676 w 369471"/>
                <a:gd name="connsiteY10" fmla="*/ 366880 h 408150"/>
                <a:gd name="connsiteX11" fmla="*/ 362552 w 369471"/>
                <a:gd name="connsiteY11" fmla="*/ 310181 h 408150"/>
                <a:gd name="connsiteX12" fmla="*/ 303935 w 369471"/>
                <a:gd name="connsiteY12" fmla="*/ 273956 h 408150"/>
                <a:gd name="connsiteX13" fmla="*/ 274626 w 369471"/>
                <a:gd name="connsiteY13" fmla="*/ 312868 h 408150"/>
                <a:gd name="connsiteX14" fmla="*/ 236810 w 369471"/>
                <a:gd name="connsiteY14" fmla="*/ 334481 h 408150"/>
                <a:gd name="connsiteX15" fmla="*/ 192033 w 369471"/>
                <a:gd name="connsiteY15" fmla="*/ 341034 h 408150"/>
                <a:gd name="connsiteX16" fmla="*/ 132642 w 369471"/>
                <a:gd name="connsiteY16" fmla="*/ 325608 h 408150"/>
                <a:gd name="connsiteX17" fmla="*/ 91447 w 369471"/>
                <a:gd name="connsiteY17" fmla="*/ 279532 h 408150"/>
                <a:gd name="connsiteX18" fmla="*/ 77078 w 369471"/>
                <a:gd name="connsiteY18" fmla="*/ 221286 h 408150"/>
                <a:gd name="connsiteX19" fmla="*/ 368739 w 369471"/>
                <a:gd name="connsiteY19" fmla="*/ 221286 h 408150"/>
                <a:gd name="connsiteX20" fmla="*/ 369472 w 369471"/>
                <a:gd name="connsiteY20" fmla="*/ 210500 h 408150"/>
                <a:gd name="connsiteX21" fmla="*/ 369472 w 369471"/>
                <a:gd name="connsiteY21" fmla="*/ 200568 h 408150"/>
                <a:gd name="connsiteX22" fmla="*/ 345984 w 369471"/>
                <a:gd name="connsiteY22" fmla="*/ 95270 h 408150"/>
                <a:gd name="connsiteX23" fmla="*/ 281546 w 369471"/>
                <a:gd name="connsiteY23" fmla="*/ 25098 h 408150"/>
                <a:gd name="connsiteX24" fmla="*/ 106102 w 369471"/>
                <a:gd name="connsiteY24" fmla="*/ 99910 h 408150"/>
                <a:gd name="connsiteX25" fmla="*/ 141190 w 369471"/>
                <a:gd name="connsiteY25" fmla="*/ 72924 h 408150"/>
                <a:gd name="connsiteX26" fmla="*/ 187474 w 369471"/>
                <a:gd name="connsiteY26" fmla="*/ 64051 h 408150"/>
                <a:gd name="connsiteX27" fmla="*/ 263431 w 369471"/>
                <a:gd name="connsiteY27" fmla="*/ 97956 h 408150"/>
                <a:gd name="connsiteX28" fmla="*/ 290705 w 369471"/>
                <a:gd name="connsiteY28" fmla="*/ 165075 h 408150"/>
                <a:gd name="connsiteX29" fmla="*/ 79316 w 369471"/>
                <a:gd name="connsiteY29" fmla="*/ 165075 h 408150"/>
                <a:gd name="connsiteX30" fmla="*/ 84120 w 369471"/>
                <a:gd name="connsiteY30" fmla="*/ 143869 h 408150"/>
                <a:gd name="connsiteX31" fmla="*/ 106102 w 369471"/>
                <a:gd name="connsiteY31" fmla="*/ 99910 h 40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69471" h="408150">
                  <a:moveTo>
                    <a:pt x="281546" y="25098"/>
                  </a:moveTo>
                  <a:cubicBezTo>
                    <a:pt x="253418" y="8154"/>
                    <a:pt x="221097" y="-532"/>
                    <a:pt x="188247" y="25"/>
                  </a:cubicBezTo>
                  <a:cubicBezTo>
                    <a:pt x="162235" y="-309"/>
                    <a:pt x="136387" y="4547"/>
                    <a:pt x="112248" y="14312"/>
                  </a:cubicBezTo>
                  <a:cubicBezTo>
                    <a:pt x="89615" y="23690"/>
                    <a:pt x="69221" y="37789"/>
                    <a:pt x="52491" y="55666"/>
                  </a:cubicBezTo>
                  <a:cubicBezTo>
                    <a:pt x="35191" y="74210"/>
                    <a:pt x="21920" y="96137"/>
                    <a:pt x="13535" y="120058"/>
                  </a:cubicBezTo>
                  <a:cubicBezTo>
                    <a:pt x="4213" y="146959"/>
                    <a:pt x="-346" y="175276"/>
                    <a:pt x="20" y="203743"/>
                  </a:cubicBezTo>
                  <a:cubicBezTo>
                    <a:pt x="20" y="244446"/>
                    <a:pt x="8243" y="280061"/>
                    <a:pt x="24729" y="310588"/>
                  </a:cubicBezTo>
                  <a:cubicBezTo>
                    <a:pt x="40320" y="340273"/>
                    <a:pt x="63808" y="365085"/>
                    <a:pt x="92587" y="382307"/>
                  </a:cubicBezTo>
                  <a:cubicBezTo>
                    <a:pt x="122750" y="399882"/>
                    <a:pt x="157188" y="408812"/>
                    <a:pt x="192073" y="408112"/>
                  </a:cubicBezTo>
                  <a:cubicBezTo>
                    <a:pt x="214421" y="408149"/>
                    <a:pt x="236606" y="404913"/>
                    <a:pt x="258018" y="398507"/>
                  </a:cubicBezTo>
                  <a:cubicBezTo>
                    <a:pt x="279511" y="392014"/>
                    <a:pt x="299457" y="381257"/>
                    <a:pt x="316676" y="366880"/>
                  </a:cubicBezTo>
                  <a:cubicBezTo>
                    <a:pt x="335401" y="351018"/>
                    <a:pt x="350950" y="331786"/>
                    <a:pt x="362552" y="310181"/>
                  </a:cubicBezTo>
                  <a:lnTo>
                    <a:pt x="303935" y="273956"/>
                  </a:lnTo>
                  <a:cubicBezTo>
                    <a:pt x="296648" y="288629"/>
                    <a:pt x="286716" y="301825"/>
                    <a:pt x="274626" y="312868"/>
                  </a:cubicBezTo>
                  <a:cubicBezTo>
                    <a:pt x="263717" y="322689"/>
                    <a:pt x="250813" y="330061"/>
                    <a:pt x="236810" y="334481"/>
                  </a:cubicBezTo>
                  <a:cubicBezTo>
                    <a:pt x="222318" y="338938"/>
                    <a:pt x="207216" y="341148"/>
                    <a:pt x="192033" y="341034"/>
                  </a:cubicBezTo>
                  <a:cubicBezTo>
                    <a:pt x="171191" y="341372"/>
                    <a:pt x="150675" y="336040"/>
                    <a:pt x="132642" y="325608"/>
                  </a:cubicBezTo>
                  <a:cubicBezTo>
                    <a:pt x="114650" y="314691"/>
                    <a:pt x="100280" y="298646"/>
                    <a:pt x="91447" y="279532"/>
                  </a:cubicBezTo>
                  <a:cubicBezTo>
                    <a:pt x="82939" y="261228"/>
                    <a:pt x="78055" y="241446"/>
                    <a:pt x="77078" y="221286"/>
                  </a:cubicBezTo>
                  <a:lnTo>
                    <a:pt x="368739" y="221286"/>
                  </a:lnTo>
                  <a:cubicBezTo>
                    <a:pt x="369227" y="217712"/>
                    <a:pt x="369472" y="214106"/>
                    <a:pt x="369472" y="210500"/>
                  </a:cubicBezTo>
                  <a:lnTo>
                    <a:pt x="369472" y="200568"/>
                  </a:lnTo>
                  <a:cubicBezTo>
                    <a:pt x="369472" y="160435"/>
                    <a:pt x="361656" y="125337"/>
                    <a:pt x="345984" y="95270"/>
                  </a:cubicBezTo>
                  <a:cubicBezTo>
                    <a:pt x="331371" y="66391"/>
                    <a:pt x="309064" y="42108"/>
                    <a:pt x="281546" y="25098"/>
                  </a:cubicBezTo>
                  <a:close/>
                  <a:moveTo>
                    <a:pt x="106102" y="99910"/>
                  </a:moveTo>
                  <a:cubicBezTo>
                    <a:pt x="115301" y="88057"/>
                    <a:pt x="127391" y="78765"/>
                    <a:pt x="141190" y="72924"/>
                  </a:cubicBezTo>
                  <a:cubicBezTo>
                    <a:pt x="155845" y="66863"/>
                    <a:pt x="171598" y="63843"/>
                    <a:pt x="187474" y="64051"/>
                  </a:cubicBezTo>
                  <a:cubicBezTo>
                    <a:pt x="216619" y="63290"/>
                    <a:pt x="244544" y="75753"/>
                    <a:pt x="263431" y="97956"/>
                  </a:cubicBezTo>
                  <a:cubicBezTo>
                    <a:pt x="277597" y="114238"/>
                    <a:pt x="286675" y="136612"/>
                    <a:pt x="290705" y="165075"/>
                  </a:cubicBezTo>
                  <a:lnTo>
                    <a:pt x="79316" y="165075"/>
                  </a:lnTo>
                  <a:cubicBezTo>
                    <a:pt x="80456" y="157912"/>
                    <a:pt x="82085" y="150829"/>
                    <a:pt x="84120" y="143869"/>
                  </a:cubicBezTo>
                  <a:cubicBezTo>
                    <a:pt x="88598" y="127954"/>
                    <a:pt x="96047" y="113037"/>
                    <a:pt x="106102" y="99910"/>
                  </a:cubicBezTo>
                  <a:close/>
                </a:path>
              </a:pathLst>
            </a:custGeom>
            <a:solidFill>
              <a:srgbClr val="00A443"/>
            </a:solidFill>
            <a:ln w="4068" cap="flat">
              <a:noFill/>
              <a:prstDash val="solid"/>
              <a:miter/>
            </a:ln>
          </p:spPr>
          <p:txBody>
            <a:bodyPr rtlCol="0" anchor="ctr"/>
            <a:lstStyle/>
            <a:p>
              <a:endParaRPr lang="es-ES_tradnl"/>
            </a:p>
          </p:txBody>
        </p:sp>
        <p:sp>
          <p:nvSpPr>
            <p:cNvPr id="25" name="Forma libre 156">
              <a:extLst>
                <a:ext uri="{FF2B5EF4-FFF2-40B4-BE49-F238E27FC236}">
                  <a16:creationId xmlns:a16="http://schemas.microsoft.com/office/drawing/2014/main" id="{E62F45AF-98F6-1C0D-5968-155944B8DAAF}"/>
                </a:ext>
              </a:extLst>
            </p:cNvPr>
            <p:cNvSpPr/>
            <p:nvPr/>
          </p:nvSpPr>
          <p:spPr>
            <a:xfrm>
              <a:off x="4532192" y="6733856"/>
              <a:ext cx="398841" cy="539842"/>
            </a:xfrm>
            <a:custGeom>
              <a:avLst/>
              <a:gdLst>
                <a:gd name="connsiteX0" fmla="*/ 345557 w 398841"/>
                <a:gd name="connsiteY0" fmla="*/ 46645 h 539842"/>
                <a:gd name="connsiteX1" fmla="*/ 199014 w 398841"/>
                <a:gd name="connsiteY1" fmla="*/ 0 h 539842"/>
                <a:gd name="connsiteX2" fmla="*/ 0 w 398841"/>
                <a:gd name="connsiteY2" fmla="*/ 0 h 539842"/>
                <a:gd name="connsiteX3" fmla="*/ 0 w 398841"/>
                <a:gd name="connsiteY3" fmla="*/ 539842 h 539842"/>
                <a:gd name="connsiteX4" fmla="*/ 79459 w 398841"/>
                <a:gd name="connsiteY4" fmla="*/ 539842 h 539842"/>
                <a:gd name="connsiteX5" fmla="*/ 79459 w 398841"/>
                <a:gd name="connsiteY5" fmla="*/ 348539 h 539842"/>
                <a:gd name="connsiteX6" fmla="*/ 199746 w 398841"/>
                <a:gd name="connsiteY6" fmla="*/ 348539 h 539842"/>
                <a:gd name="connsiteX7" fmla="*/ 305787 w 398841"/>
                <a:gd name="connsiteY7" fmla="*/ 327699 h 539842"/>
                <a:gd name="connsiteX8" fmla="*/ 374418 w 398841"/>
                <a:gd name="connsiteY8" fmla="*/ 267540 h 539842"/>
                <a:gd name="connsiteX9" fmla="*/ 398841 w 398841"/>
                <a:gd name="connsiteY9" fmla="*/ 175022 h 539842"/>
                <a:gd name="connsiteX10" fmla="*/ 345557 w 398841"/>
                <a:gd name="connsiteY10" fmla="*/ 46645 h 539842"/>
                <a:gd name="connsiteX11" fmla="*/ 283072 w 398841"/>
                <a:gd name="connsiteY11" fmla="*/ 252358 h 539842"/>
                <a:gd name="connsiteX12" fmla="*/ 192826 w 398841"/>
                <a:gd name="connsiteY12" fmla="*/ 278571 h 539842"/>
                <a:gd name="connsiteX13" fmla="*/ 79459 w 398841"/>
                <a:gd name="connsiteY13" fmla="*/ 278571 h 539842"/>
                <a:gd name="connsiteX14" fmla="*/ 79459 w 398841"/>
                <a:gd name="connsiteY14" fmla="*/ 71718 h 539842"/>
                <a:gd name="connsiteX15" fmla="*/ 192826 w 398841"/>
                <a:gd name="connsiteY15" fmla="*/ 71718 h 539842"/>
                <a:gd name="connsiteX16" fmla="*/ 283072 w 398841"/>
                <a:gd name="connsiteY16" fmla="*/ 97565 h 539842"/>
                <a:gd name="connsiteX17" fmla="*/ 315638 w 398841"/>
                <a:gd name="connsiteY17" fmla="*/ 174900 h 539842"/>
                <a:gd name="connsiteX18" fmla="*/ 283072 w 398841"/>
                <a:gd name="connsiteY18" fmla="*/ 252358 h 53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8841" h="539842">
                  <a:moveTo>
                    <a:pt x="345557" y="46645"/>
                  </a:moveTo>
                  <a:cubicBezTo>
                    <a:pt x="310061" y="15549"/>
                    <a:pt x="261213" y="0"/>
                    <a:pt x="199014" y="0"/>
                  </a:cubicBezTo>
                  <a:lnTo>
                    <a:pt x="0" y="0"/>
                  </a:lnTo>
                  <a:lnTo>
                    <a:pt x="0" y="539842"/>
                  </a:lnTo>
                  <a:lnTo>
                    <a:pt x="79459" y="539842"/>
                  </a:lnTo>
                  <a:lnTo>
                    <a:pt x="79459" y="348539"/>
                  </a:lnTo>
                  <a:lnTo>
                    <a:pt x="199746" y="348539"/>
                  </a:lnTo>
                  <a:cubicBezTo>
                    <a:pt x="240860" y="348539"/>
                    <a:pt x="276205" y="341591"/>
                    <a:pt x="305787" y="327699"/>
                  </a:cubicBezTo>
                  <a:cubicBezTo>
                    <a:pt x="334126" y="314898"/>
                    <a:pt x="358017" y="293956"/>
                    <a:pt x="374418" y="267540"/>
                  </a:cubicBezTo>
                  <a:cubicBezTo>
                    <a:pt x="390700" y="241327"/>
                    <a:pt x="398841" y="210487"/>
                    <a:pt x="398841" y="175022"/>
                  </a:cubicBezTo>
                  <a:cubicBezTo>
                    <a:pt x="398789" y="120562"/>
                    <a:pt x="381024" y="77771"/>
                    <a:pt x="345557" y="46645"/>
                  </a:cubicBezTo>
                  <a:close/>
                  <a:moveTo>
                    <a:pt x="283072" y="252358"/>
                  </a:moveTo>
                  <a:cubicBezTo>
                    <a:pt x="261364" y="269832"/>
                    <a:pt x="231282" y="278571"/>
                    <a:pt x="192826" y="278571"/>
                  </a:cubicBezTo>
                  <a:lnTo>
                    <a:pt x="79459" y="278571"/>
                  </a:lnTo>
                  <a:lnTo>
                    <a:pt x="79459" y="71718"/>
                  </a:lnTo>
                  <a:lnTo>
                    <a:pt x="192826" y="71718"/>
                  </a:lnTo>
                  <a:cubicBezTo>
                    <a:pt x="231363" y="71718"/>
                    <a:pt x="261445" y="80335"/>
                    <a:pt x="283072" y="97565"/>
                  </a:cubicBezTo>
                  <a:cubicBezTo>
                    <a:pt x="304700" y="114794"/>
                    <a:pt x="315556" y="140576"/>
                    <a:pt x="315638" y="174900"/>
                  </a:cubicBezTo>
                  <a:cubicBezTo>
                    <a:pt x="315528" y="208928"/>
                    <a:pt x="304675" y="234746"/>
                    <a:pt x="283072" y="252358"/>
                  </a:cubicBezTo>
                  <a:close/>
                </a:path>
              </a:pathLst>
            </a:custGeom>
            <a:solidFill>
              <a:srgbClr val="00A443"/>
            </a:solidFill>
            <a:ln w="4068" cap="flat">
              <a:noFill/>
              <a:prstDash val="solid"/>
              <a:miter/>
            </a:ln>
          </p:spPr>
          <p:txBody>
            <a:bodyPr rtlCol="0" anchor="ctr"/>
            <a:lstStyle/>
            <a:p>
              <a:endParaRPr lang="es-ES_tradnl"/>
            </a:p>
          </p:txBody>
        </p:sp>
        <p:sp>
          <p:nvSpPr>
            <p:cNvPr id="26" name="Forma libre 157">
              <a:extLst>
                <a:ext uri="{FF2B5EF4-FFF2-40B4-BE49-F238E27FC236}">
                  <a16:creationId xmlns:a16="http://schemas.microsoft.com/office/drawing/2014/main" id="{7CD917D4-4BAE-8B03-D9E5-FF90958B68FD}"/>
                </a:ext>
              </a:extLst>
            </p:cNvPr>
            <p:cNvSpPr/>
            <p:nvPr/>
          </p:nvSpPr>
          <p:spPr>
            <a:xfrm>
              <a:off x="4944738" y="6874164"/>
              <a:ext cx="397123" cy="407994"/>
            </a:xfrm>
            <a:custGeom>
              <a:avLst/>
              <a:gdLst>
                <a:gd name="connsiteX0" fmla="*/ 300834 w 397123"/>
                <a:gd name="connsiteY0" fmla="*/ 25475 h 407994"/>
                <a:gd name="connsiteX1" fmla="*/ 198254 w 397123"/>
                <a:gd name="connsiteY1" fmla="*/ 35 h 407994"/>
                <a:gd name="connsiteX2" fmla="*/ 119569 w 397123"/>
                <a:gd name="connsiteY2" fmla="*/ 14688 h 407994"/>
                <a:gd name="connsiteX3" fmla="*/ 56311 w 397123"/>
                <a:gd name="connsiteY3" fmla="*/ 56735 h 407994"/>
                <a:gd name="connsiteX4" fmla="*/ 14668 w 397123"/>
                <a:gd name="connsiteY4" fmla="*/ 121493 h 407994"/>
                <a:gd name="connsiteX5" fmla="*/ 14 w 397123"/>
                <a:gd name="connsiteY5" fmla="*/ 203631 h 407994"/>
                <a:gd name="connsiteX6" fmla="*/ 25863 w 397123"/>
                <a:gd name="connsiteY6" fmla="*/ 310069 h 407994"/>
                <a:gd name="connsiteX7" fmla="*/ 96814 w 397123"/>
                <a:gd name="connsiteY7" fmla="*/ 382195 h 407994"/>
                <a:gd name="connsiteX8" fmla="*/ 277672 w 397123"/>
                <a:gd name="connsiteY8" fmla="*/ 392900 h 407994"/>
                <a:gd name="connsiteX9" fmla="*/ 340808 w 397123"/>
                <a:gd name="connsiteY9" fmla="*/ 350935 h 407994"/>
                <a:gd name="connsiteX10" fmla="*/ 382451 w 397123"/>
                <a:gd name="connsiteY10" fmla="*/ 286543 h 407994"/>
                <a:gd name="connsiteX11" fmla="*/ 397105 w 397123"/>
                <a:gd name="connsiteY11" fmla="*/ 203631 h 407994"/>
                <a:gd name="connsiteX12" fmla="*/ 371256 w 397123"/>
                <a:gd name="connsiteY12" fmla="*/ 96827 h 407994"/>
                <a:gd name="connsiteX13" fmla="*/ 300834 w 397123"/>
                <a:gd name="connsiteY13" fmla="*/ 25475 h 407994"/>
                <a:gd name="connsiteX14" fmla="*/ 310848 w 397123"/>
                <a:gd name="connsiteY14" fmla="*/ 260697 h 407994"/>
                <a:gd name="connsiteX15" fmla="*/ 285407 w 397123"/>
                <a:gd name="connsiteY15" fmla="*/ 303353 h 407994"/>
                <a:gd name="connsiteX16" fmla="*/ 246817 w 397123"/>
                <a:gd name="connsiteY16" fmla="*/ 329973 h 407994"/>
                <a:gd name="connsiteX17" fmla="*/ 198336 w 397123"/>
                <a:gd name="connsiteY17" fmla="*/ 339375 h 407994"/>
                <a:gd name="connsiteX18" fmla="*/ 136991 w 397123"/>
                <a:gd name="connsiteY18" fmla="*/ 323094 h 407994"/>
                <a:gd name="connsiteX19" fmla="*/ 93802 w 397123"/>
                <a:gd name="connsiteY19" fmla="*/ 276449 h 407994"/>
                <a:gd name="connsiteX20" fmla="*/ 78007 w 397123"/>
                <a:gd name="connsiteY20" fmla="*/ 203550 h 407994"/>
                <a:gd name="connsiteX21" fmla="*/ 86881 w 397123"/>
                <a:gd name="connsiteY21" fmla="*/ 146566 h 407994"/>
                <a:gd name="connsiteX22" fmla="*/ 111916 w 397123"/>
                <a:gd name="connsiteY22" fmla="*/ 104153 h 407994"/>
                <a:gd name="connsiteX23" fmla="*/ 150506 w 397123"/>
                <a:gd name="connsiteY23" fmla="*/ 77534 h 407994"/>
                <a:gd name="connsiteX24" fmla="*/ 198336 w 397123"/>
                <a:gd name="connsiteY24" fmla="*/ 68660 h 407994"/>
                <a:gd name="connsiteX25" fmla="*/ 261186 w 397123"/>
                <a:gd name="connsiteY25" fmla="*/ 84942 h 407994"/>
                <a:gd name="connsiteX26" fmla="*/ 304172 w 397123"/>
                <a:gd name="connsiteY26" fmla="*/ 131139 h 407994"/>
                <a:gd name="connsiteX27" fmla="*/ 319966 w 397123"/>
                <a:gd name="connsiteY27" fmla="*/ 203631 h 407994"/>
                <a:gd name="connsiteX28" fmla="*/ 310848 w 397123"/>
                <a:gd name="connsiteY28" fmla="*/ 260697 h 40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7123" h="407994">
                  <a:moveTo>
                    <a:pt x="300834" y="25475"/>
                  </a:moveTo>
                  <a:cubicBezTo>
                    <a:pt x="269466" y="8139"/>
                    <a:pt x="234088" y="-632"/>
                    <a:pt x="198254" y="35"/>
                  </a:cubicBezTo>
                  <a:cubicBezTo>
                    <a:pt x="171323" y="-221"/>
                    <a:pt x="144599" y="4757"/>
                    <a:pt x="119569" y="14688"/>
                  </a:cubicBezTo>
                  <a:cubicBezTo>
                    <a:pt x="95808" y="24193"/>
                    <a:pt x="74270" y="38508"/>
                    <a:pt x="56311" y="56735"/>
                  </a:cubicBezTo>
                  <a:cubicBezTo>
                    <a:pt x="38148" y="75246"/>
                    <a:pt x="23978" y="97287"/>
                    <a:pt x="14668" y="121493"/>
                  </a:cubicBezTo>
                  <a:cubicBezTo>
                    <a:pt x="4671" y="147709"/>
                    <a:pt x="-299" y="175575"/>
                    <a:pt x="14" y="203631"/>
                  </a:cubicBezTo>
                  <a:cubicBezTo>
                    <a:pt x="14" y="243764"/>
                    <a:pt x="8632" y="279245"/>
                    <a:pt x="25863" y="310069"/>
                  </a:cubicBezTo>
                  <a:cubicBezTo>
                    <a:pt x="42381" y="340214"/>
                    <a:pt x="66943" y="365185"/>
                    <a:pt x="96814" y="382195"/>
                  </a:cubicBezTo>
                  <a:cubicBezTo>
                    <a:pt x="152545" y="412352"/>
                    <a:pt x="218774" y="416271"/>
                    <a:pt x="277672" y="392900"/>
                  </a:cubicBezTo>
                  <a:cubicBezTo>
                    <a:pt x="301294" y="383241"/>
                    <a:pt x="322759" y="368975"/>
                    <a:pt x="340808" y="350935"/>
                  </a:cubicBezTo>
                  <a:cubicBezTo>
                    <a:pt x="359024" y="332607"/>
                    <a:pt x="373206" y="310672"/>
                    <a:pt x="382451" y="286543"/>
                  </a:cubicBezTo>
                  <a:cubicBezTo>
                    <a:pt x="392501" y="260070"/>
                    <a:pt x="397471" y="231944"/>
                    <a:pt x="397105" y="203631"/>
                  </a:cubicBezTo>
                  <a:cubicBezTo>
                    <a:pt x="397105" y="162928"/>
                    <a:pt x="388487" y="127326"/>
                    <a:pt x="371256" y="96827"/>
                  </a:cubicBezTo>
                  <a:cubicBezTo>
                    <a:pt x="354803" y="67012"/>
                    <a:pt x="330432" y="42318"/>
                    <a:pt x="300834" y="25475"/>
                  </a:cubicBezTo>
                  <a:close/>
                  <a:moveTo>
                    <a:pt x="310848" y="260697"/>
                  </a:moveTo>
                  <a:cubicBezTo>
                    <a:pt x="305328" y="276485"/>
                    <a:pt x="296674" y="290992"/>
                    <a:pt x="285407" y="303353"/>
                  </a:cubicBezTo>
                  <a:cubicBezTo>
                    <a:pt x="274611" y="314905"/>
                    <a:pt x="261451" y="323986"/>
                    <a:pt x="246817" y="329973"/>
                  </a:cubicBezTo>
                  <a:cubicBezTo>
                    <a:pt x="231434" y="336270"/>
                    <a:pt x="214956" y="339465"/>
                    <a:pt x="198336" y="339375"/>
                  </a:cubicBezTo>
                  <a:cubicBezTo>
                    <a:pt x="176786" y="339648"/>
                    <a:pt x="155570" y="334019"/>
                    <a:pt x="136991" y="323094"/>
                  </a:cubicBezTo>
                  <a:cubicBezTo>
                    <a:pt x="118441" y="311982"/>
                    <a:pt x="103457" y="295795"/>
                    <a:pt x="93802" y="276449"/>
                  </a:cubicBezTo>
                  <a:cubicBezTo>
                    <a:pt x="83271" y="256126"/>
                    <a:pt x="78007" y="231826"/>
                    <a:pt x="78007" y="203550"/>
                  </a:cubicBezTo>
                  <a:cubicBezTo>
                    <a:pt x="77657" y="184187"/>
                    <a:pt x="80657" y="164906"/>
                    <a:pt x="86881" y="146566"/>
                  </a:cubicBezTo>
                  <a:cubicBezTo>
                    <a:pt x="92324" y="130903"/>
                    <a:pt x="100835" y="116486"/>
                    <a:pt x="111916" y="104153"/>
                  </a:cubicBezTo>
                  <a:cubicBezTo>
                    <a:pt x="122577" y="92451"/>
                    <a:pt x="135778" y="83346"/>
                    <a:pt x="150506" y="77534"/>
                  </a:cubicBezTo>
                  <a:cubicBezTo>
                    <a:pt x="165738" y="71563"/>
                    <a:pt x="181972" y="68551"/>
                    <a:pt x="198336" y="68660"/>
                  </a:cubicBezTo>
                  <a:cubicBezTo>
                    <a:pt x="220378" y="68274"/>
                    <a:pt x="242107" y="73903"/>
                    <a:pt x="261186" y="84942"/>
                  </a:cubicBezTo>
                  <a:cubicBezTo>
                    <a:pt x="279561" y="96009"/>
                    <a:pt x="294456" y="112017"/>
                    <a:pt x="304172" y="131139"/>
                  </a:cubicBezTo>
                  <a:cubicBezTo>
                    <a:pt x="314703" y="151218"/>
                    <a:pt x="319966" y="175383"/>
                    <a:pt x="319966" y="203631"/>
                  </a:cubicBezTo>
                  <a:cubicBezTo>
                    <a:pt x="320296" y="223042"/>
                    <a:pt x="317211" y="242356"/>
                    <a:pt x="310848" y="260697"/>
                  </a:cubicBezTo>
                  <a:close/>
                </a:path>
              </a:pathLst>
            </a:custGeom>
            <a:solidFill>
              <a:srgbClr val="00A443"/>
            </a:solidFill>
            <a:ln w="4068" cap="flat">
              <a:noFill/>
              <a:prstDash val="solid"/>
              <a:miter/>
            </a:ln>
          </p:spPr>
          <p:txBody>
            <a:bodyPr rtlCol="0" anchor="ctr"/>
            <a:lstStyle/>
            <a:p>
              <a:endParaRPr lang="es-ES_tradnl"/>
            </a:p>
          </p:txBody>
        </p:sp>
        <p:sp>
          <p:nvSpPr>
            <p:cNvPr id="27" name="Forma libre 158">
              <a:extLst>
                <a:ext uri="{FF2B5EF4-FFF2-40B4-BE49-F238E27FC236}">
                  <a16:creationId xmlns:a16="http://schemas.microsoft.com/office/drawing/2014/main" id="{D86D14D4-DF3D-2135-6260-316C7C674346}"/>
                </a:ext>
              </a:extLst>
            </p:cNvPr>
            <p:cNvSpPr/>
            <p:nvPr/>
          </p:nvSpPr>
          <p:spPr>
            <a:xfrm>
              <a:off x="5342534" y="6881933"/>
              <a:ext cx="567487" cy="391765"/>
            </a:xfrm>
            <a:custGeom>
              <a:avLst/>
              <a:gdLst>
                <a:gd name="connsiteX0" fmla="*/ 426359 w 567487"/>
                <a:gd name="connsiteY0" fmla="*/ 210515 h 391765"/>
                <a:gd name="connsiteX1" fmla="*/ 416305 w 567487"/>
                <a:gd name="connsiteY1" fmla="*/ 244095 h 391765"/>
                <a:gd name="connsiteX2" fmla="*/ 406291 w 567487"/>
                <a:gd name="connsiteY2" fmla="*/ 280728 h 391765"/>
                <a:gd name="connsiteX3" fmla="*/ 383943 w 567487"/>
                <a:gd name="connsiteY3" fmla="*/ 211289 h 391765"/>
                <a:gd name="connsiteX4" fmla="*/ 316818 w 567487"/>
                <a:gd name="connsiteY4" fmla="*/ 0 h 391765"/>
                <a:gd name="connsiteX5" fmla="*/ 251281 w 567487"/>
                <a:gd name="connsiteY5" fmla="*/ 0 h 391765"/>
                <a:gd name="connsiteX6" fmla="*/ 184929 w 567487"/>
                <a:gd name="connsiteY6" fmla="*/ 210515 h 391765"/>
                <a:gd name="connsiteX7" fmla="*/ 174508 w 567487"/>
                <a:gd name="connsiteY7" fmla="*/ 244828 h 391765"/>
                <a:gd name="connsiteX8" fmla="*/ 163355 w 567487"/>
                <a:gd name="connsiteY8" fmla="*/ 281460 h 391765"/>
                <a:gd name="connsiteX9" fmla="*/ 152527 w 567487"/>
                <a:gd name="connsiteY9" fmla="*/ 244828 h 391765"/>
                <a:gd name="connsiteX10" fmla="*/ 142472 w 567487"/>
                <a:gd name="connsiteY10" fmla="*/ 210515 h 391765"/>
                <a:gd name="connsiteX11" fmla="*/ 79988 w 567487"/>
                <a:gd name="connsiteY11" fmla="*/ 0 h 391765"/>
                <a:gd name="connsiteX12" fmla="*/ 0 w 567487"/>
                <a:gd name="connsiteY12" fmla="*/ 0 h 391765"/>
                <a:gd name="connsiteX13" fmla="*/ 124155 w 567487"/>
                <a:gd name="connsiteY13" fmla="*/ 391765 h 391765"/>
                <a:gd name="connsiteX14" fmla="*/ 195879 w 567487"/>
                <a:gd name="connsiteY14" fmla="*/ 391765 h 391765"/>
                <a:gd name="connsiteX15" fmla="*/ 262231 w 567487"/>
                <a:gd name="connsiteY15" fmla="*/ 181209 h 391765"/>
                <a:gd name="connsiteX16" fmla="*/ 283032 w 567487"/>
                <a:gd name="connsiteY16" fmla="*/ 112584 h 391765"/>
                <a:gd name="connsiteX17" fmla="*/ 305420 w 567487"/>
                <a:gd name="connsiteY17" fmla="*/ 181209 h 391765"/>
                <a:gd name="connsiteX18" fmla="*/ 371731 w 567487"/>
                <a:gd name="connsiteY18" fmla="*/ 391765 h 391765"/>
                <a:gd name="connsiteX19" fmla="*/ 444107 w 567487"/>
                <a:gd name="connsiteY19" fmla="*/ 391765 h 391765"/>
                <a:gd name="connsiteX20" fmla="*/ 567488 w 567487"/>
                <a:gd name="connsiteY20" fmla="*/ 0 h 391765"/>
                <a:gd name="connsiteX21" fmla="*/ 488803 w 567487"/>
                <a:gd name="connsiteY21" fmla="*/ 0 h 3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7487" h="391765">
                  <a:moveTo>
                    <a:pt x="426359" y="210515"/>
                  </a:moveTo>
                  <a:cubicBezTo>
                    <a:pt x="422724" y="221831"/>
                    <a:pt x="419370" y="233024"/>
                    <a:pt x="416305" y="244095"/>
                  </a:cubicBezTo>
                  <a:cubicBezTo>
                    <a:pt x="413252" y="255126"/>
                    <a:pt x="409873" y="267337"/>
                    <a:pt x="406291" y="280728"/>
                  </a:cubicBezTo>
                  <a:cubicBezTo>
                    <a:pt x="397063" y="251910"/>
                    <a:pt x="389613" y="228762"/>
                    <a:pt x="383943" y="211289"/>
                  </a:cubicBezTo>
                  <a:lnTo>
                    <a:pt x="316818" y="0"/>
                  </a:lnTo>
                  <a:lnTo>
                    <a:pt x="251281" y="0"/>
                  </a:lnTo>
                  <a:lnTo>
                    <a:pt x="184929" y="210515"/>
                  </a:lnTo>
                  <a:cubicBezTo>
                    <a:pt x="181347" y="222360"/>
                    <a:pt x="177846" y="233797"/>
                    <a:pt x="174508" y="244828"/>
                  </a:cubicBezTo>
                  <a:cubicBezTo>
                    <a:pt x="171170" y="255858"/>
                    <a:pt x="167425" y="268110"/>
                    <a:pt x="163355" y="281460"/>
                  </a:cubicBezTo>
                  <a:cubicBezTo>
                    <a:pt x="159284" y="268069"/>
                    <a:pt x="155621" y="255858"/>
                    <a:pt x="152527" y="244828"/>
                  </a:cubicBezTo>
                  <a:cubicBezTo>
                    <a:pt x="149433" y="233797"/>
                    <a:pt x="146095" y="222319"/>
                    <a:pt x="142472" y="210515"/>
                  </a:cubicBezTo>
                  <a:lnTo>
                    <a:pt x="79988" y="0"/>
                  </a:lnTo>
                  <a:lnTo>
                    <a:pt x="0" y="0"/>
                  </a:lnTo>
                  <a:lnTo>
                    <a:pt x="124155" y="391765"/>
                  </a:lnTo>
                  <a:lnTo>
                    <a:pt x="195879" y="391765"/>
                  </a:lnTo>
                  <a:lnTo>
                    <a:pt x="262231" y="181209"/>
                  </a:lnTo>
                  <a:cubicBezTo>
                    <a:pt x="267877" y="164248"/>
                    <a:pt x="274809" y="141373"/>
                    <a:pt x="283032" y="112584"/>
                  </a:cubicBezTo>
                  <a:cubicBezTo>
                    <a:pt x="292801" y="141402"/>
                    <a:pt x="300263" y="164277"/>
                    <a:pt x="305420" y="181209"/>
                  </a:cubicBezTo>
                  <a:lnTo>
                    <a:pt x="371731" y="391765"/>
                  </a:lnTo>
                  <a:lnTo>
                    <a:pt x="444107" y="391765"/>
                  </a:lnTo>
                  <a:lnTo>
                    <a:pt x="567488" y="0"/>
                  </a:lnTo>
                  <a:lnTo>
                    <a:pt x="488803" y="0"/>
                  </a:lnTo>
                  <a:close/>
                </a:path>
              </a:pathLst>
            </a:custGeom>
            <a:solidFill>
              <a:srgbClr val="00A443"/>
            </a:solidFill>
            <a:ln w="4068" cap="flat">
              <a:noFill/>
              <a:prstDash val="solid"/>
              <a:miter/>
            </a:ln>
          </p:spPr>
          <p:txBody>
            <a:bodyPr rtlCol="0" anchor="ctr"/>
            <a:lstStyle/>
            <a:p>
              <a:endParaRPr lang="es-ES_tradnl"/>
            </a:p>
          </p:txBody>
        </p:sp>
        <p:sp>
          <p:nvSpPr>
            <p:cNvPr id="28" name="Forma libre 159">
              <a:extLst>
                <a:ext uri="{FF2B5EF4-FFF2-40B4-BE49-F238E27FC236}">
                  <a16:creationId xmlns:a16="http://schemas.microsoft.com/office/drawing/2014/main" id="{56D34F61-CE9C-325A-F79B-A2A459428731}"/>
                </a:ext>
              </a:extLst>
            </p:cNvPr>
            <p:cNvSpPr/>
            <p:nvPr/>
          </p:nvSpPr>
          <p:spPr>
            <a:xfrm>
              <a:off x="5911099" y="6874175"/>
              <a:ext cx="369433" cy="408067"/>
            </a:xfrm>
            <a:custGeom>
              <a:avLst/>
              <a:gdLst>
                <a:gd name="connsiteX0" fmla="*/ 281589 w 369433"/>
                <a:gd name="connsiteY0" fmla="*/ 25098 h 408067"/>
                <a:gd name="connsiteX1" fmla="*/ 188290 w 369433"/>
                <a:gd name="connsiteY1" fmla="*/ 25 h 408067"/>
                <a:gd name="connsiteX2" fmla="*/ 112291 w 369433"/>
                <a:gd name="connsiteY2" fmla="*/ 14353 h 408067"/>
                <a:gd name="connsiteX3" fmla="*/ 52534 w 369433"/>
                <a:gd name="connsiteY3" fmla="*/ 55585 h 408067"/>
                <a:gd name="connsiteX4" fmla="*/ 13537 w 369433"/>
                <a:gd name="connsiteY4" fmla="*/ 119936 h 408067"/>
                <a:gd name="connsiteX5" fmla="*/ 23 w 369433"/>
                <a:gd name="connsiteY5" fmla="*/ 203621 h 408067"/>
                <a:gd name="connsiteX6" fmla="*/ 24731 w 369433"/>
                <a:gd name="connsiteY6" fmla="*/ 310466 h 408067"/>
                <a:gd name="connsiteX7" fmla="*/ 92589 w 369433"/>
                <a:gd name="connsiteY7" fmla="*/ 382185 h 408067"/>
                <a:gd name="connsiteX8" fmla="*/ 192075 w 369433"/>
                <a:gd name="connsiteY8" fmla="*/ 408031 h 408067"/>
                <a:gd name="connsiteX9" fmla="*/ 258020 w 369433"/>
                <a:gd name="connsiteY9" fmla="*/ 398384 h 408067"/>
                <a:gd name="connsiteX10" fmla="*/ 316678 w 369433"/>
                <a:gd name="connsiteY10" fmla="*/ 366758 h 408067"/>
                <a:gd name="connsiteX11" fmla="*/ 362554 w 369433"/>
                <a:gd name="connsiteY11" fmla="*/ 310059 h 408067"/>
                <a:gd name="connsiteX12" fmla="*/ 303937 w 369433"/>
                <a:gd name="connsiteY12" fmla="*/ 273834 h 408067"/>
                <a:gd name="connsiteX13" fmla="*/ 274628 w 369433"/>
                <a:gd name="connsiteY13" fmla="*/ 312745 h 408067"/>
                <a:gd name="connsiteX14" fmla="*/ 236812 w 369433"/>
                <a:gd name="connsiteY14" fmla="*/ 334359 h 408067"/>
                <a:gd name="connsiteX15" fmla="*/ 192035 w 369433"/>
                <a:gd name="connsiteY15" fmla="*/ 340912 h 408067"/>
                <a:gd name="connsiteX16" fmla="*/ 132644 w 369433"/>
                <a:gd name="connsiteY16" fmla="*/ 325486 h 408067"/>
                <a:gd name="connsiteX17" fmla="*/ 91409 w 369433"/>
                <a:gd name="connsiteY17" fmla="*/ 279613 h 408067"/>
                <a:gd name="connsiteX18" fmla="*/ 77039 w 369433"/>
                <a:gd name="connsiteY18" fmla="*/ 221367 h 408067"/>
                <a:gd name="connsiteX19" fmla="*/ 368701 w 369433"/>
                <a:gd name="connsiteY19" fmla="*/ 221367 h 408067"/>
                <a:gd name="connsiteX20" fmla="*/ 369433 w 369433"/>
                <a:gd name="connsiteY20" fmla="*/ 210581 h 408067"/>
                <a:gd name="connsiteX21" fmla="*/ 369433 w 369433"/>
                <a:gd name="connsiteY21" fmla="*/ 200568 h 408067"/>
                <a:gd name="connsiteX22" fmla="*/ 345946 w 369433"/>
                <a:gd name="connsiteY22" fmla="*/ 95270 h 408067"/>
                <a:gd name="connsiteX23" fmla="*/ 281589 w 369433"/>
                <a:gd name="connsiteY23" fmla="*/ 25098 h 408067"/>
                <a:gd name="connsiteX24" fmla="*/ 106144 w 369433"/>
                <a:gd name="connsiteY24" fmla="*/ 99829 h 408067"/>
                <a:gd name="connsiteX25" fmla="*/ 141233 w 369433"/>
                <a:gd name="connsiteY25" fmla="*/ 72843 h 408067"/>
                <a:gd name="connsiteX26" fmla="*/ 187516 w 369433"/>
                <a:gd name="connsiteY26" fmla="*/ 63969 h 408067"/>
                <a:gd name="connsiteX27" fmla="*/ 263475 w 369433"/>
                <a:gd name="connsiteY27" fmla="*/ 97875 h 408067"/>
                <a:gd name="connsiteX28" fmla="*/ 290748 w 369433"/>
                <a:gd name="connsiteY28" fmla="*/ 164994 h 408067"/>
                <a:gd name="connsiteX29" fmla="*/ 79359 w 369433"/>
                <a:gd name="connsiteY29" fmla="*/ 164994 h 408067"/>
                <a:gd name="connsiteX30" fmla="*/ 84163 w 369433"/>
                <a:gd name="connsiteY30" fmla="*/ 143788 h 408067"/>
                <a:gd name="connsiteX31" fmla="*/ 106144 w 369433"/>
                <a:gd name="connsiteY31" fmla="*/ 99829 h 40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69433" h="408067">
                  <a:moveTo>
                    <a:pt x="281589" y="25098"/>
                  </a:moveTo>
                  <a:cubicBezTo>
                    <a:pt x="253457" y="8154"/>
                    <a:pt x="221128" y="-532"/>
                    <a:pt x="188290" y="25"/>
                  </a:cubicBezTo>
                  <a:cubicBezTo>
                    <a:pt x="162258" y="-296"/>
                    <a:pt x="136422" y="4576"/>
                    <a:pt x="112291" y="14353"/>
                  </a:cubicBezTo>
                  <a:cubicBezTo>
                    <a:pt x="89666" y="23694"/>
                    <a:pt x="69297" y="37749"/>
                    <a:pt x="52534" y="55585"/>
                  </a:cubicBezTo>
                  <a:cubicBezTo>
                    <a:pt x="35234" y="74113"/>
                    <a:pt x="21955" y="96023"/>
                    <a:pt x="13537" y="119936"/>
                  </a:cubicBezTo>
                  <a:cubicBezTo>
                    <a:pt x="4211" y="146837"/>
                    <a:pt x="-364" y="175154"/>
                    <a:pt x="23" y="203621"/>
                  </a:cubicBezTo>
                  <a:cubicBezTo>
                    <a:pt x="23" y="244324"/>
                    <a:pt x="8258" y="279939"/>
                    <a:pt x="24731" y="310466"/>
                  </a:cubicBezTo>
                  <a:cubicBezTo>
                    <a:pt x="40334" y="340151"/>
                    <a:pt x="63809" y="364963"/>
                    <a:pt x="92589" y="382185"/>
                  </a:cubicBezTo>
                  <a:cubicBezTo>
                    <a:pt x="122748" y="399772"/>
                    <a:pt x="157170" y="408715"/>
                    <a:pt x="192075" y="408031"/>
                  </a:cubicBezTo>
                  <a:cubicBezTo>
                    <a:pt x="214411" y="408055"/>
                    <a:pt x="236629" y="404803"/>
                    <a:pt x="258020" y="398384"/>
                  </a:cubicBezTo>
                  <a:cubicBezTo>
                    <a:pt x="279497" y="391884"/>
                    <a:pt x="299443" y="381126"/>
                    <a:pt x="316678" y="366758"/>
                  </a:cubicBezTo>
                  <a:cubicBezTo>
                    <a:pt x="335382" y="350896"/>
                    <a:pt x="350944" y="331664"/>
                    <a:pt x="362554" y="310059"/>
                  </a:cubicBezTo>
                  <a:lnTo>
                    <a:pt x="303937" y="273834"/>
                  </a:lnTo>
                  <a:cubicBezTo>
                    <a:pt x="296662" y="288507"/>
                    <a:pt x="286722" y="301703"/>
                    <a:pt x="274628" y="312745"/>
                  </a:cubicBezTo>
                  <a:cubicBezTo>
                    <a:pt x="263711" y="322567"/>
                    <a:pt x="250815" y="329938"/>
                    <a:pt x="236812" y="334359"/>
                  </a:cubicBezTo>
                  <a:cubicBezTo>
                    <a:pt x="222308" y="338816"/>
                    <a:pt x="207206" y="341026"/>
                    <a:pt x="192035" y="340912"/>
                  </a:cubicBezTo>
                  <a:cubicBezTo>
                    <a:pt x="171205" y="341250"/>
                    <a:pt x="150677" y="335918"/>
                    <a:pt x="132644" y="325486"/>
                  </a:cubicBezTo>
                  <a:cubicBezTo>
                    <a:pt x="114648" y="314626"/>
                    <a:pt x="100295" y="298658"/>
                    <a:pt x="91409" y="279613"/>
                  </a:cubicBezTo>
                  <a:cubicBezTo>
                    <a:pt x="82897" y="261309"/>
                    <a:pt x="78016" y="241528"/>
                    <a:pt x="77039" y="221367"/>
                  </a:cubicBezTo>
                  <a:lnTo>
                    <a:pt x="368701" y="221367"/>
                  </a:lnTo>
                  <a:cubicBezTo>
                    <a:pt x="369189" y="217794"/>
                    <a:pt x="369433" y="214188"/>
                    <a:pt x="369433" y="210581"/>
                  </a:cubicBezTo>
                  <a:lnTo>
                    <a:pt x="369433" y="200568"/>
                  </a:lnTo>
                  <a:cubicBezTo>
                    <a:pt x="369433" y="160435"/>
                    <a:pt x="361606" y="125337"/>
                    <a:pt x="345946" y="95270"/>
                  </a:cubicBezTo>
                  <a:cubicBezTo>
                    <a:pt x="331361" y="66403"/>
                    <a:pt x="309090" y="42120"/>
                    <a:pt x="281589" y="25098"/>
                  </a:cubicBezTo>
                  <a:close/>
                  <a:moveTo>
                    <a:pt x="106144" y="99829"/>
                  </a:moveTo>
                  <a:cubicBezTo>
                    <a:pt x="115336" y="87976"/>
                    <a:pt x="127417" y="78684"/>
                    <a:pt x="141233" y="72843"/>
                  </a:cubicBezTo>
                  <a:cubicBezTo>
                    <a:pt x="155900" y="66782"/>
                    <a:pt x="171645" y="63762"/>
                    <a:pt x="187516" y="63969"/>
                  </a:cubicBezTo>
                  <a:cubicBezTo>
                    <a:pt x="216658" y="63208"/>
                    <a:pt x="244583" y="75672"/>
                    <a:pt x="263475" y="97875"/>
                  </a:cubicBezTo>
                  <a:cubicBezTo>
                    <a:pt x="277640" y="114156"/>
                    <a:pt x="286730" y="136530"/>
                    <a:pt x="290748" y="164994"/>
                  </a:cubicBezTo>
                  <a:lnTo>
                    <a:pt x="79359" y="164994"/>
                  </a:lnTo>
                  <a:cubicBezTo>
                    <a:pt x="80503" y="157830"/>
                    <a:pt x="82107" y="150748"/>
                    <a:pt x="84163" y="143788"/>
                  </a:cubicBezTo>
                  <a:cubicBezTo>
                    <a:pt x="88632" y="127873"/>
                    <a:pt x="96094" y="112955"/>
                    <a:pt x="106144" y="99829"/>
                  </a:cubicBezTo>
                  <a:close/>
                </a:path>
              </a:pathLst>
            </a:custGeom>
            <a:solidFill>
              <a:srgbClr val="00A443"/>
            </a:solidFill>
            <a:ln w="4068" cap="flat">
              <a:noFill/>
              <a:prstDash val="solid"/>
              <a:miter/>
            </a:ln>
          </p:spPr>
          <p:txBody>
            <a:bodyPr rtlCol="0" anchor="ctr"/>
            <a:lstStyle/>
            <a:p>
              <a:endParaRPr lang="es-ES_tradnl"/>
            </a:p>
          </p:txBody>
        </p:sp>
        <p:sp>
          <p:nvSpPr>
            <p:cNvPr id="29" name="Forma libre 160">
              <a:extLst>
                <a:ext uri="{FF2B5EF4-FFF2-40B4-BE49-F238E27FC236}">
                  <a16:creationId xmlns:a16="http://schemas.microsoft.com/office/drawing/2014/main" id="{DEF92D6A-7557-9AB5-E01D-4C69BC68E1C5}"/>
                </a:ext>
              </a:extLst>
            </p:cNvPr>
            <p:cNvSpPr/>
            <p:nvPr/>
          </p:nvSpPr>
          <p:spPr>
            <a:xfrm>
              <a:off x="6331293" y="6874187"/>
              <a:ext cx="204386" cy="399511"/>
            </a:xfrm>
            <a:custGeom>
              <a:avLst/>
              <a:gdLst>
                <a:gd name="connsiteX0" fmla="*/ 182039 w 204386"/>
                <a:gd name="connsiteY0" fmla="*/ 13 h 399511"/>
                <a:gd name="connsiteX1" fmla="*/ 119921 w 204386"/>
                <a:gd name="connsiteY1" fmla="*/ 17760 h 399511"/>
                <a:gd name="connsiteX2" fmla="*/ 75592 w 204386"/>
                <a:gd name="connsiteY2" fmla="*/ 71732 h 399511"/>
                <a:gd name="connsiteX3" fmla="*/ 75592 w 204386"/>
                <a:gd name="connsiteY3" fmla="*/ 7747 h 399511"/>
                <a:gd name="connsiteX4" fmla="*/ 0 w 204386"/>
                <a:gd name="connsiteY4" fmla="*/ 7747 h 399511"/>
                <a:gd name="connsiteX5" fmla="*/ 0 w 204386"/>
                <a:gd name="connsiteY5" fmla="*/ 399512 h 399511"/>
                <a:gd name="connsiteX6" fmla="*/ 75592 w 204386"/>
                <a:gd name="connsiteY6" fmla="*/ 399512 h 399511"/>
                <a:gd name="connsiteX7" fmla="*/ 75592 w 204386"/>
                <a:gd name="connsiteY7" fmla="*/ 190503 h 399511"/>
                <a:gd name="connsiteX8" fmla="*/ 101033 w 204386"/>
                <a:gd name="connsiteY8" fmla="*/ 110318 h 399511"/>
                <a:gd name="connsiteX9" fmla="*/ 165838 w 204386"/>
                <a:gd name="connsiteY9" fmla="*/ 80239 h 399511"/>
                <a:gd name="connsiteX10" fmla="*/ 204387 w 204386"/>
                <a:gd name="connsiteY10" fmla="*/ 80239 h 399511"/>
                <a:gd name="connsiteX11" fmla="*/ 204387 w 204386"/>
                <a:gd name="connsiteY11" fmla="*/ 13 h 39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386" h="399511">
                  <a:moveTo>
                    <a:pt x="182039" y="13"/>
                  </a:moveTo>
                  <a:cubicBezTo>
                    <a:pt x="160037" y="-325"/>
                    <a:pt x="138426" y="5850"/>
                    <a:pt x="119921" y="17760"/>
                  </a:cubicBezTo>
                  <a:cubicBezTo>
                    <a:pt x="101685" y="29616"/>
                    <a:pt x="86908" y="47607"/>
                    <a:pt x="75592" y="71732"/>
                  </a:cubicBezTo>
                  <a:lnTo>
                    <a:pt x="75592" y="7747"/>
                  </a:lnTo>
                  <a:lnTo>
                    <a:pt x="0" y="7747"/>
                  </a:lnTo>
                  <a:lnTo>
                    <a:pt x="0" y="399512"/>
                  </a:lnTo>
                  <a:lnTo>
                    <a:pt x="75592" y="399512"/>
                  </a:lnTo>
                  <a:lnTo>
                    <a:pt x="75592" y="190503"/>
                  </a:lnTo>
                  <a:cubicBezTo>
                    <a:pt x="75592" y="157098"/>
                    <a:pt x="84071" y="130372"/>
                    <a:pt x="101033" y="110318"/>
                  </a:cubicBezTo>
                  <a:cubicBezTo>
                    <a:pt x="116823" y="90813"/>
                    <a:pt x="140746" y="79709"/>
                    <a:pt x="165838" y="80239"/>
                  </a:cubicBezTo>
                  <a:lnTo>
                    <a:pt x="204387" y="80239"/>
                  </a:lnTo>
                  <a:lnTo>
                    <a:pt x="204387" y="13"/>
                  </a:lnTo>
                  <a:close/>
                </a:path>
              </a:pathLst>
            </a:custGeom>
            <a:solidFill>
              <a:srgbClr val="00A443"/>
            </a:solidFill>
            <a:ln w="4068" cap="flat">
              <a:noFill/>
              <a:prstDash val="solid"/>
              <a:miter/>
            </a:ln>
          </p:spPr>
          <p:txBody>
            <a:bodyPr rtlCol="0" anchor="ctr"/>
            <a:lstStyle/>
            <a:p>
              <a:endParaRPr lang="es-ES_tradnl"/>
            </a:p>
          </p:txBody>
        </p:sp>
        <p:sp>
          <p:nvSpPr>
            <p:cNvPr id="30" name="Forma libre 161">
              <a:extLst>
                <a:ext uri="{FF2B5EF4-FFF2-40B4-BE49-F238E27FC236}">
                  <a16:creationId xmlns:a16="http://schemas.microsoft.com/office/drawing/2014/main" id="{3594153D-9DA6-7D77-680F-1EE74519A5E5}"/>
                </a:ext>
              </a:extLst>
            </p:cNvPr>
            <p:cNvSpPr/>
            <p:nvPr/>
          </p:nvSpPr>
          <p:spPr>
            <a:xfrm>
              <a:off x="4517049" y="7573638"/>
              <a:ext cx="206381" cy="223580"/>
            </a:xfrm>
            <a:custGeom>
              <a:avLst/>
              <a:gdLst>
                <a:gd name="connsiteX0" fmla="*/ 89554 w 206381"/>
                <a:gd name="connsiteY0" fmla="*/ 0 h 223580"/>
                <a:gd name="connsiteX1" fmla="*/ 0 w 206381"/>
                <a:gd name="connsiteY1" fmla="*/ 223581 h 223580"/>
                <a:gd name="connsiteX2" fmla="*/ 30041 w 206381"/>
                <a:gd name="connsiteY2" fmla="*/ 223581 h 223580"/>
                <a:gd name="connsiteX3" fmla="*/ 55727 w 206381"/>
                <a:gd name="connsiteY3" fmla="*/ 157154 h 223580"/>
                <a:gd name="connsiteX4" fmla="*/ 150044 w 206381"/>
                <a:gd name="connsiteY4" fmla="*/ 157154 h 223580"/>
                <a:gd name="connsiteX5" fmla="*/ 175730 w 206381"/>
                <a:gd name="connsiteY5" fmla="*/ 223581 h 223580"/>
                <a:gd name="connsiteX6" fmla="*/ 206382 w 206381"/>
                <a:gd name="connsiteY6" fmla="*/ 223581 h 223580"/>
                <a:gd name="connsiteX7" fmla="*/ 116827 w 206381"/>
                <a:gd name="connsiteY7" fmla="*/ 0 h 223580"/>
                <a:gd name="connsiteX8" fmla="*/ 65537 w 206381"/>
                <a:gd name="connsiteY8" fmla="*/ 131918 h 223580"/>
                <a:gd name="connsiteX9" fmla="*/ 93706 w 206381"/>
                <a:gd name="connsiteY9" fmla="*/ 59060 h 223580"/>
                <a:gd name="connsiteX10" fmla="*/ 102987 w 206381"/>
                <a:gd name="connsiteY10" fmla="*/ 35452 h 223580"/>
                <a:gd name="connsiteX11" fmla="*/ 112228 w 206381"/>
                <a:gd name="connsiteY11" fmla="*/ 59060 h 223580"/>
                <a:gd name="connsiteX12" fmla="*/ 140396 w 206381"/>
                <a:gd name="connsiteY12" fmla="*/ 131918 h 22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381" h="223580">
                  <a:moveTo>
                    <a:pt x="89554" y="0"/>
                  </a:moveTo>
                  <a:lnTo>
                    <a:pt x="0" y="223581"/>
                  </a:lnTo>
                  <a:lnTo>
                    <a:pt x="30041" y="223581"/>
                  </a:lnTo>
                  <a:lnTo>
                    <a:pt x="55727" y="157154"/>
                  </a:lnTo>
                  <a:lnTo>
                    <a:pt x="150044" y="157154"/>
                  </a:lnTo>
                  <a:lnTo>
                    <a:pt x="175730" y="223581"/>
                  </a:lnTo>
                  <a:lnTo>
                    <a:pt x="206382" y="223581"/>
                  </a:lnTo>
                  <a:lnTo>
                    <a:pt x="116827" y="0"/>
                  </a:lnTo>
                  <a:close/>
                  <a:moveTo>
                    <a:pt x="65537" y="131918"/>
                  </a:moveTo>
                  <a:lnTo>
                    <a:pt x="93706" y="59060"/>
                  </a:lnTo>
                  <a:cubicBezTo>
                    <a:pt x="96026" y="53117"/>
                    <a:pt x="99120" y="45221"/>
                    <a:pt x="102987" y="35452"/>
                  </a:cubicBezTo>
                  <a:cubicBezTo>
                    <a:pt x="106814" y="45221"/>
                    <a:pt x="109867" y="53117"/>
                    <a:pt x="112228" y="59060"/>
                  </a:cubicBezTo>
                  <a:lnTo>
                    <a:pt x="140396" y="131918"/>
                  </a:lnTo>
                  <a:close/>
                </a:path>
              </a:pathLst>
            </a:custGeom>
            <a:solidFill>
              <a:srgbClr val="00A443"/>
            </a:solidFill>
            <a:ln w="4068" cap="flat">
              <a:noFill/>
              <a:prstDash val="solid"/>
              <a:miter/>
            </a:ln>
          </p:spPr>
          <p:txBody>
            <a:bodyPr rtlCol="0" anchor="ctr"/>
            <a:lstStyle/>
            <a:p>
              <a:endParaRPr lang="es-ES_tradnl"/>
            </a:p>
          </p:txBody>
        </p:sp>
        <p:sp>
          <p:nvSpPr>
            <p:cNvPr id="31" name="Forma libre 162">
              <a:extLst>
                <a:ext uri="{FF2B5EF4-FFF2-40B4-BE49-F238E27FC236}">
                  <a16:creationId xmlns:a16="http://schemas.microsoft.com/office/drawing/2014/main" id="{6D8F7C82-ADAB-B9C8-869F-4C95FB82F856}"/>
                </a:ext>
              </a:extLst>
            </p:cNvPr>
            <p:cNvSpPr/>
            <p:nvPr/>
          </p:nvSpPr>
          <p:spPr>
            <a:xfrm>
              <a:off x="4741993" y="7633013"/>
              <a:ext cx="137118" cy="164205"/>
            </a:xfrm>
            <a:custGeom>
              <a:avLst/>
              <a:gdLst>
                <a:gd name="connsiteX0" fmla="*/ 107994 w 137118"/>
                <a:gd name="connsiteY0" fmla="*/ 7703 h 164205"/>
                <a:gd name="connsiteX1" fmla="*/ 76691 w 137118"/>
                <a:gd name="connsiteY1" fmla="*/ 10 h 164205"/>
                <a:gd name="connsiteX2" fmla="*/ 45388 w 137118"/>
                <a:gd name="connsiteY2" fmla="*/ 8476 h 164205"/>
                <a:gd name="connsiteX3" fmla="*/ 27477 w 137118"/>
                <a:gd name="connsiteY3" fmla="*/ 27892 h 164205"/>
                <a:gd name="connsiteX4" fmla="*/ 27477 w 137118"/>
                <a:gd name="connsiteY4" fmla="*/ 2900 h 164205"/>
                <a:gd name="connsiteX5" fmla="*/ 0 w 137118"/>
                <a:gd name="connsiteY5" fmla="*/ 2900 h 164205"/>
                <a:gd name="connsiteX6" fmla="*/ 0 w 137118"/>
                <a:gd name="connsiteY6" fmla="*/ 164206 h 164205"/>
                <a:gd name="connsiteX7" fmla="*/ 27477 w 137118"/>
                <a:gd name="connsiteY7" fmla="*/ 164206 h 164205"/>
                <a:gd name="connsiteX8" fmla="*/ 27477 w 137118"/>
                <a:gd name="connsiteY8" fmla="*/ 68391 h 164205"/>
                <a:gd name="connsiteX9" fmla="*/ 39689 w 137118"/>
                <a:gd name="connsiteY9" fmla="*/ 36276 h 164205"/>
                <a:gd name="connsiteX10" fmla="*/ 70992 w 137118"/>
                <a:gd name="connsiteY10" fmla="*/ 24636 h 164205"/>
                <a:gd name="connsiteX11" fmla="*/ 98957 w 137118"/>
                <a:gd name="connsiteY11" fmla="*/ 36114 h 164205"/>
                <a:gd name="connsiteX12" fmla="*/ 109622 w 137118"/>
                <a:gd name="connsiteY12" fmla="*/ 67414 h 164205"/>
                <a:gd name="connsiteX13" fmla="*/ 109622 w 137118"/>
                <a:gd name="connsiteY13" fmla="*/ 164206 h 164205"/>
                <a:gd name="connsiteX14" fmla="*/ 137099 w 137118"/>
                <a:gd name="connsiteY14" fmla="*/ 164206 h 164205"/>
                <a:gd name="connsiteX15" fmla="*/ 137099 w 137118"/>
                <a:gd name="connsiteY15" fmla="*/ 63263 h 164205"/>
                <a:gd name="connsiteX16" fmla="*/ 129446 w 137118"/>
                <a:gd name="connsiteY16" fmla="*/ 29723 h 164205"/>
                <a:gd name="connsiteX17" fmla="*/ 107994 w 137118"/>
                <a:gd name="connsiteY17" fmla="*/ 7703 h 16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18" h="164205">
                  <a:moveTo>
                    <a:pt x="107994" y="7703"/>
                  </a:moveTo>
                  <a:cubicBezTo>
                    <a:pt x="98404" y="2465"/>
                    <a:pt x="87616" y="-185"/>
                    <a:pt x="76691" y="10"/>
                  </a:cubicBezTo>
                  <a:cubicBezTo>
                    <a:pt x="65692" y="6"/>
                    <a:pt x="54884" y="2929"/>
                    <a:pt x="45388" y="8476"/>
                  </a:cubicBezTo>
                  <a:cubicBezTo>
                    <a:pt x="37674" y="13088"/>
                    <a:pt x="31454" y="19833"/>
                    <a:pt x="27477" y="27892"/>
                  </a:cubicBezTo>
                  <a:lnTo>
                    <a:pt x="27477" y="2900"/>
                  </a:lnTo>
                  <a:lnTo>
                    <a:pt x="0" y="2900"/>
                  </a:lnTo>
                  <a:lnTo>
                    <a:pt x="0" y="164206"/>
                  </a:lnTo>
                  <a:lnTo>
                    <a:pt x="27477" y="164206"/>
                  </a:lnTo>
                  <a:lnTo>
                    <a:pt x="27477" y="68391"/>
                  </a:lnTo>
                  <a:cubicBezTo>
                    <a:pt x="26834" y="56445"/>
                    <a:pt x="31271" y="44779"/>
                    <a:pt x="39689" y="36276"/>
                  </a:cubicBezTo>
                  <a:cubicBezTo>
                    <a:pt x="48143" y="28360"/>
                    <a:pt x="59419" y="24167"/>
                    <a:pt x="70992" y="24636"/>
                  </a:cubicBezTo>
                  <a:cubicBezTo>
                    <a:pt x="81531" y="24257"/>
                    <a:pt x="91724" y="28441"/>
                    <a:pt x="98957" y="36114"/>
                  </a:cubicBezTo>
                  <a:cubicBezTo>
                    <a:pt x="106423" y="44775"/>
                    <a:pt x="110245" y="55993"/>
                    <a:pt x="109622" y="67414"/>
                  </a:cubicBezTo>
                  <a:lnTo>
                    <a:pt x="109622" y="164206"/>
                  </a:lnTo>
                  <a:lnTo>
                    <a:pt x="137099" y="164206"/>
                  </a:lnTo>
                  <a:lnTo>
                    <a:pt x="137099" y="63263"/>
                  </a:lnTo>
                  <a:cubicBezTo>
                    <a:pt x="137376" y="51622"/>
                    <a:pt x="134742" y="40094"/>
                    <a:pt x="129446" y="29723"/>
                  </a:cubicBezTo>
                  <a:cubicBezTo>
                    <a:pt x="124606" y="20443"/>
                    <a:pt x="117149" y="12783"/>
                    <a:pt x="107994" y="7703"/>
                  </a:cubicBezTo>
                  <a:close/>
                </a:path>
              </a:pathLst>
            </a:custGeom>
            <a:solidFill>
              <a:srgbClr val="00A443"/>
            </a:solidFill>
            <a:ln w="4068" cap="flat">
              <a:noFill/>
              <a:prstDash val="solid"/>
              <a:miter/>
            </a:ln>
          </p:spPr>
          <p:txBody>
            <a:bodyPr rtlCol="0" anchor="ctr"/>
            <a:lstStyle/>
            <a:p>
              <a:endParaRPr lang="es-ES_tradnl"/>
            </a:p>
          </p:txBody>
        </p:sp>
        <p:sp>
          <p:nvSpPr>
            <p:cNvPr id="32" name="Forma libre 163">
              <a:extLst>
                <a:ext uri="{FF2B5EF4-FFF2-40B4-BE49-F238E27FC236}">
                  <a16:creationId xmlns:a16="http://schemas.microsoft.com/office/drawing/2014/main" id="{15D84DE1-2B05-23FF-FCFE-CCD7BEA744CF}"/>
                </a:ext>
              </a:extLst>
            </p:cNvPr>
            <p:cNvSpPr/>
            <p:nvPr/>
          </p:nvSpPr>
          <p:spPr>
            <a:xfrm>
              <a:off x="4971007" y="7573638"/>
              <a:ext cx="206381" cy="223580"/>
            </a:xfrm>
            <a:custGeom>
              <a:avLst/>
              <a:gdLst>
                <a:gd name="connsiteX0" fmla="*/ 89554 w 206381"/>
                <a:gd name="connsiteY0" fmla="*/ 0 h 223580"/>
                <a:gd name="connsiteX1" fmla="*/ 0 w 206381"/>
                <a:gd name="connsiteY1" fmla="*/ 223581 h 223580"/>
                <a:gd name="connsiteX2" fmla="*/ 30001 w 206381"/>
                <a:gd name="connsiteY2" fmla="*/ 223581 h 223580"/>
                <a:gd name="connsiteX3" fmla="*/ 55686 w 206381"/>
                <a:gd name="connsiteY3" fmla="*/ 157154 h 223580"/>
                <a:gd name="connsiteX4" fmla="*/ 150003 w 206381"/>
                <a:gd name="connsiteY4" fmla="*/ 157154 h 223580"/>
                <a:gd name="connsiteX5" fmla="*/ 175689 w 206381"/>
                <a:gd name="connsiteY5" fmla="*/ 223581 h 223580"/>
                <a:gd name="connsiteX6" fmla="*/ 206382 w 206381"/>
                <a:gd name="connsiteY6" fmla="*/ 223581 h 223580"/>
                <a:gd name="connsiteX7" fmla="*/ 116827 w 206381"/>
                <a:gd name="connsiteY7" fmla="*/ 0 h 223580"/>
                <a:gd name="connsiteX8" fmla="*/ 65578 w 206381"/>
                <a:gd name="connsiteY8" fmla="*/ 131918 h 223580"/>
                <a:gd name="connsiteX9" fmla="*/ 93706 w 206381"/>
                <a:gd name="connsiteY9" fmla="*/ 59060 h 223580"/>
                <a:gd name="connsiteX10" fmla="*/ 102987 w 206381"/>
                <a:gd name="connsiteY10" fmla="*/ 35452 h 223580"/>
                <a:gd name="connsiteX11" fmla="*/ 112228 w 206381"/>
                <a:gd name="connsiteY11" fmla="*/ 59060 h 223580"/>
                <a:gd name="connsiteX12" fmla="*/ 140396 w 206381"/>
                <a:gd name="connsiteY12" fmla="*/ 131918 h 22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381" h="223580">
                  <a:moveTo>
                    <a:pt x="89554" y="0"/>
                  </a:moveTo>
                  <a:lnTo>
                    <a:pt x="0" y="223581"/>
                  </a:lnTo>
                  <a:lnTo>
                    <a:pt x="30001" y="223581"/>
                  </a:lnTo>
                  <a:lnTo>
                    <a:pt x="55686" y="157154"/>
                  </a:lnTo>
                  <a:lnTo>
                    <a:pt x="150003" y="157154"/>
                  </a:lnTo>
                  <a:lnTo>
                    <a:pt x="175689" y="223581"/>
                  </a:lnTo>
                  <a:lnTo>
                    <a:pt x="206382" y="223581"/>
                  </a:lnTo>
                  <a:lnTo>
                    <a:pt x="116827" y="0"/>
                  </a:lnTo>
                  <a:close/>
                  <a:moveTo>
                    <a:pt x="65578" y="131918"/>
                  </a:moveTo>
                  <a:lnTo>
                    <a:pt x="93706" y="59060"/>
                  </a:lnTo>
                  <a:cubicBezTo>
                    <a:pt x="96067" y="53117"/>
                    <a:pt x="99161" y="45221"/>
                    <a:pt x="102987" y="35452"/>
                  </a:cubicBezTo>
                  <a:lnTo>
                    <a:pt x="112228" y="59060"/>
                  </a:lnTo>
                  <a:lnTo>
                    <a:pt x="140396" y="131918"/>
                  </a:lnTo>
                  <a:close/>
                </a:path>
              </a:pathLst>
            </a:custGeom>
            <a:solidFill>
              <a:srgbClr val="00A443"/>
            </a:solidFill>
            <a:ln w="4068" cap="flat">
              <a:noFill/>
              <a:prstDash val="solid"/>
              <a:miter/>
            </a:ln>
          </p:spPr>
          <p:txBody>
            <a:bodyPr rtlCol="0" anchor="ctr"/>
            <a:lstStyle/>
            <a:p>
              <a:endParaRPr lang="es-ES_tradnl"/>
            </a:p>
          </p:txBody>
        </p:sp>
        <p:sp>
          <p:nvSpPr>
            <p:cNvPr id="33" name="Forma libre 164">
              <a:extLst>
                <a:ext uri="{FF2B5EF4-FFF2-40B4-BE49-F238E27FC236}">
                  <a16:creationId xmlns:a16="http://schemas.microsoft.com/office/drawing/2014/main" id="{BE5C84B7-475A-9889-4BE7-82033345A6C4}"/>
                </a:ext>
              </a:extLst>
            </p:cNvPr>
            <p:cNvSpPr/>
            <p:nvPr/>
          </p:nvSpPr>
          <p:spPr>
            <a:xfrm>
              <a:off x="5166968" y="7635954"/>
              <a:ext cx="155213" cy="161631"/>
            </a:xfrm>
            <a:custGeom>
              <a:avLst/>
              <a:gdLst>
                <a:gd name="connsiteX0" fmla="*/ 86013 w 155213"/>
                <a:gd name="connsiteY0" fmla="*/ 102816 h 161631"/>
                <a:gd name="connsiteX1" fmla="*/ 82512 w 155213"/>
                <a:gd name="connsiteY1" fmla="*/ 112259 h 161631"/>
                <a:gd name="connsiteX2" fmla="*/ 77871 w 155213"/>
                <a:gd name="connsiteY2" fmla="*/ 123615 h 161631"/>
                <a:gd name="connsiteX3" fmla="*/ 73801 w 155213"/>
                <a:gd name="connsiteY3" fmla="*/ 112299 h 161631"/>
                <a:gd name="connsiteX4" fmla="*/ 69974 w 155213"/>
                <a:gd name="connsiteY4" fmla="*/ 102856 h 161631"/>
                <a:gd name="connsiteX5" fmla="*/ 29716 w 155213"/>
                <a:gd name="connsiteY5" fmla="*/ 0 h 161631"/>
                <a:gd name="connsiteX6" fmla="*/ 0 w 155213"/>
                <a:gd name="connsiteY6" fmla="*/ 0 h 161631"/>
                <a:gd name="connsiteX7" fmla="*/ 65130 w 155213"/>
                <a:gd name="connsiteY7" fmla="*/ 161631 h 161631"/>
                <a:gd name="connsiteX8" fmla="*/ 90083 w 155213"/>
                <a:gd name="connsiteY8" fmla="*/ 161631 h 161631"/>
                <a:gd name="connsiteX9" fmla="*/ 155214 w 155213"/>
                <a:gd name="connsiteY9" fmla="*/ 0 h 161631"/>
                <a:gd name="connsiteX10" fmla="*/ 125824 w 155213"/>
                <a:gd name="connsiteY10" fmla="*/ 0 h 16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213" h="161631">
                  <a:moveTo>
                    <a:pt x="86013" y="102816"/>
                  </a:moveTo>
                  <a:cubicBezTo>
                    <a:pt x="84954" y="105787"/>
                    <a:pt x="83774" y="108962"/>
                    <a:pt x="82512" y="112259"/>
                  </a:cubicBezTo>
                  <a:cubicBezTo>
                    <a:pt x="81250" y="115556"/>
                    <a:pt x="79662" y="119544"/>
                    <a:pt x="77871" y="123615"/>
                  </a:cubicBezTo>
                  <a:cubicBezTo>
                    <a:pt x="76365" y="119544"/>
                    <a:pt x="74981" y="115474"/>
                    <a:pt x="73801" y="112299"/>
                  </a:cubicBezTo>
                  <a:cubicBezTo>
                    <a:pt x="72620" y="109124"/>
                    <a:pt x="71236" y="105828"/>
                    <a:pt x="69974" y="102856"/>
                  </a:cubicBezTo>
                  <a:lnTo>
                    <a:pt x="29716" y="0"/>
                  </a:lnTo>
                  <a:lnTo>
                    <a:pt x="0" y="0"/>
                  </a:lnTo>
                  <a:lnTo>
                    <a:pt x="65130" y="161631"/>
                  </a:lnTo>
                  <a:lnTo>
                    <a:pt x="90083" y="161631"/>
                  </a:lnTo>
                  <a:lnTo>
                    <a:pt x="155214" y="0"/>
                  </a:lnTo>
                  <a:lnTo>
                    <a:pt x="125824" y="0"/>
                  </a:lnTo>
                  <a:close/>
                </a:path>
              </a:pathLst>
            </a:custGeom>
            <a:solidFill>
              <a:srgbClr val="00A443"/>
            </a:solidFill>
            <a:ln w="4068" cap="flat">
              <a:noFill/>
              <a:prstDash val="solid"/>
              <a:miter/>
            </a:ln>
          </p:spPr>
          <p:txBody>
            <a:bodyPr rtlCol="0" anchor="ctr"/>
            <a:lstStyle/>
            <a:p>
              <a:endParaRPr lang="es-ES_tradnl"/>
            </a:p>
          </p:txBody>
        </p:sp>
        <p:sp>
          <p:nvSpPr>
            <p:cNvPr id="34" name="Forma libre 165">
              <a:extLst>
                <a:ext uri="{FF2B5EF4-FFF2-40B4-BE49-F238E27FC236}">
                  <a16:creationId xmlns:a16="http://schemas.microsoft.com/office/drawing/2014/main" id="{D6EEBC5E-FDF7-5990-123C-FBCCF4D4750E}"/>
                </a:ext>
              </a:extLst>
            </p:cNvPr>
            <p:cNvSpPr/>
            <p:nvPr/>
          </p:nvSpPr>
          <p:spPr>
            <a:xfrm>
              <a:off x="5326761" y="7633013"/>
              <a:ext cx="141661" cy="167263"/>
            </a:xfrm>
            <a:custGeom>
              <a:avLst/>
              <a:gdLst>
                <a:gd name="connsiteX0" fmla="*/ 119330 w 141661"/>
                <a:gd name="connsiteY0" fmla="*/ 14705 h 167263"/>
                <a:gd name="connsiteX1" fmla="*/ 96657 w 141661"/>
                <a:gd name="connsiteY1" fmla="*/ 3552 h 167263"/>
                <a:gd name="connsiteX2" fmla="*/ 70320 w 141661"/>
                <a:gd name="connsiteY2" fmla="*/ 11 h 167263"/>
                <a:gd name="connsiteX3" fmla="*/ 30997 w 141661"/>
                <a:gd name="connsiteY3" fmla="*/ 9942 h 167263"/>
                <a:gd name="connsiteX4" fmla="*/ 5759 w 141661"/>
                <a:gd name="connsiteY4" fmla="*/ 39330 h 167263"/>
                <a:gd name="connsiteX5" fmla="*/ 27496 w 141661"/>
                <a:gd name="connsiteY5" fmla="*/ 51133 h 167263"/>
                <a:gd name="connsiteX6" fmla="*/ 43453 w 141661"/>
                <a:gd name="connsiteY6" fmla="*/ 31800 h 167263"/>
                <a:gd name="connsiteX7" fmla="*/ 69994 w 141661"/>
                <a:gd name="connsiteY7" fmla="*/ 24636 h 167263"/>
                <a:gd name="connsiteX8" fmla="*/ 91691 w 141661"/>
                <a:gd name="connsiteY8" fmla="*/ 28706 h 167263"/>
                <a:gd name="connsiteX9" fmla="*/ 107973 w 141661"/>
                <a:gd name="connsiteY9" fmla="*/ 41813 h 167263"/>
                <a:gd name="connsiteX10" fmla="*/ 114201 w 141661"/>
                <a:gd name="connsiteY10" fmla="*/ 66234 h 167263"/>
                <a:gd name="connsiteX11" fmla="*/ 114201 w 141661"/>
                <a:gd name="connsiteY11" fmla="*/ 85853 h 167263"/>
                <a:gd name="connsiteX12" fmla="*/ 109398 w 141661"/>
                <a:gd name="connsiteY12" fmla="*/ 81010 h 167263"/>
                <a:gd name="connsiteX13" fmla="*/ 65313 w 141661"/>
                <a:gd name="connsiteY13" fmla="*/ 67903 h 167263"/>
                <a:gd name="connsiteX14" fmla="*/ 32747 w 141661"/>
                <a:gd name="connsiteY14" fmla="*/ 73642 h 167263"/>
                <a:gd name="connsiteX15" fmla="*/ 8975 w 141661"/>
                <a:gd name="connsiteY15" fmla="*/ 90412 h 167263"/>
                <a:gd name="connsiteX16" fmla="*/ 20 w 141661"/>
                <a:gd name="connsiteY16" fmla="*/ 117439 h 167263"/>
                <a:gd name="connsiteX17" fmla="*/ 8812 w 141661"/>
                <a:gd name="connsiteY17" fmla="*/ 144587 h 167263"/>
                <a:gd name="connsiteX18" fmla="*/ 32300 w 141661"/>
                <a:gd name="connsiteY18" fmla="*/ 161520 h 167263"/>
                <a:gd name="connsiteX19" fmla="*/ 64254 w 141661"/>
                <a:gd name="connsiteY19" fmla="*/ 167259 h 167263"/>
                <a:gd name="connsiteX20" fmla="*/ 109031 w 141661"/>
                <a:gd name="connsiteY20" fmla="*/ 153827 h 167263"/>
                <a:gd name="connsiteX21" fmla="*/ 114812 w 141661"/>
                <a:gd name="connsiteY21" fmla="*/ 147803 h 167263"/>
                <a:gd name="connsiteX22" fmla="*/ 114812 w 141661"/>
                <a:gd name="connsiteY22" fmla="*/ 164084 h 167263"/>
                <a:gd name="connsiteX23" fmla="*/ 141637 w 141661"/>
                <a:gd name="connsiteY23" fmla="*/ 164084 h 167263"/>
                <a:gd name="connsiteX24" fmla="*/ 141637 w 141661"/>
                <a:gd name="connsiteY24" fmla="*/ 63141 h 167263"/>
                <a:gd name="connsiteX25" fmla="*/ 135572 w 141661"/>
                <a:gd name="connsiteY25" fmla="*/ 34242 h 167263"/>
                <a:gd name="connsiteX26" fmla="*/ 119330 w 141661"/>
                <a:gd name="connsiteY26" fmla="*/ 14705 h 167263"/>
                <a:gd name="connsiteX27" fmla="*/ 102396 w 141661"/>
                <a:gd name="connsiteY27" fmla="*/ 138523 h 167263"/>
                <a:gd name="connsiteX28" fmla="*/ 71907 w 141661"/>
                <a:gd name="connsiteY28" fmla="*/ 145686 h 167263"/>
                <a:gd name="connsiteX29" fmla="*/ 40767 w 141661"/>
                <a:gd name="connsiteY29" fmla="*/ 138685 h 167263"/>
                <a:gd name="connsiteX30" fmla="*/ 31034 w 141661"/>
                <a:gd name="connsiteY30" fmla="*/ 106087 h 167263"/>
                <a:gd name="connsiteX31" fmla="*/ 40767 w 141661"/>
                <a:gd name="connsiteY31" fmla="*/ 96355 h 167263"/>
                <a:gd name="connsiteX32" fmla="*/ 71907 w 141661"/>
                <a:gd name="connsiteY32" fmla="*/ 89476 h 167263"/>
                <a:gd name="connsiteX33" fmla="*/ 102396 w 141661"/>
                <a:gd name="connsiteY33" fmla="*/ 96640 h 167263"/>
                <a:gd name="connsiteX34" fmla="*/ 111751 w 141661"/>
                <a:gd name="connsiteY34" fmla="*/ 129169 h 167263"/>
                <a:gd name="connsiteX35" fmla="*/ 102396 w 141661"/>
                <a:gd name="connsiteY35" fmla="*/ 138523 h 16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1661" h="167263">
                  <a:moveTo>
                    <a:pt x="119330" y="14705"/>
                  </a:moveTo>
                  <a:cubicBezTo>
                    <a:pt x="112561" y="9560"/>
                    <a:pt x="104863" y="5774"/>
                    <a:pt x="96657" y="3552"/>
                  </a:cubicBezTo>
                  <a:cubicBezTo>
                    <a:pt x="88080" y="1171"/>
                    <a:pt x="79218" y="-22"/>
                    <a:pt x="70320" y="11"/>
                  </a:cubicBezTo>
                  <a:cubicBezTo>
                    <a:pt x="56565" y="-217"/>
                    <a:pt x="42993" y="3210"/>
                    <a:pt x="30997" y="9942"/>
                  </a:cubicBezTo>
                  <a:cubicBezTo>
                    <a:pt x="19481" y="16577"/>
                    <a:pt x="10579" y="26944"/>
                    <a:pt x="5759" y="39330"/>
                  </a:cubicBezTo>
                  <a:lnTo>
                    <a:pt x="27496" y="51133"/>
                  </a:lnTo>
                  <a:cubicBezTo>
                    <a:pt x="30598" y="43139"/>
                    <a:pt x="36191" y="36359"/>
                    <a:pt x="43453" y="31800"/>
                  </a:cubicBezTo>
                  <a:cubicBezTo>
                    <a:pt x="51420" y="26891"/>
                    <a:pt x="60639" y="24400"/>
                    <a:pt x="69994" y="24636"/>
                  </a:cubicBezTo>
                  <a:cubicBezTo>
                    <a:pt x="77423" y="24567"/>
                    <a:pt x="84795" y="25947"/>
                    <a:pt x="91691" y="28706"/>
                  </a:cubicBezTo>
                  <a:cubicBezTo>
                    <a:pt x="98334" y="31299"/>
                    <a:pt x="104020" y="35874"/>
                    <a:pt x="107973" y="41813"/>
                  </a:cubicBezTo>
                  <a:cubicBezTo>
                    <a:pt x="112467" y="49139"/>
                    <a:pt x="114637" y="57650"/>
                    <a:pt x="114201" y="66234"/>
                  </a:cubicBezTo>
                  <a:lnTo>
                    <a:pt x="114201" y="85853"/>
                  </a:lnTo>
                  <a:cubicBezTo>
                    <a:pt x="112736" y="84111"/>
                    <a:pt x="111128" y="82491"/>
                    <a:pt x="109398" y="81010"/>
                  </a:cubicBezTo>
                  <a:cubicBezTo>
                    <a:pt x="99193" y="72246"/>
                    <a:pt x="84498" y="67875"/>
                    <a:pt x="65313" y="67903"/>
                  </a:cubicBezTo>
                  <a:cubicBezTo>
                    <a:pt x="54196" y="67777"/>
                    <a:pt x="43152" y="69727"/>
                    <a:pt x="32747" y="73642"/>
                  </a:cubicBezTo>
                  <a:cubicBezTo>
                    <a:pt x="23479" y="77033"/>
                    <a:pt x="15276" y="82821"/>
                    <a:pt x="8975" y="90412"/>
                  </a:cubicBezTo>
                  <a:cubicBezTo>
                    <a:pt x="2890" y="98080"/>
                    <a:pt x="-281" y="107654"/>
                    <a:pt x="20" y="117439"/>
                  </a:cubicBezTo>
                  <a:cubicBezTo>
                    <a:pt x="-257" y="127232"/>
                    <a:pt x="2849" y="136817"/>
                    <a:pt x="8812" y="144587"/>
                  </a:cubicBezTo>
                  <a:cubicBezTo>
                    <a:pt x="14971" y="152244"/>
                    <a:pt x="23088" y="158093"/>
                    <a:pt x="32300" y="161520"/>
                  </a:cubicBezTo>
                  <a:cubicBezTo>
                    <a:pt x="42497" y="165423"/>
                    <a:pt x="53337" y="167369"/>
                    <a:pt x="64254" y="167259"/>
                  </a:cubicBezTo>
                  <a:cubicBezTo>
                    <a:pt x="83631" y="167259"/>
                    <a:pt x="98558" y="162782"/>
                    <a:pt x="109031" y="153827"/>
                  </a:cubicBezTo>
                  <a:cubicBezTo>
                    <a:pt x="111152" y="152016"/>
                    <a:pt x="113086" y="149997"/>
                    <a:pt x="114812" y="147803"/>
                  </a:cubicBezTo>
                  <a:lnTo>
                    <a:pt x="114812" y="164084"/>
                  </a:lnTo>
                  <a:lnTo>
                    <a:pt x="141637" y="164084"/>
                  </a:lnTo>
                  <a:lnTo>
                    <a:pt x="141637" y="63141"/>
                  </a:lnTo>
                  <a:cubicBezTo>
                    <a:pt x="141914" y="53165"/>
                    <a:pt x="139834" y="43266"/>
                    <a:pt x="135572" y="34242"/>
                  </a:cubicBezTo>
                  <a:cubicBezTo>
                    <a:pt x="131705" y="26586"/>
                    <a:pt x="126153" y="19906"/>
                    <a:pt x="119330" y="14705"/>
                  </a:cubicBezTo>
                  <a:close/>
                  <a:moveTo>
                    <a:pt x="102396" y="138523"/>
                  </a:moveTo>
                  <a:cubicBezTo>
                    <a:pt x="93050" y="143578"/>
                    <a:pt x="82527" y="146049"/>
                    <a:pt x="71907" y="145686"/>
                  </a:cubicBezTo>
                  <a:cubicBezTo>
                    <a:pt x="61100" y="146057"/>
                    <a:pt x="50377" y="143647"/>
                    <a:pt x="40767" y="138685"/>
                  </a:cubicBezTo>
                  <a:cubicBezTo>
                    <a:pt x="29076" y="132373"/>
                    <a:pt x="24716" y="117777"/>
                    <a:pt x="31034" y="106087"/>
                  </a:cubicBezTo>
                  <a:cubicBezTo>
                    <a:pt x="33261" y="101963"/>
                    <a:pt x="36643" y="98581"/>
                    <a:pt x="40767" y="96355"/>
                  </a:cubicBezTo>
                  <a:cubicBezTo>
                    <a:pt x="50402" y="91474"/>
                    <a:pt x="61112" y="89109"/>
                    <a:pt x="71907" y="89476"/>
                  </a:cubicBezTo>
                  <a:cubicBezTo>
                    <a:pt x="82527" y="89114"/>
                    <a:pt x="93050" y="91584"/>
                    <a:pt x="102396" y="96640"/>
                  </a:cubicBezTo>
                  <a:cubicBezTo>
                    <a:pt x="113965" y="103038"/>
                    <a:pt x="118154" y="117601"/>
                    <a:pt x="111751" y="129169"/>
                  </a:cubicBezTo>
                  <a:cubicBezTo>
                    <a:pt x="109573" y="133105"/>
                    <a:pt x="106333" y="136345"/>
                    <a:pt x="102396" y="138523"/>
                  </a:cubicBezTo>
                  <a:close/>
                </a:path>
              </a:pathLst>
            </a:custGeom>
            <a:solidFill>
              <a:srgbClr val="00A443"/>
            </a:solidFill>
            <a:ln w="4068" cap="flat">
              <a:noFill/>
              <a:prstDash val="solid"/>
              <a:miter/>
            </a:ln>
          </p:spPr>
          <p:txBody>
            <a:bodyPr rtlCol="0" anchor="ctr"/>
            <a:lstStyle/>
            <a:p>
              <a:endParaRPr lang="es-ES_tradnl"/>
            </a:p>
          </p:txBody>
        </p:sp>
        <p:sp>
          <p:nvSpPr>
            <p:cNvPr id="35" name="Forma libre 166">
              <a:extLst>
                <a:ext uri="{FF2B5EF4-FFF2-40B4-BE49-F238E27FC236}">
                  <a16:creationId xmlns:a16="http://schemas.microsoft.com/office/drawing/2014/main" id="{19DF3063-E82B-35C8-1B2E-11FBAD5C5A77}"/>
                </a:ext>
              </a:extLst>
            </p:cNvPr>
            <p:cNvSpPr/>
            <p:nvPr/>
          </p:nvSpPr>
          <p:spPr>
            <a:xfrm>
              <a:off x="5502144" y="7633013"/>
              <a:ext cx="137320" cy="164205"/>
            </a:xfrm>
            <a:custGeom>
              <a:avLst/>
              <a:gdLst>
                <a:gd name="connsiteX0" fmla="*/ 107994 w 137320"/>
                <a:gd name="connsiteY0" fmla="*/ 7703 h 164205"/>
                <a:gd name="connsiteX1" fmla="*/ 76650 w 137320"/>
                <a:gd name="connsiteY1" fmla="*/ 10 h 164205"/>
                <a:gd name="connsiteX2" fmla="*/ 45347 w 137320"/>
                <a:gd name="connsiteY2" fmla="*/ 8476 h 164205"/>
                <a:gd name="connsiteX3" fmla="*/ 27477 w 137320"/>
                <a:gd name="connsiteY3" fmla="*/ 27892 h 164205"/>
                <a:gd name="connsiteX4" fmla="*/ 27477 w 137320"/>
                <a:gd name="connsiteY4" fmla="*/ 2900 h 164205"/>
                <a:gd name="connsiteX5" fmla="*/ 0 w 137320"/>
                <a:gd name="connsiteY5" fmla="*/ 2900 h 164205"/>
                <a:gd name="connsiteX6" fmla="*/ 0 w 137320"/>
                <a:gd name="connsiteY6" fmla="*/ 164206 h 164205"/>
                <a:gd name="connsiteX7" fmla="*/ 27640 w 137320"/>
                <a:gd name="connsiteY7" fmla="*/ 164206 h 164205"/>
                <a:gd name="connsiteX8" fmla="*/ 27640 w 137320"/>
                <a:gd name="connsiteY8" fmla="*/ 68391 h 164205"/>
                <a:gd name="connsiteX9" fmla="*/ 39851 w 137320"/>
                <a:gd name="connsiteY9" fmla="*/ 36276 h 164205"/>
                <a:gd name="connsiteX10" fmla="*/ 71155 w 137320"/>
                <a:gd name="connsiteY10" fmla="*/ 24636 h 164205"/>
                <a:gd name="connsiteX11" fmla="*/ 99120 w 137320"/>
                <a:gd name="connsiteY11" fmla="*/ 36114 h 164205"/>
                <a:gd name="connsiteX12" fmla="*/ 109826 w 137320"/>
                <a:gd name="connsiteY12" fmla="*/ 67414 h 164205"/>
                <a:gd name="connsiteX13" fmla="*/ 109826 w 137320"/>
                <a:gd name="connsiteY13" fmla="*/ 164206 h 164205"/>
                <a:gd name="connsiteX14" fmla="*/ 137303 w 137320"/>
                <a:gd name="connsiteY14" fmla="*/ 164206 h 164205"/>
                <a:gd name="connsiteX15" fmla="*/ 137303 w 137320"/>
                <a:gd name="connsiteY15" fmla="*/ 63263 h 164205"/>
                <a:gd name="connsiteX16" fmla="*/ 129609 w 137320"/>
                <a:gd name="connsiteY16" fmla="*/ 29723 h 164205"/>
                <a:gd name="connsiteX17" fmla="*/ 107994 w 137320"/>
                <a:gd name="connsiteY17" fmla="*/ 7703 h 16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320" h="164205">
                  <a:moveTo>
                    <a:pt x="107994" y="7703"/>
                  </a:moveTo>
                  <a:cubicBezTo>
                    <a:pt x="98391" y="2465"/>
                    <a:pt x="87588" y="-185"/>
                    <a:pt x="76650" y="10"/>
                  </a:cubicBezTo>
                  <a:cubicBezTo>
                    <a:pt x="65651" y="6"/>
                    <a:pt x="54844" y="2929"/>
                    <a:pt x="45347" y="8476"/>
                  </a:cubicBezTo>
                  <a:cubicBezTo>
                    <a:pt x="37645" y="13092"/>
                    <a:pt x="31437" y="19833"/>
                    <a:pt x="27477" y="27892"/>
                  </a:cubicBezTo>
                  <a:lnTo>
                    <a:pt x="27477" y="2900"/>
                  </a:lnTo>
                  <a:lnTo>
                    <a:pt x="0" y="2900"/>
                  </a:lnTo>
                  <a:lnTo>
                    <a:pt x="0" y="164206"/>
                  </a:lnTo>
                  <a:lnTo>
                    <a:pt x="27640" y="164206"/>
                  </a:lnTo>
                  <a:lnTo>
                    <a:pt x="27640" y="68391"/>
                  </a:lnTo>
                  <a:cubicBezTo>
                    <a:pt x="26996" y="56445"/>
                    <a:pt x="31433" y="44779"/>
                    <a:pt x="39851" y="36276"/>
                  </a:cubicBezTo>
                  <a:cubicBezTo>
                    <a:pt x="48310" y="28368"/>
                    <a:pt x="59582" y="24175"/>
                    <a:pt x="71155" y="24636"/>
                  </a:cubicBezTo>
                  <a:cubicBezTo>
                    <a:pt x="81694" y="24257"/>
                    <a:pt x="91887" y="28441"/>
                    <a:pt x="99120" y="36114"/>
                  </a:cubicBezTo>
                  <a:cubicBezTo>
                    <a:pt x="106602" y="44771"/>
                    <a:pt x="110440" y="55989"/>
                    <a:pt x="109826" y="67414"/>
                  </a:cubicBezTo>
                  <a:lnTo>
                    <a:pt x="109826" y="164206"/>
                  </a:lnTo>
                  <a:lnTo>
                    <a:pt x="137303" y="164206"/>
                  </a:lnTo>
                  <a:lnTo>
                    <a:pt x="137303" y="63263"/>
                  </a:lnTo>
                  <a:cubicBezTo>
                    <a:pt x="137567" y="51617"/>
                    <a:pt x="134921" y="40090"/>
                    <a:pt x="129609" y="29723"/>
                  </a:cubicBezTo>
                  <a:cubicBezTo>
                    <a:pt x="124728" y="20414"/>
                    <a:pt x="117210" y="12754"/>
                    <a:pt x="107994" y="7703"/>
                  </a:cubicBezTo>
                  <a:close/>
                </a:path>
              </a:pathLst>
            </a:custGeom>
            <a:solidFill>
              <a:srgbClr val="00A443"/>
            </a:solidFill>
            <a:ln w="4068" cap="flat">
              <a:noFill/>
              <a:prstDash val="solid"/>
              <a:miter/>
            </a:ln>
          </p:spPr>
          <p:txBody>
            <a:bodyPr rtlCol="0" anchor="ctr"/>
            <a:lstStyle/>
            <a:p>
              <a:endParaRPr lang="es-ES_tradnl"/>
            </a:p>
          </p:txBody>
        </p:sp>
        <p:sp>
          <p:nvSpPr>
            <p:cNvPr id="36" name="Forma libre 167">
              <a:extLst>
                <a:ext uri="{FF2B5EF4-FFF2-40B4-BE49-F238E27FC236}">
                  <a16:creationId xmlns:a16="http://schemas.microsoft.com/office/drawing/2014/main" id="{32C14B9A-F1BF-77DA-8A4D-8576612F5039}"/>
                </a:ext>
              </a:extLst>
            </p:cNvPr>
            <p:cNvSpPr/>
            <p:nvPr/>
          </p:nvSpPr>
          <p:spPr>
            <a:xfrm>
              <a:off x="5664145" y="7633003"/>
              <a:ext cx="154730" cy="220849"/>
            </a:xfrm>
            <a:custGeom>
              <a:avLst/>
              <a:gdLst>
                <a:gd name="connsiteX0" fmla="*/ 127340 w 154730"/>
                <a:gd name="connsiteY0" fmla="*/ 32339 h 220849"/>
                <a:gd name="connsiteX1" fmla="*/ 122089 w 154730"/>
                <a:gd name="connsiteY1" fmla="*/ 23995 h 220849"/>
                <a:gd name="connsiteX2" fmla="*/ 101939 w 154730"/>
                <a:gd name="connsiteY2" fmla="*/ 6411 h 220849"/>
                <a:gd name="connsiteX3" fmla="*/ 72875 w 154730"/>
                <a:gd name="connsiteY3" fmla="*/ 21 h 220849"/>
                <a:gd name="connsiteX4" fmla="*/ 43974 w 154730"/>
                <a:gd name="connsiteY4" fmla="*/ 5638 h 220849"/>
                <a:gd name="connsiteX5" fmla="*/ 20812 w 154730"/>
                <a:gd name="connsiteY5" fmla="*/ 21593 h 220849"/>
                <a:gd name="connsiteX6" fmla="*/ 5465 w 154730"/>
                <a:gd name="connsiteY6" fmla="*/ 46015 h 220849"/>
                <a:gd name="connsiteX7" fmla="*/ 11 w 154730"/>
                <a:gd name="connsiteY7" fmla="*/ 76502 h 220849"/>
                <a:gd name="connsiteX8" fmla="*/ 9617 w 154730"/>
                <a:gd name="connsiteY8" fmla="*/ 115943 h 220849"/>
                <a:gd name="connsiteX9" fmla="*/ 73241 w 154730"/>
                <a:gd name="connsiteY9" fmla="*/ 153064 h 220849"/>
                <a:gd name="connsiteX10" fmla="*/ 102306 w 154730"/>
                <a:gd name="connsiteY10" fmla="*/ 146673 h 220849"/>
                <a:gd name="connsiteX11" fmla="*/ 122456 w 154730"/>
                <a:gd name="connsiteY11" fmla="*/ 129090 h 220849"/>
                <a:gd name="connsiteX12" fmla="*/ 127544 w 154730"/>
                <a:gd name="connsiteY12" fmla="*/ 120949 h 220849"/>
                <a:gd name="connsiteX13" fmla="*/ 127544 w 154730"/>
                <a:gd name="connsiteY13" fmla="*/ 145371 h 220849"/>
                <a:gd name="connsiteX14" fmla="*/ 120502 w 154730"/>
                <a:gd name="connsiteY14" fmla="*/ 173863 h 220849"/>
                <a:gd name="connsiteX15" fmla="*/ 101492 w 154730"/>
                <a:gd name="connsiteY15" fmla="*/ 190795 h 220849"/>
                <a:gd name="connsiteX16" fmla="*/ 75155 w 154730"/>
                <a:gd name="connsiteY16" fmla="*/ 196372 h 220849"/>
                <a:gd name="connsiteX17" fmla="*/ 46253 w 154730"/>
                <a:gd name="connsiteY17" fmla="*/ 188231 h 220849"/>
                <a:gd name="connsiteX18" fmla="*/ 25004 w 154730"/>
                <a:gd name="connsiteY18" fmla="*/ 167147 h 220849"/>
                <a:gd name="connsiteX19" fmla="*/ 5506 w 154730"/>
                <a:gd name="connsiteY19" fmla="*/ 182818 h 220849"/>
                <a:gd name="connsiteX20" fmla="*/ 23865 w 154730"/>
                <a:gd name="connsiteY20" fmla="*/ 203576 h 220849"/>
                <a:gd name="connsiteX21" fmla="*/ 48003 w 154730"/>
                <a:gd name="connsiteY21" fmla="*/ 216519 h 220849"/>
                <a:gd name="connsiteX22" fmla="*/ 75155 w 154730"/>
                <a:gd name="connsiteY22" fmla="*/ 220834 h 220849"/>
                <a:gd name="connsiteX23" fmla="*/ 116187 w 154730"/>
                <a:gd name="connsiteY23" fmla="*/ 212042 h 220849"/>
                <a:gd name="connsiteX24" fmla="*/ 144681 w 154730"/>
                <a:gd name="connsiteY24" fmla="*/ 185992 h 220849"/>
                <a:gd name="connsiteX25" fmla="*/ 154654 w 154730"/>
                <a:gd name="connsiteY25" fmla="*/ 143783 h 220849"/>
                <a:gd name="connsiteX26" fmla="*/ 154654 w 154730"/>
                <a:gd name="connsiteY26" fmla="*/ 2911 h 220849"/>
                <a:gd name="connsiteX27" fmla="*/ 127177 w 154730"/>
                <a:gd name="connsiteY27" fmla="*/ 2911 h 220849"/>
                <a:gd name="connsiteX28" fmla="*/ 121275 w 154730"/>
                <a:gd name="connsiteY28" fmla="*/ 103365 h 220849"/>
                <a:gd name="connsiteX29" fmla="*/ 103690 w 154730"/>
                <a:gd name="connsiteY29" fmla="*/ 121600 h 220849"/>
                <a:gd name="connsiteX30" fmla="*/ 78126 w 154730"/>
                <a:gd name="connsiteY30" fmla="*/ 128154 h 220849"/>
                <a:gd name="connsiteX31" fmla="*/ 52441 w 154730"/>
                <a:gd name="connsiteY31" fmla="*/ 121600 h 220849"/>
                <a:gd name="connsiteX32" fmla="*/ 34530 w 154730"/>
                <a:gd name="connsiteY32" fmla="*/ 103365 h 220849"/>
                <a:gd name="connsiteX33" fmla="*/ 27976 w 154730"/>
                <a:gd name="connsiteY33" fmla="*/ 76379 h 220849"/>
                <a:gd name="connsiteX34" fmla="*/ 34530 w 154730"/>
                <a:gd name="connsiteY34" fmla="*/ 49719 h 220849"/>
                <a:gd name="connsiteX35" fmla="*/ 52441 w 154730"/>
                <a:gd name="connsiteY35" fmla="*/ 31321 h 220849"/>
                <a:gd name="connsiteX36" fmla="*/ 78126 w 154730"/>
                <a:gd name="connsiteY36" fmla="*/ 24809 h 220849"/>
                <a:gd name="connsiteX37" fmla="*/ 103690 w 154730"/>
                <a:gd name="connsiteY37" fmla="*/ 31484 h 220849"/>
                <a:gd name="connsiteX38" fmla="*/ 121275 w 154730"/>
                <a:gd name="connsiteY38" fmla="*/ 49882 h 220849"/>
                <a:gd name="connsiteX39" fmla="*/ 127666 w 154730"/>
                <a:gd name="connsiteY39" fmla="*/ 76542 h 220849"/>
                <a:gd name="connsiteX40" fmla="*/ 121275 w 154730"/>
                <a:gd name="connsiteY40" fmla="*/ 103365 h 22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4730" h="220849">
                  <a:moveTo>
                    <a:pt x="127340" y="32339"/>
                  </a:moveTo>
                  <a:cubicBezTo>
                    <a:pt x="125765" y="29449"/>
                    <a:pt x="124010" y="26665"/>
                    <a:pt x="122089" y="23995"/>
                  </a:cubicBezTo>
                  <a:cubicBezTo>
                    <a:pt x="116850" y="16628"/>
                    <a:pt x="109947" y="10604"/>
                    <a:pt x="101939" y="6411"/>
                  </a:cubicBezTo>
                  <a:cubicBezTo>
                    <a:pt x="92915" y="1954"/>
                    <a:pt x="82938" y="-240"/>
                    <a:pt x="72875" y="21"/>
                  </a:cubicBezTo>
                  <a:cubicBezTo>
                    <a:pt x="62959" y="-81"/>
                    <a:pt x="53128" y="1828"/>
                    <a:pt x="43974" y="5638"/>
                  </a:cubicBezTo>
                  <a:cubicBezTo>
                    <a:pt x="35222" y="9277"/>
                    <a:pt x="27329" y="14710"/>
                    <a:pt x="20812" y="21593"/>
                  </a:cubicBezTo>
                  <a:cubicBezTo>
                    <a:pt x="14123" y="28631"/>
                    <a:pt x="8905" y="36934"/>
                    <a:pt x="5465" y="46015"/>
                  </a:cubicBezTo>
                  <a:cubicBezTo>
                    <a:pt x="1749" y="55743"/>
                    <a:pt x="-103" y="66086"/>
                    <a:pt x="11" y="76502"/>
                  </a:cubicBezTo>
                  <a:cubicBezTo>
                    <a:pt x="-213" y="90255"/>
                    <a:pt x="3092" y="103833"/>
                    <a:pt x="9617" y="115943"/>
                  </a:cubicBezTo>
                  <a:cubicBezTo>
                    <a:pt x="22208" y="139245"/>
                    <a:pt x="46758" y="153568"/>
                    <a:pt x="73241" y="153064"/>
                  </a:cubicBezTo>
                  <a:cubicBezTo>
                    <a:pt x="83304" y="153324"/>
                    <a:pt x="93281" y="151130"/>
                    <a:pt x="102306" y="146673"/>
                  </a:cubicBezTo>
                  <a:cubicBezTo>
                    <a:pt x="110313" y="142481"/>
                    <a:pt x="117216" y="136457"/>
                    <a:pt x="122456" y="129090"/>
                  </a:cubicBezTo>
                  <a:cubicBezTo>
                    <a:pt x="124316" y="126481"/>
                    <a:pt x="126013" y="123762"/>
                    <a:pt x="127544" y="120949"/>
                  </a:cubicBezTo>
                  <a:lnTo>
                    <a:pt x="127544" y="145371"/>
                  </a:lnTo>
                  <a:cubicBezTo>
                    <a:pt x="127930" y="155343"/>
                    <a:pt x="125488" y="165217"/>
                    <a:pt x="120502" y="173863"/>
                  </a:cubicBezTo>
                  <a:cubicBezTo>
                    <a:pt x="115995" y="181275"/>
                    <a:pt x="109377" y="187173"/>
                    <a:pt x="101492" y="190795"/>
                  </a:cubicBezTo>
                  <a:cubicBezTo>
                    <a:pt x="93236" y="194589"/>
                    <a:pt x="84240" y="196494"/>
                    <a:pt x="75155" y="196372"/>
                  </a:cubicBezTo>
                  <a:cubicBezTo>
                    <a:pt x="64945" y="196453"/>
                    <a:pt x="54920" y="193632"/>
                    <a:pt x="46253" y="188231"/>
                  </a:cubicBezTo>
                  <a:cubicBezTo>
                    <a:pt x="37644" y="182932"/>
                    <a:pt x="30370" y="175715"/>
                    <a:pt x="25004" y="167147"/>
                  </a:cubicBezTo>
                  <a:lnTo>
                    <a:pt x="5506" y="182818"/>
                  </a:lnTo>
                  <a:cubicBezTo>
                    <a:pt x="10301" y="190803"/>
                    <a:pt x="16525" y="197837"/>
                    <a:pt x="23865" y="203576"/>
                  </a:cubicBezTo>
                  <a:cubicBezTo>
                    <a:pt x="31102" y="209254"/>
                    <a:pt x="39268" y="213634"/>
                    <a:pt x="48003" y="216519"/>
                  </a:cubicBezTo>
                  <a:cubicBezTo>
                    <a:pt x="56768" y="219389"/>
                    <a:pt x="65935" y="220846"/>
                    <a:pt x="75155" y="220834"/>
                  </a:cubicBezTo>
                  <a:cubicBezTo>
                    <a:pt x="89325" y="221091"/>
                    <a:pt x="103364" y="218083"/>
                    <a:pt x="116187" y="212042"/>
                  </a:cubicBezTo>
                  <a:cubicBezTo>
                    <a:pt x="128057" y="206372"/>
                    <a:pt x="137973" y="197308"/>
                    <a:pt x="144681" y="185992"/>
                  </a:cubicBezTo>
                  <a:cubicBezTo>
                    <a:pt x="151846" y="173114"/>
                    <a:pt x="155298" y="158506"/>
                    <a:pt x="154654" y="143783"/>
                  </a:cubicBezTo>
                  <a:lnTo>
                    <a:pt x="154654" y="2911"/>
                  </a:lnTo>
                  <a:lnTo>
                    <a:pt x="127177" y="2911"/>
                  </a:lnTo>
                  <a:close/>
                  <a:moveTo>
                    <a:pt x="121275" y="103365"/>
                  </a:moveTo>
                  <a:cubicBezTo>
                    <a:pt x="117192" y="110936"/>
                    <a:pt x="111107" y="117245"/>
                    <a:pt x="103690" y="121600"/>
                  </a:cubicBezTo>
                  <a:cubicBezTo>
                    <a:pt x="95915" y="126049"/>
                    <a:pt x="87082" y="128316"/>
                    <a:pt x="78126" y="128154"/>
                  </a:cubicBezTo>
                  <a:cubicBezTo>
                    <a:pt x="69134" y="128300"/>
                    <a:pt x="60264" y="126037"/>
                    <a:pt x="52441" y="121600"/>
                  </a:cubicBezTo>
                  <a:cubicBezTo>
                    <a:pt x="44918" y="117270"/>
                    <a:pt x="38726" y="110965"/>
                    <a:pt x="34530" y="103365"/>
                  </a:cubicBezTo>
                  <a:cubicBezTo>
                    <a:pt x="30044" y="95091"/>
                    <a:pt x="27785" y="85790"/>
                    <a:pt x="27976" y="76379"/>
                  </a:cubicBezTo>
                  <a:cubicBezTo>
                    <a:pt x="27809" y="67075"/>
                    <a:pt x="30064" y="57884"/>
                    <a:pt x="34530" y="49719"/>
                  </a:cubicBezTo>
                  <a:cubicBezTo>
                    <a:pt x="38743" y="42091"/>
                    <a:pt x="44930" y="35738"/>
                    <a:pt x="52441" y="31321"/>
                  </a:cubicBezTo>
                  <a:cubicBezTo>
                    <a:pt x="60256" y="26864"/>
                    <a:pt x="69134" y="24614"/>
                    <a:pt x="78126" y="24809"/>
                  </a:cubicBezTo>
                  <a:cubicBezTo>
                    <a:pt x="87098" y="24642"/>
                    <a:pt x="95944" y="26954"/>
                    <a:pt x="103690" y="31484"/>
                  </a:cubicBezTo>
                  <a:cubicBezTo>
                    <a:pt x="111098" y="35925"/>
                    <a:pt x="117172" y="42283"/>
                    <a:pt x="121275" y="49882"/>
                  </a:cubicBezTo>
                  <a:cubicBezTo>
                    <a:pt x="125647" y="58075"/>
                    <a:pt x="127849" y="67254"/>
                    <a:pt x="127666" y="76542"/>
                  </a:cubicBezTo>
                  <a:cubicBezTo>
                    <a:pt x="127845" y="85880"/>
                    <a:pt x="125643" y="95111"/>
                    <a:pt x="121275" y="103365"/>
                  </a:cubicBezTo>
                  <a:close/>
                </a:path>
              </a:pathLst>
            </a:custGeom>
            <a:solidFill>
              <a:srgbClr val="00A443"/>
            </a:solidFill>
            <a:ln w="4068" cap="flat">
              <a:noFill/>
              <a:prstDash val="solid"/>
              <a:miter/>
            </a:ln>
          </p:spPr>
          <p:txBody>
            <a:bodyPr rtlCol="0" anchor="ctr"/>
            <a:lstStyle/>
            <a:p>
              <a:endParaRPr lang="es-ES_tradnl"/>
            </a:p>
          </p:txBody>
        </p:sp>
        <p:sp>
          <p:nvSpPr>
            <p:cNvPr id="37" name="Forma libre 168">
              <a:extLst>
                <a:ext uri="{FF2B5EF4-FFF2-40B4-BE49-F238E27FC236}">
                  <a16:creationId xmlns:a16="http://schemas.microsoft.com/office/drawing/2014/main" id="{163F08EF-4415-D156-71CF-F19B017ED306}"/>
                </a:ext>
              </a:extLst>
            </p:cNvPr>
            <p:cNvSpPr/>
            <p:nvPr/>
          </p:nvSpPr>
          <p:spPr>
            <a:xfrm>
              <a:off x="5854051" y="7633099"/>
              <a:ext cx="82105" cy="164120"/>
            </a:xfrm>
            <a:custGeom>
              <a:avLst/>
              <a:gdLst>
                <a:gd name="connsiteX0" fmla="*/ 46161 w 82105"/>
                <a:gd name="connsiteY0" fmla="*/ 7618 h 164120"/>
                <a:gd name="connsiteX1" fmla="*/ 27477 w 82105"/>
                <a:gd name="connsiteY1" fmla="*/ 30615 h 164120"/>
                <a:gd name="connsiteX2" fmla="*/ 27477 w 82105"/>
                <a:gd name="connsiteY2" fmla="*/ 2815 h 164120"/>
                <a:gd name="connsiteX3" fmla="*/ 0 w 82105"/>
                <a:gd name="connsiteY3" fmla="*/ 2815 h 164120"/>
                <a:gd name="connsiteX4" fmla="*/ 0 w 82105"/>
                <a:gd name="connsiteY4" fmla="*/ 164120 h 164120"/>
                <a:gd name="connsiteX5" fmla="*/ 27477 w 82105"/>
                <a:gd name="connsiteY5" fmla="*/ 164120 h 164120"/>
                <a:gd name="connsiteX6" fmla="*/ 27477 w 82105"/>
                <a:gd name="connsiteY6" fmla="*/ 77627 h 164120"/>
                <a:gd name="connsiteX7" fmla="*/ 38508 w 82105"/>
                <a:gd name="connsiteY7" fmla="*/ 42337 h 164120"/>
                <a:gd name="connsiteX8" fmla="*/ 66759 w 82105"/>
                <a:gd name="connsiteY8" fmla="*/ 29109 h 164120"/>
                <a:gd name="connsiteX9" fmla="*/ 82105 w 82105"/>
                <a:gd name="connsiteY9" fmla="*/ 29109 h 164120"/>
                <a:gd name="connsiteX10" fmla="*/ 82105 w 82105"/>
                <a:gd name="connsiteY10" fmla="*/ 6 h 164120"/>
                <a:gd name="connsiteX11" fmla="*/ 72539 w 82105"/>
                <a:gd name="connsiteY11" fmla="*/ 6 h 164120"/>
                <a:gd name="connsiteX12" fmla="*/ 46161 w 82105"/>
                <a:gd name="connsiteY12" fmla="*/ 7618 h 16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105" h="164120">
                  <a:moveTo>
                    <a:pt x="46161" y="7618"/>
                  </a:moveTo>
                  <a:cubicBezTo>
                    <a:pt x="37869" y="13349"/>
                    <a:pt x="31389" y="21327"/>
                    <a:pt x="27477" y="30615"/>
                  </a:cubicBezTo>
                  <a:lnTo>
                    <a:pt x="27477" y="2815"/>
                  </a:lnTo>
                  <a:lnTo>
                    <a:pt x="0" y="2815"/>
                  </a:lnTo>
                  <a:lnTo>
                    <a:pt x="0" y="164120"/>
                  </a:lnTo>
                  <a:lnTo>
                    <a:pt x="27477" y="164120"/>
                  </a:lnTo>
                  <a:lnTo>
                    <a:pt x="27477" y="77627"/>
                  </a:lnTo>
                  <a:cubicBezTo>
                    <a:pt x="26826" y="64924"/>
                    <a:pt x="30738" y="52407"/>
                    <a:pt x="38508" y="42337"/>
                  </a:cubicBezTo>
                  <a:cubicBezTo>
                    <a:pt x="45335" y="33749"/>
                    <a:pt x="55788" y="28853"/>
                    <a:pt x="66759" y="29109"/>
                  </a:cubicBezTo>
                  <a:lnTo>
                    <a:pt x="82105" y="29109"/>
                  </a:lnTo>
                  <a:lnTo>
                    <a:pt x="82105" y="6"/>
                  </a:lnTo>
                  <a:lnTo>
                    <a:pt x="72539" y="6"/>
                  </a:lnTo>
                  <a:cubicBezTo>
                    <a:pt x="63185" y="-148"/>
                    <a:pt x="53997" y="2502"/>
                    <a:pt x="46161" y="7618"/>
                  </a:cubicBezTo>
                  <a:close/>
                </a:path>
              </a:pathLst>
            </a:custGeom>
            <a:solidFill>
              <a:srgbClr val="00A443"/>
            </a:solidFill>
            <a:ln w="4068" cap="flat">
              <a:noFill/>
              <a:prstDash val="solid"/>
              <a:miter/>
            </a:ln>
          </p:spPr>
          <p:txBody>
            <a:bodyPr rtlCol="0" anchor="ctr"/>
            <a:lstStyle/>
            <a:p>
              <a:endParaRPr lang="es-ES_tradnl"/>
            </a:p>
          </p:txBody>
        </p:sp>
        <p:sp>
          <p:nvSpPr>
            <p:cNvPr id="38" name="Forma libre 169">
              <a:extLst>
                <a:ext uri="{FF2B5EF4-FFF2-40B4-BE49-F238E27FC236}">
                  <a16:creationId xmlns:a16="http://schemas.microsoft.com/office/drawing/2014/main" id="{E204F384-EF19-6A9D-7A6B-6B96F2FBB791}"/>
                </a:ext>
              </a:extLst>
            </p:cNvPr>
            <p:cNvSpPr/>
            <p:nvPr/>
          </p:nvSpPr>
          <p:spPr>
            <a:xfrm>
              <a:off x="5950713" y="7566912"/>
              <a:ext cx="38702" cy="38037"/>
            </a:xfrm>
            <a:custGeom>
              <a:avLst/>
              <a:gdLst>
                <a:gd name="connsiteX0" fmla="*/ 19189 w 38702"/>
                <a:gd name="connsiteY0" fmla="*/ 10 h 38037"/>
                <a:gd name="connsiteX1" fmla="*/ 5471 w 38702"/>
                <a:gd name="connsiteY1" fmla="*/ 5261 h 38037"/>
                <a:gd name="connsiteX2" fmla="*/ 16 w 38702"/>
                <a:gd name="connsiteY2" fmla="*/ 18856 h 38037"/>
                <a:gd name="connsiteX3" fmla="*/ 5471 w 38702"/>
                <a:gd name="connsiteY3" fmla="*/ 32735 h 38037"/>
                <a:gd name="connsiteX4" fmla="*/ 19189 w 38702"/>
                <a:gd name="connsiteY4" fmla="*/ 38027 h 38037"/>
                <a:gd name="connsiteX5" fmla="*/ 33110 w 38702"/>
                <a:gd name="connsiteY5" fmla="*/ 32735 h 38037"/>
                <a:gd name="connsiteX6" fmla="*/ 38687 w 38702"/>
                <a:gd name="connsiteY6" fmla="*/ 18856 h 38037"/>
                <a:gd name="connsiteX7" fmla="*/ 33110 w 38702"/>
                <a:gd name="connsiteY7" fmla="*/ 5261 h 38037"/>
                <a:gd name="connsiteX8" fmla="*/ 19189 w 38702"/>
                <a:gd name="connsiteY8" fmla="*/ 10 h 3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02" h="38037">
                  <a:moveTo>
                    <a:pt x="19189" y="10"/>
                  </a:moveTo>
                  <a:cubicBezTo>
                    <a:pt x="14096" y="-157"/>
                    <a:pt x="9151" y="1736"/>
                    <a:pt x="5471" y="5261"/>
                  </a:cubicBezTo>
                  <a:cubicBezTo>
                    <a:pt x="1827" y="8826"/>
                    <a:pt x="-151" y="13760"/>
                    <a:pt x="16" y="18856"/>
                  </a:cubicBezTo>
                  <a:cubicBezTo>
                    <a:pt x="-200" y="24045"/>
                    <a:pt x="1779" y="29084"/>
                    <a:pt x="5471" y="32735"/>
                  </a:cubicBezTo>
                  <a:cubicBezTo>
                    <a:pt x="9134" y="36293"/>
                    <a:pt x="14088" y="38202"/>
                    <a:pt x="19189" y="38027"/>
                  </a:cubicBezTo>
                  <a:cubicBezTo>
                    <a:pt x="24346" y="38177"/>
                    <a:pt x="29353" y="36276"/>
                    <a:pt x="33110" y="32735"/>
                  </a:cubicBezTo>
                  <a:cubicBezTo>
                    <a:pt x="36868" y="29121"/>
                    <a:pt x="38899" y="24065"/>
                    <a:pt x="38687" y="18856"/>
                  </a:cubicBezTo>
                  <a:cubicBezTo>
                    <a:pt x="38850" y="13735"/>
                    <a:pt x="36819" y="8794"/>
                    <a:pt x="33110" y="5261"/>
                  </a:cubicBezTo>
                  <a:cubicBezTo>
                    <a:pt x="29341" y="1752"/>
                    <a:pt x="24338" y="-136"/>
                    <a:pt x="19189" y="10"/>
                  </a:cubicBezTo>
                  <a:close/>
                </a:path>
              </a:pathLst>
            </a:custGeom>
            <a:solidFill>
              <a:srgbClr val="00A443"/>
            </a:solidFill>
            <a:ln w="4068" cap="flat">
              <a:noFill/>
              <a:prstDash val="solid"/>
              <a:miter/>
            </a:ln>
          </p:spPr>
          <p:txBody>
            <a:bodyPr rtlCol="0" anchor="ctr"/>
            <a:lstStyle/>
            <a:p>
              <a:endParaRPr lang="es-ES_tradnl"/>
            </a:p>
          </p:txBody>
        </p:sp>
        <p:sp>
          <p:nvSpPr>
            <p:cNvPr id="39" name="Forma libre 170">
              <a:extLst>
                <a:ext uri="{FF2B5EF4-FFF2-40B4-BE49-F238E27FC236}">
                  <a16:creationId xmlns:a16="http://schemas.microsoft.com/office/drawing/2014/main" id="{57C07B5D-2AA5-7B34-18B3-0A5627B5BCB7}"/>
                </a:ext>
              </a:extLst>
            </p:cNvPr>
            <p:cNvSpPr/>
            <p:nvPr/>
          </p:nvSpPr>
          <p:spPr>
            <a:xfrm>
              <a:off x="5956184" y="7635914"/>
              <a:ext cx="27476" cy="161305"/>
            </a:xfrm>
            <a:custGeom>
              <a:avLst/>
              <a:gdLst>
                <a:gd name="connsiteX0" fmla="*/ 0 w 27476"/>
                <a:gd name="connsiteY0" fmla="*/ 0 h 161305"/>
                <a:gd name="connsiteX1" fmla="*/ 27477 w 27476"/>
                <a:gd name="connsiteY1" fmla="*/ 0 h 161305"/>
                <a:gd name="connsiteX2" fmla="*/ 27477 w 27476"/>
                <a:gd name="connsiteY2" fmla="*/ 161306 h 161305"/>
                <a:gd name="connsiteX3" fmla="*/ 0 w 27476"/>
                <a:gd name="connsiteY3" fmla="*/ 161306 h 161305"/>
              </a:gdLst>
              <a:ahLst/>
              <a:cxnLst>
                <a:cxn ang="0">
                  <a:pos x="connsiteX0" y="connsiteY0"/>
                </a:cxn>
                <a:cxn ang="0">
                  <a:pos x="connsiteX1" y="connsiteY1"/>
                </a:cxn>
                <a:cxn ang="0">
                  <a:pos x="connsiteX2" y="connsiteY2"/>
                </a:cxn>
                <a:cxn ang="0">
                  <a:pos x="connsiteX3" y="connsiteY3"/>
                </a:cxn>
              </a:cxnLst>
              <a:rect l="l" t="t" r="r" b="b"/>
              <a:pathLst>
                <a:path w="27476" h="161305">
                  <a:moveTo>
                    <a:pt x="0" y="0"/>
                  </a:moveTo>
                  <a:lnTo>
                    <a:pt x="27477" y="0"/>
                  </a:lnTo>
                  <a:lnTo>
                    <a:pt x="27477" y="161306"/>
                  </a:lnTo>
                  <a:lnTo>
                    <a:pt x="0" y="161306"/>
                  </a:lnTo>
                  <a:close/>
                </a:path>
              </a:pathLst>
            </a:custGeom>
            <a:solidFill>
              <a:srgbClr val="00A443"/>
            </a:solidFill>
            <a:ln w="4068" cap="flat">
              <a:noFill/>
              <a:prstDash val="solid"/>
              <a:miter/>
            </a:ln>
          </p:spPr>
          <p:txBody>
            <a:bodyPr rtlCol="0" anchor="ctr"/>
            <a:lstStyle/>
            <a:p>
              <a:endParaRPr lang="es-ES_tradnl"/>
            </a:p>
          </p:txBody>
        </p:sp>
        <p:sp>
          <p:nvSpPr>
            <p:cNvPr id="40" name="Forma libre 171">
              <a:extLst>
                <a:ext uri="{FF2B5EF4-FFF2-40B4-BE49-F238E27FC236}">
                  <a16:creationId xmlns:a16="http://schemas.microsoft.com/office/drawing/2014/main" id="{7FF88D8E-FED5-E089-0C78-F8560D6DF030}"/>
                </a:ext>
              </a:extLst>
            </p:cNvPr>
            <p:cNvSpPr/>
            <p:nvPr/>
          </p:nvSpPr>
          <p:spPr>
            <a:xfrm>
              <a:off x="6010341" y="7573638"/>
              <a:ext cx="158533" cy="226499"/>
            </a:xfrm>
            <a:custGeom>
              <a:avLst/>
              <a:gdLst>
                <a:gd name="connsiteX0" fmla="*/ 131016 w 158533"/>
                <a:gd name="connsiteY0" fmla="*/ 93047 h 226499"/>
                <a:gd name="connsiteX1" fmla="*/ 126538 w 158533"/>
                <a:gd name="connsiteY1" fmla="*/ 85761 h 226499"/>
                <a:gd name="connsiteX2" fmla="*/ 105289 w 158533"/>
                <a:gd name="connsiteY2" fmla="*/ 66590 h 226499"/>
                <a:gd name="connsiteX3" fmla="*/ 74760 w 158533"/>
                <a:gd name="connsiteY3" fmla="*/ 59385 h 226499"/>
                <a:gd name="connsiteX4" fmla="*/ 45370 w 158533"/>
                <a:gd name="connsiteY4" fmla="*/ 65328 h 226499"/>
                <a:gd name="connsiteX5" fmla="*/ 21597 w 158533"/>
                <a:gd name="connsiteY5" fmla="*/ 82383 h 226499"/>
                <a:gd name="connsiteX6" fmla="*/ 5762 w 158533"/>
                <a:gd name="connsiteY6" fmla="*/ 108921 h 226499"/>
                <a:gd name="connsiteX7" fmla="*/ 23 w 158533"/>
                <a:gd name="connsiteY7" fmla="*/ 142786 h 226499"/>
                <a:gd name="connsiteX8" fmla="*/ 10077 w 158533"/>
                <a:gd name="connsiteY8" fmla="*/ 186541 h 226499"/>
                <a:gd name="connsiteX9" fmla="*/ 36903 w 158533"/>
                <a:gd name="connsiteY9" fmla="*/ 215929 h 226499"/>
                <a:gd name="connsiteX10" fmla="*/ 74760 w 158533"/>
                <a:gd name="connsiteY10" fmla="*/ 226471 h 226499"/>
                <a:gd name="connsiteX11" fmla="*/ 126538 w 158533"/>
                <a:gd name="connsiteY11" fmla="*/ 200136 h 226499"/>
                <a:gd name="connsiteX12" fmla="*/ 131016 w 158533"/>
                <a:gd name="connsiteY12" fmla="*/ 192810 h 226499"/>
                <a:gd name="connsiteX13" fmla="*/ 131016 w 158533"/>
                <a:gd name="connsiteY13" fmla="*/ 223581 h 226499"/>
                <a:gd name="connsiteX14" fmla="*/ 158533 w 158533"/>
                <a:gd name="connsiteY14" fmla="*/ 223581 h 226499"/>
                <a:gd name="connsiteX15" fmla="*/ 158533 w 158533"/>
                <a:gd name="connsiteY15" fmla="*/ 0 h 226499"/>
                <a:gd name="connsiteX16" fmla="*/ 131057 w 158533"/>
                <a:gd name="connsiteY16" fmla="*/ 0 h 226499"/>
                <a:gd name="connsiteX17" fmla="*/ 117257 w 158533"/>
                <a:gd name="connsiteY17" fmla="*/ 185931 h 226499"/>
                <a:gd name="connsiteX18" fmla="*/ 100974 w 158533"/>
                <a:gd name="connsiteY18" fmla="*/ 197450 h 226499"/>
                <a:gd name="connsiteX19" fmla="*/ 80051 w 158533"/>
                <a:gd name="connsiteY19" fmla="*/ 201520 h 226499"/>
                <a:gd name="connsiteX20" fmla="*/ 42520 w 158533"/>
                <a:gd name="connsiteY20" fmla="*/ 186012 h 226499"/>
                <a:gd name="connsiteX21" fmla="*/ 27988 w 158533"/>
                <a:gd name="connsiteY21" fmla="*/ 142745 h 226499"/>
                <a:gd name="connsiteX22" fmla="*/ 31814 w 158533"/>
                <a:gd name="connsiteY22" fmla="*/ 118323 h 226499"/>
                <a:gd name="connsiteX23" fmla="*/ 42683 w 158533"/>
                <a:gd name="connsiteY23" fmla="*/ 99804 h 226499"/>
                <a:gd name="connsiteX24" fmla="*/ 58965 w 158533"/>
                <a:gd name="connsiteY24" fmla="*/ 88162 h 226499"/>
                <a:gd name="connsiteX25" fmla="*/ 79889 w 158533"/>
                <a:gd name="connsiteY25" fmla="*/ 84092 h 226499"/>
                <a:gd name="connsiteX26" fmla="*/ 117094 w 158533"/>
                <a:gd name="connsiteY26" fmla="*/ 99600 h 226499"/>
                <a:gd name="connsiteX27" fmla="*/ 131626 w 158533"/>
                <a:gd name="connsiteY27" fmla="*/ 142582 h 226499"/>
                <a:gd name="connsiteX28" fmla="*/ 127963 w 158533"/>
                <a:gd name="connsiteY28" fmla="*/ 167330 h 226499"/>
                <a:gd name="connsiteX29" fmla="*/ 117257 w 158533"/>
                <a:gd name="connsiteY29" fmla="*/ 185931 h 2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8533" h="226499">
                  <a:moveTo>
                    <a:pt x="131016" y="93047"/>
                  </a:moveTo>
                  <a:cubicBezTo>
                    <a:pt x="129648" y="90544"/>
                    <a:pt x="128154" y="88109"/>
                    <a:pt x="126538" y="85761"/>
                  </a:cubicBezTo>
                  <a:cubicBezTo>
                    <a:pt x="121035" y="77812"/>
                    <a:pt x="113760" y="71250"/>
                    <a:pt x="105289" y="66590"/>
                  </a:cubicBezTo>
                  <a:cubicBezTo>
                    <a:pt x="95903" y="61604"/>
                    <a:pt x="85388" y="59121"/>
                    <a:pt x="74760" y="59385"/>
                  </a:cubicBezTo>
                  <a:cubicBezTo>
                    <a:pt x="64660" y="59325"/>
                    <a:pt x="54655" y="61347"/>
                    <a:pt x="45370" y="65328"/>
                  </a:cubicBezTo>
                  <a:cubicBezTo>
                    <a:pt x="36284" y="69187"/>
                    <a:pt x="28163" y="75011"/>
                    <a:pt x="21597" y="82383"/>
                  </a:cubicBezTo>
                  <a:cubicBezTo>
                    <a:pt x="14697" y="90157"/>
                    <a:pt x="9328" y="99160"/>
                    <a:pt x="5762" y="108921"/>
                  </a:cubicBezTo>
                  <a:cubicBezTo>
                    <a:pt x="1826" y="119772"/>
                    <a:pt x="-120" y="131242"/>
                    <a:pt x="23" y="142786"/>
                  </a:cubicBezTo>
                  <a:cubicBezTo>
                    <a:pt x="-315" y="157980"/>
                    <a:pt x="3141" y="173020"/>
                    <a:pt x="10077" y="186541"/>
                  </a:cubicBezTo>
                  <a:cubicBezTo>
                    <a:pt x="16273" y="198528"/>
                    <a:pt x="25525" y="208667"/>
                    <a:pt x="36903" y="215929"/>
                  </a:cubicBezTo>
                  <a:cubicBezTo>
                    <a:pt x="48247" y="223007"/>
                    <a:pt x="61392" y="226666"/>
                    <a:pt x="74760" y="226471"/>
                  </a:cubicBezTo>
                  <a:cubicBezTo>
                    <a:pt x="95382" y="227106"/>
                    <a:pt x="114904" y="217174"/>
                    <a:pt x="126538" y="200136"/>
                  </a:cubicBezTo>
                  <a:cubicBezTo>
                    <a:pt x="128154" y="197771"/>
                    <a:pt x="129648" y="195325"/>
                    <a:pt x="131016" y="192810"/>
                  </a:cubicBezTo>
                  <a:lnTo>
                    <a:pt x="131016" y="223581"/>
                  </a:lnTo>
                  <a:lnTo>
                    <a:pt x="158533" y="223581"/>
                  </a:lnTo>
                  <a:lnTo>
                    <a:pt x="158533" y="0"/>
                  </a:lnTo>
                  <a:lnTo>
                    <a:pt x="131057" y="0"/>
                  </a:lnTo>
                  <a:close/>
                  <a:moveTo>
                    <a:pt x="117257" y="185931"/>
                  </a:moveTo>
                  <a:cubicBezTo>
                    <a:pt x="112690" y="190860"/>
                    <a:pt x="107145" y="194784"/>
                    <a:pt x="100974" y="197450"/>
                  </a:cubicBezTo>
                  <a:cubicBezTo>
                    <a:pt x="94344" y="200197"/>
                    <a:pt x="87228" y="201581"/>
                    <a:pt x="80051" y="201520"/>
                  </a:cubicBezTo>
                  <a:cubicBezTo>
                    <a:pt x="65890" y="202008"/>
                    <a:pt x="52204" y="196355"/>
                    <a:pt x="42520" y="186012"/>
                  </a:cubicBezTo>
                  <a:cubicBezTo>
                    <a:pt x="32832" y="175674"/>
                    <a:pt x="27988" y="161253"/>
                    <a:pt x="27988" y="142745"/>
                  </a:cubicBezTo>
                  <a:cubicBezTo>
                    <a:pt x="27849" y="134446"/>
                    <a:pt x="29144" y="126183"/>
                    <a:pt x="31814" y="118323"/>
                  </a:cubicBezTo>
                  <a:cubicBezTo>
                    <a:pt x="34179" y="111493"/>
                    <a:pt x="37876" y="105201"/>
                    <a:pt x="42683" y="99804"/>
                  </a:cubicBezTo>
                  <a:cubicBezTo>
                    <a:pt x="47136" y="94716"/>
                    <a:pt x="52713" y="90735"/>
                    <a:pt x="58965" y="88162"/>
                  </a:cubicBezTo>
                  <a:cubicBezTo>
                    <a:pt x="65605" y="85447"/>
                    <a:pt x="72716" y="84064"/>
                    <a:pt x="79889" y="84092"/>
                  </a:cubicBezTo>
                  <a:cubicBezTo>
                    <a:pt x="93944" y="83665"/>
                    <a:pt x="107504" y="89318"/>
                    <a:pt x="117094" y="99600"/>
                  </a:cubicBezTo>
                  <a:cubicBezTo>
                    <a:pt x="126782" y="109939"/>
                    <a:pt x="131626" y="124266"/>
                    <a:pt x="131626" y="142582"/>
                  </a:cubicBezTo>
                  <a:cubicBezTo>
                    <a:pt x="131741" y="150975"/>
                    <a:pt x="130503" y="159332"/>
                    <a:pt x="127963" y="167330"/>
                  </a:cubicBezTo>
                  <a:cubicBezTo>
                    <a:pt x="125801" y="174241"/>
                    <a:pt x="122146" y="180590"/>
                    <a:pt x="117257" y="185931"/>
                  </a:cubicBezTo>
                  <a:close/>
                </a:path>
              </a:pathLst>
            </a:custGeom>
            <a:solidFill>
              <a:srgbClr val="00A443"/>
            </a:solidFill>
            <a:ln w="4068" cap="flat">
              <a:noFill/>
              <a:prstDash val="solid"/>
              <a:miter/>
            </a:ln>
          </p:spPr>
          <p:txBody>
            <a:bodyPr rtlCol="0" anchor="ctr"/>
            <a:lstStyle/>
            <a:p>
              <a:endParaRPr lang="es-ES_tradnl"/>
            </a:p>
          </p:txBody>
        </p:sp>
        <p:sp>
          <p:nvSpPr>
            <p:cNvPr id="41" name="Forma libre 172">
              <a:extLst>
                <a:ext uri="{FF2B5EF4-FFF2-40B4-BE49-F238E27FC236}">
                  <a16:creationId xmlns:a16="http://schemas.microsoft.com/office/drawing/2014/main" id="{9CEF1037-BCBB-80AD-75A2-8021A0C4EF85}"/>
                </a:ext>
              </a:extLst>
            </p:cNvPr>
            <p:cNvSpPr/>
            <p:nvPr/>
          </p:nvSpPr>
          <p:spPr>
            <a:xfrm>
              <a:off x="6271560" y="7632982"/>
              <a:ext cx="152095" cy="167135"/>
            </a:xfrm>
            <a:custGeom>
              <a:avLst/>
              <a:gdLst>
                <a:gd name="connsiteX0" fmla="*/ 42921 w 152095"/>
                <a:gd name="connsiteY0" fmla="*/ 39808 h 167135"/>
                <a:gd name="connsiteX1" fmla="*/ 59204 w 152095"/>
                <a:gd name="connsiteY1" fmla="*/ 28493 h 167135"/>
                <a:gd name="connsiteX2" fmla="*/ 78661 w 152095"/>
                <a:gd name="connsiteY2" fmla="*/ 24667 h 167135"/>
                <a:gd name="connsiteX3" fmla="*/ 108214 w 152095"/>
                <a:gd name="connsiteY3" fmla="*/ 32481 h 167135"/>
                <a:gd name="connsiteX4" fmla="*/ 128567 w 152095"/>
                <a:gd name="connsiteY4" fmla="*/ 59467 h 167135"/>
                <a:gd name="connsiteX5" fmla="*/ 151892 w 152095"/>
                <a:gd name="connsiteY5" fmla="*/ 47989 h 167135"/>
                <a:gd name="connsiteX6" fmla="*/ 133493 w 152095"/>
                <a:gd name="connsiteY6" fmla="*/ 19497 h 167135"/>
                <a:gd name="connsiteX7" fmla="*/ 107766 w 152095"/>
                <a:gd name="connsiteY7" fmla="*/ 4478 h 167135"/>
                <a:gd name="connsiteX8" fmla="*/ 78702 w 152095"/>
                <a:gd name="connsiteY8" fmla="*/ 1 h 167135"/>
                <a:gd name="connsiteX9" fmla="*/ 47928 w 152095"/>
                <a:gd name="connsiteY9" fmla="*/ 6106 h 167135"/>
                <a:gd name="connsiteX10" fmla="*/ 22690 w 152095"/>
                <a:gd name="connsiteY10" fmla="*/ 23364 h 167135"/>
                <a:gd name="connsiteX11" fmla="*/ 5919 w 152095"/>
                <a:gd name="connsiteY11" fmla="*/ 49739 h 167135"/>
                <a:gd name="connsiteX12" fmla="*/ 16 w 152095"/>
                <a:gd name="connsiteY12" fmla="*/ 83442 h 167135"/>
                <a:gd name="connsiteX13" fmla="*/ 10397 w 152095"/>
                <a:gd name="connsiteY13" fmla="*/ 127034 h 167135"/>
                <a:gd name="connsiteX14" fmla="*/ 38647 w 152095"/>
                <a:gd name="connsiteY14" fmla="*/ 156584 h 167135"/>
                <a:gd name="connsiteX15" fmla="*/ 78905 w 152095"/>
                <a:gd name="connsiteY15" fmla="*/ 167127 h 167135"/>
                <a:gd name="connsiteX16" fmla="*/ 107970 w 152095"/>
                <a:gd name="connsiteY16" fmla="*/ 162649 h 167135"/>
                <a:gd name="connsiteX17" fmla="*/ 133696 w 152095"/>
                <a:gd name="connsiteY17" fmla="*/ 147304 h 167135"/>
                <a:gd name="connsiteX18" fmla="*/ 152096 w 152095"/>
                <a:gd name="connsiteY18" fmla="*/ 119219 h 167135"/>
                <a:gd name="connsiteX19" fmla="*/ 128771 w 152095"/>
                <a:gd name="connsiteY19" fmla="*/ 107700 h 167135"/>
                <a:gd name="connsiteX20" fmla="*/ 108417 w 152095"/>
                <a:gd name="connsiteY20" fmla="*/ 134239 h 167135"/>
                <a:gd name="connsiteX21" fmla="*/ 78865 w 152095"/>
                <a:gd name="connsiteY21" fmla="*/ 142379 h 167135"/>
                <a:gd name="connsiteX22" fmla="*/ 35105 w 152095"/>
                <a:gd name="connsiteY22" fmla="*/ 115841 h 167135"/>
                <a:gd name="connsiteX23" fmla="*/ 28063 w 152095"/>
                <a:gd name="connsiteY23" fmla="*/ 83604 h 167135"/>
                <a:gd name="connsiteX24" fmla="*/ 32134 w 152095"/>
                <a:gd name="connsiteY24" fmla="*/ 58531 h 167135"/>
                <a:gd name="connsiteX25" fmla="*/ 42921 w 152095"/>
                <a:gd name="connsiteY25" fmla="*/ 39808 h 16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095" h="167135">
                  <a:moveTo>
                    <a:pt x="42921" y="39808"/>
                  </a:moveTo>
                  <a:cubicBezTo>
                    <a:pt x="47480" y="34920"/>
                    <a:pt x="53032" y="31061"/>
                    <a:pt x="59204" y="28493"/>
                  </a:cubicBezTo>
                  <a:cubicBezTo>
                    <a:pt x="65370" y="25932"/>
                    <a:pt x="71985" y="24634"/>
                    <a:pt x="78661" y="24667"/>
                  </a:cubicBezTo>
                  <a:cubicBezTo>
                    <a:pt x="89045" y="24483"/>
                    <a:pt x="99279" y="27190"/>
                    <a:pt x="108214" y="32481"/>
                  </a:cubicBezTo>
                  <a:cubicBezTo>
                    <a:pt x="116844" y="37691"/>
                    <a:pt x="123629" y="46687"/>
                    <a:pt x="128567" y="59467"/>
                  </a:cubicBezTo>
                  <a:lnTo>
                    <a:pt x="151892" y="47989"/>
                  </a:lnTo>
                  <a:cubicBezTo>
                    <a:pt x="148135" y="37154"/>
                    <a:pt x="141825" y="27381"/>
                    <a:pt x="133493" y="19497"/>
                  </a:cubicBezTo>
                  <a:cubicBezTo>
                    <a:pt x="126100" y="12692"/>
                    <a:pt x="117324" y="7567"/>
                    <a:pt x="107766" y="4478"/>
                  </a:cubicBezTo>
                  <a:cubicBezTo>
                    <a:pt x="98367" y="1494"/>
                    <a:pt x="88561" y="-16"/>
                    <a:pt x="78702" y="1"/>
                  </a:cubicBezTo>
                  <a:cubicBezTo>
                    <a:pt x="68139" y="-40"/>
                    <a:pt x="57673" y="2036"/>
                    <a:pt x="47928" y="6106"/>
                  </a:cubicBezTo>
                  <a:cubicBezTo>
                    <a:pt x="38443" y="10111"/>
                    <a:pt x="29862" y="15980"/>
                    <a:pt x="22690" y="23364"/>
                  </a:cubicBezTo>
                  <a:cubicBezTo>
                    <a:pt x="15375" y="30931"/>
                    <a:pt x="9668" y="39906"/>
                    <a:pt x="5919" y="49739"/>
                  </a:cubicBezTo>
                  <a:cubicBezTo>
                    <a:pt x="1856" y="60505"/>
                    <a:pt x="-146" y="71939"/>
                    <a:pt x="16" y="83442"/>
                  </a:cubicBezTo>
                  <a:cubicBezTo>
                    <a:pt x="-273" y="98615"/>
                    <a:pt x="3297" y="113619"/>
                    <a:pt x="10397" y="127034"/>
                  </a:cubicBezTo>
                  <a:cubicBezTo>
                    <a:pt x="16922" y="139290"/>
                    <a:pt x="26695" y="149514"/>
                    <a:pt x="38647" y="156584"/>
                  </a:cubicBezTo>
                  <a:cubicBezTo>
                    <a:pt x="50859" y="163695"/>
                    <a:pt x="64776" y="167338"/>
                    <a:pt x="78905" y="167127"/>
                  </a:cubicBezTo>
                  <a:cubicBezTo>
                    <a:pt x="88764" y="167143"/>
                    <a:pt x="98571" y="165633"/>
                    <a:pt x="107970" y="162649"/>
                  </a:cubicBezTo>
                  <a:cubicBezTo>
                    <a:pt x="117589" y="159535"/>
                    <a:pt x="126385" y="154289"/>
                    <a:pt x="133696" y="147304"/>
                  </a:cubicBezTo>
                  <a:cubicBezTo>
                    <a:pt x="141886" y="139465"/>
                    <a:pt x="148179" y="129859"/>
                    <a:pt x="152096" y="119219"/>
                  </a:cubicBezTo>
                  <a:lnTo>
                    <a:pt x="128771" y="107700"/>
                  </a:lnTo>
                  <a:cubicBezTo>
                    <a:pt x="125054" y="118523"/>
                    <a:pt x="117906" y="127840"/>
                    <a:pt x="108417" y="134239"/>
                  </a:cubicBezTo>
                  <a:cubicBezTo>
                    <a:pt x="99527" y="139677"/>
                    <a:pt x="89285" y="142497"/>
                    <a:pt x="78865" y="142379"/>
                  </a:cubicBezTo>
                  <a:cubicBezTo>
                    <a:pt x="60400" y="142636"/>
                    <a:pt x="43409" y="132334"/>
                    <a:pt x="35105" y="115841"/>
                  </a:cubicBezTo>
                  <a:cubicBezTo>
                    <a:pt x="30123" y="105844"/>
                    <a:pt x="27705" y="94769"/>
                    <a:pt x="28063" y="83604"/>
                  </a:cubicBezTo>
                  <a:cubicBezTo>
                    <a:pt x="27957" y="75073"/>
                    <a:pt x="29333" y="66590"/>
                    <a:pt x="32134" y="58531"/>
                  </a:cubicBezTo>
                  <a:cubicBezTo>
                    <a:pt x="34421" y="51624"/>
                    <a:pt x="38093" y="45254"/>
                    <a:pt x="42921" y="39808"/>
                  </a:cubicBezTo>
                  <a:close/>
                </a:path>
              </a:pathLst>
            </a:custGeom>
            <a:solidFill>
              <a:srgbClr val="00A443"/>
            </a:solidFill>
            <a:ln w="4068" cap="flat">
              <a:noFill/>
              <a:prstDash val="solid"/>
              <a:miter/>
            </a:ln>
          </p:spPr>
          <p:txBody>
            <a:bodyPr rtlCol="0" anchor="ctr"/>
            <a:lstStyle/>
            <a:p>
              <a:endParaRPr lang="es-ES_tradnl"/>
            </a:p>
          </p:txBody>
        </p:sp>
        <p:sp>
          <p:nvSpPr>
            <p:cNvPr id="42" name="Forma libre 173">
              <a:extLst>
                <a:ext uri="{FF2B5EF4-FFF2-40B4-BE49-F238E27FC236}">
                  <a16:creationId xmlns:a16="http://schemas.microsoft.com/office/drawing/2014/main" id="{2132E03D-3017-827A-DEDA-B8C88430EA01}"/>
                </a:ext>
              </a:extLst>
            </p:cNvPr>
            <p:cNvSpPr/>
            <p:nvPr/>
          </p:nvSpPr>
          <p:spPr>
            <a:xfrm>
              <a:off x="6439636" y="7633013"/>
              <a:ext cx="162499" cy="167276"/>
            </a:xfrm>
            <a:custGeom>
              <a:avLst/>
              <a:gdLst>
                <a:gd name="connsiteX0" fmla="*/ 122870 w 162499"/>
                <a:gd name="connsiteY0" fmla="*/ 10553 h 167276"/>
                <a:gd name="connsiteX1" fmla="*/ 81186 w 162499"/>
                <a:gd name="connsiteY1" fmla="*/ 10 h 167276"/>
                <a:gd name="connsiteX2" fmla="*/ 49069 w 162499"/>
                <a:gd name="connsiteY2" fmla="*/ 5953 h 167276"/>
                <a:gd name="connsiteX3" fmla="*/ 23180 w 162499"/>
                <a:gd name="connsiteY3" fmla="*/ 23008 h 167276"/>
                <a:gd name="connsiteX4" fmla="*/ 6083 w 162499"/>
                <a:gd name="connsiteY4" fmla="*/ 49709 h 167276"/>
                <a:gd name="connsiteX5" fmla="*/ 18 w 162499"/>
                <a:gd name="connsiteY5" fmla="*/ 83411 h 167276"/>
                <a:gd name="connsiteX6" fmla="*/ 10561 w 162499"/>
                <a:gd name="connsiteY6" fmla="*/ 127329 h 167276"/>
                <a:gd name="connsiteX7" fmla="*/ 39462 w 162499"/>
                <a:gd name="connsiteY7" fmla="*/ 156880 h 167276"/>
                <a:gd name="connsiteX8" fmla="*/ 81186 w 162499"/>
                <a:gd name="connsiteY8" fmla="*/ 167259 h 167276"/>
                <a:gd name="connsiteX9" fmla="*/ 113752 w 162499"/>
                <a:gd name="connsiteY9" fmla="*/ 161194 h 167276"/>
                <a:gd name="connsiteX10" fmla="*/ 139478 w 162499"/>
                <a:gd name="connsiteY10" fmla="*/ 143936 h 167276"/>
                <a:gd name="connsiteX11" fmla="*/ 156412 w 162499"/>
                <a:gd name="connsiteY11" fmla="*/ 117438 h 167276"/>
                <a:gd name="connsiteX12" fmla="*/ 162477 w 162499"/>
                <a:gd name="connsiteY12" fmla="*/ 83248 h 167276"/>
                <a:gd name="connsiteX13" fmla="*/ 151934 w 162499"/>
                <a:gd name="connsiteY13" fmla="*/ 39614 h 167276"/>
                <a:gd name="connsiteX14" fmla="*/ 122870 w 162499"/>
                <a:gd name="connsiteY14" fmla="*/ 10553 h 167276"/>
                <a:gd name="connsiteX15" fmla="*/ 130523 w 162499"/>
                <a:gd name="connsiteY15" fmla="*/ 108240 h 167276"/>
                <a:gd name="connsiteX16" fmla="*/ 119369 w 162499"/>
                <a:gd name="connsiteY16" fmla="*/ 126922 h 167276"/>
                <a:gd name="connsiteX17" fmla="*/ 102435 w 162499"/>
                <a:gd name="connsiteY17" fmla="*/ 138604 h 167276"/>
                <a:gd name="connsiteX18" fmla="*/ 81186 w 162499"/>
                <a:gd name="connsiteY18" fmla="*/ 142674 h 167276"/>
                <a:gd name="connsiteX19" fmla="*/ 54035 w 162499"/>
                <a:gd name="connsiteY19" fmla="*/ 135632 h 167276"/>
                <a:gd name="connsiteX20" fmla="*/ 35025 w 162499"/>
                <a:gd name="connsiteY20" fmla="*/ 115281 h 167276"/>
                <a:gd name="connsiteX21" fmla="*/ 28146 w 162499"/>
                <a:gd name="connsiteY21" fmla="*/ 83492 h 167276"/>
                <a:gd name="connsiteX22" fmla="*/ 32216 w 162499"/>
                <a:gd name="connsiteY22" fmla="*/ 59070 h 167276"/>
                <a:gd name="connsiteX23" fmla="*/ 43411 w 162499"/>
                <a:gd name="connsiteY23" fmla="*/ 40551 h 167276"/>
                <a:gd name="connsiteX24" fmla="*/ 60345 w 162499"/>
                <a:gd name="connsiteY24" fmla="*/ 29072 h 167276"/>
                <a:gd name="connsiteX25" fmla="*/ 81268 w 162499"/>
                <a:gd name="connsiteY25" fmla="*/ 25002 h 167276"/>
                <a:gd name="connsiteX26" fmla="*/ 108582 w 162499"/>
                <a:gd name="connsiteY26" fmla="*/ 32044 h 167276"/>
                <a:gd name="connsiteX27" fmla="*/ 127592 w 162499"/>
                <a:gd name="connsiteY27" fmla="*/ 52395 h 167276"/>
                <a:gd name="connsiteX28" fmla="*/ 134593 w 162499"/>
                <a:gd name="connsiteY28" fmla="*/ 83696 h 167276"/>
                <a:gd name="connsiteX29" fmla="*/ 130523 w 162499"/>
                <a:gd name="connsiteY29" fmla="*/ 108158 h 16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2499" h="167276">
                  <a:moveTo>
                    <a:pt x="122870" y="10553"/>
                  </a:moveTo>
                  <a:cubicBezTo>
                    <a:pt x="110153" y="3417"/>
                    <a:pt x="95767" y="-221"/>
                    <a:pt x="81186" y="10"/>
                  </a:cubicBezTo>
                  <a:cubicBezTo>
                    <a:pt x="70200" y="-83"/>
                    <a:pt x="59294" y="1936"/>
                    <a:pt x="49069" y="5953"/>
                  </a:cubicBezTo>
                  <a:cubicBezTo>
                    <a:pt x="39340" y="9759"/>
                    <a:pt x="30519" y="15571"/>
                    <a:pt x="23180" y="23008"/>
                  </a:cubicBezTo>
                  <a:cubicBezTo>
                    <a:pt x="15739" y="30664"/>
                    <a:pt x="9922" y="39745"/>
                    <a:pt x="6083" y="49709"/>
                  </a:cubicBezTo>
                  <a:cubicBezTo>
                    <a:pt x="1972" y="60463"/>
                    <a:pt x="-88" y="71896"/>
                    <a:pt x="18" y="83411"/>
                  </a:cubicBezTo>
                  <a:cubicBezTo>
                    <a:pt x="-288" y="98711"/>
                    <a:pt x="3339" y="113836"/>
                    <a:pt x="10561" y="127329"/>
                  </a:cubicBezTo>
                  <a:cubicBezTo>
                    <a:pt x="17285" y="139658"/>
                    <a:pt x="27287" y="149883"/>
                    <a:pt x="39462" y="156880"/>
                  </a:cubicBezTo>
                  <a:cubicBezTo>
                    <a:pt x="52203" y="163978"/>
                    <a:pt x="66605" y="167560"/>
                    <a:pt x="81186" y="167259"/>
                  </a:cubicBezTo>
                  <a:cubicBezTo>
                    <a:pt x="92332" y="167385"/>
                    <a:pt x="103400" y="165325"/>
                    <a:pt x="113752" y="161194"/>
                  </a:cubicBezTo>
                  <a:cubicBezTo>
                    <a:pt x="123431" y="157291"/>
                    <a:pt x="132196" y="151413"/>
                    <a:pt x="139478" y="143936"/>
                  </a:cubicBezTo>
                  <a:cubicBezTo>
                    <a:pt x="146838" y="136325"/>
                    <a:pt x="152594" y="127313"/>
                    <a:pt x="156412" y="117438"/>
                  </a:cubicBezTo>
                  <a:cubicBezTo>
                    <a:pt x="160572" y="106526"/>
                    <a:pt x="162628" y="94926"/>
                    <a:pt x="162477" y="83248"/>
                  </a:cubicBezTo>
                  <a:cubicBezTo>
                    <a:pt x="162823" y="68033"/>
                    <a:pt x="159188" y="52993"/>
                    <a:pt x="151934" y="39614"/>
                  </a:cubicBezTo>
                  <a:cubicBezTo>
                    <a:pt x="145095" y="27444"/>
                    <a:pt x="135041" y="17391"/>
                    <a:pt x="122870" y="10553"/>
                  </a:cubicBezTo>
                  <a:close/>
                  <a:moveTo>
                    <a:pt x="130523" y="108240"/>
                  </a:moveTo>
                  <a:cubicBezTo>
                    <a:pt x="128129" y="115167"/>
                    <a:pt x="124331" y="121525"/>
                    <a:pt x="119369" y="126922"/>
                  </a:cubicBezTo>
                  <a:cubicBezTo>
                    <a:pt x="114631" y="131990"/>
                    <a:pt x="108855" y="135975"/>
                    <a:pt x="102435" y="138604"/>
                  </a:cubicBezTo>
                  <a:cubicBezTo>
                    <a:pt x="95686" y="141331"/>
                    <a:pt x="88469" y="142715"/>
                    <a:pt x="81186" y="142674"/>
                  </a:cubicBezTo>
                  <a:cubicBezTo>
                    <a:pt x="71669" y="142800"/>
                    <a:pt x="62290" y="140366"/>
                    <a:pt x="54035" y="135632"/>
                  </a:cubicBezTo>
                  <a:cubicBezTo>
                    <a:pt x="45845" y="130854"/>
                    <a:pt x="39234" y="123780"/>
                    <a:pt x="35025" y="115281"/>
                  </a:cubicBezTo>
                  <a:cubicBezTo>
                    <a:pt x="30202" y="105394"/>
                    <a:pt x="27840" y="94490"/>
                    <a:pt x="28146" y="83492"/>
                  </a:cubicBezTo>
                  <a:cubicBezTo>
                    <a:pt x="28073" y="75177"/>
                    <a:pt x="29448" y="66914"/>
                    <a:pt x="32216" y="59070"/>
                  </a:cubicBezTo>
                  <a:cubicBezTo>
                    <a:pt x="34659" y="52204"/>
                    <a:pt x="38469" y="45903"/>
                    <a:pt x="43411" y="40551"/>
                  </a:cubicBezTo>
                  <a:cubicBezTo>
                    <a:pt x="48112" y="35491"/>
                    <a:pt x="53901" y="31563"/>
                    <a:pt x="60345" y="29072"/>
                  </a:cubicBezTo>
                  <a:cubicBezTo>
                    <a:pt x="66996" y="26394"/>
                    <a:pt x="74099" y="25014"/>
                    <a:pt x="81268" y="25002"/>
                  </a:cubicBezTo>
                  <a:cubicBezTo>
                    <a:pt x="90842" y="24835"/>
                    <a:pt x="100282" y="27269"/>
                    <a:pt x="108582" y="32044"/>
                  </a:cubicBezTo>
                  <a:cubicBezTo>
                    <a:pt x="116711" y="36900"/>
                    <a:pt x="123301" y="43957"/>
                    <a:pt x="127592" y="52395"/>
                  </a:cubicBezTo>
                  <a:cubicBezTo>
                    <a:pt x="132493" y="62087"/>
                    <a:pt x="134899" y="72844"/>
                    <a:pt x="134593" y="83696"/>
                  </a:cubicBezTo>
                  <a:cubicBezTo>
                    <a:pt x="134666" y="92023"/>
                    <a:pt x="133291" y="100302"/>
                    <a:pt x="130523" y="108158"/>
                  </a:cubicBezTo>
                  <a:close/>
                </a:path>
              </a:pathLst>
            </a:custGeom>
            <a:solidFill>
              <a:srgbClr val="00A443"/>
            </a:solidFill>
            <a:ln w="4068" cap="flat">
              <a:noFill/>
              <a:prstDash val="solid"/>
              <a:miter/>
            </a:ln>
          </p:spPr>
          <p:txBody>
            <a:bodyPr rtlCol="0" anchor="ctr"/>
            <a:lstStyle/>
            <a:p>
              <a:endParaRPr lang="es-ES_tradnl"/>
            </a:p>
          </p:txBody>
        </p:sp>
        <p:sp>
          <p:nvSpPr>
            <p:cNvPr id="43" name="Forma libre 174">
              <a:extLst>
                <a:ext uri="{FF2B5EF4-FFF2-40B4-BE49-F238E27FC236}">
                  <a16:creationId xmlns:a16="http://schemas.microsoft.com/office/drawing/2014/main" id="{A22A1370-7D8E-F141-73C8-4C8BEFAD287A}"/>
                </a:ext>
              </a:extLst>
            </p:cNvPr>
            <p:cNvSpPr/>
            <p:nvPr/>
          </p:nvSpPr>
          <p:spPr>
            <a:xfrm>
              <a:off x="6628857" y="7632926"/>
              <a:ext cx="226308" cy="164293"/>
            </a:xfrm>
            <a:custGeom>
              <a:avLst/>
              <a:gdLst>
                <a:gd name="connsiteX0" fmla="*/ 198606 w 226308"/>
                <a:gd name="connsiteY0" fmla="*/ 7790 h 164293"/>
                <a:gd name="connsiteX1" fmla="*/ 169217 w 226308"/>
                <a:gd name="connsiteY1" fmla="*/ 97 h 164293"/>
                <a:gd name="connsiteX2" fmla="*/ 137751 w 226308"/>
                <a:gd name="connsiteY2" fmla="*/ 9378 h 164293"/>
                <a:gd name="connsiteX3" fmla="*/ 120532 w 226308"/>
                <a:gd name="connsiteY3" fmla="*/ 30625 h 164293"/>
                <a:gd name="connsiteX4" fmla="*/ 48445 w 226308"/>
                <a:gd name="connsiteY4" fmla="*/ 5344 h 164293"/>
                <a:gd name="connsiteX5" fmla="*/ 43189 w 226308"/>
                <a:gd name="connsiteY5" fmla="*/ 8238 h 164293"/>
                <a:gd name="connsiteX6" fmla="*/ 27233 w 226308"/>
                <a:gd name="connsiteY6" fmla="*/ 26351 h 164293"/>
                <a:gd name="connsiteX7" fmla="*/ 27233 w 226308"/>
                <a:gd name="connsiteY7" fmla="*/ 2987 h 164293"/>
                <a:gd name="connsiteX8" fmla="*/ 0 w 226308"/>
                <a:gd name="connsiteY8" fmla="*/ 2987 h 164293"/>
                <a:gd name="connsiteX9" fmla="*/ 0 w 226308"/>
                <a:gd name="connsiteY9" fmla="*/ 164293 h 164293"/>
                <a:gd name="connsiteX10" fmla="*/ 27477 w 226308"/>
                <a:gd name="connsiteY10" fmla="*/ 164293 h 164293"/>
                <a:gd name="connsiteX11" fmla="*/ 27477 w 226308"/>
                <a:gd name="connsiteY11" fmla="*/ 66240 h 164293"/>
                <a:gd name="connsiteX12" fmla="*/ 32402 w 226308"/>
                <a:gd name="connsiteY12" fmla="*/ 43894 h 164293"/>
                <a:gd name="connsiteX13" fmla="*/ 45835 w 226308"/>
                <a:gd name="connsiteY13" fmla="*/ 29648 h 164293"/>
                <a:gd name="connsiteX14" fmla="*/ 65497 w 226308"/>
                <a:gd name="connsiteY14" fmla="*/ 24723 h 164293"/>
                <a:gd name="connsiteX15" fmla="*/ 89921 w 226308"/>
                <a:gd name="connsiteY15" fmla="*/ 35428 h 164293"/>
                <a:gd name="connsiteX16" fmla="*/ 99324 w 226308"/>
                <a:gd name="connsiteY16" fmla="*/ 65914 h 164293"/>
                <a:gd name="connsiteX17" fmla="*/ 99324 w 226308"/>
                <a:gd name="connsiteY17" fmla="*/ 164293 h 164293"/>
                <a:gd name="connsiteX18" fmla="*/ 126801 w 226308"/>
                <a:gd name="connsiteY18" fmla="*/ 164293 h 164293"/>
                <a:gd name="connsiteX19" fmla="*/ 126801 w 226308"/>
                <a:gd name="connsiteY19" fmla="*/ 66240 h 164293"/>
                <a:gd name="connsiteX20" fmla="*/ 137506 w 226308"/>
                <a:gd name="connsiteY20" fmla="*/ 35550 h 164293"/>
                <a:gd name="connsiteX21" fmla="*/ 164820 w 226308"/>
                <a:gd name="connsiteY21" fmla="*/ 24723 h 164293"/>
                <a:gd name="connsiteX22" fmla="*/ 189244 w 226308"/>
                <a:gd name="connsiteY22" fmla="*/ 35428 h 164293"/>
                <a:gd name="connsiteX23" fmla="*/ 198810 w 226308"/>
                <a:gd name="connsiteY23" fmla="*/ 65914 h 164293"/>
                <a:gd name="connsiteX24" fmla="*/ 198810 w 226308"/>
                <a:gd name="connsiteY24" fmla="*/ 164293 h 164293"/>
                <a:gd name="connsiteX25" fmla="*/ 226287 w 226308"/>
                <a:gd name="connsiteY25" fmla="*/ 164293 h 164293"/>
                <a:gd name="connsiteX26" fmla="*/ 226287 w 226308"/>
                <a:gd name="connsiteY26" fmla="*/ 61111 h 164293"/>
                <a:gd name="connsiteX27" fmla="*/ 218960 w 226308"/>
                <a:gd name="connsiteY27" fmla="*/ 29037 h 164293"/>
                <a:gd name="connsiteX28" fmla="*/ 198606 w 226308"/>
                <a:gd name="connsiteY28" fmla="*/ 7790 h 16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6308" h="164293">
                  <a:moveTo>
                    <a:pt x="198606" y="7790"/>
                  </a:moveTo>
                  <a:cubicBezTo>
                    <a:pt x="189708" y="2560"/>
                    <a:pt x="179536" y="-102"/>
                    <a:pt x="169217" y="97"/>
                  </a:cubicBezTo>
                  <a:cubicBezTo>
                    <a:pt x="158055" y="122"/>
                    <a:pt x="147137" y="3341"/>
                    <a:pt x="137751" y="9378"/>
                  </a:cubicBezTo>
                  <a:cubicBezTo>
                    <a:pt x="129923" y="14478"/>
                    <a:pt x="123898" y="21910"/>
                    <a:pt x="120532" y="30625"/>
                  </a:cubicBezTo>
                  <a:cubicBezTo>
                    <a:pt x="107607" y="3740"/>
                    <a:pt x="75335" y="-7579"/>
                    <a:pt x="48445" y="5344"/>
                  </a:cubicBezTo>
                  <a:cubicBezTo>
                    <a:pt x="46641" y="6211"/>
                    <a:pt x="44887" y="7176"/>
                    <a:pt x="43189" y="8238"/>
                  </a:cubicBezTo>
                  <a:cubicBezTo>
                    <a:pt x="36314" y="12699"/>
                    <a:pt x="30794" y="18968"/>
                    <a:pt x="27233" y="26351"/>
                  </a:cubicBezTo>
                  <a:lnTo>
                    <a:pt x="27233" y="2987"/>
                  </a:lnTo>
                  <a:lnTo>
                    <a:pt x="0" y="2987"/>
                  </a:lnTo>
                  <a:lnTo>
                    <a:pt x="0" y="164293"/>
                  </a:lnTo>
                  <a:lnTo>
                    <a:pt x="27477" y="164293"/>
                  </a:lnTo>
                  <a:lnTo>
                    <a:pt x="27477" y="66240"/>
                  </a:lnTo>
                  <a:cubicBezTo>
                    <a:pt x="27241" y="58498"/>
                    <a:pt x="28934" y="50817"/>
                    <a:pt x="32402" y="43894"/>
                  </a:cubicBezTo>
                  <a:cubicBezTo>
                    <a:pt x="35443" y="37972"/>
                    <a:pt x="40100" y="33030"/>
                    <a:pt x="45835" y="29648"/>
                  </a:cubicBezTo>
                  <a:cubicBezTo>
                    <a:pt x="51823" y="26261"/>
                    <a:pt x="58617" y="24560"/>
                    <a:pt x="65497" y="24723"/>
                  </a:cubicBezTo>
                  <a:cubicBezTo>
                    <a:pt x="74839" y="24418"/>
                    <a:pt x="83815" y="28353"/>
                    <a:pt x="89921" y="35428"/>
                  </a:cubicBezTo>
                  <a:cubicBezTo>
                    <a:pt x="96189" y="42563"/>
                    <a:pt x="99324" y="52727"/>
                    <a:pt x="99324" y="65914"/>
                  </a:cubicBezTo>
                  <a:lnTo>
                    <a:pt x="99324" y="164293"/>
                  </a:lnTo>
                  <a:lnTo>
                    <a:pt x="126801" y="164293"/>
                  </a:lnTo>
                  <a:lnTo>
                    <a:pt x="126801" y="66240"/>
                  </a:lnTo>
                  <a:cubicBezTo>
                    <a:pt x="126801" y="53052"/>
                    <a:pt x="130383" y="42795"/>
                    <a:pt x="137506" y="35550"/>
                  </a:cubicBezTo>
                  <a:cubicBezTo>
                    <a:pt x="144719" y="28313"/>
                    <a:pt x="154607" y="24393"/>
                    <a:pt x="164820" y="24723"/>
                  </a:cubicBezTo>
                  <a:cubicBezTo>
                    <a:pt x="174158" y="24442"/>
                    <a:pt x="183122" y="28374"/>
                    <a:pt x="189244" y="35428"/>
                  </a:cubicBezTo>
                  <a:cubicBezTo>
                    <a:pt x="195623" y="42563"/>
                    <a:pt x="198810" y="52727"/>
                    <a:pt x="198810" y="65914"/>
                  </a:cubicBezTo>
                  <a:lnTo>
                    <a:pt x="198810" y="164293"/>
                  </a:lnTo>
                  <a:lnTo>
                    <a:pt x="226287" y="164293"/>
                  </a:lnTo>
                  <a:lnTo>
                    <a:pt x="226287" y="61111"/>
                  </a:lnTo>
                  <a:cubicBezTo>
                    <a:pt x="226568" y="49975"/>
                    <a:pt x="224048" y="38949"/>
                    <a:pt x="218960" y="29037"/>
                  </a:cubicBezTo>
                  <a:cubicBezTo>
                    <a:pt x="214266" y="20213"/>
                    <a:pt x="207220" y="12858"/>
                    <a:pt x="198606" y="7790"/>
                  </a:cubicBezTo>
                  <a:close/>
                </a:path>
              </a:pathLst>
            </a:custGeom>
            <a:solidFill>
              <a:srgbClr val="00A443"/>
            </a:solidFill>
            <a:ln w="4068" cap="flat">
              <a:noFill/>
              <a:prstDash val="solid"/>
              <a:miter/>
            </a:ln>
          </p:spPr>
          <p:txBody>
            <a:bodyPr rtlCol="0" anchor="ctr"/>
            <a:lstStyle/>
            <a:p>
              <a:endParaRPr lang="es-ES_tradnl"/>
            </a:p>
          </p:txBody>
        </p:sp>
        <p:sp>
          <p:nvSpPr>
            <p:cNvPr id="44" name="Forma libre 175">
              <a:extLst>
                <a:ext uri="{FF2B5EF4-FFF2-40B4-BE49-F238E27FC236}">
                  <a16:creationId xmlns:a16="http://schemas.microsoft.com/office/drawing/2014/main" id="{A98EE3A3-FDE4-1577-5872-AC4CC5EEB286}"/>
                </a:ext>
              </a:extLst>
            </p:cNvPr>
            <p:cNvSpPr/>
            <p:nvPr/>
          </p:nvSpPr>
          <p:spPr>
            <a:xfrm>
              <a:off x="6888930" y="7633005"/>
              <a:ext cx="158486" cy="216924"/>
            </a:xfrm>
            <a:custGeom>
              <a:avLst/>
              <a:gdLst>
                <a:gd name="connsiteX0" fmla="*/ 122038 w 158486"/>
                <a:gd name="connsiteY0" fmla="*/ 10561 h 216924"/>
                <a:gd name="connsiteX1" fmla="*/ 83692 w 158486"/>
                <a:gd name="connsiteY1" fmla="*/ 19 h 216924"/>
                <a:gd name="connsiteX2" fmla="*/ 53203 w 158486"/>
                <a:gd name="connsiteY2" fmla="*/ 7223 h 216924"/>
                <a:gd name="connsiteX3" fmla="*/ 31954 w 158486"/>
                <a:gd name="connsiteY3" fmla="*/ 26394 h 216924"/>
                <a:gd name="connsiteX4" fmla="*/ 27477 w 158486"/>
                <a:gd name="connsiteY4" fmla="*/ 33721 h 216924"/>
                <a:gd name="connsiteX5" fmla="*/ 27477 w 158486"/>
                <a:gd name="connsiteY5" fmla="*/ 2909 h 216924"/>
                <a:gd name="connsiteX6" fmla="*/ 0 w 158486"/>
                <a:gd name="connsiteY6" fmla="*/ 2909 h 216924"/>
                <a:gd name="connsiteX7" fmla="*/ 0 w 158486"/>
                <a:gd name="connsiteY7" fmla="*/ 216924 h 216924"/>
                <a:gd name="connsiteX8" fmla="*/ 27477 w 158486"/>
                <a:gd name="connsiteY8" fmla="*/ 216924 h 216924"/>
                <a:gd name="connsiteX9" fmla="*/ 27477 w 158486"/>
                <a:gd name="connsiteY9" fmla="*/ 133280 h 216924"/>
                <a:gd name="connsiteX10" fmla="*/ 32117 w 158486"/>
                <a:gd name="connsiteY10" fmla="*/ 140769 h 216924"/>
                <a:gd name="connsiteX11" fmla="*/ 53366 w 158486"/>
                <a:gd name="connsiteY11" fmla="*/ 159900 h 216924"/>
                <a:gd name="connsiteX12" fmla="*/ 83692 w 158486"/>
                <a:gd name="connsiteY12" fmla="*/ 167104 h 216924"/>
                <a:gd name="connsiteX13" fmla="*/ 113245 w 158486"/>
                <a:gd name="connsiteY13" fmla="*/ 161039 h 216924"/>
                <a:gd name="connsiteX14" fmla="*/ 137058 w 158486"/>
                <a:gd name="connsiteY14" fmla="*/ 143781 h 216924"/>
                <a:gd name="connsiteX15" fmla="*/ 152893 w 158486"/>
                <a:gd name="connsiteY15" fmla="*/ 117284 h 216924"/>
                <a:gd name="connsiteX16" fmla="*/ 158470 w 158486"/>
                <a:gd name="connsiteY16" fmla="*/ 83419 h 216924"/>
                <a:gd name="connsiteX17" fmla="*/ 148741 w 158486"/>
                <a:gd name="connsiteY17" fmla="*/ 39948 h 216924"/>
                <a:gd name="connsiteX18" fmla="*/ 122038 w 158486"/>
                <a:gd name="connsiteY18" fmla="*/ 10561 h 216924"/>
                <a:gd name="connsiteX19" fmla="*/ 127004 w 158486"/>
                <a:gd name="connsiteY19" fmla="*/ 108248 h 216924"/>
                <a:gd name="connsiteX20" fmla="*/ 116298 w 158486"/>
                <a:gd name="connsiteY20" fmla="*/ 126767 h 216924"/>
                <a:gd name="connsiteX21" fmla="*/ 99690 w 158486"/>
                <a:gd name="connsiteY21" fmla="*/ 138286 h 216924"/>
                <a:gd name="connsiteX22" fmla="*/ 78930 w 158486"/>
                <a:gd name="connsiteY22" fmla="*/ 142112 h 216924"/>
                <a:gd name="connsiteX23" fmla="*/ 41398 w 158486"/>
                <a:gd name="connsiteY23" fmla="*/ 126605 h 216924"/>
                <a:gd name="connsiteX24" fmla="*/ 26825 w 158486"/>
                <a:gd name="connsiteY24" fmla="*/ 83663 h 216924"/>
                <a:gd name="connsiteX25" fmla="*/ 30693 w 158486"/>
                <a:gd name="connsiteY25" fmla="*/ 59038 h 216924"/>
                <a:gd name="connsiteX26" fmla="*/ 41521 w 158486"/>
                <a:gd name="connsiteY26" fmla="*/ 40518 h 216924"/>
                <a:gd name="connsiteX27" fmla="*/ 57803 w 158486"/>
                <a:gd name="connsiteY27" fmla="*/ 28877 h 216924"/>
                <a:gd name="connsiteX28" fmla="*/ 78726 w 158486"/>
                <a:gd name="connsiteY28" fmla="*/ 24807 h 216924"/>
                <a:gd name="connsiteX29" fmla="*/ 115932 w 158486"/>
                <a:gd name="connsiteY29" fmla="*/ 40477 h 216924"/>
                <a:gd name="connsiteX30" fmla="*/ 130464 w 158486"/>
                <a:gd name="connsiteY30" fmla="*/ 83622 h 216924"/>
                <a:gd name="connsiteX31" fmla="*/ 127004 w 158486"/>
                <a:gd name="connsiteY31" fmla="*/ 108329 h 21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8486" h="216924">
                  <a:moveTo>
                    <a:pt x="122038" y="10561"/>
                  </a:moveTo>
                  <a:cubicBezTo>
                    <a:pt x="110518" y="3478"/>
                    <a:pt x="97207" y="-177"/>
                    <a:pt x="83692" y="19"/>
                  </a:cubicBezTo>
                  <a:cubicBezTo>
                    <a:pt x="73068" y="-242"/>
                    <a:pt x="62578" y="2241"/>
                    <a:pt x="53203" y="7223"/>
                  </a:cubicBezTo>
                  <a:cubicBezTo>
                    <a:pt x="44732" y="11884"/>
                    <a:pt x="37458" y="18445"/>
                    <a:pt x="31954" y="26394"/>
                  </a:cubicBezTo>
                  <a:cubicBezTo>
                    <a:pt x="30338" y="28759"/>
                    <a:pt x="28845" y="31205"/>
                    <a:pt x="27477" y="33721"/>
                  </a:cubicBezTo>
                  <a:lnTo>
                    <a:pt x="27477" y="2909"/>
                  </a:lnTo>
                  <a:lnTo>
                    <a:pt x="0" y="2909"/>
                  </a:lnTo>
                  <a:lnTo>
                    <a:pt x="0" y="216924"/>
                  </a:lnTo>
                  <a:lnTo>
                    <a:pt x="27477" y="216924"/>
                  </a:lnTo>
                  <a:lnTo>
                    <a:pt x="27477" y="133280"/>
                  </a:lnTo>
                  <a:cubicBezTo>
                    <a:pt x="28881" y="135860"/>
                    <a:pt x="30432" y="138360"/>
                    <a:pt x="32117" y="140769"/>
                  </a:cubicBezTo>
                  <a:cubicBezTo>
                    <a:pt x="37674" y="148662"/>
                    <a:pt x="44936" y="155198"/>
                    <a:pt x="53366" y="159900"/>
                  </a:cubicBezTo>
                  <a:cubicBezTo>
                    <a:pt x="62676" y="164898"/>
                    <a:pt x="73149" y="167381"/>
                    <a:pt x="83692" y="167104"/>
                  </a:cubicBezTo>
                  <a:cubicBezTo>
                    <a:pt x="93869" y="167202"/>
                    <a:pt x="103923" y="165134"/>
                    <a:pt x="113245" y="161039"/>
                  </a:cubicBezTo>
                  <a:cubicBezTo>
                    <a:pt x="122282" y="157014"/>
                    <a:pt x="130423" y="151132"/>
                    <a:pt x="137058" y="143781"/>
                  </a:cubicBezTo>
                  <a:cubicBezTo>
                    <a:pt x="144019" y="136080"/>
                    <a:pt x="149433" y="127077"/>
                    <a:pt x="152893" y="117284"/>
                  </a:cubicBezTo>
                  <a:cubicBezTo>
                    <a:pt x="156720" y="106408"/>
                    <a:pt x="158592" y="94946"/>
                    <a:pt x="158470" y="83419"/>
                  </a:cubicBezTo>
                  <a:cubicBezTo>
                    <a:pt x="158755" y="68359"/>
                    <a:pt x="155417" y="53445"/>
                    <a:pt x="148741" y="39948"/>
                  </a:cubicBezTo>
                  <a:cubicBezTo>
                    <a:pt x="142676" y="27900"/>
                    <a:pt x="133435" y="17737"/>
                    <a:pt x="122038" y="10561"/>
                  </a:cubicBezTo>
                  <a:close/>
                  <a:moveTo>
                    <a:pt x="127004" y="108248"/>
                  </a:moveTo>
                  <a:cubicBezTo>
                    <a:pt x="124765" y="115106"/>
                    <a:pt x="121142" y="121419"/>
                    <a:pt x="116298" y="126767"/>
                  </a:cubicBezTo>
                  <a:cubicBezTo>
                    <a:pt x="111698" y="131823"/>
                    <a:pt x="106040" y="135763"/>
                    <a:pt x="99690" y="138286"/>
                  </a:cubicBezTo>
                  <a:cubicBezTo>
                    <a:pt x="93055" y="140863"/>
                    <a:pt x="86013" y="142165"/>
                    <a:pt x="78930" y="142112"/>
                  </a:cubicBezTo>
                  <a:cubicBezTo>
                    <a:pt x="64768" y="142601"/>
                    <a:pt x="51083" y="136947"/>
                    <a:pt x="41398" y="126605"/>
                  </a:cubicBezTo>
                  <a:cubicBezTo>
                    <a:pt x="31657" y="116266"/>
                    <a:pt x="26797" y="101951"/>
                    <a:pt x="26825" y="83663"/>
                  </a:cubicBezTo>
                  <a:cubicBezTo>
                    <a:pt x="26703" y="75295"/>
                    <a:pt x="28014" y="66967"/>
                    <a:pt x="30693" y="59038"/>
                  </a:cubicBezTo>
                  <a:cubicBezTo>
                    <a:pt x="33001" y="52192"/>
                    <a:pt x="36684" y="45887"/>
                    <a:pt x="41521" y="40518"/>
                  </a:cubicBezTo>
                  <a:cubicBezTo>
                    <a:pt x="46043" y="35508"/>
                    <a:pt x="51595" y="31535"/>
                    <a:pt x="57803" y="28877"/>
                  </a:cubicBezTo>
                  <a:cubicBezTo>
                    <a:pt x="64426" y="26105"/>
                    <a:pt x="71562" y="24721"/>
                    <a:pt x="78726" y="24807"/>
                  </a:cubicBezTo>
                  <a:cubicBezTo>
                    <a:pt x="92811" y="24392"/>
                    <a:pt x="106407" y="30106"/>
                    <a:pt x="115932" y="40477"/>
                  </a:cubicBezTo>
                  <a:cubicBezTo>
                    <a:pt x="125620" y="50897"/>
                    <a:pt x="130464" y="65278"/>
                    <a:pt x="130464" y="83622"/>
                  </a:cubicBezTo>
                  <a:cubicBezTo>
                    <a:pt x="130667" y="91991"/>
                    <a:pt x="129487" y="100339"/>
                    <a:pt x="127004" y="108329"/>
                  </a:cubicBezTo>
                  <a:close/>
                </a:path>
              </a:pathLst>
            </a:custGeom>
            <a:solidFill>
              <a:srgbClr val="00A443"/>
            </a:solidFill>
            <a:ln w="4068" cap="flat">
              <a:noFill/>
              <a:prstDash val="solid"/>
              <a:miter/>
            </a:ln>
          </p:spPr>
          <p:txBody>
            <a:bodyPr rtlCol="0" anchor="ctr"/>
            <a:lstStyle/>
            <a:p>
              <a:endParaRPr lang="es-ES_tradnl"/>
            </a:p>
          </p:txBody>
        </p:sp>
        <p:sp>
          <p:nvSpPr>
            <p:cNvPr id="45" name="Forma libre 176">
              <a:extLst>
                <a:ext uri="{FF2B5EF4-FFF2-40B4-BE49-F238E27FC236}">
                  <a16:creationId xmlns:a16="http://schemas.microsoft.com/office/drawing/2014/main" id="{5A852C54-C029-7D85-B5CD-CBFD49D978AE}"/>
                </a:ext>
              </a:extLst>
            </p:cNvPr>
            <p:cNvSpPr/>
            <p:nvPr/>
          </p:nvSpPr>
          <p:spPr>
            <a:xfrm>
              <a:off x="7064927" y="7633013"/>
              <a:ext cx="141620" cy="167262"/>
            </a:xfrm>
            <a:custGeom>
              <a:avLst/>
              <a:gdLst>
                <a:gd name="connsiteX0" fmla="*/ 119328 w 141620"/>
                <a:gd name="connsiteY0" fmla="*/ 14705 h 167262"/>
                <a:gd name="connsiteX1" fmla="*/ 96655 w 141620"/>
                <a:gd name="connsiteY1" fmla="*/ 3552 h 167262"/>
                <a:gd name="connsiteX2" fmla="*/ 70277 w 141620"/>
                <a:gd name="connsiteY2" fmla="*/ 11 h 167262"/>
                <a:gd name="connsiteX3" fmla="*/ 30996 w 141620"/>
                <a:gd name="connsiteY3" fmla="*/ 9942 h 167262"/>
                <a:gd name="connsiteX4" fmla="*/ 5758 w 141620"/>
                <a:gd name="connsiteY4" fmla="*/ 39330 h 167262"/>
                <a:gd name="connsiteX5" fmla="*/ 27495 w 141620"/>
                <a:gd name="connsiteY5" fmla="*/ 51133 h 167262"/>
                <a:gd name="connsiteX6" fmla="*/ 43452 w 141620"/>
                <a:gd name="connsiteY6" fmla="*/ 31800 h 167262"/>
                <a:gd name="connsiteX7" fmla="*/ 69992 w 141620"/>
                <a:gd name="connsiteY7" fmla="*/ 24636 h 167262"/>
                <a:gd name="connsiteX8" fmla="*/ 91689 w 141620"/>
                <a:gd name="connsiteY8" fmla="*/ 28706 h 167262"/>
                <a:gd name="connsiteX9" fmla="*/ 107972 w 141620"/>
                <a:gd name="connsiteY9" fmla="*/ 41813 h 167262"/>
                <a:gd name="connsiteX10" fmla="*/ 114200 w 141620"/>
                <a:gd name="connsiteY10" fmla="*/ 66234 h 167262"/>
                <a:gd name="connsiteX11" fmla="*/ 114200 w 141620"/>
                <a:gd name="connsiteY11" fmla="*/ 85853 h 167262"/>
                <a:gd name="connsiteX12" fmla="*/ 109396 w 141620"/>
                <a:gd name="connsiteY12" fmla="*/ 81010 h 167262"/>
                <a:gd name="connsiteX13" fmla="*/ 65311 w 141620"/>
                <a:gd name="connsiteY13" fmla="*/ 67903 h 167262"/>
                <a:gd name="connsiteX14" fmla="*/ 32746 w 141620"/>
                <a:gd name="connsiteY14" fmla="*/ 73642 h 167262"/>
                <a:gd name="connsiteX15" fmla="*/ 8973 w 141620"/>
                <a:gd name="connsiteY15" fmla="*/ 90412 h 167262"/>
                <a:gd name="connsiteX16" fmla="*/ 18 w 141620"/>
                <a:gd name="connsiteY16" fmla="*/ 117439 h 167262"/>
                <a:gd name="connsiteX17" fmla="*/ 8811 w 141620"/>
                <a:gd name="connsiteY17" fmla="*/ 144587 h 167262"/>
                <a:gd name="connsiteX18" fmla="*/ 32258 w 141620"/>
                <a:gd name="connsiteY18" fmla="*/ 161520 h 167262"/>
                <a:gd name="connsiteX19" fmla="*/ 64212 w 141620"/>
                <a:gd name="connsiteY19" fmla="*/ 167259 h 167262"/>
                <a:gd name="connsiteX20" fmla="*/ 108989 w 141620"/>
                <a:gd name="connsiteY20" fmla="*/ 153827 h 167262"/>
                <a:gd name="connsiteX21" fmla="*/ 114729 w 141620"/>
                <a:gd name="connsiteY21" fmla="*/ 147803 h 167262"/>
                <a:gd name="connsiteX22" fmla="*/ 114729 w 141620"/>
                <a:gd name="connsiteY22" fmla="*/ 164084 h 167262"/>
                <a:gd name="connsiteX23" fmla="*/ 141595 w 141620"/>
                <a:gd name="connsiteY23" fmla="*/ 164084 h 167262"/>
                <a:gd name="connsiteX24" fmla="*/ 141595 w 141620"/>
                <a:gd name="connsiteY24" fmla="*/ 63141 h 167262"/>
                <a:gd name="connsiteX25" fmla="*/ 135489 w 141620"/>
                <a:gd name="connsiteY25" fmla="*/ 34242 h 167262"/>
                <a:gd name="connsiteX26" fmla="*/ 119328 w 141620"/>
                <a:gd name="connsiteY26" fmla="*/ 14705 h 167262"/>
                <a:gd name="connsiteX27" fmla="*/ 102395 w 141620"/>
                <a:gd name="connsiteY27" fmla="*/ 138523 h 167262"/>
                <a:gd name="connsiteX28" fmla="*/ 71906 w 141620"/>
                <a:gd name="connsiteY28" fmla="*/ 145686 h 167262"/>
                <a:gd name="connsiteX29" fmla="*/ 40724 w 141620"/>
                <a:gd name="connsiteY29" fmla="*/ 138685 h 167262"/>
                <a:gd name="connsiteX30" fmla="*/ 30996 w 141620"/>
                <a:gd name="connsiteY30" fmla="*/ 106087 h 167262"/>
                <a:gd name="connsiteX31" fmla="*/ 40724 w 141620"/>
                <a:gd name="connsiteY31" fmla="*/ 96355 h 167262"/>
                <a:gd name="connsiteX32" fmla="*/ 71906 w 141620"/>
                <a:gd name="connsiteY32" fmla="*/ 89476 h 167262"/>
                <a:gd name="connsiteX33" fmla="*/ 102395 w 141620"/>
                <a:gd name="connsiteY33" fmla="*/ 96640 h 167262"/>
                <a:gd name="connsiteX34" fmla="*/ 111676 w 141620"/>
                <a:gd name="connsiteY34" fmla="*/ 129251 h 167262"/>
                <a:gd name="connsiteX35" fmla="*/ 102395 w 141620"/>
                <a:gd name="connsiteY35" fmla="*/ 138523 h 16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1620" h="167262">
                  <a:moveTo>
                    <a:pt x="119328" y="14705"/>
                  </a:moveTo>
                  <a:cubicBezTo>
                    <a:pt x="112571" y="9568"/>
                    <a:pt x="104878" y="5782"/>
                    <a:pt x="96655" y="3552"/>
                  </a:cubicBezTo>
                  <a:cubicBezTo>
                    <a:pt x="88066" y="1171"/>
                    <a:pt x="79192" y="-22"/>
                    <a:pt x="70277" y="11"/>
                  </a:cubicBezTo>
                  <a:cubicBezTo>
                    <a:pt x="56519" y="-217"/>
                    <a:pt x="42963" y="3210"/>
                    <a:pt x="30996" y="9942"/>
                  </a:cubicBezTo>
                  <a:cubicBezTo>
                    <a:pt x="19476" y="16577"/>
                    <a:pt x="10561" y="26944"/>
                    <a:pt x="5758" y="39330"/>
                  </a:cubicBezTo>
                  <a:lnTo>
                    <a:pt x="27495" y="51133"/>
                  </a:lnTo>
                  <a:cubicBezTo>
                    <a:pt x="30589" y="43139"/>
                    <a:pt x="36206" y="36359"/>
                    <a:pt x="43452" y="31800"/>
                  </a:cubicBezTo>
                  <a:cubicBezTo>
                    <a:pt x="51430" y="26887"/>
                    <a:pt x="60630" y="24396"/>
                    <a:pt x="69992" y="24636"/>
                  </a:cubicBezTo>
                  <a:cubicBezTo>
                    <a:pt x="77401" y="24567"/>
                    <a:pt x="84809" y="25947"/>
                    <a:pt x="91689" y="28706"/>
                  </a:cubicBezTo>
                  <a:cubicBezTo>
                    <a:pt x="98324" y="31311"/>
                    <a:pt x="104023" y="35882"/>
                    <a:pt x="107972" y="41813"/>
                  </a:cubicBezTo>
                  <a:cubicBezTo>
                    <a:pt x="112449" y="49139"/>
                    <a:pt x="114647" y="57650"/>
                    <a:pt x="114200" y="66234"/>
                  </a:cubicBezTo>
                  <a:lnTo>
                    <a:pt x="114200" y="85853"/>
                  </a:lnTo>
                  <a:cubicBezTo>
                    <a:pt x="112734" y="84119"/>
                    <a:pt x="111106" y="82499"/>
                    <a:pt x="109396" y="81010"/>
                  </a:cubicBezTo>
                  <a:cubicBezTo>
                    <a:pt x="99179" y="72246"/>
                    <a:pt x="84484" y="67875"/>
                    <a:pt x="65311" y="67903"/>
                  </a:cubicBezTo>
                  <a:cubicBezTo>
                    <a:pt x="54198" y="67777"/>
                    <a:pt x="43167" y="69727"/>
                    <a:pt x="32746" y="73642"/>
                  </a:cubicBezTo>
                  <a:cubicBezTo>
                    <a:pt x="23465" y="77033"/>
                    <a:pt x="15283" y="82821"/>
                    <a:pt x="8973" y="90412"/>
                  </a:cubicBezTo>
                  <a:cubicBezTo>
                    <a:pt x="2908" y="98080"/>
                    <a:pt x="-267" y="107654"/>
                    <a:pt x="18" y="117439"/>
                  </a:cubicBezTo>
                  <a:cubicBezTo>
                    <a:pt x="-267" y="127232"/>
                    <a:pt x="2827" y="136817"/>
                    <a:pt x="8811" y="144587"/>
                  </a:cubicBezTo>
                  <a:cubicBezTo>
                    <a:pt x="14957" y="152244"/>
                    <a:pt x="23058" y="158097"/>
                    <a:pt x="32258" y="161520"/>
                  </a:cubicBezTo>
                  <a:cubicBezTo>
                    <a:pt x="42475" y="165415"/>
                    <a:pt x="53303" y="167361"/>
                    <a:pt x="64212" y="167259"/>
                  </a:cubicBezTo>
                  <a:cubicBezTo>
                    <a:pt x="83588" y="167259"/>
                    <a:pt x="98527" y="162782"/>
                    <a:pt x="108989" y="153827"/>
                  </a:cubicBezTo>
                  <a:cubicBezTo>
                    <a:pt x="111106" y="152012"/>
                    <a:pt x="113019" y="149997"/>
                    <a:pt x="114729" y="147803"/>
                  </a:cubicBezTo>
                  <a:lnTo>
                    <a:pt x="114729" y="164084"/>
                  </a:lnTo>
                  <a:lnTo>
                    <a:pt x="141595" y="164084"/>
                  </a:lnTo>
                  <a:lnTo>
                    <a:pt x="141595" y="63141"/>
                  </a:lnTo>
                  <a:cubicBezTo>
                    <a:pt x="141880" y="53161"/>
                    <a:pt x="139804" y="43254"/>
                    <a:pt x="135489" y="34242"/>
                  </a:cubicBezTo>
                  <a:cubicBezTo>
                    <a:pt x="131662" y="26582"/>
                    <a:pt x="126126" y="19902"/>
                    <a:pt x="119328" y="14705"/>
                  </a:cubicBezTo>
                  <a:close/>
                  <a:moveTo>
                    <a:pt x="102395" y="138523"/>
                  </a:moveTo>
                  <a:cubicBezTo>
                    <a:pt x="93032" y="143578"/>
                    <a:pt x="82530" y="146049"/>
                    <a:pt x="71906" y="145686"/>
                  </a:cubicBezTo>
                  <a:cubicBezTo>
                    <a:pt x="61078" y="146053"/>
                    <a:pt x="50331" y="143643"/>
                    <a:pt x="40724" y="138685"/>
                  </a:cubicBezTo>
                  <a:cubicBezTo>
                    <a:pt x="29042" y="132373"/>
                    <a:pt x="24686" y="117777"/>
                    <a:pt x="30996" y="106087"/>
                  </a:cubicBezTo>
                  <a:cubicBezTo>
                    <a:pt x="33235" y="101963"/>
                    <a:pt x="36613" y="98581"/>
                    <a:pt x="40724" y="96355"/>
                  </a:cubicBezTo>
                  <a:cubicBezTo>
                    <a:pt x="50372" y="91478"/>
                    <a:pt x="61118" y="89114"/>
                    <a:pt x="71906" y="89476"/>
                  </a:cubicBezTo>
                  <a:cubicBezTo>
                    <a:pt x="82530" y="89114"/>
                    <a:pt x="93032" y="91584"/>
                    <a:pt x="102395" y="96640"/>
                  </a:cubicBezTo>
                  <a:cubicBezTo>
                    <a:pt x="113955" y="103087"/>
                    <a:pt x="118107" y="117687"/>
                    <a:pt x="111676" y="129251"/>
                  </a:cubicBezTo>
                  <a:cubicBezTo>
                    <a:pt x="109478" y="133142"/>
                    <a:pt x="106302" y="136353"/>
                    <a:pt x="102395" y="138523"/>
                  </a:cubicBezTo>
                  <a:close/>
                </a:path>
              </a:pathLst>
            </a:custGeom>
            <a:solidFill>
              <a:srgbClr val="00A443"/>
            </a:solidFill>
            <a:ln w="4068" cap="flat">
              <a:noFill/>
              <a:prstDash val="solid"/>
              <a:miter/>
            </a:ln>
          </p:spPr>
          <p:txBody>
            <a:bodyPr rtlCol="0" anchor="ctr"/>
            <a:lstStyle/>
            <a:p>
              <a:endParaRPr lang="es-ES_tradnl"/>
            </a:p>
          </p:txBody>
        </p:sp>
        <p:sp>
          <p:nvSpPr>
            <p:cNvPr id="46" name="Forma libre 177">
              <a:extLst>
                <a:ext uri="{FF2B5EF4-FFF2-40B4-BE49-F238E27FC236}">
                  <a16:creationId xmlns:a16="http://schemas.microsoft.com/office/drawing/2014/main" id="{9DA3A288-9F4F-D568-0E9D-88B25DD434E8}"/>
                </a:ext>
              </a:extLst>
            </p:cNvPr>
            <p:cNvSpPr/>
            <p:nvPr/>
          </p:nvSpPr>
          <p:spPr>
            <a:xfrm>
              <a:off x="7240308" y="7633013"/>
              <a:ext cx="137318" cy="164205"/>
            </a:xfrm>
            <a:custGeom>
              <a:avLst/>
              <a:gdLst>
                <a:gd name="connsiteX0" fmla="*/ 107953 w 137318"/>
                <a:gd name="connsiteY0" fmla="*/ 7703 h 164205"/>
                <a:gd name="connsiteX1" fmla="*/ 76650 w 137318"/>
                <a:gd name="connsiteY1" fmla="*/ 10 h 164205"/>
                <a:gd name="connsiteX2" fmla="*/ 45347 w 137318"/>
                <a:gd name="connsiteY2" fmla="*/ 8476 h 164205"/>
                <a:gd name="connsiteX3" fmla="*/ 27477 w 137318"/>
                <a:gd name="connsiteY3" fmla="*/ 27892 h 164205"/>
                <a:gd name="connsiteX4" fmla="*/ 27477 w 137318"/>
                <a:gd name="connsiteY4" fmla="*/ 2900 h 164205"/>
                <a:gd name="connsiteX5" fmla="*/ 0 w 137318"/>
                <a:gd name="connsiteY5" fmla="*/ 2900 h 164205"/>
                <a:gd name="connsiteX6" fmla="*/ 0 w 137318"/>
                <a:gd name="connsiteY6" fmla="*/ 164206 h 164205"/>
                <a:gd name="connsiteX7" fmla="*/ 27640 w 137318"/>
                <a:gd name="connsiteY7" fmla="*/ 164206 h 164205"/>
                <a:gd name="connsiteX8" fmla="*/ 27640 w 137318"/>
                <a:gd name="connsiteY8" fmla="*/ 68391 h 164205"/>
                <a:gd name="connsiteX9" fmla="*/ 39852 w 137318"/>
                <a:gd name="connsiteY9" fmla="*/ 36276 h 164205"/>
                <a:gd name="connsiteX10" fmla="*/ 71155 w 137318"/>
                <a:gd name="connsiteY10" fmla="*/ 24636 h 164205"/>
                <a:gd name="connsiteX11" fmla="*/ 99121 w 137318"/>
                <a:gd name="connsiteY11" fmla="*/ 36114 h 164205"/>
                <a:gd name="connsiteX12" fmla="*/ 109826 w 137318"/>
                <a:gd name="connsiteY12" fmla="*/ 67414 h 164205"/>
                <a:gd name="connsiteX13" fmla="*/ 109826 w 137318"/>
                <a:gd name="connsiteY13" fmla="*/ 164206 h 164205"/>
                <a:gd name="connsiteX14" fmla="*/ 137303 w 137318"/>
                <a:gd name="connsiteY14" fmla="*/ 164206 h 164205"/>
                <a:gd name="connsiteX15" fmla="*/ 137303 w 137318"/>
                <a:gd name="connsiteY15" fmla="*/ 63263 h 164205"/>
                <a:gd name="connsiteX16" fmla="*/ 129610 w 137318"/>
                <a:gd name="connsiteY16" fmla="*/ 29723 h 164205"/>
                <a:gd name="connsiteX17" fmla="*/ 107953 w 137318"/>
                <a:gd name="connsiteY17" fmla="*/ 7703 h 16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318" h="164205">
                  <a:moveTo>
                    <a:pt x="107953" y="7703"/>
                  </a:moveTo>
                  <a:cubicBezTo>
                    <a:pt x="98347" y="2465"/>
                    <a:pt x="87560" y="-185"/>
                    <a:pt x="76650" y="10"/>
                  </a:cubicBezTo>
                  <a:cubicBezTo>
                    <a:pt x="65659" y="6"/>
                    <a:pt x="54832" y="2929"/>
                    <a:pt x="45347" y="8476"/>
                  </a:cubicBezTo>
                  <a:cubicBezTo>
                    <a:pt x="37653" y="13080"/>
                    <a:pt x="31426" y="19824"/>
                    <a:pt x="27477" y="27892"/>
                  </a:cubicBezTo>
                  <a:lnTo>
                    <a:pt x="27477" y="2900"/>
                  </a:lnTo>
                  <a:lnTo>
                    <a:pt x="0" y="2900"/>
                  </a:lnTo>
                  <a:lnTo>
                    <a:pt x="0" y="164206"/>
                  </a:lnTo>
                  <a:lnTo>
                    <a:pt x="27640" y="164206"/>
                  </a:lnTo>
                  <a:lnTo>
                    <a:pt x="27640" y="68391"/>
                  </a:lnTo>
                  <a:cubicBezTo>
                    <a:pt x="26988" y="56445"/>
                    <a:pt x="31426" y="44779"/>
                    <a:pt x="39852" y="36276"/>
                  </a:cubicBezTo>
                  <a:cubicBezTo>
                    <a:pt x="48318" y="28368"/>
                    <a:pt x="59594" y="24175"/>
                    <a:pt x="71155" y="24636"/>
                  </a:cubicBezTo>
                  <a:cubicBezTo>
                    <a:pt x="81698" y="24257"/>
                    <a:pt x="91875" y="28441"/>
                    <a:pt x="99121" y="36114"/>
                  </a:cubicBezTo>
                  <a:cubicBezTo>
                    <a:pt x="106610" y="44771"/>
                    <a:pt x="110437" y="55989"/>
                    <a:pt x="109826" y="67414"/>
                  </a:cubicBezTo>
                  <a:lnTo>
                    <a:pt x="109826" y="164206"/>
                  </a:lnTo>
                  <a:lnTo>
                    <a:pt x="137303" y="164206"/>
                  </a:lnTo>
                  <a:lnTo>
                    <a:pt x="137303" y="63263"/>
                  </a:lnTo>
                  <a:cubicBezTo>
                    <a:pt x="137547" y="51617"/>
                    <a:pt x="134901" y="40090"/>
                    <a:pt x="129610" y="29723"/>
                  </a:cubicBezTo>
                  <a:cubicBezTo>
                    <a:pt x="124724" y="20402"/>
                    <a:pt x="117194" y="12742"/>
                    <a:pt x="107953" y="7703"/>
                  </a:cubicBezTo>
                  <a:close/>
                </a:path>
              </a:pathLst>
            </a:custGeom>
            <a:solidFill>
              <a:srgbClr val="00A443"/>
            </a:solidFill>
            <a:ln w="4068" cap="flat">
              <a:noFill/>
              <a:prstDash val="solid"/>
              <a:miter/>
            </a:ln>
          </p:spPr>
          <p:txBody>
            <a:bodyPr rtlCol="0" anchor="ctr"/>
            <a:lstStyle/>
            <a:p>
              <a:endParaRPr lang="es-ES_tradnl"/>
            </a:p>
          </p:txBody>
        </p:sp>
        <p:sp>
          <p:nvSpPr>
            <p:cNvPr id="47" name="Forma libre 178">
              <a:extLst>
                <a:ext uri="{FF2B5EF4-FFF2-40B4-BE49-F238E27FC236}">
                  <a16:creationId xmlns:a16="http://schemas.microsoft.com/office/drawing/2014/main" id="{7CF0BD0E-E368-4CF3-B471-7BC1DF7A926C}"/>
                </a:ext>
              </a:extLst>
            </p:cNvPr>
            <p:cNvSpPr/>
            <p:nvPr/>
          </p:nvSpPr>
          <p:spPr>
            <a:xfrm>
              <a:off x="7385996" y="7635914"/>
              <a:ext cx="158754" cy="214015"/>
            </a:xfrm>
            <a:custGeom>
              <a:avLst/>
              <a:gdLst>
                <a:gd name="connsiteX0" fmla="*/ 128836 w 158754"/>
                <a:gd name="connsiteY0" fmla="*/ 0 h 214015"/>
                <a:gd name="connsiteX1" fmla="*/ 89229 w 158754"/>
                <a:gd name="connsiteY1" fmla="*/ 80185 h 214015"/>
                <a:gd name="connsiteX2" fmla="*/ 79988 w 158754"/>
                <a:gd name="connsiteY2" fmla="*/ 99681 h 214015"/>
                <a:gd name="connsiteX3" fmla="*/ 70707 w 158754"/>
                <a:gd name="connsiteY3" fmla="*/ 80185 h 214015"/>
                <a:gd name="connsiteX4" fmla="*/ 31425 w 158754"/>
                <a:gd name="connsiteY4" fmla="*/ 0 h 214015"/>
                <a:gd name="connsiteX5" fmla="*/ 0 w 158754"/>
                <a:gd name="connsiteY5" fmla="*/ 0 h 214015"/>
                <a:gd name="connsiteX6" fmla="*/ 65456 w 158754"/>
                <a:gd name="connsiteY6" fmla="*/ 130005 h 214015"/>
                <a:gd name="connsiteX7" fmla="*/ 24749 w 158754"/>
                <a:gd name="connsiteY7" fmla="*/ 214016 h 214015"/>
                <a:gd name="connsiteX8" fmla="*/ 54750 w 158754"/>
                <a:gd name="connsiteY8" fmla="*/ 214016 h 214015"/>
                <a:gd name="connsiteX9" fmla="*/ 158755 w 158754"/>
                <a:gd name="connsiteY9" fmla="*/ 0 h 21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54" h="214015">
                  <a:moveTo>
                    <a:pt x="128836" y="0"/>
                  </a:moveTo>
                  <a:lnTo>
                    <a:pt x="89229" y="80185"/>
                  </a:lnTo>
                  <a:lnTo>
                    <a:pt x="79988" y="99681"/>
                  </a:lnTo>
                  <a:cubicBezTo>
                    <a:pt x="76162" y="91541"/>
                    <a:pt x="73068" y="85041"/>
                    <a:pt x="70707" y="80185"/>
                  </a:cubicBezTo>
                  <a:lnTo>
                    <a:pt x="31425" y="0"/>
                  </a:lnTo>
                  <a:lnTo>
                    <a:pt x="0" y="0"/>
                  </a:lnTo>
                  <a:lnTo>
                    <a:pt x="65456" y="130005"/>
                  </a:lnTo>
                  <a:lnTo>
                    <a:pt x="24749" y="214016"/>
                  </a:lnTo>
                  <a:lnTo>
                    <a:pt x="54750" y="214016"/>
                  </a:lnTo>
                  <a:lnTo>
                    <a:pt x="158755" y="0"/>
                  </a:lnTo>
                  <a:close/>
                </a:path>
              </a:pathLst>
            </a:custGeom>
            <a:solidFill>
              <a:srgbClr val="00A443"/>
            </a:solidFill>
            <a:ln w="4068" cap="flat">
              <a:noFill/>
              <a:prstDash val="solid"/>
              <a:miter/>
            </a:ln>
          </p:spPr>
          <p:txBody>
            <a:bodyPr rtlCol="0" anchor="ctr"/>
            <a:lstStyle/>
            <a:p>
              <a:endParaRPr lang="es-ES_tradnl"/>
            </a:p>
          </p:txBody>
        </p:sp>
      </p:grpSp>
      <p:pic>
        <p:nvPicPr>
          <p:cNvPr id="48" name="Picture 47" descr="A power lines and telephone poles&#10;&#10;Description automatically generated">
            <a:extLst>
              <a:ext uri="{FF2B5EF4-FFF2-40B4-BE49-F238E27FC236}">
                <a16:creationId xmlns:a16="http://schemas.microsoft.com/office/drawing/2014/main" id="{33C0006D-8786-603C-9C9A-A2CCC86F5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428906" y="2973417"/>
            <a:ext cx="4290488" cy="3217866"/>
          </a:xfrm>
          <a:prstGeom prst="rect">
            <a:avLst/>
          </a:prstGeom>
        </p:spPr>
      </p:pic>
    </p:spTree>
    <p:extLst>
      <p:ext uri="{BB962C8B-B14F-4D97-AF65-F5344CB8AC3E}">
        <p14:creationId xmlns:p14="http://schemas.microsoft.com/office/powerpoint/2010/main" val="277184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578F69-4272-C1AD-E4A0-1AEB1AB857C0}"/>
              </a:ext>
            </a:extLst>
          </p:cNvPr>
          <p:cNvSpPr>
            <a:spLocks noGrp="1"/>
          </p:cNvSpPr>
          <p:nvPr>
            <p:ph type="body" sz="quarter" idx="20"/>
          </p:nvPr>
        </p:nvSpPr>
        <p:spPr>
          <a:xfrm>
            <a:off x="3467099" y="439200"/>
            <a:ext cx="6977799" cy="1078515"/>
          </a:xfrm>
        </p:spPr>
        <p:txBody>
          <a:bodyPr>
            <a:normAutofit fontScale="55000" lnSpcReduction="20000"/>
          </a:bodyPr>
          <a:lstStyle/>
          <a:p>
            <a:pPr marL="0" indent="0">
              <a:buNone/>
            </a:pPr>
            <a:endParaRPr lang="en-US" altLang="en-US" sz="4400" b="0" dirty="0">
              <a:solidFill>
                <a:schemeClr val="tx1"/>
              </a:solidFill>
              <a:latin typeface="+mj-lt"/>
              <a:cs typeface="Arial" panose="020B0604020202020204" pitchFamily="34" charset="0"/>
            </a:endParaRPr>
          </a:p>
          <a:p>
            <a:pPr marL="0" indent="0">
              <a:buNone/>
            </a:pPr>
            <a:r>
              <a:rPr lang="en-US" altLang="en-US" sz="6300" b="0" dirty="0">
                <a:solidFill>
                  <a:schemeClr val="tx1"/>
                </a:solidFill>
                <a:latin typeface="+mj-lt"/>
                <a:cs typeface="Arial" panose="020B0604020202020204" pitchFamily="34" charset="0"/>
              </a:rPr>
              <a:t>Overhead Electrical Power Lines-</a:t>
            </a:r>
            <a:br>
              <a:rPr lang="en-US" altLang="en-US" sz="6300" b="0" dirty="0">
                <a:solidFill>
                  <a:schemeClr val="tx1"/>
                </a:solidFill>
                <a:latin typeface="+mj-lt"/>
                <a:cs typeface="Arial" panose="020B0604020202020204" pitchFamily="34" charset="0"/>
              </a:rPr>
            </a:br>
            <a:r>
              <a:rPr lang="en-US" altLang="en-US" sz="6300" b="0" dirty="0">
                <a:solidFill>
                  <a:schemeClr val="tx1"/>
                </a:solidFill>
                <a:latin typeface="+mj-lt"/>
                <a:cs typeface="Arial" panose="020B0604020202020204" pitchFamily="34" charset="0"/>
              </a:rPr>
              <a:t>                  The Silent Killer</a:t>
            </a:r>
            <a:endParaRPr lang="en-US" sz="6300" dirty="0">
              <a:latin typeface="+mj-lt"/>
              <a:ea typeface="IberPangea Text Light" panose="020B0404000000000000" pitchFamily="34" charset="0"/>
              <a:cs typeface="IberPangea Text Light" panose="020B0404000000000000" pitchFamily="34" charset="0"/>
            </a:endParaRPr>
          </a:p>
          <a:p>
            <a:endParaRPr lang="en-US" sz="4400" b="0" dirty="0"/>
          </a:p>
        </p:txBody>
      </p:sp>
      <p:sp>
        <p:nvSpPr>
          <p:cNvPr id="4" name="TextBox 3">
            <a:extLst>
              <a:ext uri="{FF2B5EF4-FFF2-40B4-BE49-F238E27FC236}">
                <a16:creationId xmlns:a16="http://schemas.microsoft.com/office/drawing/2014/main" id="{9B408CED-2524-5BFB-F755-682A0DF5BF16}"/>
              </a:ext>
            </a:extLst>
          </p:cNvPr>
          <p:cNvSpPr txBox="1"/>
          <p:nvPr/>
        </p:nvSpPr>
        <p:spPr>
          <a:xfrm>
            <a:off x="1881052" y="2000194"/>
            <a:ext cx="8563848" cy="3785652"/>
          </a:xfrm>
          <a:prstGeom prst="rect">
            <a:avLst/>
          </a:prstGeom>
          <a:noFill/>
        </p:spPr>
        <p:txBody>
          <a:bodyPr wrap="square">
            <a:spAutoFit/>
          </a:bodyPr>
          <a:lstStyle/>
          <a:p>
            <a:pPr marL="342900" indent="-342900">
              <a:buFont typeface="Wingdings" panose="05000000000000000000" pitchFamily="2" charset="2"/>
              <a:buChar char="Ø"/>
              <a:defRPr/>
            </a:pPr>
            <a:r>
              <a:rPr lang="en-US" sz="2400" dirty="0"/>
              <a:t>The leading cause of fatal electrical incidents while on the job is contact with power lines</a:t>
            </a:r>
          </a:p>
          <a:p>
            <a:pPr marL="342900" indent="-342900">
              <a:buFont typeface="Wingdings" panose="05000000000000000000" pitchFamily="2" charset="2"/>
              <a:buChar char="Ø"/>
              <a:defRPr/>
            </a:pPr>
            <a:r>
              <a:rPr lang="en-US" sz="2400" b="1" dirty="0"/>
              <a:t>Power lines</a:t>
            </a:r>
            <a:r>
              <a:rPr lang="en-US" sz="2400" dirty="0"/>
              <a:t> kill an average of 152 workers per year (2020-126, 2021-152, 2022-145)</a:t>
            </a:r>
          </a:p>
          <a:p>
            <a:pPr marL="342900" indent="-342900">
              <a:buFont typeface="Wingdings" panose="05000000000000000000" pitchFamily="2" charset="2"/>
              <a:buChar char="Ø"/>
              <a:defRPr/>
            </a:pPr>
            <a:r>
              <a:rPr lang="en-US" sz="2400" dirty="0"/>
              <a:t>1/4 of these workers are between 25-35 years of age</a:t>
            </a:r>
          </a:p>
          <a:p>
            <a:pPr marL="342900" indent="-342900">
              <a:buFont typeface="Wingdings" panose="05000000000000000000" pitchFamily="2" charset="2"/>
              <a:buChar char="Ø"/>
              <a:defRPr/>
            </a:pPr>
            <a:r>
              <a:rPr lang="en-US" sz="2400" dirty="0"/>
              <a:t>Leading causes:</a:t>
            </a:r>
          </a:p>
          <a:p>
            <a:pPr>
              <a:defRPr/>
            </a:pPr>
            <a:r>
              <a:rPr lang="en-US" sz="2400" dirty="0"/>
              <a:t>     - contact with heavy equipment (cranes, drilling rigs, </a:t>
            </a:r>
          </a:p>
          <a:p>
            <a:pPr>
              <a:defRPr/>
            </a:pPr>
            <a:r>
              <a:rPr lang="en-US" sz="2400" dirty="0"/>
              <a:t>        backhoes, dump trucks, excavators) 50%</a:t>
            </a:r>
          </a:p>
          <a:p>
            <a:pPr>
              <a:defRPr/>
            </a:pPr>
            <a:r>
              <a:rPr lang="en-US" sz="2400" dirty="0"/>
              <a:t>     - contact with long handled tools and hand carried items </a:t>
            </a:r>
          </a:p>
          <a:p>
            <a:pPr>
              <a:defRPr/>
            </a:pPr>
            <a:r>
              <a:rPr lang="en-US" sz="2400" dirty="0"/>
              <a:t>        (ladders, scaffolding, metal siding, metal poles,) 20%</a:t>
            </a:r>
          </a:p>
        </p:txBody>
      </p:sp>
    </p:spTree>
    <p:extLst>
      <p:ext uri="{BB962C8B-B14F-4D97-AF65-F5344CB8AC3E}">
        <p14:creationId xmlns:p14="http://schemas.microsoft.com/office/powerpoint/2010/main" val="2924617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2EF74A-E532-5E57-DD6F-A1FB9BE2DC64}"/>
              </a:ext>
            </a:extLst>
          </p:cNvPr>
          <p:cNvSpPr>
            <a:spLocks noGrp="1"/>
          </p:cNvSpPr>
          <p:nvPr>
            <p:ph type="body" sz="quarter" idx="20"/>
          </p:nvPr>
        </p:nvSpPr>
        <p:spPr>
          <a:xfrm>
            <a:off x="3101420" y="439200"/>
            <a:ext cx="6843858" cy="1021955"/>
          </a:xfrm>
        </p:spPr>
        <p:txBody>
          <a:bodyPr>
            <a:normAutofit fontScale="85000" lnSpcReduction="20000"/>
          </a:bodyPr>
          <a:lstStyle/>
          <a:p>
            <a:pPr marL="0" indent="0">
              <a:buNone/>
            </a:pPr>
            <a:endParaRPr lang="en-US" sz="4400" b="0" kern="1200" dirty="0">
              <a:solidFill>
                <a:schemeClr val="tx1"/>
              </a:solidFill>
              <a:latin typeface="+mj-lt"/>
              <a:ea typeface="+mj-ea"/>
              <a:cs typeface="+mj-cs"/>
            </a:endParaRPr>
          </a:p>
          <a:p>
            <a:pPr marL="0" indent="0">
              <a:buNone/>
            </a:pPr>
            <a:r>
              <a:rPr lang="en-US" sz="4400" b="0" kern="1200" dirty="0">
                <a:solidFill>
                  <a:schemeClr val="tx1"/>
                </a:solidFill>
                <a:latin typeface="+mj-lt"/>
                <a:ea typeface="+mj-ea"/>
                <a:cs typeface="+mj-cs"/>
              </a:rPr>
              <a:t>     </a:t>
            </a:r>
            <a:r>
              <a:rPr lang="en-US" sz="5200" b="0" kern="1200" dirty="0">
                <a:solidFill>
                  <a:schemeClr val="tx1"/>
                </a:solidFill>
                <a:latin typeface="+mj-lt"/>
                <a:ea typeface="+mj-ea"/>
                <a:cs typeface="+mj-cs"/>
              </a:rPr>
              <a:t>WIRES DOWN SAFETY</a:t>
            </a:r>
            <a:endParaRPr lang="en-US" sz="5200" b="0" dirty="0">
              <a:solidFill>
                <a:schemeClr val="tx1"/>
              </a:solidFill>
            </a:endParaRPr>
          </a:p>
        </p:txBody>
      </p:sp>
      <p:sp>
        <p:nvSpPr>
          <p:cNvPr id="4" name="TextBox 3">
            <a:extLst>
              <a:ext uri="{FF2B5EF4-FFF2-40B4-BE49-F238E27FC236}">
                <a16:creationId xmlns:a16="http://schemas.microsoft.com/office/drawing/2014/main" id="{BBF67DA4-A5C8-865E-F2B0-DC6B4E6CC4ED}"/>
              </a:ext>
            </a:extLst>
          </p:cNvPr>
          <p:cNvSpPr txBox="1"/>
          <p:nvPr/>
        </p:nvSpPr>
        <p:spPr>
          <a:xfrm>
            <a:off x="2534194" y="1565204"/>
            <a:ext cx="6966857" cy="4037003"/>
          </a:xfrm>
          <a:prstGeom prst="rect">
            <a:avLst/>
          </a:prstGeom>
          <a:noFill/>
        </p:spPr>
        <p:txBody>
          <a:bodyPr wrap="square">
            <a:spAutoFit/>
          </a:bodyPr>
          <a:lstStyle/>
          <a:p>
            <a:pPr marL="342900" indent="-342900">
              <a:lnSpc>
                <a:spcPct val="90000"/>
              </a:lnSpc>
              <a:spcBef>
                <a:spcPts val="1000"/>
              </a:spcBef>
              <a:buFont typeface="Wingdings" panose="05000000000000000000" pitchFamily="2" charset="2"/>
              <a:buChar char="Ø"/>
            </a:pPr>
            <a:r>
              <a:rPr lang="en-US" altLang="en-US" sz="2000" dirty="0"/>
              <a:t>Maintain a minimum of 10 feet from all conductors (MAD)</a:t>
            </a:r>
          </a:p>
          <a:p>
            <a:pPr marL="342900" indent="-342900">
              <a:lnSpc>
                <a:spcPct val="90000"/>
              </a:lnSpc>
              <a:spcBef>
                <a:spcPts val="1000"/>
              </a:spcBef>
              <a:buFont typeface="Wingdings" panose="05000000000000000000" pitchFamily="2" charset="2"/>
              <a:buChar char="Ø"/>
            </a:pPr>
            <a:r>
              <a:rPr lang="en-US" altLang="en-US" sz="2000" dirty="0"/>
              <a:t>Any conductors on the pole can be energized at any time</a:t>
            </a:r>
          </a:p>
          <a:p>
            <a:pPr marL="342900" indent="-342900">
              <a:lnSpc>
                <a:spcPct val="90000"/>
              </a:lnSpc>
              <a:spcBef>
                <a:spcPts val="1000"/>
              </a:spcBef>
              <a:buFont typeface="Wingdings" panose="05000000000000000000" pitchFamily="2" charset="2"/>
              <a:buChar char="Ø"/>
            </a:pPr>
            <a:r>
              <a:rPr lang="en-US" altLang="en-US" sz="2000" dirty="0"/>
              <a:t>Listen for generators in the area – generators can cause back feed</a:t>
            </a:r>
          </a:p>
          <a:p>
            <a:pPr marL="342900" indent="-342900">
              <a:lnSpc>
                <a:spcPct val="90000"/>
              </a:lnSpc>
              <a:spcBef>
                <a:spcPts val="1000"/>
              </a:spcBef>
              <a:buFont typeface="Wingdings" panose="05000000000000000000" pitchFamily="2" charset="2"/>
              <a:buChar char="Ø"/>
            </a:pPr>
            <a:r>
              <a:rPr lang="en-US" altLang="en-US" sz="2000" dirty="0"/>
              <a:t>Snow is an insulator</a:t>
            </a:r>
          </a:p>
          <a:p>
            <a:pPr marL="342900" indent="-342900">
              <a:lnSpc>
                <a:spcPct val="90000"/>
              </a:lnSpc>
              <a:spcBef>
                <a:spcPts val="1000"/>
              </a:spcBef>
              <a:buFont typeface="Wingdings" panose="05000000000000000000" pitchFamily="2" charset="2"/>
              <a:buChar char="Ø"/>
            </a:pPr>
            <a:r>
              <a:rPr lang="en-US" altLang="en-US" sz="2000" dirty="0"/>
              <a:t>Trees can conduct electricity</a:t>
            </a:r>
          </a:p>
          <a:p>
            <a:pPr marL="342900" indent="-342900">
              <a:lnSpc>
                <a:spcPct val="90000"/>
              </a:lnSpc>
              <a:spcBef>
                <a:spcPts val="1000"/>
              </a:spcBef>
              <a:buFont typeface="Wingdings" panose="05000000000000000000" pitchFamily="2" charset="2"/>
              <a:buChar char="Ø"/>
            </a:pPr>
            <a:r>
              <a:rPr lang="en-US" altLang="en-US" sz="2000" dirty="0"/>
              <a:t>Step potential is like a hot zone for a hazardous material spill</a:t>
            </a:r>
          </a:p>
          <a:p>
            <a:pPr marL="342900" indent="-342900">
              <a:lnSpc>
                <a:spcPct val="90000"/>
              </a:lnSpc>
              <a:spcBef>
                <a:spcPts val="1000"/>
              </a:spcBef>
              <a:buFont typeface="Wingdings" panose="05000000000000000000" pitchFamily="2" charset="2"/>
              <a:buChar char="Ø"/>
            </a:pPr>
            <a:r>
              <a:rPr lang="en-US" altLang="en-US" sz="2000" dirty="0"/>
              <a:t>Be aware of your surroundings, is there a wire down and lights on around you?</a:t>
            </a:r>
          </a:p>
          <a:p>
            <a:pPr marL="342900" indent="-342900">
              <a:lnSpc>
                <a:spcPct val="90000"/>
              </a:lnSpc>
              <a:spcBef>
                <a:spcPts val="1000"/>
              </a:spcBef>
              <a:buFont typeface="Wingdings" panose="05000000000000000000" pitchFamily="2" charset="2"/>
              <a:buChar char="Ø"/>
            </a:pPr>
            <a:r>
              <a:rPr lang="en-US" altLang="en-US" sz="2000" dirty="0"/>
              <a:t>Do not work until you are told it is safe and grounded by a CMP employee or another electrical company worker</a:t>
            </a:r>
          </a:p>
        </p:txBody>
      </p:sp>
    </p:spTree>
    <p:extLst>
      <p:ext uri="{BB962C8B-B14F-4D97-AF65-F5344CB8AC3E}">
        <p14:creationId xmlns:p14="http://schemas.microsoft.com/office/powerpoint/2010/main" val="2025905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E8D700-E161-A6B2-79A8-A06AD6BFBC9D}"/>
              </a:ext>
            </a:extLst>
          </p:cNvPr>
          <p:cNvSpPr>
            <a:spLocks noGrp="1"/>
          </p:cNvSpPr>
          <p:nvPr>
            <p:ph type="body" sz="quarter" idx="20"/>
          </p:nvPr>
        </p:nvSpPr>
        <p:spPr>
          <a:xfrm>
            <a:off x="3374797" y="367645"/>
            <a:ext cx="6919274" cy="1216058"/>
          </a:xfrm>
        </p:spPr>
        <p:txBody>
          <a:bodyPr>
            <a:normAutofit fontScale="47500" lnSpcReduction="20000"/>
          </a:bodyPr>
          <a:lstStyle/>
          <a:p>
            <a:pPr marL="0" indent="0">
              <a:buNone/>
            </a:pPr>
            <a:endParaRPr lang="en-US" altLang="en-US" sz="4400" b="0" dirty="0">
              <a:solidFill>
                <a:schemeClr val="tx1"/>
              </a:solidFill>
              <a:latin typeface="+mj-lt"/>
              <a:cs typeface="Arial" panose="020B0604020202020204" pitchFamily="34" charset="0"/>
            </a:endParaRPr>
          </a:p>
          <a:p>
            <a:pPr marL="0" indent="0">
              <a:buNone/>
            </a:pPr>
            <a:endParaRPr lang="en-US" altLang="en-US" sz="5200" b="0" dirty="0">
              <a:solidFill>
                <a:schemeClr val="tx1"/>
              </a:solidFill>
              <a:latin typeface="+mj-lt"/>
              <a:cs typeface="Arial" panose="020B0604020202020204" pitchFamily="34" charset="0"/>
            </a:endParaRPr>
          </a:p>
          <a:p>
            <a:pPr marL="0" indent="0">
              <a:buNone/>
            </a:pPr>
            <a:r>
              <a:rPr lang="en-US" altLang="en-US" sz="9300" b="0" dirty="0">
                <a:solidFill>
                  <a:schemeClr val="tx1"/>
                </a:solidFill>
                <a:latin typeface="+mj-lt"/>
                <a:cs typeface="Arial" panose="020B0604020202020204" pitchFamily="34" charset="0"/>
              </a:rPr>
              <a:t> Underground Power Lines</a:t>
            </a:r>
            <a:endParaRPr lang="en-US" sz="9300" dirty="0">
              <a:latin typeface="+mj-lt"/>
              <a:ea typeface="IberPangea Text Light" panose="020B0404000000000000" pitchFamily="34" charset="0"/>
              <a:cs typeface="IberPangea Text Light" panose="020B0404000000000000" pitchFamily="34" charset="0"/>
            </a:endParaRPr>
          </a:p>
          <a:p>
            <a:pPr marL="0" indent="0">
              <a:buNone/>
            </a:pPr>
            <a:endParaRPr lang="en-US" sz="4400" b="0" dirty="0">
              <a:solidFill>
                <a:schemeClr val="tx1"/>
              </a:solidFill>
            </a:endParaRPr>
          </a:p>
        </p:txBody>
      </p:sp>
      <p:sp>
        <p:nvSpPr>
          <p:cNvPr id="4" name="TextBox 3">
            <a:extLst>
              <a:ext uri="{FF2B5EF4-FFF2-40B4-BE49-F238E27FC236}">
                <a16:creationId xmlns:a16="http://schemas.microsoft.com/office/drawing/2014/main" id="{588AF450-AAAC-57B2-1BC3-7E97A805E604}"/>
              </a:ext>
            </a:extLst>
          </p:cNvPr>
          <p:cNvSpPr txBox="1"/>
          <p:nvPr/>
        </p:nvSpPr>
        <p:spPr>
          <a:xfrm>
            <a:off x="2447110" y="1932495"/>
            <a:ext cx="8214606" cy="3416320"/>
          </a:xfrm>
          <a:prstGeom prst="rect">
            <a:avLst/>
          </a:prstGeom>
          <a:noFill/>
        </p:spPr>
        <p:txBody>
          <a:bodyPr wrap="square">
            <a:spAutoFit/>
          </a:bodyPr>
          <a:lstStyle/>
          <a:p>
            <a:pPr>
              <a:defRPr/>
            </a:pPr>
            <a:r>
              <a:rPr lang="en-US" dirty="0"/>
              <a:t>The leading cause of fatal electrical incidents while on the job is contact with power lines</a:t>
            </a:r>
          </a:p>
          <a:p>
            <a:pPr marL="285750" indent="-285750">
              <a:buFont typeface="Wingdings" panose="05000000000000000000" pitchFamily="2" charset="2"/>
              <a:buChar char="Ø"/>
              <a:defRPr/>
            </a:pPr>
            <a:r>
              <a:rPr lang="en-US" dirty="0"/>
              <a:t>In the last 5 years </a:t>
            </a:r>
            <a:r>
              <a:rPr lang="en-US" b="1" dirty="0"/>
              <a:t>254 </a:t>
            </a:r>
            <a:r>
              <a:rPr lang="en-US" dirty="0"/>
              <a:t>workers have suffered life changing injuries</a:t>
            </a:r>
          </a:p>
          <a:p>
            <a:pPr marL="285750" indent="-285750">
              <a:buFont typeface="Wingdings" panose="05000000000000000000" pitchFamily="2" charset="2"/>
              <a:buChar char="Ø"/>
              <a:defRPr/>
            </a:pPr>
            <a:r>
              <a:rPr lang="en-US" b="1" dirty="0"/>
              <a:t>4 out of 5 </a:t>
            </a:r>
            <a:r>
              <a:rPr lang="en-US" dirty="0"/>
              <a:t>incidents involve a tradesperson</a:t>
            </a:r>
          </a:p>
          <a:p>
            <a:pPr>
              <a:defRPr/>
            </a:pPr>
            <a:r>
              <a:rPr lang="en-US" dirty="0"/>
              <a:t>Research says:</a:t>
            </a:r>
          </a:p>
          <a:p>
            <a:pPr marL="285750" indent="-285750">
              <a:buFont typeface="Wingdings" panose="05000000000000000000" pitchFamily="2" charset="2"/>
              <a:buChar char="Ø"/>
              <a:defRPr/>
            </a:pPr>
            <a:r>
              <a:rPr lang="en-US" dirty="0"/>
              <a:t>     - </a:t>
            </a:r>
            <a:r>
              <a:rPr lang="en-US" b="1" dirty="0"/>
              <a:t>1/3 </a:t>
            </a:r>
            <a:r>
              <a:rPr lang="en-US" dirty="0"/>
              <a:t>of tradespeople do not always check for underground cables</a:t>
            </a:r>
          </a:p>
          <a:p>
            <a:pPr>
              <a:defRPr/>
            </a:pPr>
            <a:r>
              <a:rPr lang="en-US" dirty="0"/>
              <a:t>           - of these </a:t>
            </a:r>
            <a:r>
              <a:rPr lang="en-US" b="1" dirty="0"/>
              <a:t>15%</a:t>
            </a:r>
            <a:r>
              <a:rPr lang="en-US" dirty="0"/>
              <a:t> don’t believe it is their responsibility and </a:t>
            </a:r>
            <a:r>
              <a:rPr lang="en-US" b="1" dirty="0"/>
              <a:t>24%</a:t>
            </a:r>
            <a:r>
              <a:rPr lang="en-US" dirty="0"/>
              <a:t> don’t believe </a:t>
            </a:r>
          </a:p>
          <a:p>
            <a:pPr>
              <a:defRPr/>
            </a:pPr>
            <a:r>
              <a:rPr lang="en-US" dirty="0"/>
              <a:t>             they will be digging deep enough     </a:t>
            </a:r>
          </a:p>
          <a:p>
            <a:pPr marL="285750" indent="-285750">
              <a:buFont typeface="Wingdings" panose="05000000000000000000" pitchFamily="2" charset="2"/>
              <a:buChar char="Ø"/>
              <a:defRPr/>
            </a:pPr>
            <a:r>
              <a:rPr lang="en-US" dirty="0"/>
              <a:t>     - </a:t>
            </a:r>
            <a:r>
              <a:rPr lang="en-US" b="1" dirty="0"/>
              <a:t>30%</a:t>
            </a:r>
            <a:r>
              <a:rPr lang="en-US" dirty="0"/>
              <a:t> increase since COVID lockdowns have been stopped</a:t>
            </a:r>
          </a:p>
          <a:p>
            <a:pPr marL="285750" indent="-285750">
              <a:buFont typeface="Wingdings" panose="05000000000000000000" pitchFamily="2" charset="2"/>
              <a:buChar char="Ø"/>
              <a:defRPr/>
            </a:pPr>
            <a:r>
              <a:rPr lang="en-US" dirty="0"/>
              <a:t>     - voltages can range from </a:t>
            </a:r>
            <a:r>
              <a:rPr lang="en-US" b="1" dirty="0"/>
              <a:t>240 </a:t>
            </a:r>
            <a:r>
              <a:rPr lang="en-US" dirty="0"/>
              <a:t>volts and up to </a:t>
            </a:r>
            <a:r>
              <a:rPr lang="en-US" b="1" dirty="0"/>
              <a:t>115 KV</a:t>
            </a:r>
          </a:p>
          <a:p>
            <a:pPr marL="285750" indent="-285750">
              <a:buFont typeface="Wingdings" panose="05000000000000000000" pitchFamily="2" charset="2"/>
              <a:buChar char="Ø"/>
              <a:defRPr/>
            </a:pPr>
            <a:r>
              <a:rPr lang="en-US" dirty="0"/>
              <a:t>     - </a:t>
            </a:r>
            <a:r>
              <a:rPr lang="en-US" b="1" dirty="0"/>
              <a:t>15% </a:t>
            </a:r>
            <a:r>
              <a:rPr lang="en-US" dirty="0"/>
              <a:t>say that if they uncovered electricity cable encased in concrete they </a:t>
            </a:r>
          </a:p>
          <a:p>
            <a:pPr marL="285750" indent="-285750">
              <a:buFont typeface="Wingdings" panose="05000000000000000000" pitchFamily="2" charset="2"/>
              <a:buChar char="Ø"/>
              <a:defRPr/>
            </a:pPr>
            <a:r>
              <a:rPr lang="en-US" dirty="0"/>
              <a:t>        would attempt to break them out</a:t>
            </a:r>
          </a:p>
        </p:txBody>
      </p:sp>
    </p:spTree>
    <p:extLst>
      <p:ext uri="{BB962C8B-B14F-4D97-AF65-F5344CB8AC3E}">
        <p14:creationId xmlns:p14="http://schemas.microsoft.com/office/powerpoint/2010/main" val="1324423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8AD55D-F250-C2D0-BD76-ADAF561F8967}"/>
              </a:ext>
            </a:extLst>
          </p:cNvPr>
          <p:cNvSpPr>
            <a:spLocks noGrp="1"/>
          </p:cNvSpPr>
          <p:nvPr>
            <p:ph type="body" sz="quarter" idx="20"/>
          </p:nvPr>
        </p:nvSpPr>
        <p:spPr>
          <a:xfrm>
            <a:off x="356400" y="439199"/>
            <a:ext cx="10050792" cy="1521575"/>
          </a:xfrm>
        </p:spPr>
        <p:txBody>
          <a:bodyPr>
            <a:normAutofit/>
          </a:bodyPr>
          <a:lstStyle/>
          <a:p>
            <a:pPr marL="0" indent="0">
              <a:buNone/>
            </a:pPr>
            <a:r>
              <a:rPr lang="en-US" altLang="en-US" sz="3600" b="0" dirty="0">
                <a:solidFill>
                  <a:schemeClr val="tx1"/>
                </a:solidFill>
              </a:rPr>
              <a:t>Three people were killed at a concrete plant in Telford, PA when a crane struck a 7,200 volt electrical power line. </a:t>
            </a:r>
          </a:p>
          <a:p>
            <a:endParaRPr lang="en-US" dirty="0"/>
          </a:p>
        </p:txBody>
      </p:sp>
      <p:pic>
        <p:nvPicPr>
          <p:cNvPr id="3" name="Picture 3" descr="1061567705515_22_pa3b">
            <a:extLst>
              <a:ext uri="{FF2B5EF4-FFF2-40B4-BE49-F238E27FC236}">
                <a16:creationId xmlns:a16="http://schemas.microsoft.com/office/drawing/2014/main" id="{21615B78-2B6F-5545-705C-40BCC3110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612" y="2059756"/>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1061567705533_22_pa5b">
            <a:extLst>
              <a:ext uri="{FF2B5EF4-FFF2-40B4-BE49-F238E27FC236}">
                <a16:creationId xmlns:a16="http://schemas.microsoft.com/office/drawing/2014/main" id="{D4E16E81-9286-3007-C6D5-4EC32A635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225" y="3048000"/>
            <a:ext cx="2590800" cy="352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1061567705885_22_pa6b">
            <a:extLst>
              <a:ext uri="{FF2B5EF4-FFF2-40B4-BE49-F238E27FC236}">
                <a16:creationId xmlns:a16="http://schemas.microsoft.com/office/drawing/2014/main" id="{46D88B39-3E7D-F0CC-FA4E-314E435685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2275" y="2059756"/>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476BA11-8590-BDC7-C47A-6F023BAFA493}"/>
              </a:ext>
            </a:extLst>
          </p:cNvPr>
          <p:cNvSpPr txBox="1"/>
          <p:nvPr/>
        </p:nvSpPr>
        <p:spPr>
          <a:xfrm>
            <a:off x="7437748" y="4202881"/>
            <a:ext cx="3601039" cy="2308324"/>
          </a:xfrm>
          <a:prstGeom prst="rect">
            <a:avLst/>
          </a:prstGeom>
          <a:noFill/>
        </p:spPr>
        <p:txBody>
          <a:bodyPr wrap="square">
            <a:spAutoFit/>
          </a:bodyPr>
          <a:lstStyle/>
          <a:p>
            <a:r>
              <a:rPr lang="en-US" altLang="en-US" sz="2400" dirty="0"/>
              <a:t>The crane operator was electrocuted immediately, and two co-workers were themselves electrocuted when they attempted to rescue the operator</a:t>
            </a:r>
            <a:endParaRPr lang="en-US" sz="2400" dirty="0"/>
          </a:p>
        </p:txBody>
      </p:sp>
    </p:spTree>
    <p:extLst>
      <p:ext uri="{BB962C8B-B14F-4D97-AF65-F5344CB8AC3E}">
        <p14:creationId xmlns:p14="http://schemas.microsoft.com/office/powerpoint/2010/main" val="4033083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9182C6-D66C-B5C0-A2D0-D23B7B0ED733}"/>
              </a:ext>
            </a:extLst>
          </p:cNvPr>
          <p:cNvSpPr>
            <a:spLocks noGrp="1"/>
          </p:cNvSpPr>
          <p:nvPr>
            <p:ph type="body" sz="quarter" idx="20"/>
          </p:nvPr>
        </p:nvSpPr>
        <p:spPr>
          <a:xfrm>
            <a:off x="4632919" y="439200"/>
            <a:ext cx="3936045" cy="673163"/>
          </a:xfrm>
        </p:spPr>
        <p:txBody>
          <a:bodyPr>
            <a:normAutofit fontScale="70000" lnSpcReduction="20000"/>
          </a:bodyPr>
          <a:lstStyle/>
          <a:p>
            <a:pPr marL="0" indent="0">
              <a:buNone/>
            </a:pPr>
            <a:r>
              <a:rPr lang="en-US" altLang="en-US" sz="7200" b="0" dirty="0">
                <a:solidFill>
                  <a:schemeClr val="tx1"/>
                </a:solidFill>
              </a:rPr>
              <a:t>   </a:t>
            </a:r>
            <a:r>
              <a:rPr lang="en-US" altLang="en-US" sz="8000" b="0" dirty="0">
                <a:solidFill>
                  <a:schemeClr val="tx1"/>
                </a:solidFill>
              </a:rPr>
              <a:t>It happens</a:t>
            </a:r>
            <a:endParaRPr lang="en-US" sz="8000" dirty="0"/>
          </a:p>
        </p:txBody>
      </p:sp>
      <p:pic>
        <p:nvPicPr>
          <p:cNvPr id="3" name="Genie lift incident">
            <a:hlinkClick r:id="" action="ppaction://media"/>
            <a:extLst>
              <a:ext uri="{FF2B5EF4-FFF2-40B4-BE49-F238E27FC236}">
                <a16:creationId xmlns:a16="http://schemas.microsoft.com/office/drawing/2014/main" id="{2D93929E-11A4-F12C-F8F5-1CBDA438CA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32920" y="1247775"/>
            <a:ext cx="3237905" cy="5479461"/>
          </a:xfrm>
          <a:prstGeom prst="rect">
            <a:avLst/>
          </a:prstGeom>
        </p:spPr>
      </p:pic>
    </p:spTree>
    <p:extLst>
      <p:ext uri="{BB962C8B-B14F-4D97-AF65-F5344CB8AC3E}">
        <p14:creationId xmlns:p14="http://schemas.microsoft.com/office/powerpoint/2010/main" val="1135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F13836-04B0-46D4-06B6-4B23DB026719}"/>
              </a:ext>
            </a:extLst>
          </p:cNvPr>
          <p:cNvSpPr>
            <a:spLocks noGrp="1"/>
          </p:cNvSpPr>
          <p:nvPr>
            <p:ph type="body" sz="quarter" idx="20"/>
          </p:nvPr>
        </p:nvSpPr>
        <p:spPr>
          <a:xfrm>
            <a:off x="356400" y="439200"/>
            <a:ext cx="10635254" cy="1625270"/>
          </a:xfrm>
        </p:spPr>
        <p:txBody>
          <a:bodyPr>
            <a:normAutofit fontScale="40000" lnSpcReduction="20000"/>
          </a:bodyPr>
          <a:lstStyle/>
          <a:p>
            <a:pPr marL="0" indent="0">
              <a:buNone/>
            </a:pPr>
            <a:endParaRPr lang="en-US" altLang="en-US" sz="11000" b="0" dirty="0">
              <a:solidFill>
                <a:schemeClr val="tx1"/>
              </a:solidFill>
              <a:latin typeface="+mj-lt"/>
            </a:endParaRPr>
          </a:p>
          <a:p>
            <a:pPr marL="0" indent="0">
              <a:buNone/>
            </a:pPr>
            <a:endParaRPr lang="en-US" altLang="en-US" sz="11000" b="0" dirty="0">
              <a:solidFill>
                <a:schemeClr val="tx1"/>
              </a:solidFill>
              <a:latin typeface="+mj-lt"/>
            </a:endParaRPr>
          </a:p>
          <a:p>
            <a:pPr marL="0" indent="0">
              <a:buNone/>
            </a:pPr>
            <a:r>
              <a:rPr lang="en-US" altLang="en-US" sz="11000" b="0" dirty="0">
                <a:solidFill>
                  <a:schemeClr val="tx1"/>
                </a:solidFill>
                <a:latin typeface="+mj-lt"/>
              </a:rPr>
              <a:t>    Planning for Work Near Overhead Power Lines</a:t>
            </a:r>
            <a:endParaRPr lang="en-US" sz="11000" dirty="0">
              <a:latin typeface="+mj-lt"/>
              <a:ea typeface="IberPangea Text Light" panose="020B0404000000000000" pitchFamily="34" charset="0"/>
              <a:cs typeface="IberPangea Text Light" panose="020B0404000000000000" pitchFamily="34" charset="0"/>
            </a:endParaRPr>
          </a:p>
          <a:p>
            <a:endParaRPr lang="en-US" dirty="0"/>
          </a:p>
        </p:txBody>
      </p:sp>
      <p:sp>
        <p:nvSpPr>
          <p:cNvPr id="4" name="TextBox 3">
            <a:extLst>
              <a:ext uri="{FF2B5EF4-FFF2-40B4-BE49-F238E27FC236}">
                <a16:creationId xmlns:a16="http://schemas.microsoft.com/office/drawing/2014/main" id="{44F90FB5-FDCB-BBDF-D443-7FB060F30006}"/>
              </a:ext>
            </a:extLst>
          </p:cNvPr>
          <p:cNvSpPr txBox="1"/>
          <p:nvPr/>
        </p:nvSpPr>
        <p:spPr>
          <a:xfrm>
            <a:off x="1442302" y="2138695"/>
            <a:ext cx="8286160" cy="3083921"/>
          </a:xfrm>
          <a:prstGeom prst="rect">
            <a:avLst/>
          </a:prstGeom>
          <a:noFill/>
        </p:spPr>
        <p:txBody>
          <a:bodyPr wrap="square">
            <a:spAutoFit/>
          </a:bodyPr>
          <a:lstStyle/>
          <a:p>
            <a:pPr marL="342900" indent="-342900" eaLnBrk="1" hangingPunct="1">
              <a:lnSpc>
                <a:spcPct val="90000"/>
              </a:lnSpc>
              <a:buFont typeface="Wingdings" panose="05000000000000000000" pitchFamily="2" charset="2"/>
              <a:buChar char="Ø"/>
            </a:pPr>
            <a:r>
              <a:rPr lang="en-US" altLang="en-US" sz="2400" dirty="0"/>
              <a:t>Walk down and survey the work site before beginning the work to identify all overhead power lines.  Consider equipment travel paths and movement. </a:t>
            </a:r>
            <a:r>
              <a:rPr lang="en-US" altLang="en-US" sz="2400" b="1" i="1" dirty="0">
                <a:solidFill>
                  <a:srgbClr val="FF0000"/>
                </a:solidFill>
              </a:rPr>
              <a:t>LOOK UP!</a:t>
            </a:r>
          </a:p>
          <a:p>
            <a:pPr eaLnBrk="1" hangingPunct="1">
              <a:lnSpc>
                <a:spcPct val="90000"/>
              </a:lnSpc>
            </a:pPr>
            <a:endParaRPr lang="en-US" altLang="en-US" sz="2400" dirty="0"/>
          </a:p>
          <a:p>
            <a:pPr marL="342900" indent="-342900" eaLnBrk="1" hangingPunct="1">
              <a:lnSpc>
                <a:spcPct val="90000"/>
              </a:lnSpc>
              <a:buFont typeface="Wingdings" panose="05000000000000000000" pitchFamily="2" charset="2"/>
              <a:buChar char="Ø"/>
            </a:pPr>
            <a:r>
              <a:rPr lang="en-US" altLang="en-US" sz="2400" b="1" dirty="0">
                <a:solidFill>
                  <a:srgbClr val="FF0000"/>
                </a:solidFill>
              </a:rPr>
              <a:t>All overhead power lines shall be considered energized</a:t>
            </a:r>
            <a:r>
              <a:rPr lang="en-US" altLang="en-US" sz="2400" dirty="0">
                <a:solidFill>
                  <a:srgbClr val="FF0000"/>
                </a:solidFill>
              </a:rPr>
              <a:t> </a:t>
            </a:r>
            <a:r>
              <a:rPr lang="en-US" altLang="en-US" sz="2400" dirty="0"/>
              <a:t>until proven otherwise by the power utility.</a:t>
            </a:r>
          </a:p>
          <a:p>
            <a:pPr marL="342900" indent="-342900" eaLnBrk="1" hangingPunct="1">
              <a:lnSpc>
                <a:spcPct val="90000"/>
              </a:lnSpc>
              <a:buFont typeface="Wingdings" panose="05000000000000000000" pitchFamily="2" charset="2"/>
              <a:buChar char="Ø"/>
            </a:pPr>
            <a:endParaRPr lang="en-US" altLang="en-US" sz="2400" dirty="0"/>
          </a:p>
          <a:p>
            <a:pPr marL="342900" indent="-342900" eaLnBrk="1" hangingPunct="1">
              <a:lnSpc>
                <a:spcPct val="90000"/>
              </a:lnSpc>
              <a:buFont typeface="Wingdings" panose="05000000000000000000" pitchFamily="2" charset="2"/>
              <a:buChar char="Ø"/>
            </a:pPr>
            <a:r>
              <a:rPr lang="en-US" altLang="en-US" sz="2400" dirty="0"/>
              <a:t>Contact the owner of the lines to determine the voltage of the lines and request the lines be de-energized and grounded. </a:t>
            </a:r>
          </a:p>
        </p:txBody>
      </p:sp>
    </p:spTree>
    <p:extLst>
      <p:ext uri="{BB962C8B-B14F-4D97-AF65-F5344CB8AC3E}">
        <p14:creationId xmlns:p14="http://schemas.microsoft.com/office/powerpoint/2010/main" val="1618447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1BBAF1-57B0-9F72-5E2C-54267AA8930D}"/>
              </a:ext>
            </a:extLst>
          </p:cNvPr>
          <p:cNvSpPr>
            <a:spLocks noGrp="1"/>
          </p:cNvSpPr>
          <p:nvPr>
            <p:ph type="body" sz="quarter" idx="20"/>
          </p:nvPr>
        </p:nvSpPr>
        <p:spPr>
          <a:xfrm>
            <a:off x="356400" y="439201"/>
            <a:ext cx="10324169" cy="1559282"/>
          </a:xfrm>
        </p:spPr>
        <p:txBody>
          <a:bodyPr>
            <a:normAutofit/>
          </a:bodyPr>
          <a:lstStyle/>
          <a:p>
            <a:pPr marL="0" indent="0">
              <a:buNone/>
            </a:pPr>
            <a:r>
              <a:rPr lang="en-US" altLang="en-US" sz="4400" b="0" dirty="0">
                <a:solidFill>
                  <a:schemeClr val="tx1"/>
                </a:solidFill>
                <a:latin typeface="+mj-lt"/>
              </a:rPr>
              <a:t>            </a:t>
            </a:r>
          </a:p>
          <a:p>
            <a:pPr marL="0" indent="0">
              <a:buNone/>
            </a:pPr>
            <a:r>
              <a:rPr lang="en-US" altLang="en-US" sz="4400" b="0" dirty="0">
                <a:solidFill>
                  <a:schemeClr val="tx1"/>
                </a:solidFill>
              </a:rPr>
              <a:t>                     </a:t>
            </a:r>
            <a:r>
              <a:rPr lang="en-US" altLang="en-US" sz="4400" b="0" dirty="0">
                <a:solidFill>
                  <a:schemeClr val="tx1"/>
                </a:solidFill>
                <a:latin typeface="+mj-lt"/>
              </a:rPr>
              <a:t>Power Line Clearances-overhead</a:t>
            </a:r>
            <a:endParaRPr lang="en-US" sz="4400" dirty="0">
              <a:latin typeface="+mj-lt"/>
              <a:ea typeface="IberPangea Text Light" panose="020B0404000000000000" pitchFamily="34" charset="0"/>
              <a:cs typeface="IberPangea Text Light" panose="020B0404000000000000" pitchFamily="34" charset="0"/>
            </a:endParaRPr>
          </a:p>
          <a:p>
            <a:pPr marL="0" indent="0">
              <a:buNone/>
            </a:pPr>
            <a:endParaRPr lang="en-US" dirty="0">
              <a:solidFill>
                <a:schemeClr val="tx1"/>
              </a:solidFill>
            </a:endParaRPr>
          </a:p>
        </p:txBody>
      </p:sp>
      <p:sp>
        <p:nvSpPr>
          <p:cNvPr id="4" name="TextBox 3">
            <a:extLst>
              <a:ext uri="{FF2B5EF4-FFF2-40B4-BE49-F238E27FC236}">
                <a16:creationId xmlns:a16="http://schemas.microsoft.com/office/drawing/2014/main" id="{CD6DAF18-5B45-2C3C-D113-BC36E96FE2E9}"/>
              </a:ext>
            </a:extLst>
          </p:cNvPr>
          <p:cNvSpPr txBox="1"/>
          <p:nvPr/>
        </p:nvSpPr>
        <p:spPr>
          <a:xfrm>
            <a:off x="2347274" y="1538530"/>
            <a:ext cx="7711125" cy="4524315"/>
          </a:xfrm>
          <a:prstGeom prst="rect">
            <a:avLst/>
          </a:prstGeom>
          <a:noFill/>
        </p:spPr>
        <p:txBody>
          <a:bodyPr wrap="square">
            <a:spAutoFit/>
          </a:bodyPr>
          <a:lstStyle/>
          <a:p>
            <a:pPr eaLnBrk="1" hangingPunct="1"/>
            <a:endParaRPr lang="en-US" altLang="en-US" sz="2400" b="1" dirty="0"/>
          </a:p>
          <a:p>
            <a:pPr eaLnBrk="1" hangingPunct="1"/>
            <a:r>
              <a:rPr lang="en-US" altLang="en-US" sz="2400" b="1" dirty="0"/>
              <a:t>Know</a:t>
            </a:r>
            <a:r>
              <a:rPr lang="en-US" altLang="en-US" sz="2400" dirty="0"/>
              <a:t> the power line clearance requirements (Refer to NFPA 70E for safe approach distances)</a:t>
            </a:r>
          </a:p>
          <a:p>
            <a:pPr eaLnBrk="1" hangingPunct="1"/>
            <a:endParaRPr lang="en-US" altLang="en-US" sz="2400" dirty="0"/>
          </a:p>
          <a:p>
            <a:pPr marL="800100" lvl="1" indent="-342900" eaLnBrk="1" hangingPunct="1">
              <a:buFont typeface="Wingdings" panose="05000000000000000000" pitchFamily="2" charset="2"/>
              <a:buChar char="Ø"/>
            </a:pPr>
            <a:r>
              <a:rPr lang="en-US" altLang="en-US" sz="2400" dirty="0">
                <a:solidFill>
                  <a:srgbClr val="FF0000"/>
                </a:solidFill>
              </a:rPr>
              <a:t>For lines 50kV or less, the operator must keep all equipment parts and personnel at least 10 feet away</a:t>
            </a:r>
          </a:p>
          <a:p>
            <a:pPr marL="800100" lvl="1" indent="-342900" eaLnBrk="1" hangingPunct="1">
              <a:buFont typeface="Wingdings" panose="05000000000000000000" pitchFamily="2" charset="2"/>
              <a:buChar char="Ø"/>
            </a:pPr>
            <a:r>
              <a:rPr lang="en-US" altLang="en-US" sz="2400" dirty="0">
                <a:solidFill>
                  <a:srgbClr val="FF0000"/>
                </a:solidFill>
              </a:rPr>
              <a:t>For lines above 50kV, this distance increases by 4 inches for each kV over 50kV</a:t>
            </a:r>
          </a:p>
          <a:p>
            <a:pPr lvl="1" eaLnBrk="1" hangingPunct="1"/>
            <a:endParaRPr lang="en-US" altLang="en-US" sz="2400" dirty="0">
              <a:solidFill>
                <a:srgbClr val="FF0000"/>
              </a:solidFill>
            </a:endParaRPr>
          </a:p>
          <a:p>
            <a:pPr eaLnBrk="1" hangingPunct="1"/>
            <a:r>
              <a:rPr lang="en-US" altLang="en-US" sz="2400" dirty="0"/>
              <a:t>Determine your safe working clearance (the closest you can place equipment or personnel without crossing the buffer zone)</a:t>
            </a:r>
          </a:p>
        </p:txBody>
      </p:sp>
    </p:spTree>
    <p:extLst>
      <p:ext uri="{BB962C8B-B14F-4D97-AF65-F5344CB8AC3E}">
        <p14:creationId xmlns:p14="http://schemas.microsoft.com/office/powerpoint/2010/main" val="2652998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7E30FE-3075-B995-4D49-BAFEEE858319}"/>
              </a:ext>
            </a:extLst>
          </p:cNvPr>
          <p:cNvSpPr txBox="1">
            <a:spLocks noGrp="1"/>
          </p:cNvSpPr>
          <p:nvPr>
            <p:ph type="body" sz="quarter" idx="20"/>
          </p:nvPr>
        </p:nvSpPr>
        <p:spPr>
          <a:xfrm>
            <a:off x="357187" y="439738"/>
            <a:ext cx="10700453" cy="1888683"/>
          </a:xfrm>
          <a:prstGeom prst="rect">
            <a:avLst/>
          </a:prstGeom>
          <a:noFill/>
        </p:spPr>
        <p:txBody>
          <a:bodyPr wrap="square" lIns="0" tIns="0" rIns="0" bIns="0" rtlCol="0">
            <a:noAutofit/>
          </a:bodyPr>
          <a:lstStyle/>
          <a:p>
            <a:pPr algn="l"/>
            <a:endParaRPr lang="en-US" altLang="en-US" sz="2800" b="0" dirty="0">
              <a:solidFill>
                <a:schemeClr val="tx1"/>
              </a:solidFill>
              <a:latin typeface="+mj-lt"/>
            </a:endParaRPr>
          </a:p>
          <a:p>
            <a:pPr marL="0" indent="0" algn="l">
              <a:buNone/>
            </a:pPr>
            <a:endParaRPr lang="en-US" altLang="en-US" sz="4400" b="0" dirty="0">
              <a:solidFill>
                <a:schemeClr val="tx1"/>
              </a:solidFill>
              <a:latin typeface="+mj-lt"/>
            </a:endParaRPr>
          </a:p>
          <a:p>
            <a:pPr marL="0" indent="0" algn="l">
              <a:buNone/>
            </a:pPr>
            <a:r>
              <a:rPr lang="en-US" altLang="en-US" sz="4400" b="0" dirty="0">
                <a:solidFill>
                  <a:schemeClr val="tx1"/>
                </a:solidFill>
                <a:latin typeface="+mj-lt"/>
              </a:rPr>
              <a:t>     Safe Practices for Working Near Energized Lines </a:t>
            </a:r>
            <a:endParaRPr lang="en-US" sz="4400" dirty="0">
              <a:latin typeface="+mj-lt"/>
              <a:ea typeface="IberPangea Text Light" panose="020B0404000000000000" pitchFamily="34" charset="0"/>
              <a:cs typeface="IberPangea Text Light" panose="020B0404000000000000" pitchFamily="34" charset="0"/>
            </a:endParaRPr>
          </a:p>
        </p:txBody>
      </p:sp>
      <p:sp>
        <p:nvSpPr>
          <p:cNvPr id="5" name="TextBox 4">
            <a:extLst>
              <a:ext uri="{FF2B5EF4-FFF2-40B4-BE49-F238E27FC236}">
                <a16:creationId xmlns:a16="http://schemas.microsoft.com/office/drawing/2014/main" id="{86F9D690-35A3-16B3-2A41-7CA598619B34}"/>
              </a:ext>
            </a:extLst>
          </p:cNvPr>
          <p:cNvSpPr txBox="1"/>
          <p:nvPr/>
        </p:nvSpPr>
        <p:spPr>
          <a:xfrm>
            <a:off x="1924595" y="2328421"/>
            <a:ext cx="8303488" cy="4154984"/>
          </a:xfrm>
          <a:prstGeom prst="rect">
            <a:avLst/>
          </a:prstGeom>
          <a:noFill/>
        </p:spPr>
        <p:txBody>
          <a:bodyPr wrap="square">
            <a:spAutoFit/>
          </a:bodyPr>
          <a:lstStyle/>
          <a:p>
            <a:pPr eaLnBrk="1" hangingPunct="1"/>
            <a:r>
              <a:rPr lang="en-US" altLang="en-US" sz="2400" dirty="0"/>
              <a:t>Implement a two-barrier control system to maintain effective standoff distances.  </a:t>
            </a:r>
          </a:p>
          <a:p>
            <a:pPr marL="342900" lvl="1" indent="-342900" eaLnBrk="1" hangingPunct="1">
              <a:buFont typeface="Wingdings" panose="05000000000000000000" pitchFamily="2" charset="2"/>
              <a:buChar char="Ø"/>
            </a:pPr>
            <a:r>
              <a:rPr lang="en-US" altLang="en-US" sz="2400" b="0" dirty="0">
                <a:solidFill>
                  <a:schemeClr val="tx1"/>
                </a:solidFill>
              </a:rPr>
              <a:t>Use trained dedicated spotters that maintain radio contact with operator.  Ensure spotters understand hand signals.  Use of radios is preferred for communications.</a:t>
            </a:r>
          </a:p>
          <a:p>
            <a:pPr marL="0" lvl="1" eaLnBrk="1" hangingPunct="1"/>
            <a:endParaRPr lang="en-US" altLang="en-US" sz="2400" b="0" dirty="0">
              <a:solidFill>
                <a:schemeClr val="tx1"/>
              </a:solidFill>
            </a:endParaRPr>
          </a:p>
          <a:p>
            <a:pPr marL="342900" lvl="1" indent="-342900" eaLnBrk="1" hangingPunct="1">
              <a:buFont typeface="Wingdings" panose="05000000000000000000" pitchFamily="2" charset="2"/>
              <a:buChar char="Ø"/>
            </a:pPr>
            <a:r>
              <a:rPr lang="en-US" altLang="en-US" sz="2400" b="0" dirty="0">
                <a:solidFill>
                  <a:schemeClr val="tx1"/>
                </a:solidFill>
              </a:rPr>
              <a:t>Use physical barriers that prevent equipment from intrusion (insulation blankets, etc.)</a:t>
            </a:r>
          </a:p>
          <a:p>
            <a:pPr marL="0" lvl="1" eaLnBrk="1" hangingPunct="1"/>
            <a:endParaRPr lang="en-US" altLang="en-US" sz="2400" b="0" dirty="0">
              <a:solidFill>
                <a:schemeClr val="tx1"/>
              </a:solidFill>
            </a:endParaRPr>
          </a:p>
          <a:p>
            <a:pPr marL="342900" lvl="1" indent="-342900" eaLnBrk="1" hangingPunct="1">
              <a:buFont typeface="Wingdings" panose="05000000000000000000" pitchFamily="2" charset="2"/>
              <a:buChar char="Ø"/>
            </a:pPr>
            <a:r>
              <a:rPr lang="en-US" altLang="en-US" sz="2400" b="0" dirty="0">
                <a:solidFill>
                  <a:schemeClr val="tx1"/>
                </a:solidFill>
              </a:rPr>
              <a:t>Use stakes, cones, and painted lines to remind operators of demarcation lines</a:t>
            </a:r>
          </a:p>
        </p:txBody>
      </p:sp>
    </p:spTree>
    <p:extLst>
      <p:ext uri="{BB962C8B-B14F-4D97-AF65-F5344CB8AC3E}">
        <p14:creationId xmlns:p14="http://schemas.microsoft.com/office/powerpoint/2010/main" val="2859567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E576B3-1A0D-4615-9160-72E63197A0D9}"/>
              </a:ext>
            </a:extLst>
          </p:cNvPr>
          <p:cNvSpPr>
            <a:spLocks noGrp="1"/>
          </p:cNvSpPr>
          <p:nvPr>
            <p:ph type="body" sz="quarter" idx="20"/>
          </p:nvPr>
        </p:nvSpPr>
        <p:spPr>
          <a:xfrm>
            <a:off x="356400" y="439201"/>
            <a:ext cx="9890536" cy="1012528"/>
          </a:xfrm>
        </p:spPr>
        <p:txBody>
          <a:bodyPr>
            <a:normAutofit fontScale="55000" lnSpcReduction="20000"/>
          </a:bodyPr>
          <a:lstStyle/>
          <a:p>
            <a:pPr marL="0" indent="0">
              <a:buNone/>
            </a:pPr>
            <a:endParaRPr lang="en-US" altLang="en-US" sz="7200" b="0" dirty="0">
              <a:solidFill>
                <a:schemeClr val="tx1"/>
              </a:solidFill>
            </a:endParaRPr>
          </a:p>
          <a:p>
            <a:pPr marL="0" indent="0">
              <a:buNone/>
            </a:pPr>
            <a:r>
              <a:rPr lang="en-US" altLang="en-US" sz="7200" b="0" dirty="0">
                <a:solidFill>
                  <a:schemeClr val="tx1"/>
                </a:solidFill>
              </a:rPr>
              <a:t>            Safe Practices Handling Materials and Ladders</a:t>
            </a:r>
            <a:endParaRPr lang="en-US" sz="7200" dirty="0">
              <a:latin typeface="+mn-lt"/>
              <a:ea typeface="IberPangea Text Light" panose="020B0404000000000000" pitchFamily="34" charset="0"/>
              <a:cs typeface="IberPangea Text Light" panose="020B0404000000000000" pitchFamily="34" charset="0"/>
            </a:endParaRPr>
          </a:p>
          <a:p>
            <a:pPr marL="0" indent="0">
              <a:buNone/>
            </a:pPr>
            <a:endParaRPr lang="en-US" b="0" dirty="0"/>
          </a:p>
        </p:txBody>
      </p:sp>
      <p:sp>
        <p:nvSpPr>
          <p:cNvPr id="4" name="TextBox 3">
            <a:extLst>
              <a:ext uri="{FF2B5EF4-FFF2-40B4-BE49-F238E27FC236}">
                <a16:creationId xmlns:a16="http://schemas.microsoft.com/office/drawing/2014/main" id="{AF78A179-0206-0A8B-1FD4-B6FFB0499FCE}"/>
              </a:ext>
            </a:extLst>
          </p:cNvPr>
          <p:cNvSpPr txBox="1"/>
          <p:nvPr/>
        </p:nvSpPr>
        <p:spPr>
          <a:xfrm>
            <a:off x="1621410" y="2052838"/>
            <a:ext cx="8502978" cy="3645293"/>
          </a:xfrm>
          <a:prstGeom prst="rect">
            <a:avLst/>
          </a:prstGeom>
          <a:noFill/>
        </p:spPr>
        <p:txBody>
          <a:bodyPr wrap="square">
            <a:spAutoFit/>
          </a:bodyPr>
          <a:lstStyle/>
          <a:p>
            <a:pPr marL="342900" indent="-342900" eaLnBrk="1" hangingPunct="1">
              <a:lnSpc>
                <a:spcPct val="80000"/>
              </a:lnSpc>
              <a:buFont typeface="Wingdings" panose="05000000000000000000" pitchFamily="2" charset="2"/>
              <a:buChar char="Ø"/>
            </a:pPr>
            <a:r>
              <a:rPr lang="en-US" altLang="en-US" sz="2400" dirty="0"/>
              <a:t>When working around overhead electric lines or with electrical equipment, use non-conductive ladders and tools </a:t>
            </a:r>
          </a:p>
          <a:p>
            <a:pPr marL="342900" indent="-342900" eaLnBrk="1" hangingPunct="1">
              <a:lnSpc>
                <a:spcPct val="80000"/>
              </a:lnSpc>
              <a:buFont typeface="Wingdings" panose="05000000000000000000" pitchFamily="2" charset="2"/>
              <a:buChar char="Ø"/>
            </a:pPr>
            <a:endParaRPr lang="en-US" altLang="en-US" sz="2400" dirty="0"/>
          </a:p>
          <a:p>
            <a:pPr marL="342900" indent="-342900" eaLnBrk="1" hangingPunct="1">
              <a:lnSpc>
                <a:spcPct val="80000"/>
              </a:lnSpc>
              <a:buFont typeface="Wingdings" panose="05000000000000000000" pitchFamily="2" charset="2"/>
              <a:buChar char="Ø"/>
            </a:pPr>
            <a:r>
              <a:rPr lang="en-US" altLang="en-US" sz="2400" dirty="0"/>
              <a:t>Never attempt to carry a ladder in a vertical position. Ladders should be lowered and turned horizontally when transported from one location to another. </a:t>
            </a:r>
          </a:p>
          <a:p>
            <a:pPr marL="342900" indent="-342900" eaLnBrk="1" hangingPunct="1">
              <a:lnSpc>
                <a:spcPct val="80000"/>
              </a:lnSpc>
              <a:buFont typeface="Wingdings" panose="05000000000000000000" pitchFamily="2" charset="2"/>
              <a:buChar char="Ø"/>
            </a:pPr>
            <a:endParaRPr lang="en-US" altLang="en-US" sz="2400" dirty="0"/>
          </a:p>
          <a:p>
            <a:pPr marL="342900" indent="-342900" eaLnBrk="1" hangingPunct="1">
              <a:lnSpc>
                <a:spcPct val="80000"/>
              </a:lnSpc>
              <a:buFont typeface="Wingdings" panose="05000000000000000000" pitchFamily="2" charset="2"/>
              <a:buChar char="Ø"/>
            </a:pPr>
            <a:r>
              <a:rPr lang="en-US" altLang="en-US" sz="2400" dirty="0"/>
              <a:t>Extension ladders should be collapsed before lowering from a vertical position.</a:t>
            </a:r>
          </a:p>
          <a:p>
            <a:pPr marL="342900" indent="-342900" eaLnBrk="1" hangingPunct="1">
              <a:lnSpc>
                <a:spcPct val="80000"/>
              </a:lnSpc>
              <a:buFont typeface="Wingdings" panose="05000000000000000000" pitchFamily="2" charset="2"/>
              <a:buChar char="Ø"/>
            </a:pPr>
            <a:endParaRPr lang="en-US" altLang="en-US" sz="2400" dirty="0"/>
          </a:p>
          <a:p>
            <a:pPr marL="342900" indent="-342900" eaLnBrk="1" hangingPunct="1">
              <a:lnSpc>
                <a:spcPct val="80000"/>
              </a:lnSpc>
              <a:buFont typeface="Wingdings" panose="05000000000000000000" pitchFamily="2" charset="2"/>
              <a:buChar char="Ø"/>
            </a:pPr>
            <a:r>
              <a:rPr lang="en-US" altLang="en-US" sz="2400" dirty="0"/>
              <a:t>Unload materials from trucks and flatbeds away from overhead lines  </a:t>
            </a:r>
          </a:p>
        </p:txBody>
      </p:sp>
    </p:spTree>
    <p:extLst>
      <p:ext uri="{BB962C8B-B14F-4D97-AF65-F5344CB8AC3E}">
        <p14:creationId xmlns:p14="http://schemas.microsoft.com/office/powerpoint/2010/main" val="2597756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2DEA76-94E3-2A7F-96C2-F3ED160E02DF}"/>
              </a:ext>
            </a:extLst>
          </p:cNvPr>
          <p:cNvSpPr>
            <a:spLocks noGrp="1"/>
          </p:cNvSpPr>
          <p:nvPr>
            <p:ph type="body" sz="quarter" idx="20"/>
          </p:nvPr>
        </p:nvSpPr>
        <p:spPr>
          <a:xfrm>
            <a:off x="356400" y="439200"/>
            <a:ext cx="9485184" cy="1163357"/>
          </a:xfrm>
        </p:spPr>
        <p:txBody>
          <a:bodyPr>
            <a:normAutofit fontScale="70000" lnSpcReduction="20000"/>
          </a:bodyPr>
          <a:lstStyle/>
          <a:p>
            <a:pPr marL="0" indent="0">
              <a:buNone/>
            </a:pPr>
            <a:endParaRPr lang="en-US" altLang="en-US" sz="7200" b="0" dirty="0">
              <a:solidFill>
                <a:schemeClr val="tx1"/>
              </a:solidFill>
            </a:endParaRPr>
          </a:p>
          <a:p>
            <a:pPr marL="0" indent="0">
              <a:buNone/>
            </a:pPr>
            <a:r>
              <a:rPr lang="en-US" altLang="en-US" sz="7200" b="0" dirty="0">
                <a:solidFill>
                  <a:schemeClr val="tx1"/>
                </a:solidFill>
              </a:rPr>
              <a:t>                          </a:t>
            </a:r>
            <a:r>
              <a:rPr lang="en-US" altLang="en-US" sz="6300" b="0" dirty="0">
                <a:solidFill>
                  <a:schemeClr val="tx1"/>
                </a:solidFill>
              </a:rPr>
              <a:t>Safety Considerations</a:t>
            </a:r>
            <a:endParaRPr lang="en-US" sz="6300" dirty="0">
              <a:latin typeface="+mn-lt"/>
              <a:ea typeface="IberPangea Text Light" panose="020B0404000000000000" pitchFamily="34" charset="0"/>
              <a:cs typeface="IberPangea Text Light" panose="020B0404000000000000" pitchFamily="34" charset="0"/>
            </a:endParaRPr>
          </a:p>
          <a:p>
            <a:pPr marL="0" indent="0">
              <a:buNone/>
            </a:pPr>
            <a:endParaRPr lang="en-US" dirty="0"/>
          </a:p>
        </p:txBody>
      </p:sp>
      <p:sp>
        <p:nvSpPr>
          <p:cNvPr id="4" name="TextBox 3">
            <a:extLst>
              <a:ext uri="{FF2B5EF4-FFF2-40B4-BE49-F238E27FC236}">
                <a16:creationId xmlns:a16="http://schemas.microsoft.com/office/drawing/2014/main" id="{7128EBD4-0EFD-F1A4-0A69-E302B7427149}"/>
              </a:ext>
            </a:extLst>
          </p:cNvPr>
          <p:cNvSpPr txBox="1"/>
          <p:nvPr/>
        </p:nvSpPr>
        <p:spPr>
          <a:xfrm>
            <a:off x="1300900" y="2052838"/>
            <a:ext cx="9558778" cy="3940759"/>
          </a:xfrm>
          <a:prstGeom prst="rect">
            <a:avLst/>
          </a:prstGeom>
          <a:noFill/>
        </p:spPr>
        <p:txBody>
          <a:bodyPr wrap="square">
            <a:spAutoFit/>
          </a:bodyPr>
          <a:lstStyle/>
          <a:p>
            <a:pPr marL="342900" indent="-342900" eaLnBrk="1" hangingPunct="1">
              <a:lnSpc>
                <a:spcPct val="80000"/>
              </a:lnSpc>
              <a:buFont typeface="Wingdings" panose="05000000000000000000" pitchFamily="2" charset="2"/>
              <a:buChar char="Ø"/>
            </a:pPr>
            <a:r>
              <a:rPr lang="en-US" altLang="en-US" sz="2400" dirty="0"/>
              <a:t>Have a job site meeting (tailboard) to discuss the planned work as it relates to the power lines. Discuss topics such as the use of long-handled tools, and equipment (raised dump trucks, back hoes, etc.) that could come in contact with power lines. Consider the two barrier controls.</a:t>
            </a:r>
          </a:p>
          <a:p>
            <a:pPr eaLnBrk="1" hangingPunct="1">
              <a:lnSpc>
                <a:spcPct val="80000"/>
              </a:lnSpc>
            </a:pPr>
            <a:endParaRPr lang="en-US" altLang="en-US" sz="2400" dirty="0"/>
          </a:p>
          <a:p>
            <a:pPr marL="342900" indent="-342900" eaLnBrk="1" hangingPunct="1">
              <a:lnSpc>
                <a:spcPct val="80000"/>
              </a:lnSpc>
              <a:buFont typeface="Wingdings" panose="05000000000000000000" pitchFamily="2" charset="2"/>
              <a:buChar char="Ø"/>
            </a:pPr>
            <a:r>
              <a:rPr lang="en-US" altLang="en-US" sz="2400" dirty="0"/>
              <a:t>Prohibit work when environmental conditions warrant (fog, precipitation, smoke, darkness, etc.)</a:t>
            </a:r>
          </a:p>
          <a:p>
            <a:pPr eaLnBrk="1" hangingPunct="1">
              <a:lnSpc>
                <a:spcPct val="80000"/>
              </a:lnSpc>
            </a:pPr>
            <a:endParaRPr lang="en-US" altLang="en-US" sz="2400" dirty="0"/>
          </a:p>
          <a:p>
            <a:pPr marL="342900" indent="-342900" eaLnBrk="1" hangingPunct="1">
              <a:lnSpc>
                <a:spcPct val="80000"/>
              </a:lnSpc>
              <a:buFont typeface="Wingdings" panose="05000000000000000000" pitchFamily="2" charset="2"/>
              <a:buChar char="Ø"/>
            </a:pPr>
            <a:r>
              <a:rPr lang="en-US" altLang="en-US" sz="2400" dirty="0"/>
              <a:t>Only use nonconductive ladders and material handling equipment. Aluminum ladders and metal scaffolds or frames are efficient conductors of electricity.</a:t>
            </a:r>
          </a:p>
          <a:p>
            <a:pPr eaLnBrk="1" hangingPunct="1">
              <a:lnSpc>
                <a:spcPct val="80000"/>
              </a:lnSpc>
            </a:pPr>
            <a:endParaRPr lang="en-US" altLang="en-US" sz="2400" dirty="0"/>
          </a:p>
          <a:p>
            <a:pPr marL="342900" indent="-342900" eaLnBrk="1" hangingPunct="1">
              <a:lnSpc>
                <a:spcPct val="80000"/>
              </a:lnSpc>
              <a:buFont typeface="Wingdings" panose="05000000000000000000" pitchFamily="2" charset="2"/>
              <a:buChar char="Ø"/>
            </a:pPr>
            <a:r>
              <a:rPr lang="en-US" altLang="en-US" sz="2400" dirty="0"/>
              <a:t>Keep all personnel from </a:t>
            </a:r>
            <a:r>
              <a:rPr lang="en-US" altLang="en-US" sz="2400" dirty="0">
                <a:solidFill>
                  <a:srgbClr val="FF0000"/>
                </a:solidFill>
              </a:rPr>
              <a:t>leaning</a:t>
            </a:r>
            <a:r>
              <a:rPr lang="en-US" altLang="en-US" sz="2400" dirty="0"/>
              <a:t> on the equipment while it is operating!</a:t>
            </a:r>
          </a:p>
        </p:txBody>
      </p:sp>
    </p:spTree>
    <p:extLst>
      <p:ext uri="{BB962C8B-B14F-4D97-AF65-F5344CB8AC3E}">
        <p14:creationId xmlns:p14="http://schemas.microsoft.com/office/powerpoint/2010/main" val="802772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36CFFA2C-F30A-DD66-809B-7E2B081676C4}"/>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marL="0" indent="0"/>
            <a:endParaRPr lang="en-US" b="0" kern="1200" dirty="0">
              <a:latin typeface="+mj-lt"/>
              <a:ea typeface="+mj-ea"/>
              <a:cs typeface="+mj-cs"/>
            </a:endParaRPr>
          </a:p>
          <a:p>
            <a:pPr marL="0" indent="0" algn="ctr"/>
            <a:r>
              <a:rPr lang="en-US" b="0" kern="1200" dirty="0">
                <a:latin typeface="+mj-lt"/>
                <a:ea typeface="+mj-ea"/>
                <a:cs typeface="+mj-cs"/>
              </a:rPr>
              <a:t>     Safety Message</a:t>
            </a:r>
          </a:p>
          <a:p>
            <a:endParaRPr lang="en-US" b="0" kern="1200" dirty="0">
              <a:latin typeface="+mj-lt"/>
              <a:ea typeface="+mj-ea"/>
              <a:cs typeface="+mj-cs"/>
            </a:endParaRPr>
          </a:p>
        </p:txBody>
      </p:sp>
      <p:sp>
        <p:nvSpPr>
          <p:cNvPr id="5" name="TextBox 4">
            <a:extLst>
              <a:ext uri="{FF2B5EF4-FFF2-40B4-BE49-F238E27FC236}">
                <a16:creationId xmlns:a16="http://schemas.microsoft.com/office/drawing/2014/main" id="{5CB2EAF7-94E1-F404-89CE-6B2C84AD013F}"/>
              </a:ext>
            </a:extLst>
          </p:cNvPr>
          <p:cNvSpPr txBox="1"/>
          <p:nvPr/>
        </p:nvSpPr>
        <p:spPr>
          <a:xfrm>
            <a:off x="838200" y="1825625"/>
            <a:ext cx="5181600" cy="4351338"/>
          </a:xfrm>
          <a:prstGeom prst="rect">
            <a:avLst/>
          </a:prstGeom>
        </p:spPr>
        <p:txBody>
          <a:bodyPr vert="horz" lIns="91440" tIns="45720" rIns="91440" bIns="45720" rtlCol="0">
            <a:normAutofit/>
          </a:bodyPr>
          <a:lstStyle/>
          <a:p>
            <a:pPr fontAlgn="base">
              <a:lnSpc>
                <a:spcPct val="90000"/>
              </a:lnSpc>
              <a:spcBef>
                <a:spcPts val="1000"/>
              </a:spcBef>
            </a:pPr>
            <a:r>
              <a:rPr lang="en-US" sz="2400" dirty="0"/>
              <a:t>In January 2023, a subcontractor for a </a:t>
            </a:r>
            <a:r>
              <a:rPr lang="en-US" sz="2400"/>
              <a:t>communications company was </a:t>
            </a:r>
            <a:r>
              <a:rPr lang="en-US" sz="2400" dirty="0"/>
              <a:t>working in Rangeley, Maine. The worker was riding in the bucket without a harness as the truck was driven by another worker along the road. During the course of their work, their truck became tangled in communication wires, and as a result, the worker was thrown from the lifted bucket, and did not respond to life saving efforts. </a:t>
            </a:r>
            <a:endParaRPr lang="en-US" sz="2400" b="0" i="0" dirty="0">
              <a:effectLst/>
            </a:endParaRPr>
          </a:p>
        </p:txBody>
      </p:sp>
      <p:pic>
        <p:nvPicPr>
          <p:cNvPr id="3" name="Picture 4">
            <a:extLst>
              <a:ext uri="{FF2B5EF4-FFF2-40B4-BE49-F238E27FC236}">
                <a16:creationId xmlns:a16="http://schemas.microsoft.com/office/drawing/2014/main" id="{43D9C915-4522-8B39-A140-3A4E6BDEBD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78" r="21439"/>
          <a:stretch/>
        </p:blipFill>
        <p:spPr bwMode="auto">
          <a:xfrm>
            <a:off x="6172200" y="1825625"/>
            <a:ext cx="518160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101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0FF5D2-D59C-7C8D-2AF6-38B85F776361}"/>
              </a:ext>
            </a:extLst>
          </p:cNvPr>
          <p:cNvSpPr>
            <a:spLocks noGrp="1"/>
          </p:cNvSpPr>
          <p:nvPr>
            <p:ph type="body" sz="quarter" idx="20"/>
          </p:nvPr>
        </p:nvSpPr>
        <p:spPr>
          <a:xfrm>
            <a:off x="356400" y="439201"/>
            <a:ext cx="9343781" cy="1059662"/>
          </a:xfrm>
        </p:spPr>
        <p:txBody>
          <a:bodyPr>
            <a:normAutofit fontScale="62500" lnSpcReduction="20000"/>
          </a:bodyPr>
          <a:lstStyle/>
          <a:p>
            <a:pPr marL="0" indent="0">
              <a:buNone/>
            </a:pPr>
            <a:endParaRPr lang="en-US" altLang="en-US" sz="7200" b="0" dirty="0">
              <a:solidFill>
                <a:schemeClr val="tx1"/>
              </a:solidFill>
            </a:endParaRPr>
          </a:p>
          <a:p>
            <a:pPr marL="0" indent="0">
              <a:buNone/>
            </a:pPr>
            <a:r>
              <a:rPr lang="en-US" altLang="en-US" b="0" dirty="0">
                <a:solidFill>
                  <a:schemeClr val="tx1"/>
                </a:solidFill>
              </a:rPr>
              <a:t>                   Planning for Work - Underground</a:t>
            </a:r>
            <a:endParaRPr lang="en-US" dirty="0">
              <a:latin typeface="+mn-lt"/>
              <a:ea typeface="IberPangea Text Light" panose="020B0404000000000000" pitchFamily="34" charset="0"/>
              <a:cs typeface="IberPangea Text Light" panose="020B0404000000000000" pitchFamily="34" charset="0"/>
            </a:endParaRPr>
          </a:p>
          <a:p>
            <a:pPr marL="0" indent="0">
              <a:buNone/>
            </a:pPr>
            <a:endParaRPr lang="en-US" dirty="0"/>
          </a:p>
        </p:txBody>
      </p:sp>
      <p:sp>
        <p:nvSpPr>
          <p:cNvPr id="4" name="TextBox 3">
            <a:extLst>
              <a:ext uri="{FF2B5EF4-FFF2-40B4-BE49-F238E27FC236}">
                <a16:creationId xmlns:a16="http://schemas.microsoft.com/office/drawing/2014/main" id="{4A7BC8D6-1A4A-D7E6-635A-7CF6407AC360}"/>
              </a:ext>
            </a:extLst>
          </p:cNvPr>
          <p:cNvSpPr txBox="1"/>
          <p:nvPr/>
        </p:nvSpPr>
        <p:spPr>
          <a:xfrm>
            <a:off x="1998482" y="2138695"/>
            <a:ext cx="8333295" cy="3416320"/>
          </a:xfrm>
          <a:prstGeom prst="rect">
            <a:avLst/>
          </a:prstGeom>
          <a:noFill/>
        </p:spPr>
        <p:txBody>
          <a:bodyPr wrap="square">
            <a:spAutoFit/>
          </a:bodyPr>
          <a:lstStyle/>
          <a:p>
            <a:pPr marL="342900" indent="-342900" eaLnBrk="1" hangingPunct="1">
              <a:lnSpc>
                <a:spcPct val="90000"/>
              </a:lnSpc>
              <a:buFont typeface="Wingdings" panose="05000000000000000000" pitchFamily="2" charset="2"/>
              <a:buChar char="Ø"/>
            </a:pPr>
            <a:r>
              <a:rPr lang="en-US" altLang="en-US" sz="2400" dirty="0"/>
              <a:t>Walk down and survey the work site before beginning the work to identify all </a:t>
            </a:r>
            <a:r>
              <a:rPr lang="en-US" altLang="en-US" sz="2400" dirty="0" err="1"/>
              <a:t>DigSafe</a:t>
            </a:r>
            <a:r>
              <a:rPr lang="en-US" altLang="en-US" sz="2400" dirty="0"/>
              <a:t> markings.  Consider equipment travel paths and movement. Spoil piles etc. </a:t>
            </a:r>
            <a:endParaRPr lang="en-US" altLang="en-US" sz="2400" b="1" i="1" dirty="0">
              <a:solidFill>
                <a:srgbClr val="FF3300"/>
              </a:solidFill>
            </a:endParaRPr>
          </a:p>
          <a:p>
            <a:pPr eaLnBrk="1" hangingPunct="1">
              <a:lnSpc>
                <a:spcPct val="90000"/>
              </a:lnSpc>
            </a:pPr>
            <a:endParaRPr lang="en-US" altLang="en-US" sz="2400" dirty="0"/>
          </a:p>
          <a:p>
            <a:pPr marL="342900" indent="-342900" eaLnBrk="1" hangingPunct="1">
              <a:lnSpc>
                <a:spcPct val="90000"/>
              </a:lnSpc>
              <a:buFont typeface="Wingdings" panose="05000000000000000000" pitchFamily="2" charset="2"/>
              <a:buChar char="Ø"/>
            </a:pPr>
            <a:r>
              <a:rPr lang="en-US" altLang="en-US" sz="2400" b="1" dirty="0">
                <a:solidFill>
                  <a:srgbClr val="FF0000"/>
                </a:solidFill>
              </a:rPr>
              <a:t>All underground power lines shall be considered energized</a:t>
            </a:r>
            <a:r>
              <a:rPr lang="en-US" altLang="en-US" sz="2400" dirty="0">
                <a:solidFill>
                  <a:srgbClr val="FF0000"/>
                </a:solidFill>
              </a:rPr>
              <a:t> </a:t>
            </a:r>
            <a:r>
              <a:rPr lang="en-US" altLang="en-US" sz="2400" dirty="0"/>
              <a:t>until proven otherwise by the power utility.</a:t>
            </a:r>
          </a:p>
          <a:p>
            <a:pPr marL="342900" indent="-342900" eaLnBrk="1" hangingPunct="1">
              <a:lnSpc>
                <a:spcPct val="90000"/>
              </a:lnSpc>
              <a:buFont typeface="Wingdings" panose="05000000000000000000" pitchFamily="2" charset="2"/>
              <a:buChar char="Ø"/>
            </a:pPr>
            <a:endParaRPr lang="en-US" altLang="en-US" sz="2400" dirty="0"/>
          </a:p>
          <a:p>
            <a:pPr marL="342900" indent="-342900" eaLnBrk="1" hangingPunct="1">
              <a:lnSpc>
                <a:spcPct val="90000"/>
              </a:lnSpc>
              <a:buFont typeface="Wingdings" panose="05000000000000000000" pitchFamily="2" charset="2"/>
              <a:buChar char="Ø"/>
            </a:pPr>
            <a:r>
              <a:rPr lang="en-US" altLang="en-US" sz="2400" dirty="0"/>
              <a:t>Contact the owner of the lines to determine the voltage of the lines and request the lines be de-energized and grounded. Most of the time this is NOT going to happen</a:t>
            </a:r>
          </a:p>
        </p:txBody>
      </p:sp>
    </p:spTree>
    <p:extLst>
      <p:ext uri="{BB962C8B-B14F-4D97-AF65-F5344CB8AC3E}">
        <p14:creationId xmlns:p14="http://schemas.microsoft.com/office/powerpoint/2010/main" val="4244991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A619D2-FD8A-ECB8-0451-33086511E939}"/>
              </a:ext>
            </a:extLst>
          </p:cNvPr>
          <p:cNvSpPr>
            <a:spLocks noGrp="1"/>
          </p:cNvSpPr>
          <p:nvPr>
            <p:ph type="body" sz="quarter" idx="20"/>
          </p:nvPr>
        </p:nvSpPr>
        <p:spPr>
          <a:xfrm>
            <a:off x="356400" y="439200"/>
            <a:ext cx="10418437" cy="1644124"/>
          </a:xfrm>
        </p:spPr>
        <p:txBody>
          <a:bodyPr>
            <a:normAutofit fontScale="85000" lnSpcReduction="20000"/>
          </a:bodyPr>
          <a:lstStyle/>
          <a:p>
            <a:pPr marL="0" indent="0">
              <a:buNone/>
            </a:pPr>
            <a:endParaRPr lang="en-US" altLang="en-US" sz="4800" b="0" dirty="0">
              <a:solidFill>
                <a:schemeClr val="tx1"/>
              </a:solidFill>
              <a:latin typeface="+mj-lt"/>
            </a:endParaRPr>
          </a:p>
          <a:p>
            <a:pPr marL="0" indent="0">
              <a:buNone/>
            </a:pPr>
            <a:r>
              <a:rPr lang="en-US" altLang="en-US" sz="4800" b="0" dirty="0">
                <a:solidFill>
                  <a:schemeClr val="tx1"/>
                </a:solidFill>
                <a:latin typeface="+mj-lt"/>
              </a:rPr>
              <a:t>                      </a:t>
            </a:r>
          </a:p>
          <a:p>
            <a:pPr marL="0" indent="0">
              <a:buNone/>
            </a:pPr>
            <a:r>
              <a:rPr lang="en-US" altLang="en-US" sz="5200" b="0" dirty="0">
                <a:solidFill>
                  <a:schemeClr val="tx1"/>
                </a:solidFill>
                <a:latin typeface="+mj-lt"/>
              </a:rPr>
              <a:t>                      Planning for Work - Underground</a:t>
            </a:r>
            <a:endParaRPr lang="en-US" sz="5200" dirty="0">
              <a:latin typeface="+mj-lt"/>
              <a:ea typeface="IberPangea Text Light" panose="020B0404000000000000" pitchFamily="34" charset="0"/>
              <a:cs typeface="IberPangea Text Light" panose="020B0404000000000000" pitchFamily="34" charset="0"/>
            </a:endParaRPr>
          </a:p>
          <a:p>
            <a:pPr marL="0" indent="0">
              <a:buNone/>
            </a:pPr>
            <a:endParaRPr lang="en-US" dirty="0"/>
          </a:p>
        </p:txBody>
      </p:sp>
      <p:sp>
        <p:nvSpPr>
          <p:cNvPr id="4" name="TextBox 3">
            <a:extLst>
              <a:ext uri="{FF2B5EF4-FFF2-40B4-BE49-F238E27FC236}">
                <a16:creationId xmlns:a16="http://schemas.microsoft.com/office/drawing/2014/main" id="{D7105B15-C7B6-5564-8C7D-E82CFF8CFEA4}"/>
              </a:ext>
            </a:extLst>
          </p:cNvPr>
          <p:cNvSpPr txBox="1"/>
          <p:nvPr/>
        </p:nvSpPr>
        <p:spPr>
          <a:xfrm>
            <a:off x="2507530" y="2387994"/>
            <a:ext cx="7598004" cy="4081117"/>
          </a:xfrm>
          <a:prstGeom prst="rect">
            <a:avLst/>
          </a:prstGeom>
          <a:noFill/>
        </p:spPr>
        <p:txBody>
          <a:bodyPr wrap="square">
            <a:spAutoFit/>
          </a:bodyPr>
          <a:lstStyle/>
          <a:p>
            <a:pPr marL="342900" indent="-342900" eaLnBrk="1" hangingPunct="1">
              <a:lnSpc>
                <a:spcPct val="90000"/>
              </a:lnSpc>
              <a:buFont typeface="Wingdings" panose="05000000000000000000" pitchFamily="2" charset="2"/>
              <a:buChar char="Ø"/>
            </a:pPr>
            <a:r>
              <a:rPr lang="en-US" altLang="en-US" sz="2400" dirty="0"/>
              <a:t>Has the </a:t>
            </a:r>
            <a:r>
              <a:rPr lang="en-US" altLang="en-US" sz="2400" dirty="0" err="1"/>
              <a:t>DigSafe</a:t>
            </a:r>
            <a:r>
              <a:rPr lang="en-US" altLang="en-US" sz="2400" dirty="0"/>
              <a:t> been completed and fully marked out </a:t>
            </a:r>
          </a:p>
          <a:p>
            <a:pPr eaLnBrk="1" hangingPunct="1">
              <a:lnSpc>
                <a:spcPct val="90000"/>
              </a:lnSpc>
            </a:pPr>
            <a:endParaRPr lang="en-US" altLang="en-US" sz="2400" dirty="0"/>
          </a:p>
          <a:p>
            <a:pPr marL="342900" indent="-342900" eaLnBrk="1" hangingPunct="1">
              <a:lnSpc>
                <a:spcPct val="90000"/>
              </a:lnSpc>
              <a:buFont typeface="Wingdings" panose="05000000000000000000" pitchFamily="2" charset="2"/>
              <a:buChar char="Ø"/>
            </a:pPr>
            <a:r>
              <a:rPr lang="en-US" altLang="en-US" sz="2400" dirty="0"/>
              <a:t>Is everyone on scene aware of the tolerance zones and markings including the spotters</a:t>
            </a:r>
          </a:p>
          <a:p>
            <a:pPr eaLnBrk="1" hangingPunct="1">
              <a:lnSpc>
                <a:spcPct val="90000"/>
              </a:lnSpc>
            </a:pPr>
            <a:endParaRPr lang="en-US" altLang="en-US" sz="2400" dirty="0"/>
          </a:p>
          <a:p>
            <a:pPr marL="342900" indent="-342900" eaLnBrk="1" hangingPunct="1">
              <a:lnSpc>
                <a:spcPct val="90000"/>
              </a:lnSpc>
              <a:buFont typeface="Wingdings" panose="05000000000000000000" pitchFamily="2" charset="2"/>
              <a:buChar char="Ø"/>
            </a:pPr>
            <a:r>
              <a:rPr lang="en-US" altLang="en-US" sz="2400" dirty="0"/>
              <a:t>Be aware that there still may be locating issues due to bad or outdated mapping or locator error</a:t>
            </a:r>
          </a:p>
          <a:p>
            <a:pPr eaLnBrk="1" hangingPunct="1">
              <a:lnSpc>
                <a:spcPct val="90000"/>
              </a:lnSpc>
            </a:pPr>
            <a:endParaRPr lang="en-US" altLang="en-US" sz="2400" dirty="0"/>
          </a:p>
          <a:p>
            <a:pPr marL="342900" indent="-342900" eaLnBrk="1" hangingPunct="1">
              <a:lnSpc>
                <a:spcPct val="90000"/>
              </a:lnSpc>
              <a:buFont typeface="Wingdings" panose="05000000000000000000" pitchFamily="2" charset="2"/>
              <a:buChar char="Ø"/>
            </a:pPr>
            <a:r>
              <a:rPr lang="en-US" altLang="en-US" sz="2400" dirty="0"/>
              <a:t>There is no minimum depth</a:t>
            </a:r>
          </a:p>
          <a:p>
            <a:pPr eaLnBrk="1" hangingPunct="1">
              <a:lnSpc>
                <a:spcPct val="90000"/>
              </a:lnSpc>
            </a:pPr>
            <a:r>
              <a:rPr lang="en-US" altLang="en-US" sz="2400" dirty="0"/>
              <a:t> </a:t>
            </a:r>
          </a:p>
          <a:p>
            <a:pPr marL="342900" indent="-342900" eaLnBrk="1" hangingPunct="1">
              <a:lnSpc>
                <a:spcPct val="90000"/>
              </a:lnSpc>
              <a:buFont typeface="Wingdings" panose="05000000000000000000" pitchFamily="2" charset="2"/>
              <a:buChar char="Ø"/>
            </a:pPr>
            <a:r>
              <a:rPr lang="en-US" altLang="en-US" sz="2400" dirty="0"/>
              <a:t>When in doubt stop and either hand dig or use a vacuum to accurately locate the utility lines in question</a:t>
            </a:r>
          </a:p>
        </p:txBody>
      </p:sp>
    </p:spTree>
    <p:extLst>
      <p:ext uri="{BB962C8B-B14F-4D97-AF65-F5344CB8AC3E}">
        <p14:creationId xmlns:p14="http://schemas.microsoft.com/office/powerpoint/2010/main" val="3909375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C0D21D-AD82-E289-B84C-76DE4AF87315}"/>
              </a:ext>
            </a:extLst>
          </p:cNvPr>
          <p:cNvSpPr>
            <a:spLocks noGrp="1"/>
          </p:cNvSpPr>
          <p:nvPr>
            <p:ph type="body" sz="quarter" idx="20"/>
          </p:nvPr>
        </p:nvSpPr>
        <p:spPr>
          <a:xfrm>
            <a:off x="356399" y="439200"/>
            <a:ext cx="10577489" cy="1662977"/>
          </a:xfrm>
        </p:spPr>
        <p:txBody>
          <a:bodyPr>
            <a:normAutofit fontScale="92500" lnSpcReduction="20000"/>
          </a:bodyPr>
          <a:lstStyle/>
          <a:p>
            <a:pPr marL="0" indent="0">
              <a:buNone/>
            </a:pPr>
            <a:endParaRPr lang="en-US" altLang="en-US" sz="4800" b="0" dirty="0">
              <a:solidFill>
                <a:schemeClr val="tx1"/>
              </a:solidFill>
            </a:endParaRPr>
          </a:p>
          <a:p>
            <a:pPr marL="0" indent="0">
              <a:buNone/>
            </a:pPr>
            <a:r>
              <a:rPr lang="en-US" altLang="en-US" sz="4800" b="0" dirty="0">
                <a:solidFill>
                  <a:schemeClr val="tx1"/>
                </a:solidFill>
              </a:rPr>
              <a:t>                If Your Equipment Makes Contact with a</a:t>
            </a:r>
          </a:p>
          <a:p>
            <a:pPr marL="0" indent="0">
              <a:buNone/>
            </a:pPr>
            <a:r>
              <a:rPr lang="en-US" altLang="en-US" sz="4800" b="0" dirty="0">
                <a:solidFill>
                  <a:schemeClr val="tx1"/>
                </a:solidFill>
              </a:rPr>
              <a:t>                                         Power Line                                               </a:t>
            </a:r>
            <a:endParaRPr lang="en-US" sz="4800" dirty="0">
              <a:latin typeface="+mn-lt"/>
              <a:ea typeface="IberPangea Text Light" panose="020B0404000000000000" pitchFamily="34" charset="0"/>
              <a:cs typeface="IberPangea Text Light" panose="020B0404000000000000" pitchFamily="34" charset="0"/>
            </a:endParaRPr>
          </a:p>
          <a:p>
            <a:pPr marL="0" indent="0">
              <a:buNone/>
            </a:pPr>
            <a:endParaRPr lang="en-US" dirty="0"/>
          </a:p>
        </p:txBody>
      </p:sp>
      <p:sp>
        <p:nvSpPr>
          <p:cNvPr id="4" name="TextBox 3">
            <a:extLst>
              <a:ext uri="{FF2B5EF4-FFF2-40B4-BE49-F238E27FC236}">
                <a16:creationId xmlns:a16="http://schemas.microsoft.com/office/drawing/2014/main" id="{E4A0938F-5244-773C-2CFB-C888E472079E}"/>
              </a:ext>
            </a:extLst>
          </p:cNvPr>
          <p:cNvSpPr txBox="1"/>
          <p:nvPr/>
        </p:nvSpPr>
        <p:spPr>
          <a:xfrm>
            <a:off x="2450969" y="2215299"/>
            <a:ext cx="7975076" cy="4081117"/>
          </a:xfrm>
          <a:prstGeom prst="rect">
            <a:avLst/>
          </a:prstGeom>
          <a:noFill/>
        </p:spPr>
        <p:txBody>
          <a:bodyPr wrap="square">
            <a:spAutoFit/>
          </a:bodyPr>
          <a:lstStyle/>
          <a:p>
            <a:pPr marL="342900" indent="-342900" eaLnBrk="1" hangingPunct="1">
              <a:lnSpc>
                <a:spcPct val="90000"/>
              </a:lnSpc>
              <a:buFont typeface="Wingdings" panose="05000000000000000000" pitchFamily="2" charset="2"/>
              <a:buChar char="Ø"/>
            </a:pPr>
            <a:r>
              <a:rPr lang="en-US" altLang="en-US" sz="2400" dirty="0"/>
              <a:t>Stay on the equipment and wait until the line is de-energized by the power company. Doesn’t matter whether overhead or underground!</a:t>
            </a:r>
          </a:p>
          <a:p>
            <a:pPr eaLnBrk="1" hangingPunct="1">
              <a:lnSpc>
                <a:spcPct val="90000"/>
              </a:lnSpc>
            </a:pPr>
            <a:endParaRPr lang="en-US" altLang="en-US" sz="2400" dirty="0"/>
          </a:p>
          <a:p>
            <a:pPr marL="342900" indent="-342900" eaLnBrk="1" hangingPunct="1">
              <a:lnSpc>
                <a:spcPct val="90000"/>
              </a:lnSpc>
              <a:buFont typeface="Wingdings" panose="05000000000000000000" pitchFamily="2" charset="2"/>
              <a:buChar char="Ø"/>
            </a:pPr>
            <a:r>
              <a:rPr lang="en-US" altLang="en-US" sz="2400" dirty="0"/>
              <a:t>If you must leave the equipment, such as in a fire, jump clear and attempt to land with both feet together.</a:t>
            </a:r>
          </a:p>
          <a:p>
            <a:pPr eaLnBrk="1" hangingPunct="1">
              <a:lnSpc>
                <a:spcPct val="90000"/>
              </a:lnSpc>
            </a:pPr>
            <a:endParaRPr lang="en-US" altLang="en-US" sz="2400" dirty="0"/>
          </a:p>
          <a:p>
            <a:pPr marL="342900" lvl="1" indent="-342900" eaLnBrk="1" hangingPunct="1">
              <a:lnSpc>
                <a:spcPct val="90000"/>
              </a:lnSpc>
              <a:buFont typeface="Wingdings" panose="05000000000000000000" pitchFamily="2" charset="2"/>
              <a:buChar char="Ø"/>
            </a:pPr>
            <a:r>
              <a:rPr lang="en-US" altLang="en-US" sz="2400" b="0" dirty="0">
                <a:solidFill>
                  <a:schemeClr val="tx1"/>
                </a:solidFill>
              </a:rPr>
              <a:t>Do not touch any part of the equipment when contacting the ground</a:t>
            </a:r>
          </a:p>
          <a:p>
            <a:pPr marL="0" lvl="1" eaLnBrk="1" hangingPunct="1">
              <a:lnSpc>
                <a:spcPct val="90000"/>
              </a:lnSpc>
            </a:pPr>
            <a:endParaRPr lang="en-US" altLang="en-US" sz="2400" b="0" dirty="0">
              <a:solidFill>
                <a:schemeClr val="tx1"/>
              </a:solidFill>
            </a:endParaRPr>
          </a:p>
          <a:p>
            <a:pPr marL="342900" lvl="1" indent="-342900" eaLnBrk="1" hangingPunct="1">
              <a:lnSpc>
                <a:spcPct val="90000"/>
              </a:lnSpc>
              <a:buFont typeface="Wingdings" panose="05000000000000000000" pitchFamily="2" charset="2"/>
              <a:buChar char="Ø"/>
            </a:pPr>
            <a:r>
              <a:rPr lang="en-US" altLang="en-US" sz="2400" b="0" dirty="0">
                <a:solidFill>
                  <a:schemeClr val="tx1"/>
                </a:solidFill>
              </a:rPr>
              <a:t>Shuffle away from equipment in small steps while keeping feet together better to hop with both feet together</a:t>
            </a:r>
          </a:p>
        </p:txBody>
      </p:sp>
    </p:spTree>
    <p:extLst>
      <p:ext uri="{BB962C8B-B14F-4D97-AF65-F5344CB8AC3E}">
        <p14:creationId xmlns:p14="http://schemas.microsoft.com/office/powerpoint/2010/main" val="3060465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B11A88-1BB8-D0D6-C835-4DC7AF8DE61A}"/>
              </a:ext>
            </a:extLst>
          </p:cNvPr>
          <p:cNvSpPr>
            <a:spLocks noGrp="1"/>
          </p:cNvSpPr>
          <p:nvPr>
            <p:ph type="body" sz="quarter" idx="20"/>
          </p:nvPr>
        </p:nvSpPr>
        <p:spPr>
          <a:xfrm>
            <a:off x="739302" y="439200"/>
            <a:ext cx="9465013" cy="1914894"/>
          </a:xfrm>
        </p:spPr>
        <p:txBody>
          <a:bodyPr>
            <a:normAutofit/>
          </a:bodyPr>
          <a:lstStyle/>
          <a:p>
            <a:pPr marL="0" indent="0">
              <a:buNone/>
            </a:pPr>
            <a:endParaRPr lang="en-US" altLang="en-US" sz="7200" b="0" dirty="0">
              <a:solidFill>
                <a:schemeClr val="tx1"/>
              </a:solidFill>
              <a:latin typeface="+mj-lt"/>
            </a:endParaRPr>
          </a:p>
          <a:p>
            <a:pPr marL="0" indent="0">
              <a:buNone/>
            </a:pPr>
            <a:r>
              <a:rPr lang="en-US" altLang="en-US" sz="4400" b="0" dirty="0">
                <a:solidFill>
                  <a:schemeClr val="tx1"/>
                </a:solidFill>
                <a:latin typeface="+mj-lt"/>
              </a:rPr>
              <a:t>                                Power Line Contact</a:t>
            </a:r>
            <a:endParaRPr lang="en-US" sz="4400" dirty="0">
              <a:latin typeface="+mj-lt"/>
              <a:ea typeface="IberPangea Text Light" panose="020B0404000000000000" pitchFamily="34" charset="0"/>
              <a:cs typeface="IberPangea Text Light" panose="020B0404000000000000" pitchFamily="34" charset="0"/>
            </a:endParaRPr>
          </a:p>
          <a:p>
            <a:pPr marL="0" indent="0">
              <a:buNone/>
            </a:pPr>
            <a:endParaRPr lang="en-US" dirty="0"/>
          </a:p>
        </p:txBody>
      </p:sp>
      <p:sp>
        <p:nvSpPr>
          <p:cNvPr id="4" name="TextBox 3">
            <a:extLst>
              <a:ext uri="{FF2B5EF4-FFF2-40B4-BE49-F238E27FC236}">
                <a16:creationId xmlns:a16="http://schemas.microsoft.com/office/drawing/2014/main" id="{6D20707B-092E-7BD2-F450-91F6D767F3AE}"/>
              </a:ext>
            </a:extLst>
          </p:cNvPr>
          <p:cNvSpPr txBox="1"/>
          <p:nvPr/>
        </p:nvSpPr>
        <p:spPr>
          <a:xfrm>
            <a:off x="2178996" y="2690336"/>
            <a:ext cx="8443607" cy="2677656"/>
          </a:xfrm>
          <a:prstGeom prst="rect">
            <a:avLst/>
          </a:prstGeom>
          <a:noFill/>
        </p:spPr>
        <p:txBody>
          <a:bodyPr wrap="square">
            <a:spAutoFit/>
          </a:bodyPr>
          <a:lstStyle/>
          <a:p>
            <a:pPr marL="342900" indent="-342900" eaLnBrk="1" hangingPunct="1">
              <a:buFont typeface="Wingdings" panose="05000000000000000000" pitchFamily="2" charset="2"/>
              <a:buChar char="Ø"/>
            </a:pPr>
            <a:r>
              <a:rPr lang="en-US" altLang="en-US" sz="2400" b="1" dirty="0"/>
              <a:t>DO NOT</a:t>
            </a:r>
            <a:r>
              <a:rPr lang="en-US" altLang="en-US" sz="2400" dirty="0"/>
              <a:t> allow anyone on ground to come near or touch the machine. Warn personnel to stay away from the machine.</a:t>
            </a:r>
          </a:p>
          <a:p>
            <a:pPr eaLnBrk="1" hangingPunct="1"/>
            <a:endParaRPr lang="en-US" altLang="en-US" sz="2400" dirty="0"/>
          </a:p>
          <a:p>
            <a:pPr marL="342900" indent="-342900" eaLnBrk="1" hangingPunct="1">
              <a:buFont typeface="Wingdings" panose="05000000000000000000" pitchFamily="2" charset="2"/>
              <a:buChar char="Ø"/>
            </a:pPr>
            <a:r>
              <a:rPr lang="en-US" altLang="en-US" sz="2400" dirty="0"/>
              <a:t>Never touch a person or the machine which is in contact with a live power line.</a:t>
            </a:r>
          </a:p>
          <a:p>
            <a:pPr eaLnBrk="1" hangingPunct="1"/>
            <a:r>
              <a:rPr lang="en-US" altLang="en-US" sz="2400" dirty="0"/>
              <a:t>  </a:t>
            </a:r>
          </a:p>
          <a:p>
            <a:pPr marL="342900" indent="-342900" eaLnBrk="1" hangingPunct="1">
              <a:buFont typeface="Wingdings" panose="05000000000000000000" pitchFamily="2" charset="2"/>
              <a:buChar char="Ø"/>
            </a:pPr>
            <a:r>
              <a:rPr lang="en-US" altLang="en-US" sz="2400" dirty="0"/>
              <a:t>Call for help and get power line de-energized.</a:t>
            </a:r>
            <a:endParaRPr lang="en-US" sz="2400" dirty="0"/>
          </a:p>
        </p:txBody>
      </p:sp>
    </p:spTree>
    <p:extLst>
      <p:ext uri="{BB962C8B-B14F-4D97-AF65-F5344CB8AC3E}">
        <p14:creationId xmlns:p14="http://schemas.microsoft.com/office/powerpoint/2010/main" val="161951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C86185-2583-70A6-85EF-A42BDD277A88}"/>
              </a:ext>
            </a:extLst>
          </p:cNvPr>
          <p:cNvSpPr>
            <a:spLocks noGrp="1"/>
          </p:cNvSpPr>
          <p:nvPr>
            <p:ph type="body" sz="quarter" idx="20"/>
          </p:nvPr>
        </p:nvSpPr>
        <p:spPr>
          <a:xfrm>
            <a:off x="443060" y="439200"/>
            <a:ext cx="9785021" cy="1003101"/>
          </a:xfrm>
        </p:spPr>
        <p:txBody>
          <a:bodyPr>
            <a:normAutofit fontScale="92500" lnSpcReduction="20000"/>
          </a:bodyPr>
          <a:lstStyle/>
          <a:p>
            <a:pPr marL="0" indent="0">
              <a:buNone/>
            </a:pPr>
            <a:endParaRPr lang="en-US" altLang="en-US" sz="4400" b="0" dirty="0">
              <a:solidFill>
                <a:schemeClr val="tx1"/>
              </a:solidFill>
              <a:latin typeface="+mj-lt"/>
            </a:endParaRPr>
          </a:p>
          <a:p>
            <a:pPr marL="0" indent="0">
              <a:buNone/>
            </a:pPr>
            <a:r>
              <a:rPr lang="en-US" altLang="en-US" sz="4400" b="0" dirty="0">
                <a:solidFill>
                  <a:schemeClr val="tx1"/>
                </a:solidFill>
                <a:latin typeface="+mj-lt"/>
              </a:rPr>
              <a:t>                                    </a:t>
            </a:r>
            <a:r>
              <a:rPr lang="en-US" altLang="en-US" sz="4800" b="0" dirty="0">
                <a:solidFill>
                  <a:schemeClr val="tx1"/>
                </a:solidFill>
                <a:latin typeface="+mj-lt"/>
              </a:rPr>
              <a:t>What would you do?</a:t>
            </a:r>
            <a:endParaRPr lang="en-US" sz="4800" dirty="0">
              <a:latin typeface="+mj-lt"/>
              <a:ea typeface="IberPangea Text Light" panose="020B0404000000000000" pitchFamily="34" charset="0"/>
              <a:cs typeface="IberPangea Text Light" panose="020B0404000000000000" pitchFamily="34" charset="0"/>
            </a:endParaRPr>
          </a:p>
          <a:p>
            <a:pPr marL="0" indent="0">
              <a:buNone/>
            </a:pPr>
            <a:endParaRPr lang="en-US" sz="4400" dirty="0">
              <a:solidFill>
                <a:schemeClr val="tx1"/>
              </a:solidFill>
            </a:endParaRPr>
          </a:p>
        </p:txBody>
      </p:sp>
      <p:pic>
        <p:nvPicPr>
          <p:cNvPr id="3" name="Picture 2" descr="A person standing next to a cement mixer truck&#10;&#10;Description automatically generated">
            <a:extLst>
              <a:ext uri="{FF2B5EF4-FFF2-40B4-BE49-F238E27FC236}">
                <a16:creationId xmlns:a16="http://schemas.microsoft.com/office/drawing/2014/main" id="{78AF5D4E-BA9F-CE15-46F7-BAC804BDA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57" y="1756954"/>
            <a:ext cx="5259977" cy="3657600"/>
          </a:xfrm>
          <a:prstGeom prst="rect">
            <a:avLst/>
          </a:prstGeom>
        </p:spPr>
      </p:pic>
      <p:pic>
        <p:nvPicPr>
          <p:cNvPr id="4" name="Picture 2" descr="A picture containing text, sky, outdoor, transport&#10;&#10;Description automatically generated">
            <a:extLst>
              <a:ext uri="{FF2B5EF4-FFF2-40B4-BE49-F238E27FC236}">
                <a16:creationId xmlns:a16="http://schemas.microsoft.com/office/drawing/2014/main" id="{20A522B8-A449-8124-0E37-96E79743E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968" y="1756954"/>
            <a:ext cx="4898109"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1025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8A4F6-FAE7-83B9-C70C-2D82412CDCEC}"/>
              </a:ext>
            </a:extLst>
          </p:cNvPr>
          <p:cNvSpPr>
            <a:spLocks noGrp="1"/>
          </p:cNvSpPr>
          <p:nvPr>
            <p:ph type="body" sz="quarter" idx="20"/>
          </p:nvPr>
        </p:nvSpPr>
        <p:spPr>
          <a:xfrm>
            <a:off x="356400" y="439200"/>
            <a:ext cx="10691814" cy="1606415"/>
          </a:xfrm>
        </p:spPr>
        <p:txBody>
          <a:bodyPr>
            <a:normAutofit lnSpcReduction="10000"/>
          </a:bodyPr>
          <a:lstStyle/>
          <a:p>
            <a:pPr marL="0" indent="0">
              <a:buNone/>
            </a:pPr>
            <a:r>
              <a:rPr lang="en-US" altLang="en-US" sz="4400" b="0" dirty="0">
                <a:solidFill>
                  <a:schemeClr val="tx1"/>
                </a:solidFill>
                <a:latin typeface="+mj-lt"/>
              </a:rPr>
              <a:t>                                        </a:t>
            </a:r>
          </a:p>
          <a:p>
            <a:pPr marL="0" indent="0">
              <a:buNone/>
            </a:pPr>
            <a:r>
              <a:rPr lang="en-US" altLang="en-US" sz="4400" b="0" dirty="0">
                <a:solidFill>
                  <a:schemeClr val="tx1"/>
                </a:solidFill>
                <a:latin typeface="+mj-lt"/>
              </a:rPr>
              <a:t>                               </a:t>
            </a:r>
            <a:r>
              <a:rPr lang="en-US" altLang="en-US" b="0" dirty="0">
                <a:solidFill>
                  <a:schemeClr val="tx1"/>
                </a:solidFill>
                <a:latin typeface="+mj-lt"/>
              </a:rPr>
              <a:t>Step Potential</a:t>
            </a:r>
            <a:endParaRPr lang="en-US" dirty="0">
              <a:latin typeface="+mj-lt"/>
              <a:ea typeface="IberPangea Text Light" panose="020B0404000000000000" pitchFamily="34" charset="0"/>
              <a:cs typeface="IberPangea Text Light" panose="020B0404000000000000" pitchFamily="34" charset="0"/>
            </a:endParaRPr>
          </a:p>
          <a:p>
            <a:pPr marL="0" indent="0">
              <a:buNone/>
            </a:pPr>
            <a:endParaRPr lang="en-US" dirty="0"/>
          </a:p>
        </p:txBody>
      </p:sp>
      <p:pic>
        <p:nvPicPr>
          <p:cNvPr id="3" name="Picture 2" descr="Image result for step potential crane">
            <a:hlinkClick r:id="rId2"/>
            <a:extLst>
              <a:ext uri="{FF2B5EF4-FFF2-40B4-BE49-F238E27FC236}">
                <a16:creationId xmlns:a16="http://schemas.microsoft.com/office/drawing/2014/main" id="{F57EB23B-AA83-9660-38FA-5FFA41D63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229"/>
          <a:stretch>
            <a:fillRect/>
          </a:stretch>
        </p:blipFill>
        <p:spPr bwMode="auto">
          <a:xfrm>
            <a:off x="1128370" y="2724722"/>
            <a:ext cx="4000500" cy="3454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0018A7F-D5D5-2ED0-464F-BEC9D60888A0}"/>
              </a:ext>
            </a:extLst>
          </p:cNvPr>
          <p:cNvSpPr txBox="1"/>
          <p:nvPr/>
        </p:nvSpPr>
        <p:spPr>
          <a:xfrm>
            <a:off x="2300140" y="1809946"/>
            <a:ext cx="7975076" cy="830997"/>
          </a:xfrm>
          <a:prstGeom prst="rect">
            <a:avLst/>
          </a:prstGeom>
          <a:noFill/>
        </p:spPr>
        <p:txBody>
          <a:bodyPr wrap="square">
            <a:spAutoFit/>
          </a:bodyPr>
          <a:lstStyle/>
          <a:p>
            <a:pPr>
              <a:spcBef>
                <a:spcPct val="0"/>
              </a:spcBef>
              <a:buFontTx/>
              <a:buNone/>
            </a:pPr>
            <a:r>
              <a:rPr lang="en-US" altLang="en-US" sz="1400" dirty="0">
                <a:solidFill>
                  <a:srgbClr val="5C881A"/>
                </a:solidFill>
                <a:ea typeface="Arial" panose="020B0604020202020204" pitchFamily="34" charset="0"/>
                <a:cs typeface="Arial" panose="020B0604020202020204" pitchFamily="34" charset="0"/>
              </a:rPr>
              <a:t> </a:t>
            </a:r>
            <a:r>
              <a:rPr lang="en-US" altLang="en-US" sz="2400" dirty="0">
                <a:ea typeface="Arial" panose="020B0604020202020204" pitchFamily="34" charset="0"/>
                <a:cs typeface="Arial" panose="020B0604020202020204" pitchFamily="34" charset="0"/>
              </a:rPr>
              <a:t>Step Potential</a:t>
            </a:r>
            <a:r>
              <a:rPr lang="en-GB" altLang="en-US" sz="2400" dirty="0">
                <a:ea typeface="Arial" panose="020B0604020202020204" pitchFamily="34" charset="0"/>
                <a:cs typeface="Arial" panose="020B0604020202020204" pitchFamily="34" charset="0"/>
              </a:rPr>
              <a:t> </a:t>
            </a:r>
            <a:r>
              <a:rPr lang="en-US" altLang="en-US" sz="2400" dirty="0">
                <a:ea typeface="Arial" panose="020B0604020202020204" pitchFamily="34" charset="0"/>
                <a:cs typeface="Arial" panose="020B0604020202020204" pitchFamily="34" charset="0"/>
              </a:rPr>
              <a:t>is the step voltage between the feet of a person standing near an energized grounded object.</a:t>
            </a:r>
            <a:endParaRPr lang="en-US" sz="2400" dirty="0"/>
          </a:p>
        </p:txBody>
      </p:sp>
      <p:pic>
        <p:nvPicPr>
          <p:cNvPr id="4" name="Picture 7" descr="Diagram&#10;&#10;Description automatically generated">
            <a:extLst>
              <a:ext uri="{FF2B5EF4-FFF2-40B4-BE49-F238E27FC236}">
                <a16:creationId xmlns:a16="http://schemas.microsoft.com/office/drawing/2014/main" id="{CF1504B1-5DC9-C49C-7309-821D017BE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4410" y="2724722"/>
            <a:ext cx="4528459" cy="345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634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1C6011-6328-DB3B-8E7A-FDDA12F003AD}"/>
              </a:ext>
            </a:extLst>
          </p:cNvPr>
          <p:cNvSpPr txBox="1"/>
          <p:nvPr/>
        </p:nvSpPr>
        <p:spPr>
          <a:xfrm>
            <a:off x="895546" y="1545996"/>
            <a:ext cx="10850252" cy="5170646"/>
          </a:xfrm>
          <a:prstGeom prst="rect">
            <a:avLst/>
          </a:prstGeom>
          <a:noFill/>
        </p:spPr>
        <p:txBody>
          <a:bodyPr wrap="square">
            <a:spAutoFit/>
          </a:bodyPr>
          <a:lstStyle/>
          <a:p>
            <a:pPr>
              <a:buFont typeface="Arial" panose="020B0604020202020204" pitchFamily="34" charset="0"/>
              <a:buChar char="•"/>
            </a:pPr>
            <a:endParaRPr lang="en-US" altLang="en-US" sz="1800" u="none" dirty="0">
              <a:solidFill>
                <a:schemeClr val="tx1"/>
              </a:solidFill>
              <a:ea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altLang="en-US" sz="2400" u="none" dirty="0">
                <a:solidFill>
                  <a:schemeClr val="tx1"/>
                </a:solidFill>
                <a:ea typeface="Arial" panose="020B0604020202020204" pitchFamily="34" charset="0"/>
                <a:cs typeface="Arial" panose="020B0604020202020204" pitchFamily="34" charset="0"/>
              </a:rPr>
              <a:t>Low-hanging wires still have voltage potential even if they are not touching the ground, so don’t touch them</a:t>
            </a:r>
          </a:p>
          <a:p>
            <a:pPr marL="342900" indent="-342900">
              <a:buFont typeface="Wingdings" panose="05000000000000000000" pitchFamily="2" charset="2"/>
              <a:buChar char="Ø"/>
            </a:pPr>
            <a:r>
              <a:rPr lang="en-US" altLang="en-US" sz="2400" u="none" dirty="0">
                <a:solidFill>
                  <a:schemeClr val="tx1"/>
                </a:solidFill>
                <a:ea typeface="Arial" panose="020B0604020202020204" pitchFamily="34" charset="0"/>
                <a:cs typeface="Arial" panose="020B0604020202020204" pitchFamily="34" charset="0"/>
              </a:rPr>
              <a:t>Never go near a downed or fallen electric power line. Always assume that it is energized. Touching it could be fatal.</a:t>
            </a:r>
          </a:p>
          <a:p>
            <a:pPr marL="342900" indent="-342900">
              <a:buFont typeface="Wingdings" panose="05000000000000000000" pitchFamily="2" charset="2"/>
              <a:buChar char="Ø"/>
            </a:pPr>
            <a:r>
              <a:rPr lang="en-US" altLang="en-US" sz="2400" u="none" dirty="0">
                <a:solidFill>
                  <a:schemeClr val="tx1"/>
                </a:solidFill>
                <a:ea typeface="Arial" panose="020B0604020202020204" pitchFamily="34" charset="0"/>
                <a:cs typeface="Arial" panose="020B0604020202020204" pitchFamily="34" charset="0"/>
              </a:rPr>
              <a:t>Never drive over downed power lines. Assume that they are energized. And, even if they are not, downed lines can become entangled in your equipment or vehicle.</a:t>
            </a:r>
          </a:p>
          <a:p>
            <a:pPr marL="342900" indent="-342900">
              <a:buFont typeface="Wingdings" panose="05000000000000000000" pitchFamily="2" charset="2"/>
              <a:buChar char="Ø"/>
            </a:pPr>
            <a:r>
              <a:rPr lang="en-US" altLang="en-US" sz="2400" u="none" dirty="0">
                <a:solidFill>
                  <a:schemeClr val="tx1"/>
                </a:solidFill>
                <a:ea typeface="Arial" panose="020B0604020202020204" pitchFamily="34" charset="0"/>
                <a:cs typeface="Arial" panose="020B0604020202020204" pitchFamily="34" charset="0"/>
              </a:rPr>
              <a:t>If contact is made with an energized power line while you are in a vehicle, remain calm and do not get out unless the vehicle is on fire. If possible, call for help.</a:t>
            </a:r>
          </a:p>
          <a:p>
            <a:pPr marL="342900" indent="-342900">
              <a:buFont typeface="Wingdings" panose="05000000000000000000" pitchFamily="2" charset="2"/>
              <a:buChar char="Ø"/>
            </a:pPr>
            <a:r>
              <a:rPr lang="en-US" altLang="en-US" sz="2400" u="none" dirty="0">
                <a:solidFill>
                  <a:schemeClr val="tx1"/>
                </a:solidFill>
                <a:ea typeface="Arial" panose="020B0604020202020204" pitchFamily="34" charset="0"/>
                <a:cs typeface="Arial" panose="020B0604020202020204" pitchFamily="34" charset="0"/>
              </a:rPr>
              <a:t>If you must exit any equipment because of fire or other safety reasons, try to jump completely clear, making sure that you do not touch the equipment and the ground at the same time. Land with both feet together and shuffle/hop away in small steps to minimize the path of electric current and avoid electrical shock. Be careful to maintain your balance.</a:t>
            </a:r>
          </a:p>
        </p:txBody>
      </p:sp>
      <p:sp>
        <p:nvSpPr>
          <p:cNvPr id="5" name="Title 3">
            <a:extLst>
              <a:ext uri="{FF2B5EF4-FFF2-40B4-BE49-F238E27FC236}">
                <a16:creationId xmlns:a16="http://schemas.microsoft.com/office/drawing/2014/main" id="{979879A3-C962-28AB-7304-642960ACF1DB}"/>
              </a:ext>
            </a:extLst>
          </p:cNvPr>
          <p:cNvSpPr>
            <a:spLocks noGrp="1" noChangeArrowheads="1"/>
          </p:cNvSpPr>
          <p:nvPr>
            <p:ph type="body" sz="quarter" idx="20"/>
          </p:nvPr>
        </p:nvSpPr>
        <p:spPr bwMode="auto">
          <a:xfrm>
            <a:off x="357188" y="439738"/>
            <a:ext cx="9437687" cy="1191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marL="0" indent="0">
              <a:buNone/>
            </a:pPr>
            <a:br>
              <a:rPr lang="en-US" altLang="en-US" sz="1500" b="0" dirty="0"/>
            </a:br>
            <a:br>
              <a:rPr lang="en-US" altLang="en-US" sz="1500" b="0" dirty="0"/>
            </a:br>
            <a:r>
              <a:rPr lang="en-US" altLang="en-US" sz="2800" b="0" dirty="0"/>
              <a:t>                                    </a:t>
            </a:r>
            <a:r>
              <a:rPr lang="en-US" altLang="en-US" b="0" dirty="0">
                <a:solidFill>
                  <a:schemeClr val="tx1"/>
                </a:solidFill>
              </a:rPr>
              <a:t>How to Protect Yourself</a:t>
            </a:r>
          </a:p>
        </p:txBody>
      </p:sp>
    </p:spTree>
    <p:extLst>
      <p:ext uri="{BB962C8B-B14F-4D97-AF65-F5344CB8AC3E}">
        <p14:creationId xmlns:p14="http://schemas.microsoft.com/office/powerpoint/2010/main" val="733095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977FCF-D8EC-A6B9-CDB8-59A37B94E24A}"/>
              </a:ext>
            </a:extLst>
          </p:cNvPr>
          <p:cNvSpPr>
            <a:spLocks noGrp="1"/>
          </p:cNvSpPr>
          <p:nvPr>
            <p:ph type="body" sz="quarter" idx="20"/>
          </p:nvPr>
        </p:nvSpPr>
        <p:spPr>
          <a:xfrm>
            <a:off x="356400" y="439200"/>
            <a:ext cx="4017637" cy="795711"/>
          </a:xfrm>
        </p:spPr>
        <p:txBody>
          <a:bodyPr>
            <a:normAutofit fontScale="92500" lnSpcReduction="20000"/>
          </a:bodyPr>
          <a:lstStyle/>
          <a:p>
            <a:pPr marL="0" indent="0">
              <a:buNone/>
            </a:pPr>
            <a:endParaRPr lang="en-US" dirty="0"/>
          </a:p>
        </p:txBody>
      </p:sp>
      <p:pic>
        <p:nvPicPr>
          <p:cNvPr id="3" name="Picture 2">
            <a:extLst>
              <a:ext uri="{FF2B5EF4-FFF2-40B4-BE49-F238E27FC236}">
                <a16:creationId xmlns:a16="http://schemas.microsoft.com/office/drawing/2014/main" id="{28C99C62-5192-C762-447B-C253C9BAA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562" y="2037222"/>
            <a:ext cx="3398363"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FFEB1764-88F1-E42A-7678-EFCF51062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4964" y="2037222"/>
            <a:ext cx="3122611"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Qr code&#10;&#10;Description automatically generated">
            <a:extLst>
              <a:ext uri="{FF2B5EF4-FFF2-40B4-BE49-F238E27FC236}">
                <a16:creationId xmlns:a16="http://schemas.microsoft.com/office/drawing/2014/main" id="{ED9C4A0E-D706-6EF1-8E59-88746F9A6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6350" y="3643561"/>
            <a:ext cx="2298519" cy="229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F93E975-1AF2-C8A5-6954-C4C446D8863F}"/>
              </a:ext>
            </a:extLst>
          </p:cNvPr>
          <p:cNvSpPr txBox="1"/>
          <p:nvPr/>
        </p:nvSpPr>
        <p:spPr>
          <a:xfrm>
            <a:off x="3735977" y="1602378"/>
            <a:ext cx="5320937" cy="2031325"/>
          </a:xfrm>
          <a:prstGeom prst="rect">
            <a:avLst/>
          </a:prstGeom>
          <a:noFill/>
        </p:spPr>
        <p:txBody>
          <a:bodyPr wrap="square">
            <a:spAutoFit/>
          </a:bodyPr>
          <a:lstStyle/>
          <a:p>
            <a:pPr algn="ctr">
              <a:defRPr/>
            </a:pPr>
            <a:r>
              <a:rPr lang="en-US" dirty="0"/>
              <a:t>Questions Comments </a:t>
            </a:r>
          </a:p>
          <a:p>
            <a:pPr algn="ctr">
              <a:defRPr/>
            </a:pPr>
            <a:r>
              <a:rPr lang="en-US" dirty="0"/>
              <a:t>Robert Wassick</a:t>
            </a:r>
          </a:p>
          <a:p>
            <a:pPr algn="ctr">
              <a:defRPr/>
            </a:pPr>
            <a:endParaRPr lang="en-US" dirty="0">
              <a:solidFill>
                <a:schemeClr val="tx1"/>
              </a:solidFill>
            </a:endParaRPr>
          </a:p>
          <a:p>
            <a:pPr algn="ctr">
              <a:defRPr/>
            </a:pPr>
            <a:r>
              <a:rPr lang="en-US" sz="1800" dirty="0"/>
              <a:t>Cell 207-707-2052</a:t>
            </a:r>
          </a:p>
          <a:p>
            <a:pPr algn="ctr">
              <a:defRPr/>
            </a:pPr>
            <a:r>
              <a:rPr lang="en-US" sz="1800" dirty="0">
                <a:hlinkClick r:id="rId5"/>
              </a:rPr>
              <a:t>robert.wassick@cmpco.com</a:t>
            </a:r>
            <a:endParaRPr lang="en-US" sz="1800" dirty="0"/>
          </a:p>
          <a:p>
            <a:pPr algn="ctr">
              <a:defRPr/>
            </a:pPr>
            <a:r>
              <a:rPr lang="en-US" dirty="0"/>
              <a:t>or</a:t>
            </a:r>
            <a:endParaRPr lang="en-US" sz="1800" dirty="0"/>
          </a:p>
          <a:p>
            <a:pPr algn="ctr">
              <a:defRPr/>
            </a:pPr>
            <a:r>
              <a:rPr lang="en-US" dirty="0"/>
              <a:t>publiceducation@cmpco.com</a:t>
            </a:r>
            <a:endParaRPr lang="en-US" sz="1800" dirty="0"/>
          </a:p>
        </p:txBody>
      </p:sp>
    </p:spTree>
    <p:extLst>
      <p:ext uri="{BB962C8B-B14F-4D97-AF65-F5344CB8AC3E}">
        <p14:creationId xmlns:p14="http://schemas.microsoft.com/office/powerpoint/2010/main" val="2452559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46AF17-44EC-9352-D2B1-E96F8B3F266A}"/>
              </a:ext>
            </a:extLst>
          </p:cNvPr>
          <p:cNvSpPr>
            <a:spLocks noGrp="1"/>
          </p:cNvSpPr>
          <p:nvPr>
            <p:ph type="body" sz="quarter" idx="20"/>
          </p:nvPr>
        </p:nvSpPr>
        <p:spPr>
          <a:xfrm>
            <a:off x="356400" y="439200"/>
            <a:ext cx="9362635" cy="980025"/>
          </a:xfrm>
        </p:spPr>
        <p:txBody>
          <a:bodyPr>
            <a:normAutofit fontScale="25000" lnSpcReduction="20000"/>
          </a:bodyPr>
          <a:lstStyle/>
          <a:p>
            <a:pPr marL="0" indent="0">
              <a:buNone/>
            </a:pPr>
            <a:endParaRPr lang="da-DK" sz="3000" b="0" dirty="0">
              <a:solidFill>
                <a:schemeClr val="tx1"/>
              </a:solidFill>
            </a:endParaRPr>
          </a:p>
          <a:p>
            <a:pPr marL="0" indent="0">
              <a:buNone/>
            </a:pPr>
            <a:r>
              <a:rPr lang="da-DK" sz="3000" b="0" dirty="0">
                <a:solidFill>
                  <a:schemeClr val="tx1"/>
                </a:solidFill>
              </a:rPr>
              <a:t>                                                         </a:t>
            </a:r>
          </a:p>
          <a:p>
            <a:pPr marL="0" indent="0">
              <a:buNone/>
            </a:pPr>
            <a:endParaRPr lang="da-DK" sz="3000" dirty="0">
              <a:solidFill>
                <a:schemeClr val="tx1"/>
              </a:solidFill>
            </a:endParaRPr>
          </a:p>
          <a:p>
            <a:pPr marL="0" indent="0">
              <a:buNone/>
            </a:pPr>
            <a:r>
              <a:rPr lang="da-DK" sz="11200" dirty="0">
                <a:solidFill>
                  <a:schemeClr val="tx1"/>
                </a:solidFill>
              </a:rPr>
              <a:t>                                                               </a:t>
            </a:r>
            <a:r>
              <a:rPr lang="da-DK" sz="17600" b="0" dirty="0">
                <a:solidFill>
                  <a:schemeClr val="tx1"/>
                </a:solidFill>
              </a:rPr>
              <a:t>Today we will review: </a:t>
            </a:r>
          </a:p>
          <a:p>
            <a:pPr marL="0" indent="0">
              <a:buNone/>
            </a:pPr>
            <a:r>
              <a:rPr lang="en-US" dirty="0"/>
              <a:t> </a:t>
            </a:r>
          </a:p>
        </p:txBody>
      </p:sp>
      <p:sp>
        <p:nvSpPr>
          <p:cNvPr id="5" name="TextBox 4">
            <a:extLst>
              <a:ext uri="{FF2B5EF4-FFF2-40B4-BE49-F238E27FC236}">
                <a16:creationId xmlns:a16="http://schemas.microsoft.com/office/drawing/2014/main" id="{1729309F-6A69-7647-B2E0-F3E3A0E51D0F}"/>
              </a:ext>
            </a:extLst>
          </p:cNvPr>
          <p:cNvSpPr txBox="1"/>
          <p:nvPr/>
        </p:nvSpPr>
        <p:spPr>
          <a:xfrm>
            <a:off x="2551612" y="2138695"/>
            <a:ext cx="7544888" cy="3416320"/>
          </a:xfrm>
          <a:prstGeom prst="rect">
            <a:avLst/>
          </a:prstGeom>
          <a:noFill/>
        </p:spPr>
        <p:txBody>
          <a:bodyPr wrap="square">
            <a:spAutoFit/>
          </a:bodyPr>
          <a:lstStyle/>
          <a:p>
            <a:pPr marL="342900" indent="-342900" fontAlgn="base">
              <a:buFont typeface="Wingdings" panose="05000000000000000000" pitchFamily="2" charset="2"/>
              <a:buChar char="Ø"/>
            </a:pPr>
            <a:r>
              <a:rPr lang="en-US" sz="2400" i="0" u="none" strike="noStrike" dirty="0">
                <a:effectLst/>
                <a:latin typeface="Arial" panose="020B0604020202020204" pitchFamily="34" charset="0"/>
                <a:cs typeface="Arial" panose="020B0604020202020204" pitchFamily="34" charset="0"/>
              </a:rPr>
              <a:t>An introduction to Central Maine Power and CMP’s transmission and distribution systems</a:t>
            </a:r>
            <a:r>
              <a:rPr lang="en-US" sz="2400" i="0" dirty="0">
                <a:effectLst/>
                <a:latin typeface="Arial" panose="020B0604020202020204" pitchFamily="34" charset="0"/>
                <a:cs typeface="Arial" panose="020B0604020202020204" pitchFamily="34" charset="0"/>
              </a:rPr>
              <a:t>​</a:t>
            </a:r>
          </a:p>
          <a:p>
            <a:pPr marL="342900" indent="-342900" fontAlgn="base">
              <a:buFont typeface="Wingdings" panose="05000000000000000000" pitchFamily="2" charset="2"/>
              <a:buChar char="Ø"/>
            </a:pPr>
            <a:endParaRPr lang="en-US" sz="2400" i="0" u="none" strike="noStrike" dirty="0">
              <a:effectLst/>
              <a:latin typeface="Arial" panose="020B0604020202020204" pitchFamily="34" charset="0"/>
              <a:cs typeface="Arial" panose="020B0604020202020204" pitchFamily="34" charset="0"/>
            </a:endParaRPr>
          </a:p>
          <a:p>
            <a:pPr marL="342900" indent="-342900" algn="l" rtl="0" fontAlgn="base">
              <a:buFont typeface="Wingdings" panose="05000000000000000000" pitchFamily="2" charset="2"/>
              <a:buChar char="Ø"/>
            </a:pPr>
            <a:r>
              <a:rPr lang="en-US" sz="2400" i="0" u="none" strike="noStrike" dirty="0">
                <a:effectLst/>
                <a:latin typeface="Arial" panose="020B0604020202020204" pitchFamily="34" charset="0"/>
                <a:cs typeface="Arial" panose="020B0604020202020204" pitchFamily="34" charset="0"/>
              </a:rPr>
              <a:t>Special considerations for those who work around energized structures</a:t>
            </a:r>
            <a:endParaRPr lang="en-US" sz="2400" i="0" dirty="0">
              <a:effectLst/>
              <a:latin typeface="Arial" panose="020B0604020202020204" pitchFamily="34" charset="0"/>
              <a:cs typeface="Arial" panose="020B0604020202020204" pitchFamily="34" charset="0"/>
            </a:endParaRPr>
          </a:p>
          <a:p>
            <a:pPr marL="342900" indent="-342900" algn="l" rtl="0" fontAlgn="base">
              <a:buFont typeface="Wingdings" panose="05000000000000000000" pitchFamily="2" charset="2"/>
              <a:buChar char="Ø"/>
            </a:pPr>
            <a:endParaRPr lang="en-US" sz="2400" i="0" dirty="0">
              <a:effectLst/>
              <a:latin typeface="Arial" panose="020B0604020202020204" pitchFamily="34" charset="0"/>
              <a:cs typeface="Arial" panose="020B0604020202020204" pitchFamily="34" charset="0"/>
            </a:endParaRPr>
          </a:p>
          <a:p>
            <a:pPr marL="342900" indent="-342900" algn="l" rtl="0" fontAlgn="base">
              <a:buFont typeface="Wingdings" panose="05000000000000000000" pitchFamily="2" charset="2"/>
              <a:buChar char="Ø"/>
            </a:pPr>
            <a:r>
              <a:rPr lang="en-US" sz="2400" i="0" u="none" strike="noStrike" dirty="0">
                <a:effectLst/>
                <a:latin typeface="Arial" panose="020B0604020202020204" pitchFamily="34" charset="0"/>
                <a:cs typeface="Arial" panose="020B0604020202020204" pitchFamily="34" charset="0"/>
              </a:rPr>
              <a:t>Safety practices and common issues faced when responding to emergency </a:t>
            </a:r>
            <a:r>
              <a:rPr lang="en-US" sz="2400" dirty="0">
                <a:latin typeface="Arial" panose="020B0604020202020204" pitchFamily="34" charset="0"/>
                <a:cs typeface="Arial" panose="020B0604020202020204" pitchFamily="34" charset="0"/>
              </a:rPr>
              <a:t>i</a:t>
            </a:r>
            <a:r>
              <a:rPr lang="en-US" sz="2400" i="0" u="none" strike="noStrike" dirty="0">
                <a:effectLst/>
                <a:latin typeface="Arial" panose="020B0604020202020204" pitchFamily="34" charset="0"/>
                <a:cs typeface="Arial" panose="020B0604020202020204" pitchFamily="34" charset="0"/>
              </a:rPr>
              <a:t>ncidents involving Central Maine Power’s system</a:t>
            </a:r>
            <a:r>
              <a:rPr lang="en-US" sz="2400" i="0" dirty="0">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26744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9C4FDA-02EF-1890-F12C-319EB8B432E9}"/>
              </a:ext>
            </a:extLst>
          </p:cNvPr>
          <p:cNvSpPr>
            <a:spLocks noGrp="1"/>
          </p:cNvSpPr>
          <p:nvPr>
            <p:ph type="body" sz="quarter" idx="20"/>
          </p:nvPr>
        </p:nvSpPr>
        <p:spPr>
          <a:xfrm>
            <a:off x="356401" y="439201"/>
            <a:ext cx="7383006" cy="1106796"/>
          </a:xfrm>
        </p:spPr>
        <p:txBody>
          <a:bodyPr>
            <a:normAutofit/>
          </a:bodyPr>
          <a:lstStyle/>
          <a:p>
            <a:pPr marL="0" indent="0">
              <a:buNone/>
            </a:pPr>
            <a:r>
              <a:rPr lang="en-US" sz="2800" b="0" dirty="0">
                <a:solidFill>
                  <a:schemeClr val="tx1"/>
                </a:solidFill>
              </a:rPr>
              <a:t>Intro to Central Maine Power</a:t>
            </a:r>
          </a:p>
        </p:txBody>
      </p:sp>
      <p:pic>
        <p:nvPicPr>
          <p:cNvPr id="3" name="Picture 2" descr="Map&#10;&#10;Description automatically generated">
            <a:extLst>
              <a:ext uri="{FF2B5EF4-FFF2-40B4-BE49-F238E27FC236}">
                <a16:creationId xmlns:a16="http://schemas.microsoft.com/office/drawing/2014/main" id="{5953EFDF-B127-6966-652F-B31111EB69B2}"/>
              </a:ext>
            </a:extLst>
          </p:cNvPr>
          <p:cNvPicPr>
            <a:picLocks noChangeAspect="1"/>
          </p:cNvPicPr>
          <p:nvPr/>
        </p:nvPicPr>
        <p:blipFill rotWithShape="1">
          <a:blip r:embed="rId2">
            <a:extLst>
              <a:ext uri="{28A0092B-C50C-407E-A947-70E740481C1C}">
                <a14:useLocalDpi xmlns:a14="http://schemas.microsoft.com/office/drawing/2010/main" val="0"/>
              </a:ext>
            </a:extLst>
          </a:blip>
          <a:srcRect l="8333" t="33100" r="6319" b="6653"/>
          <a:stretch/>
        </p:blipFill>
        <p:spPr>
          <a:xfrm>
            <a:off x="6688930" y="1147047"/>
            <a:ext cx="5132298" cy="5124100"/>
          </a:xfrm>
          <a:prstGeom prst="rect">
            <a:avLst/>
          </a:prstGeom>
        </p:spPr>
      </p:pic>
      <p:sp>
        <p:nvSpPr>
          <p:cNvPr id="5" name="TextBox 4">
            <a:extLst>
              <a:ext uri="{FF2B5EF4-FFF2-40B4-BE49-F238E27FC236}">
                <a16:creationId xmlns:a16="http://schemas.microsoft.com/office/drawing/2014/main" id="{D928BB34-7043-CC7F-C44C-C64C95ED7C9C}"/>
              </a:ext>
            </a:extLst>
          </p:cNvPr>
          <p:cNvSpPr txBox="1"/>
          <p:nvPr/>
        </p:nvSpPr>
        <p:spPr>
          <a:xfrm>
            <a:off x="356401" y="1169199"/>
            <a:ext cx="6166947" cy="4524315"/>
          </a:xfrm>
          <a:prstGeom prst="rect">
            <a:avLst/>
          </a:prstGeom>
          <a:noFill/>
        </p:spPr>
        <p:txBody>
          <a:bodyPr wrap="square">
            <a:spAutoFit/>
          </a:bodyPr>
          <a:lstStyle/>
          <a:p>
            <a:pPr algn="l" rtl="0"/>
            <a:r>
              <a:rPr lang="en-US" b="1" i="0" dirty="0">
                <a:solidFill>
                  <a:srgbClr val="5C881A"/>
                </a:solidFill>
                <a:effectLst/>
                <a:latin typeface="Lato" panose="020F0502020204030203" pitchFamily="34" charset="0"/>
              </a:rPr>
              <a:t>We deliver more than 9 billion kilowatt-hours of electricity yearly to more than 600,000 retail electric customers in central and southern Maine</a:t>
            </a:r>
            <a:endParaRPr lang="en-US" b="0" i="0" dirty="0">
              <a:solidFill>
                <a:srgbClr val="5C881A"/>
              </a:solidFill>
              <a:effectLst/>
              <a:latin typeface="Lato" panose="020F0502020204030203" pitchFamily="34" charset="0"/>
            </a:endParaRPr>
          </a:p>
          <a:p>
            <a:pPr marL="285750" indent="-285750" algn="l" rtl="0">
              <a:buFont typeface="Wingdings" panose="05000000000000000000" pitchFamily="2" charset="2"/>
              <a:buChar char="Ø"/>
            </a:pPr>
            <a:r>
              <a:rPr lang="en-US" b="0" i="0" dirty="0">
                <a:solidFill>
                  <a:srgbClr val="454545"/>
                </a:solidFill>
                <a:effectLst/>
                <a:latin typeface="Lato" panose="020F0502020204030203" pitchFamily="34" charset="0"/>
              </a:rPr>
              <a:t>Our 11,000-square-mile service area contains about 78% of Maine's population and major commercial and manufacturing centers.</a:t>
            </a:r>
          </a:p>
          <a:p>
            <a:pPr marL="285750" indent="-285750" algn="l" rtl="0">
              <a:buFont typeface="Wingdings" panose="05000000000000000000" pitchFamily="2" charset="2"/>
              <a:buChar char="Ø"/>
            </a:pPr>
            <a:r>
              <a:rPr lang="en-US" b="0" i="0" dirty="0">
                <a:solidFill>
                  <a:srgbClr val="454545"/>
                </a:solidFill>
                <a:effectLst/>
                <a:latin typeface="Lato" panose="020F0502020204030203" pitchFamily="34" charset="0"/>
              </a:rPr>
              <a:t>We trace our origins back to 1899! The name Central Maine Power was coined in 1910. </a:t>
            </a:r>
            <a:endParaRPr lang="en-US" dirty="0">
              <a:solidFill>
                <a:srgbClr val="454545"/>
              </a:solidFill>
              <a:latin typeface="Lato" panose="020F0502020204030203" pitchFamily="34" charset="0"/>
            </a:endParaRPr>
          </a:p>
          <a:p>
            <a:pPr marL="285750" indent="-285750" algn="l" rtl="0">
              <a:buFont typeface="Wingdings" panose="05000000000000000000" pitchFamily="2" charset="2"/>
              <a:buChar char="Ø"/>
            </a:pPr>
            <a:r>
              <a:rPr lang="en-US" dirty="0">
                <a:solidFill>
                  <a:srgbClr val="454545"/>
                </a:solidFill>
                <a:latin typeface="Lato" panose="020F0502020204030203" pitchFamily="34" charset="0"/>
              </a:rPr>
              <a:t>Central Maine Power ceased to generate (also known as </a:t>
            </a:r>
            <a:r>
              <a:rPr lang="en-US" i="1" dirty="0">
                <a:solidFill>
                  <a:srgbClr val="454545"/>
                </a:solidFill>
                <a:latin typeface="Lato" panose="020F0502020204030203" pitchFamily="34" charset="0"/>
              </a:rPr>
              <a:t>supply</a:t>
            </a:r>
            <a:r>
              <a:rPr lang="en-US" dirty="0">
                <a:solidFill>
                  <a:srgbClr val="454545"/>
                </a:solidFill>
                <a:latin typeface="Lato" panose="020F0502020204030203" pitchFamily="34" charset="0"/>
              </a:rPr>
              <a:t>) power in </a:t>
            </a:r>
            <a:r>
              <a:rPr lang="en-US" b="0" i="0" dirty="0">
                <a:solidFill>
                  <a:srgbClr val="454545"/>
                </a:solidFill>
                <a:effectLst/>
                <a:latin typeface="Lato" panose="020F0502020204030203" pitchFamily="34" charset="0"/>
              </a:rPr>
              <a:t>2000 under a utility restructuring policy put in place by the Maine Legislature. </a:t>
            </a:r>
          </a:p>
          <a:p>
            <a:pPr marL="285750" indent="-285750" algn="l" rtl="0">
              <a:buFont typeface="Wingdings" panose="05000000000000000000" pitchFamily="2" charset="2"/>
              <a:buChar char="Ø"/>
            </a:pPr>
            <a:r>
              <a:rPr lang="en-US" b="0" i="0" dirty="0">
                <a:solidFill>
                  <a:srgbClr val="454545"/>
                </a:solidFill>
                <a:effectLst/>
                <a:latin typeface="Lato" panose="020F0502020204030203" pitchFamily="34" charset="0"/>
              </a:rPr>
              <a:t>We continue to be responsible for operating and maintaining the transmission-and-distribution system, including functions like service connections, outage restoration, and system improvements and upgrades as required.</a:t>
            </a:r>
          </a:p>
        </p:txBody>
      </p:sp>
    </p:spTree>
    <p:extLst>
      <p:ext uri="{BB962C8B-B14F-4D97-AF65-F5344CB8AC3E}">
        <p14:creationId xmlns:p14="http://schemas.microsoft.com/office/powerpoint/2010/main" val="2974601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885080-29C3-C8FE-4FB6-6D8DAA294748}"/>
              </a:ext>
            </a:extLst>
          </p:cNvPr>
          <p:cNvSpPr>
            <a:spLocks noGrp="1"/>
          </p:cNvSpPr>
          <p:nvPr>
            <p:ph type="body" sz="quarter" idx="20"/>
          </p:nvPr>
        </p:nvSpPr>
        <p:spPr>
          <a:xfrm>
            <a:off x="356400" y="439201"/>
            <a:ext cx="9289413" cy="635456"/>
          </a:xfrm>
        </p:spPr>
        <p:txBody>
          <a:bodyPr>
            <a:normAutofit/>
          </a:bodyPr>
          <a:lstStyle/>
          <a:p>
            <a:pPr marL="0" indent="0">
              <a:buNone/>
            </a:pPr>
            <a:r>
              <a:rPr lang="en-US" sz="2800" b="0" dirty="0">
                <a:solidFill>
                  <a:schemeClr val="tx2"/>
                </a:solidFill>
                <a:latin typeface="+mj-lt"/>
              </a:rPr>
              <a:t>Intro to Central Maine Power: Supply vs Delivery</a:t>
            </a:r>
          </a:p>
          <a:p>
            <a:endParaRPr lang="en-US" sz="2800" dirty="0">
              <a:solidFill>
                <a:schemeClr val="tx1"/>
              </a:solidFill>
            </a:endParaRPr>
          </a:p>
        </p:txBody>
      </p:sp>
      <p:sp>
        <p:nvSpPr>
          <p:cNvPr id="4" name="TextBox 3">
            <a:extLst>
              <a:ext uri="{FF2B5EF4-FFF2-40B4-BE49-F238E27FC236}">
                <a16:creationId xmlns:a16="http://schemas.microsoft.com/office/drawing/2014/main" id="{460A1BD2-FC0F-830C-AB14-EAD76DC6595F}"/>
              </a:ext>
            </a:extLst>
          </p:cNvPr>
          <p:cNvSpPr txBox="1"/>
          <p:nvPr/>
        </p:nvSpPr>
        <p:spPr>
          <a:xfrm>
            <a:off x="356400" y="989814"/>
            <a:ext cx="8785243" cy="461665"/>
          </a:xfrm>
          <a:prstGeom prst="rect">
            <a:avLst/>
          </a:prstGeom>
          <a:noFill/>
        </p:spPr>
        <p:txBody>
          <a:bodyPr wrap="square">
            <a:spAutoFit/>
          </a:bodyPr>
          <a:lstStyle/>
          <a:p>
            <a:r>
              <a:rPr lang="en-US" sz="2400" dirty="0">
                <a:solidFill>
                  <a:schemeClr val="tx2"/>
                </a:solidFill>
                <a:hlinkClick r:id="rId2">
                  <a:extLst>
                    <a:ext uri="{A12FA001-AC4F-418D-AE19-62706E023703}">
                      <ahyp:hlinkClr xmlns:ahyp="http://schemas.microsoft.com/office/drawing/2018/hyperlinkcolor" val="tx"/>
                    </a:ext>
                  </a:extLst>
                </a:hlinkClick>
              </a:rPr>
              <a:t>ISO New England (iso-ne.com)</a:t>
            </a:r>
            <a:r>
              <a:rPr lang="en-US" sz="2400" dirty="0">
                <a:solidFill>
                  <a:schemeClr val="tx2"/>
                </a:solidFill>
              </a:rPr>
              <a:t> | 2/6/24</a:t>
            </a:r>
          </a:p>
        </p:txBody>
      </p:sp>
      <p:sp>
        <p:nvSpPr>
          <p:cNvPr id="7" name="TextBox 6">
            <a:extLst>
              <a:ext uri="{FF2B5EF4-FFF2-40B4-BE49-F238E27FC236}">
                <a16:creationId xmlns:a16="http://schemas.microsoft.com/office/drawing/2014/main" id="{822578BF-2A62-BDDC-C045-B0190E85897E}"/>
              </a:ext>
            </a:extLst>
          </p:cNvPr>
          <p:cNvSpPr txBox="1"/>
          <p:nvPr/>
        </p:nvSpPr>
        <p:spPr>
          <a:xfrm>
            <a:off x="5674936" y="996461"/>
            <a:ext cx="6213385" cy="1200329"/>
          </a:xfrm>
          <a:prstGeom prst="rect">
            <a:avLst/>
          </a:prstGeom>
          <a:noFill/>
        </p:spPr>
        <p:txBody>
          <a:bodyPr wrap="square">
            <a:spAutoFit/>
          </a:bodyPr>
          <a:lstStyle/>
          <a:p>
            <a:r>
              <a:rPr lang="en-US" sz="2400" dirty="0">
                <a:solidFill>
                  <a:schemeClr val="tx2"/>
                </a:solidFill>
                <a:hlinkClick r:id="rId3">
                  <a:extLst>
                    <a:ext uri="{A12FA001-AC4F-418D-AE19-62706E023703}">
                      <ahyp:hlinkClr xmlns:ahyp="http://schemas.microsoft.com/office/drawing/2018/hyperlinkcolor" val="tx"/>
                    </a:ext>
                  </a:extLst>
                </a:hlinkClick>
              </a:rPr>
              <a:t>Standard Offer Rates for Central Maine Power - Residential and Small Commercial Customers | MPUC</a:t>
            </a:r>
            <a:endParaRPr lang="en-US" sz="2400" dirty="0">
              <a:solidFill>
                <a:schemeClr val="tx2"/>
              </a:solidFill>
            </a:endParaRPr>
          </a:p>
        </p:txBody>
      </p:sp>
      <p:pic>
        <p:nvPicPr>
          <p:cNvPr id="8" name="Picture 7">
            <a:extLst>
              <a:ext uri="{FF2B5EF4-FFF2-40B4-BE49-F238E27FC236}">
                <a16:creationId xmlns:a16="http://schemas.microsoft.com/office/drawing/2014/main" id="{2D3A682B-5344-C607-A036-E4589C19C79E}"/>
              </a:ext>
            </a:extLst>
          </p:cNvPr>
          <p:cNvPicPr>
            <a:picLocks noChangeAspect="1"/>
          </p:cNvPicPr>
          <p:nvPr/>
        </p:nvPicPr>
        <p:blipFill>
          <a:blip r:embed="rId4"/>
          <a:stretch>
            <a:fillRect/>
          </a:stretch>
        </p:blipFill>
        <p:spPr>
          <a:xfrm>
            <a:off x="5153465" y="2210929"/>
            <a:ext cx="6734856" cy="1445056"/>
          </a:xfrm>
          <a:prstGeom prst="rect">
            <a:avLst/>
          </a:prstGeom>
        </p:spPr>
      </p:pic>
      <p:sp>
        <p:nvSpPr>
          <p:cNvPr id="10" name="TextBox 9">
            <a:extLst>
              <a:ext uri="{FF2B5EF4-FFF2-40B4-BE49-F238E27FC236}">
                <a16:creationId xmlns:a16="http://schemas.microsoft.com/office/drawing/2014/main" id="{47668B3D-1A8B-0A4B-789B-5D4A0ED1BF3F}"/>
              </a:ext>
            </a:extLst>
          </p:cNvPr>
          <p:cNvSpPr txBox="1"/>
          <p:nvPr/>
        </p:nvSpPr>
        <p:spPr>
          <a:xfrm>
            <a:off x="5153465" y="3280527"/>
            <a:ext cx="6734856" cy="3416320"/>
          </a:xfrm>
          <a:prstGeom prst="rect">
            <a:avLst/>
          </a:prstGeom>
          <a:noFill/>
        </p:spPr>
        <p:txBody>
          <a:bodyPr wrap="square">
            <a:spAutoFit/>
          </a:bodyPr>
          <a:lstStyle/>
          <a:p>
            <a:pPr marL="285750" indent="-285750" algn="l" rtl="0">
              <a:buFont typeface="Arial" panose="020B0604020202020204" pitchFamily="34" charset="0"/>
              <a:buChar char="•"/>
            </a:pPr>
            <a:endParaRPr lang="en-US" b="0" i="0" dirty="0">
              <a:solidFill>
                <a:srgbClr val="141414"/>
              </a:solidFill>
              <a:effectLst/>
              <a:latin typeface="-apple-system"/>
            </a:endParaRPr>
          </a:p>
          <a:p>
            <a:pPr marL="285750" indent="-285750" algn="l" rtl="0">
              <a:buFont typeface="Arial" panose="020B0604020202020204" pitchFamily="34" charset="0"/>
              <a:buChar char="•"/>
            </a:pPr>
            <a:endParaRPr lang="en-US" dirty="0">
              <a:solidFill>
                <a:srgbClr val="141414"/>
              </a:solidFill>
              <a:latin typeface="-apple-system"/>
            </a:endParaRPr>
          </a:p>
          <a:p>
            <a:pPr marL="285750" indent="-285750" algn="l" rtl="0">
              <a:buFont typeface="Wingdings" panose="05000000000000000000" pitchFamily="2" charset="2"/>
              <a:buChar char="Ø"/>
            </a:pPr>
            <a:r>
              <a:rPr lang="en-US" b="0" i="0" dirty="0">
                <a:solidFill>
                  <a:srgbClr val="141414"/>
                </a:solidFill>
                <a:effectLst/>
                <a:latin typeface="-apple-system"/>
              </a:rPr>
              <a:t>Electricity supply is the energy that is supplied to you each month.  </a:t>
            </a:r>
          </a:p>
          <a:p>
            <a:pPr marL="285750" indent="-285750" algn="l" rtl="0">
              <a:buFont typeface="Wingdings" panose="05000000000000000000" pitchFamily="2" charset="2"/>
              <a:buChar char="Ø"/>
            </a:pPr>
            <a:r>
              <a:rPr lang="en-US" dirty="0">
                <a:solidFill>
                  <a:srgbClr val="141414"/>
                </a:solidFill>
                <a:latin typeface="-apple-system"/>
              </a:rPr>
              <a:t>C</a:t>
            </a:r>
            <a:r>
              <a:rPr lang="en-US" b="0" i="0" dirty="0">
                <a:solidFill>
                  <a:srgbClr val="141414"/>
                </a:solidFill>
                <a:effectLst/>
                <a:latin typeface="-apple-system"/>
              </a:rPr>
              <a:t>ustomers have the option of choosing an electricity supplier or the Standard Offer. </a:t>
            </a:r>
          </a:p>
          <a:p>
            <a:pPr marL="285750" indent="-285750" algn="l" rtl="0">
              <a:buFont typeface="Wingdings" panose="05000000000000000000" pitchFamily="2" charset="2"/>
              <a:buChar char="Ø"/>
            </a:pPr>
            <a:r>
              <a:rPr lang="en-US" dirty="0">
                <a:solidFill>
                  <a:srgbClr val="141414"/>
                </a:solidFill>
                <a:latin typeface="-apple-system"/>
              </a:rPr>
              <a:t>The Standard Offer is</a:t>
            </a:r>
            <a:r>
              <a:rPr lang="en-US" b="0" i="0" dirty="0">
                <a:solidFill>
                  <a:srgbClr val="141414"/>
                </a:solidFill>
                <a:effectLst/>
                <a:latin typeface="-apple-system"/>
              </a:rPr>
              <a:t> the supplier or suppliers chosen in the competitive bidding process by the Maine Public Utilities Commission.</a:t>
            </a:r>
          </a:p>
          <a:p>
            <a:pPr marL="285750" indent="-285750" algn="l" rtl="0">
              <a:buFont typeface="Wingdings" panose="05000000000000000000" pitchFamily="2" charset="2"/>
              <a:buChar char="Ø"/>
            </a:pPr>
            <a:r>
              <a:rPr lang="en-US" b="0" i="0" dirty="0">
                <a:solidFill>
                  <a:srgbClr val="141414"/>
                </a:solidFill>
                <a:effectLst/>
                <a:latin typeface="-apple-system"/>
              </a:rPr>
              <a:t>Currently CMP customer electric supply is provided by Constellation Energy Commodities (</a:t>
            </a:r>
            <a:r>
              <a:rPr lang="en-US" dirty="0">
                <a:solidFill>
                  <a:srgbClr val="141414"/>
                </a:solidFill>
                <a:latin typeface="-apple-system"/>
              </a:rPr>
              <a:t>25</a:t>
            </a:r>
            <a:r>
              <a:rPr lang="en-US" b="0" i="0" dirty="0">
                <a:solidFill>
                  <a:srgbClr val="141414"/>
                </a:solidFill>
                <a:effectLst/>
                <a:latin typeface="-apple-system"/>
              </a:rPr>
              <a:t>%) and NextEra (75%).</a:t>
            </a:r>
          </a:p>
          <a:p>
            <a:pPr marL="285750" indent="-285750" algn="l" rtl="0">
              <a:buFont typeface="Wingdings" panose="05000000000000000000" pitchFamily="2" charset="2"/>
              <a:buChar char="Ø"/>
            </a:pPr>
            <a:r>
              <a:rPr lang="en-US" b="0" i="0" dirty="0">
                <a:solidFill>
                  <a:srgbClr val="141414"/>
                </a:solidFill>
                <a:effectLst/>
                <a:latin typeface="-apple-system"/>
              </a:rPr>
              <a:t>CMP does not set the rate; we are mandated to bill on behalf of the suppliers, so customers do not receive two bills.</a:t>
            </a:r>
            <a:endParaRPr lang="en-US" b="0" i="0" dirty="0">
              <a:solidFill>
                <a:srgbClr val="454545"/>
              </a:solidFill>
              <a:effectLst/>
              <a:latin typeface="Lato" panose="020F0502020204030203" pitchFamily="34" charset="0"/>
            </a:endParaRPr>
          </a:p>
        </p:txBody>
      </p:sp>
      <p:pic>
        <p:nvPicPr>
          <p:cNvPr id="6" name="Picture 5">
            <a:extLst>
              <a:ext uri="{FF2B5EF4-FFF2-40B4-BE49-F238E27FC236}">
                <a16:creationId xmlns:a16="http://schemas.microsoft.com/office/drawing/2014/main" id="{9C9F0468-BABA-597B-DAFF-9D0B21F32076}"/>
              </a:ext>
            </a:extLst>
          </p:cNvPr>
          <p:cNvPicPr>
            <a:picLocks noChangeAspect="1"/>
          </p:cNvPicPr>
          <p:nvPr/>
        </p:nvPicPr>
        <p:blipFill>
          <a:blip r:embed="rId5"/>
          <a:stretch>
            <a:fillRect/>
          </a:stretch>
        </p:blipFill>
        <p:spPr>
          <a:xfrm>
            <a:off x="356400" y="2002092"/>
            <a:ext cx="4470243" cy="4416707"/>
          </a:xfrm>
          <a:prstGeom prst="rect">
            <a:avLst/>
          </a:prstGeom>
        </p:spPr>
      </p:pic>
    </p:spTree>
    <p:extLst>
      <p:ext uri="{BB962C8B-B14F-4D97-AF65-F5344CB8AC3E}">
        <p14:creationId xmlns:p14="http://schemas.microsoft.com/office/powerpoint/2010/main" val="526816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CACEA2-4933-4D3B-2686-0778147DF949}"/>
              </a:ext>
            </a:extLst>
          </p:cNvPr>
          <p:cNvSpPr>
            <a:spLocks noGrp="1"/>
          </p:cNvSpPr>
          <p:nvPr>
            <p:ph type="body" sz="quarter" idx="20"/>
          </p:nvPr>
        </p:nvSpPr>
        <p:spPr>
          <a:xfrm>
            <a:off x="356400" y="439201"/>
            <a:ext cx="9626585" cy="871126"/>
          </a:xfrm>
        </p:spPr>
        <p:txBody>
          <a:bodyPr>
            <a:normAutofit fontScale="85000" lnSpcReduction="20000"/>
          </a:bodyPr>
          <a:lstStyle/>
          <a:p>
            <a:pPr marL="0" indent="0">
              <a:buNone/>
            </a:pPr>
            <a:r>
              <a:rPr lang="en-US" sz="2800" b="0" dirty="0">
                <a:solidFill>
                  <a:schemeClr val="tx1"/>
                </a:solidFill>
              </a:rPr>
              <a:t>                                                                       </a:t>
            </a:r>
          </a:p>
          <a:p>
            <a:pPr marL="0" indent="0">
              <a:buNone/>
            </a:pPr>
            <a:r>
              <a:rPr lang="en-US" sz="2800" b="0" dirty="0">
                <a:solidFill>
                  <a:schemeClr val="tx1"/>
                </a:solidFill>
              </a:rPr>
              <a:t>                                                                                  </a:t>
            </a:r>
            <a:r>
              <a:rPr lang="en-US" sz="4800" b="0" dirty="0">
                <a:solidFill>
                  <a:schemeClr val="tx1"/>
                </a:solidFill>
              </a:rPr>
              <a:t>Transmission Line</a:t>
            </a:r>
          </a:p>
        </p:txBody>
      </p:sp>
      <p:pic>
        <p:nvPicPr>
          <p:cNvPr id="3" name="Picture 2" descr="A power lines on a hill&#10;&#10;Description automatically generated">
            <a:extLst>
              <a:ext uri="{FF2B5EF4-FFF2-40B4-BE49-F238E27FC236}">
                <a16:creationId xmlns:a16="http://schemas.microsoft.com/office/drawing/2014/main" id="{DAF29EB0-1446-F926-0207-7EAAB080D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0268" y="1627052"/>
            <a:ext cx="7742718" cy="4808954"/>
          </a:xfrm>
          <a:prstGeom prst="rect">
            <a:avLst/>
          </a:prstGeom>
        </p:spPr>
      </p:pic>
    </p:spTree>
    <p:extLst>
      <p:ext uri="{BB962C8B-B14F-4D97-AF65-F5344CB8AC3E}">
        <p14:creationId xmlns:p14="http://schemas.microsoft.com/office/powerpoint/2010/main" val="2876852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8E94B4-65BF-4142-DE0E-80C9109D8A60}"/>
              </a:ext>
            </a:extLst>
          </p:cNvPr>
          <p:cNvSpPr>
            <a:spLocks noGrp="1"/>
          </p:cNvSpPr>
          <p:nvPr>
            <p:ph type="body" sz="quarter" idx="20"/>
          </p:nvPr>
        </p:nvSpPr>
        <p:spPr>
          <a:xfrm>
            <a:off x="2239198" y="439201"/>
            <a:ext cx="7897419" cy="776858"/>
          </a:xfrm>
        </p:spPr>
        <p:txBody>
          <a:bodyPr>
            <a:normAutofit fontScale="47500" lnSpcReduction="20000"/>
          </a:bodyPr>
          <a:lstStyle/>
          <a:p>
            <a:pPr marL="0" indent="0">
              <a:buNone/>
            </a:pPr>
            <a:endParaRPr lang="en-US" sz="2800" b="0" dirty="0">
              <a:solidFill>
                <a:schemeClr val="tx1"/>
              </a:solidFill>
            </a:endParaRPr>
          </a:p>
          <a:p>
            <a:pPr marL="0" indent="0">
              <a:buNone/>
            </a:pPr>
            <a:r>
              <a:rPr lang="en-US" sz="2800" b="0" dirty="0">
                <a:solidFill>
                  <a:schemeClr val="tx1"/>
                </a:solidFill>
              </a:rPr>
              <a:t>                                                                                                                                                            </a:t>
            </a:r>
            <a:r>
              <a:rPr lang="en-US" sz="8000" b="0" dirty="0">
                <a:solidFill>
                  <a:schemeClr val="tx1"/>
                </a:solidFill>
              </a:rPr>
              <a:t>Substation</a:t>
            </a:r>
            <a:r>
              <a:rPr lang="en-US" sz="2800" b="0" dirty="0">
                <a:solidFill>
                  <a:schemeClr val="tx1"/>
                </a:solidFill>
              </a:rPr>
              <a:t> </a:t>
            </a:r>
            <a:endParaRPr lang="en-US" sz="9300" b="0" dirty="0">
              <a:solidFill>
                <a:schemeClr val="tx1"/>
              </a:solidFill>
            </a:endParaRPr>
          </a:p>
        </p:txBody>
      </p:sp>
      <p:pic>
        <p:nvPicPr>
          <p:cNvPr id="3" name="Picture 2" descr="A power station in the mountains&#10;&#10;Description automatically generated">
            <a:extLst>
              <a:ext uri="{FF2B5EF4-FFF2-40B4-BE49-F238E27FC236}">
                <a16:creationId xmlns:a16="http://schemas.microsoft.com/office/drawing/2014/main" id="{CA100C81-D819-9D84-6671-453606F30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199" y="1404594"/>
            <a:ext cx="7897419" cy="5147898"/>
          </a:xfrm>
          <a:prstGeom prst="rect">
            <a:avLst/>
          </a:prstGeom>
        </p:spPr>
      </p:pic>
    </p:spTree>
    <p:extLst>
      <p:ext uri="{BB962C8B-B14F-4D97-AF65-F5344CB8AC3E}">
        <p14:creationId xmlns:p14="http://schemas.microsoft.com/office/powerpoint/2010/main" val="2454169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5">
            <a:extLst>
              <a:ext uri="{FF2B5EF4-FFF2-40B4-BE49-F238E27FC236}">
                <a16:creationId xmlns:a16="http://schemas.microsoft.com/office/drawing/2014/main" id="{B335E7ED-9BC4-B748-CDF5-CEDF53E00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327" y="1116013"/>
            <a:ext cx="3973115" cy="529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Arrow: Right 3">
            <a:extLst>
              <a:ext uri="{FF2B5EF4-FFF2-40B4-BE49-F238E27FC236}">
                <a16:creationId xmlns:a16="http://schemas.microsoft.com/office/drawing/2014/main" id="{318E5E54-BFE8-ACCF-7366-03FA1A6C6A6C}"/>
              </a:ext>
            </a:extLst>
          </p:cNvPr>
          <p:cNvSpPr>
            <a:spLocks noChangeArrowheads="1"/>
          </p:cNvSpPr>
          <p:nvPr/>
        </p:nvSpPr>
        <p:spPr bwMode="auto">
          <a:xfrm>
            <a:off x="4330700" y="1116013"/>
            <a:ext cx="1308100" cy="457200"/>
          </a:xfrm>
          <a:prstGeom prst="rightArrow">
            <a:avLst>
              <a:gd name="adj1" fmla="val 50000"/>
              <a:gd name="adj2" fmla="val 5001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3600">
              <a:solidFill>
                <a:schemeClr val="tx2"/>
              </a:solidFill>
            </a:endParaRPr>
          </a:p>
        </p:txBody>
      </p:sp>
      <p:sp>
        <p:nvSpPr>
          <p:cNvPr id="12293" name="Arrow: Right 4">
            <a:extLst>
              <a:ext uri="{FF2B5EF4-FFF2-40B4-BE49-F238E27FC236}">
                <a16:creationId xmlns:a16="http://schemas.microsoft.com/office/drawing/2014/main" id="{34C464F2-D6DB-2429-2C49-863DC17D6357}"/>
              </a:ext>
            </a:extLst>
          </p:cNvPr>
          <p:cNvSpPr>
            <a:spLocks noChangeArrowheads="1"/>
          </p:cNvSpPr>
          <p:nvPr/>
        </p:nvSpPr>
        <p:spPr bwMode="auto">
          <a:xfrm>
            <a:off x="5029200" y="1524000"/>
            <a:ext cx="977900" cy="484188"/>
          </a:xfrm>
          <a:prstGeom prst="rightArrow">
            <a:avLst>
              <a:gd name="adj1" fmla="val 50000"/>
              <a:gd name="adj2" fmla="val 5002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3600">
              <a:solidFill>
                <a:schemeClr val="tx2"/>
              </a:solidFill>
            </a:endParaRPr>
          </a:p>
        </p:txBody>
      </p:sp>
      <p:sp>
        <p:nvSpPr>
          <p:cNvPr id="12294" name="Arrow: Right 6">
            <a:extLst>
              <a:ext uri="{FF2B5EF4-FFF2-40B4-BE49-F238E27FC236}">
                <a16:creationId xmlns:a16="http://schemas.microsoft.com/office/drawing/2014/main" id="{8D9D6BB2-820E-ED38-30E3-800B33A53551}"/>
              </a:ext>
            </a:extLst>
          </p:cNvPr>
          <p:cNvSpPr>
            <a:spLocks noChangeArrowheads="1"/>
          </p:cNvSpPr>
          <p:nvPr/>
        </p:nvSpPr>
        <p:spPr bwMode="auto">
          <a:xfrm>
            <a:off x="4902200" y="1579563"/>
            <a:ext cx="979488" cy="323850"/>
          </a:xfrm>
          <a:prstGeom prst="rightArrow">
            <a:avLst>
              <a:gd name="adj1" fmla="val 50000"/>
              <a:gd name="adj2" fmla="val 5005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3600">
              <a:solidFill>
                <a:schemeClr val="tx2"/>
              </a:solidFill>
            </a:endParaRPr>
          </a:p>
        </p:txBody>
      </p:sp>
      <p:sp>
        <p:nvSpPr>
          <p:cNvPr id="12295" name="Arrow: Right 7">
            <a:extLst>
              <a:ext uri="{FF2B5EF4-FFF2-40B4-BE49-F238E27FC236}">
                <a16:creationId xmlns:a16="http://schemas.microsoft.com/office/drawing/2014/main" id="{50F28254-8668-7EB1-5616-249F851E229A}"/>
              </a:ext>
            </a:extLst>
          </p:cNvPr>
          <p:cNvSpPr>
            <a:spLocks noChangeArrowheads="1"/>
          </p:cNvSpPr>
          <p:nvPr/>
        </p:nvSpPr>
        <p:spPr bwMode="auto">
          <a:xfrm>
            <a:off x="4495800" y="1020763"/>
            <a:ext cx="685800" cy="323850"/>
          </a:xfrm>
          <a:prstGeom prst="rightArrow">
            <a:avLst>
              <a:gd name="adj1" fmla="val 50000"/>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000">
              <a:solidFill>
                <a:schemeClr val="tx2"/>
              </a:solidFill>
            </a:endParaRPr>
          </a:p>
        </p:txBody>
      </p:sp>
      <p:sp>
        <p:nvSpPr>
          <p:cNvPr id="12296" name="Arrow: Right 8">
            <a:extLst>
              <a:ext uri="{FF2B5EF4-FFF2-40B4-BE49-F238E27FC236}">
                <a16:creationId xmlns:a16="http://schemas.microsoft.com/office/drawing/2014/main" id="{4BFD442C-4747-6E95-B122-929B995A4A82}"/>
              </a:ext>
            </a:extLst>
          </p:cNvPr>
          <p:cNvSpPr>
            <a:spLocks noChangeArrowheads="1"/>
          </p:cNvSpPr>
          <p:nvPr/>
        </p:nvSpPr>
        <p:spPr bwMode="auto">
          <a:xfrm>
            <a:off x="4330700" y="914400"/>
            <a:ext cx="1143000" cy="96838"/>
          </a:xfrm>
          <a:prstGeom prst="rightArrow">
            <a:avLst>
              <a:gd name="adj1" fmla="val 50000"/>
              <a:gd name="adj2" fmla="val 5027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3600">
              <a:solidFill>
                <a:schemeClr val="tx2"/>
              </a:solidFill>
            </a:endParaRPr>
          </a:p>
        </p:txBody>
      </p:sp>
      <p:sp>
        <p:nvSpPr>
          <p:cNvPr id="12297" name="Arrow: Right 9">
            <a:extLst>
              <a:ext uri="{FF2B5EF4-FFF2-40B4-BE49-F238E27FC236}">
                <a16:creationId xmlns:a16="http://schemas.microsoft.com/office/drawing/2014/main" id="{F74EB8A6-098A-650C-4DD0-BA42E0ADF36C}"/>
              </a:ext>
            </a:extLst>
          </p:cNvPr>
          <p:cNvSpPr>
            <a:spLocks noChangeArrowheads="1"/>
          </p:cNvSpPr>
          <p:nvPr/>
        </p:nvSpPr>
        <p:spPr bwMode="auto">
          <a:xfrm>
            <a:off x="4648200" y="914400"/>
            <a:ext cx="1143000" cy="457200"/>
          </a:xfrm>
          <a:prstGeom prst="rightArrow">
            <a:avLst>
              <a:gd name="adj1" fmla="val 50000"/>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3600">
              <a:solidFill>
                <a:schemeClr val="tx2"/>
              </a:solidFill>
            </a:endParaRPr>
          </a:p>
        </p:txBody>
      </p:sp>
      <p:sp>
        <p:nvSpPr>
          <p:cNvPr id="11" name="Arrow: Right 10">
            <a:extLst>
              <a:ext uri="{FF2B5EF4-FFF2-40B4-BE49-F238E27FC236}">
                <a16:creationId xmlns:a16="http://schemas.microsoft.com/office/drawing/2014/main" id="{EFCC866A-9B7B-A37D-65F2-34048E2EA81A}"/>
              </a:ext>
            </a:extLst>
          </p:cNvPr>
          <p:cNvSpPr/>
          <p:nvPr/>
        </p:nvSpPr>
        <p:spPr bwMode="auto">
          <a:xfrm>
            <a:off x="4343910" y="1078423"/>
            <a:ext cx="1282190" cy="501140"/>
          </a:xfrm>
          <a:prstGeom prst="rightArrow">
            <a:avLst/>
          </a:prstGeom>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1000" dirty="0">
                <a:solidFill>
                  <a:schemeClr val="tx2"/>
                </a:solidFill>
              </a:rPr>
              <a:t>primaries</a:t>
            </a:r>
          </a:p>
        </p:txBody>
      </p:sp>
      <p:sp>
        <p:nvSpPr>
          <p:cNvPr id="12" name="Arrow: Left 11">
            <a:extLst>
              <a:ext uri="{FF2B5EF4-FFF2-40B4-BE49-F238E27FC236}">
                <a16:creationId xmlns:a16="http://schemas.microsoft.com/office/drawing/2014/main" id="{C345FB31-90FD-8E61-33F9-1D09A0FCD16D}"/>
              </a:ext>
            </a:extLst>
          </p:cNvPr>
          <p:cNvSpPr/>
          <p:nvPr/>
        </p:nvSpPr>
        <p:spPr bwMode="auto">
          <a:xfrm>
            <a:off x="6911976" y="1878014"/>
            <a:ext cx="1228725" cy="484187"/>
          </a:xfrm>
          <a:prstGeom prst="leftArrow">
            <a:avLst/>
          </a:prstGeom>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1000" dirty="0">
                <a:solidFill>
                  <a:schemeClr val="tx2"/>
                </a:solidFill>
              </a:rPr>
              <a:t>neutral</a:t>
            </a:r>
          </a:p>
        </p:txBody>
      </p:sp>
      <p:sp>
        <p:nvSpPr>
          <p:cNvPr id="14" name="Arrow: Right 13">
            <a:extLst>
              <a:ext uri="{FF2B5EF4-FFF2-40B4-BE49-F238E27FC236}">
                <a16:creationId xmlns:a16="http://schemas.microsoft.com/office/drawing/2014/main" id="{0F666AFB-6CAE-4343-CDAF-DA9C48DFF595}"/>
              </a:ext>
            </a:extLst>
          </p:cNvPr>
          <p:cNvSpPr/>
          <p:nvPr/>
        </p:nvSpPr>
        <p:spPr bwMode="auto">
          <a:xfrm>
            <a:off x="4060826" y="2513014"/>
            <a:ext cx="1730375" cy="661987"/>
          </a:xfrm>
          <a:prstGeom prst="rightArrow">
            <a:avLst/>
          </a:prstGeom>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1000" dirty="0">
                <a:solidFill>
                  <a:schemeClr val="tx2"/>
                </a:solidFill>
              </a:rPr>
              <a:t>secondaries</a:t>
            </a:r>
          </a:p>
        </p:txBody>
      </p:sp>
      <p:sp>
        <p:nvSpPr>
          <p:cNvPr id="15" name="Arrow: Right 14">
            <a:extLst>
              <a:ext uri="{FF2B5EF4-FFF2-40B4-BE49-F238E27FC236}">
                <a16:creationId xmlns:a16="http://schemas.microsoft.com/office/drawing/2014/main" id="{91E61654-4F4D-47FF-72B5-70B6DA76FFCA}"/>
              </a:ext>
            </a:extLst>
          </p:cNvPr>
          <p:cNvSpPr/>
          <p:nvPr/>
        </p:nvSpPr>
        <p:spPr bwMode="auto">
          <a:xfrm>
            <a:off x="4024314" y="3498850"/>
            <a:ext cx="1766887" cy="463550"/>
          </a:xfrm>
          <a:prstGeom prst="rightArrow">
            <a:avLst/>
          </a:prstGeom>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1000" dirty="0"/>
              <a:t>communications</a:t>
            </a:r>
            <a:endParaRPr lang="en-US" sz="1000" dirty="0">
              <a:solidFill>
                <a:schemeClr val="bg1"/>
              </a:solidFill>
            </a:endParaRPr>
          </a:p>
        </p:txBody>
      </p:sp>
      <p:sp>
        <p:nvSpPr>
          <p:cNvPr id="17" name="Arrow: Right 16">
            <a:extLst>
              <a:ext uri="{FF2B5EF4-FFF2-40B4-BE49-F238E27FC236}">
                <a16:creationId xmlns:a16="http://schemas.microsoft.com/office/drawing/2014/main" id="{DB5C4AD9-DCF0-0563-1C21-4A5634930DBD}"/>
              </a:ext>
            </a:extLst>
          </p:cNvPr>
          <p:cNvSpPr/>
          <p:nvPr/>
        </p:nvSpPr>
        <p:spPr bwMode="auto">
          <a:xfrm>
            <a:off x="4419600" y="1814514"/>
            <a:ext cx="1397000" cy="542925"/>
          </a:xfrm>
          <a:prstGeom prst="rightArrow">
            <a:avLst/>
          </a:prstGeom>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1000" dirty="0">
                <a:solidFill>
                  <a:schemeClr val="tx2"/>
                </a:solidFill>
              </a:rPr>
              <a:t>transformer</a:t>
            </a:r>
          </a:p>
        </p:txBody>
      </p:sp>
      <p:sp>
        <p:nvSpPr>
          <p:cNvPr id="12303" name="Rectangle 17">
            <a:extLst>
              <a:ext uri="{FF2B5EF4-FFF2-40B4-BE49-F238E27FC236}">
                <a16:creationId xmlns:a16="http://schemas.microsoft.com/office/drawing/2014/main" id="{4C038B23-C0C5-CC77-7C44-C450F825782E}"/>
              </a:ext>
            </a:extLst>
          </p:cNvPr>
          <p:cNvSpPr>
            <a:spLocks noChangeArrowheads="1"/>
          </p:cNvSpPr>
          <p:nvPr/>
        </p:nvSpPr>
        <p:spPr bwMode="auto">
          <a:xfrm>
            <a:off x="4495800" y="3498850"/>
            <a:ext cx="1295400"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3600">
              <a:solidFill>
                <a:schemeClr val="tx2"/>
              </a:solidFill>
            </a:endParaRPr>
          </a:p>
        </p:txBody>
      </p:sp>
      <p:sp>
        <p:nvSpPr>
          <p:cNvPr id="12304" name="Arrow: Right 18">
            <a:extLst>
              <a:ext uri="{FF2B5EF4-FFF2-40B4-BE49-F238E27FC236}">
                <a16:creationId xmlns:a16="http://schemas.microsoft.com/office/drawing/2014/main" id="{A4E37BD7-676A-6C1A-B392-F754C0DCDF2A}"/>
              </a:ext>
            </a:extLst>
          </p:cNvPr>
          <p:cNvSpPr>
            <a:spLocks noChangeArrowheads="1"/>
          </p:cNvSpPr>
          <p:nvPr/>
        </p:nvSpPr>
        <p:spPr bwMode="auto">
          <a:xfrm>
            <a:off x="5638800" y="3730625"/>
            <a:ext cx="977900" cy="484188"/>
          </a:xfrm>
          <a:prstGeom prst="rightArrow">
            <a:avLst>
              <a:gd name="adj1" fmla="val 50000"/>
              <a:gd name="adj2" fmla="val 5002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3600">
              <a:solidFill>
                <a:schemeClr val="tx2"/>
              </a:solidFill>
            </a:endParaRPr>
          </a:p>
        </p:txBody>
      </p:sp>
      <p:sp>
        <p:nvSpPr>
          <p:cNvPr id="12305" name="Rectangle 19">
            <a:extLst>
              <a:ext uri="{FF2B5EF4-FFF2-40B4-BE49-F238E27FC236}">
                <a16:creationId xmlns:a16="http://schemas.microsoft.com/office/drawing/2014/main" id="{A16FE998-4AF1-174E-7751-F394E1F14B0F}"/>
              </a:ext>
            </a:extLst>
          </p:cNvPr>
          <p:cNvSpPr>
            <a:spLocks noChangeArrowheads="1"/>
          </p:cNvSpPr>
          <p:nvPr/>
        </p:nvSpPr>
        <p:spPr bwMode="auto">
          <a:xfrm>
            <a:off x="7596188" y="46482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3600">
              <a:solidFill>
                <a:schemeClr val="tx2"/>
              </a:solidFill>
            </a:endParaRPr>
          </a:p>
        </p:txBody>
      </p:sp>
      <p:sp>
        <p:nvSpPr>
          <p:cNvPr id="12306" name="Title 20">
            <a:extLst>
              <a:ext uri="{FF2B5EF4-FFF2-40B4-BE49-F238E27FC236}">
                <a16:creationId xmlns:a16="http://schemas.microsoft.com/office/drawing/2014/main" id="{05D554A4-A6D6-7274-5EEB-B2729DBCDCA6}"/>
              </a:ext>
            </a:extLst>
          </p:cNvPr>
          <p:cNvSpPr>
            <a:spLocks noGrp="1" noChangeArrowheads="1"/>
          </p:cNvSpPr>
          <p:nvPr>
            <p:ph type="title"/>
          </p:nvPr>
        </p:nvSpPr>
        <p:spPr/>
        <p:txBody>
          <a:bodyPr>
            <a:normAutofit fontScale="90000"/>
          </a:bodyPr>
          <a:lstStyle/>
          <a:p>
            <a:br>
              <a:rPr lang="en-US" altLang="en-US" sz="2800" b="0" dirty="0">
                <a:solidFill>
                  <a:schemeClr val="tx1"/>
                </a:solidFill>
              </a:rPr>
            </a:br>
            <a:r>
              <a:rPr lang="en-US" altLang="en-US" sz="2800" b="0" dirty="0">
                <a:solidFill>
                  <a:schemeClr val="tx1"/>
                </a:solidFill>
              </a:rPr>
              <a:t>                                      </a:t>
            </a:r>
            <a:br>
              <a:rPr lang="en-US" altLang="en-US" sz="2800" b="0" dirty="0">
                <a:solidFill>
                  <a:schemeClr val="tx1"/>
                </a:solidFill>
              </a:rPr>
            </a:br>
            <a:r>
              <a:rPr lang="en-US" altLang="en-US" sz="2800" b="0" dirty="0">
                <a:solidFill>
                  <a:schemeClr val="tx1"/>
                </a:solidFill>
              </a:rPr>
              <a:t>                                                     </a:t>
            </a:r>
            <a:br>
              <a:rPr lang="en-US" altLang="en-US" sz="4000" dirty="0"/>
            </a:br>
            <a:r>
              <a:rPr lang="en-US" altLang="en-US" sz="4000" dirty="0"/>
              <a:t>                                        </a:t>
            </a:r>
            <a:endParaRPr lang="en-US" altLang="en-US" sz="2800" b="0" dirty="0">
              <a:solidFill>
                <a:schemeClr val="tx1"/>
              </a:solidFill>
              <a:latin typeface="Arial" panose="020B0604020202020204" pitchFamily="34" charset="0"/>
              <a:cs typeface="Arial" panose="020B0604020202020204" pitchFamily="34" charset="0"/>
            </a:endParaRPr>
          </a:p>
        </p:txBody>
      </p:sp>
      <p:sp>
        <p:nvSpPr>
          <p:cNvPr id="12317" name="Content Placeholder 12316">
            <a:extLst>
              <a:ext uri="{FF2B5EF4-FFF2-40B4-BE49-F238E27FC236}">
                <a16:creationId xmlns:a16="http://schemas.microsoft.com/office/drawing/2014/main" id="{D5961D78-61FC-9B9B-0273-1C16748E9CF2}"/>
              </a:ext>
            </a:extLst>
          </p:cNvPr>
          <p:cNvSpPr>
            <a:spLocks noGrp="1"/>
          </p:cNvSpPr>
          <p:nvPr>
            <p:ph idx="1"/>
          </p:nvPr>
        </p:nvSpPr>
        <p:spPr/>
        <p:txBody>
          <a:bodyPr/>
          <a:lstStyle/>
          <a:p>
            <a:endParaRPr lang="en-US" dirty="0"/>
          </a:p>
          <a:p>
            <a:endParaRPr lang="en-US" dirty="0"/>
          </a:p>
        </p:txBody>
      </p:sp>
      <p:grpSp>
        <p:nvGrpSpPr>
          <p:cNvPr id="2" name="Grupo 179">
            <a:extLst>
              <a:ext uri="{FF2B5EF4-FFF2-40B4-BE49-F238E27FC236}">
                <a16:creationId xmlns:a16="http://schemas.microsoft.com/office/drawing/2014/main" id="{61EF4478-D95A-B90B-1ACD-5634B2E99B86}"/>
              </a:ext>
            </a:extLst>
          </p:cNvPr>
          <p:cNvGrpSpPr/>
          <p:nvPr/>
        </p:nvGrpSpPr>
        <p:grpSpPr>
          <a:xfrm>
            <a:off x="10515814" y="0"/>
            <a:ext cx="1676186" cy="1758440"/>
            <a:chOff x="4418099" y="8682420"/>
            <a:chExt cx="3352372" cy="3516880"/>
          </a:xfrm>
        </p:grpSpPr>
        <p:sp>
          <p:nvSpPr>
            <p:cNvPr id="3" name="Forma libre 180">
              <a:extLst>
                <a:ext uri="{FF2B5EF4-FFF2-40B4-BE49-F238E27FC236}">
                  <a16:creationId xmlns:a16="http://schemas.microsoft.com/office/drawing/2014/main" id="{95C55757-7395-F77A-5032-F6FCA5A6E8BA}"/>
                </a:ext>
              </a:extLst>
            </p:cNvPr>
            <p:cNvSpPr/>
            <p:nvPr/>
          </p:nvSpPr>
          <p:spPr>
            <a:xfrm>
              <a:off x="6151142" y="9130117"/>
              <a:ext cx="679027" cy="1087914"/>
            </a:xfrm>
            <a:custGeom>
              <a:avLst/>
              <a:gdLst>
                <a:gd name="connsiteX0" fmla="*/ 0 w 679027"/>
                <a:gd name="connsiteY0" fmla="*/ 775504 h 1087914"/>
                <a:gd name="connsiteX1" fmla="*/ 90112 w 679027"/>
                <a:gd name="connsiteY1" fmla="*/ 994920 h 1087914"/>
                <a:gd name="connsiteX2" fmla="*/ 449808 w 679027"/>
                <a:gd name="connsiteY2" fmla="*/ 1054032 h 1087914"/>
                <a:gd name="connsiteX3" fmla="*/ 557878 w 679027"/>
                <a:gd name="connsiteY3" fmla="*/ 0 h 1087914"/>
                <a:gd name="connsiteX4" fmla="*/ 0 w 679027"/>
                <a:gd name="connsiteY4" fmla="*/ 775504 h 108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27" h="1087914">
                  <a:moveTo>
                    <a:pt x="0" y="775504"/>
                  </a:moveTo>
                  <a:cubicBezTo>
                    <a:pt x="-64" y="857655"/>
                    <a:pt x="32319" y="936511"/>
                    <a:pt x="90112" y="994920"/>
                  </a:cubicBezTo>
                  <a:cubicBezTo>
                    <a:pt x="201731" y="1106428"/>
                    <a:pt x="353244" y="1106266"/>
                    <a:pt x="449808" y="1054032"/>
                  </a:cubicBezTo>
                  <a:cubicBezTo>
                    <a:pt x="568093" y="989868"/>
                    <a:pt x="833967" y="797591"/>
                    <a:pt x="557878" y="0"/>
                  </a:cubicBezTo>
                  <a:cubicBezTo>
                    <a:pt x="557878" y="376064"/>
                    <a:pt x="0" y="414326"/>
                    <a:pt x="0" y="775504"/>
                  </a:cubicBezTo>
                  <a:close/>
                </a:path>
              </a:pathLst>
            </a:custGeom>
            <a:solidFill>
              <a:srgbClr val="FF9C1A"/>
            </a:solidFill>
            <a:ln w="5373" cap="flat">
              <a:noFill/>
              <a:prstDash val="solid"/>
              <a:miter/>
            </a:ln>
          </p:spPr>
          <p:txBody>
            <a:bodyPr rtlCol="0" anchor="ctr"/>
            <a:lstStyle/>
            <a:p>
              <a:endParaRPr lang="es-ES_tradnl"/>
            </a:p>
          </p:txBody>
        </p:sp>
        <p:sp>
          <p:nvSpPr>
            <p:cNvPr id="4" name="Forma libre 181">
              <a:extLst>
                <a:ext uri="{FF2B5EF4-FFF2-40B4-BE49-F238E27FC236}">
                  <a16:creationId xmlns:a16="http://schemas.microsoft.com/office/drawing/2014/main" id="{BD3B70DD-8724-4A82-2377-56C7449CDC17}"/>
                </a:ext>
              </a:extLst>
            </p:cNvPr>
            <p:cNvSpPr/>
            <p:nvPr/>
          </p:nvSpPr>
          <p:spPr>
            <a:xfrm>
              <a:off x="5755638" y="9129687"/>
              <a:ext cx="649548" cy="1088006"/>
            </a:xfrm>
            <a:custGeom>
              <a:avLst/>
              <a:gdLst>
                <a:gd name="connsiteX0" fmla="*/ 649549 w 649548"/>
                <a:gd name="connsiteY0" fmla="*/ 329580 h 1088006"/>
                <a:gd name="connsiteX1" fmla="*/ 557824 w 649548"/>
                <a:gd name="connsiteY1" fmla="*/ 0 h 1088006"/>
                <a:gd name="connsiteX2" fmla="*/ 0 w 649548"/>
                <a:gd name="connsiteY2" fmla="*/ 775666 h 1088006"/>
                <a:gd name="connsiteX3" fmla="*/ 90112 w 649548"/>
                <a:gd name="connsiteY3" fmla="*/ 995081 h 1088006"/>
                <a:gd name="connsiteX4" fmla="*/ 449808 w 649548"/>
                <a:gd name="connsiteY4" fmla="*/ 1054194 h 1088006"/>
                <a:gd name="connsiteX5" fmla="*/ 649549 w 649548"/>
                <a:gd name="connsiteY5" fmla="*/ 329580 h 108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9548" h="1088006">
                  <a:moveTo>
                    <a:pt x="649549" y="329580"/>
                  </a:moveTo>
                  <a:cubicBezTo>
                    <a:pt x="631215" y="230916"/>
                    <a:pt x="601858" y="129833"/>
                    <a:pt x="557824" y="0"/>
                  </a:cubicBezTo>
                  <a:cubicBezTo>
                    <a:pt x="557824" y="376494"/>
                    <a:pt x="0" y="414756"/>
                    <a:pt x="0" y="775666"/>
                  </a:cubicBezTo>
                  <a:cubicBezTo>
                    <a:pt x="-123" y="857827"/>
                    <a:pt x="32271" y="936705"/>
                    <a:pt x="90112" y="995081"/>
                  </a:cubicBezTo>
                  <a:cubicBezTo>
                    <a:pt x="201677" y="1106589"/>
                    <a:pt x="354373" y="1106267"/>
                    <a:pt x="449808" y="1054194"/>
                  </a:cubicBezTo>
                  <a:cubicBezTo>
                    <a:pt x="227700" y="817636"/>
                    <a:pt x="306091" y="543998"/>
                    <a:pt x="649549" y="329580"/>
                  </a:cubicBezTo>
                  <a:close/>
                </a:path>
              </a:pathLst>
            </a:custGeom>
            <a:solidFill>
              <a:srgbClr val="0DA9FF"/>
            </a:solidFill>
            <a:ln w="5373" cap="flat">
              <a:noFill/>
              <a:prstDash val="solid"/>
              <a:miter/>
            </a:ln>
          </p:spPr>
          <p:txBody>
            <a:bodyPr rtlCol="0" anchor="ctr"/>
            <a:lstStyle/>
            <a:p>
              <a:endParaRPr lang="es-ES_tradnl"/>
            </a:p>
          </p:txBody>
        </p:sp>
        <p:sp>
          <p:nvSpPr>
            <p:cNvPr id="5" name="Forma libre 182">
              <a:extLst>
                <a:ext uri="{FF2B5EF4-FFF2-40B4-BE49-F238E27FC236}">
                  <a16:creationId xmlns:a16="http://schemas.microsoft.com/office/drawing/2014/main" id="{75396DA6-A009-052C-E0AD-0D397FE6F8E7}"/>
                </a:ext>
              </a:extLst>
            </p:cNvPr>
            <p:cNvSpPr/>
            <p:nvPr/>
          </p:nvSpPr>
          <p:spPr>
            <a:xfrm>
              <a:off x="5360027" y="9129687"/>
              <a:ext cx="649548" cy="1344329"/>
            </a:xfrm>
            <a:custGeom>
              <a:avLst/>
              <a:gdLst>
                <a:gd name="connsiteX0" fmla="*/ 649549 w 649548"/>
                <a:gd name="connsiteY0" fmla="*/ 329580 h 1344329"/>
                <a:gd name="connsiteX1" fmla="*/ 557824 w 649548"/>
                <a:gd name="connsiteY1" fmla="*/ 0 h 1344329"/>
                <a:gd name="connsiteX2" fmla="*/ 0 w 649548"/>
                <a:gd name="connsiteY2" fmla="*/ 775666 h 1344329"/>
                <a:gd name="connsiteX3" fmla="*/ 150007 w 649548"/>
                <a:gd name="connsiteY3" fmla="*/ 1042317 h 1344329"/>
                <a:gd name="connsiteX4" fmla="*/ 135813 w 649548"/>
                <a:gd name="connsiteY4" fmla="*/ 1344329 h 1344329"/>
                <a:gd name="connsiteX5" fmla="*/ 207376 w 649548"/>
                <a:gd name="connsiteY5" fmla="*/ 1332453 h 1344329"/>
                <a:gd name="connsiteX6" fmla="*/ 196085 w 649548"/>
                <a:gd name="connsiteY6" fmla="*/ 1065318 h 1344329"/>
                <a:gd name="connsiteX7" fmla="*/ 449808 w 649548"/>
                <a:gd name="connsiteY7" fmla="*/ 1054032 h 1344329"/>
                <a:gd name="connsiteX8" fmla="*/ 649549 w 649548"/>
                <a:gd name="connsiteY8" fmla="*/ 329580 h 134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548" h="1344329">
                  <a:moveTo>
                    <a:pt x="649549" y="329580"/>
                  </a:moveTo>
                  <a:cubicBezTo>
                    <a:pt x="631214" y="230916"/>
                    <a:pt x="601858" y="129833"/>
                    <a:pt x="557824" y="0"/>
                  </a:cubicBezTo>
                  <a:cubicBezTo>
                    <a:pt x="557824" y="376494"/>
                    <a:pt x="0" y="414756"/>
                    <a:pt x="0" y="775666"/>
                  </a:cubicBezTo>
                  <a:cubicBezTo>
                    <a:pt x="0" y="960796"/>
                    <a:pt x="150007" y="1042317"/>
                    <a:pt x="150007" y="1042317"/>
                  </a:cubicBezTo>
                  <a:cubicBezTo>
                    <a:pt x="126759" y="1141261"/>
                    <a:pt x="121952" y="1243644"/>
                    <a:pt x="135813" y="1344329"/>
                  </a:cubicBezTo>
                  <a:lnTo>
                    <a:pt x="207376" y="1332453"/>
                  </a:lnTo>
                  <a:cubicBezTo>
                    <a:pt x="172374" y="1210789"/>
                    <a:pt x="193827" y="1078322"/>
                    <a:pt x="196085" y="1065318"/>
                  </a:cubicBezTo>
                  <a:cubicBezTo>
                    <a:pt x="287488" y="1101968"/>
                    <a:pt x="382062" y="1091112"/>
                    <a:pt x="449808" y="1054032"/>
                  </a:cubicBezTo>
                  <a:cubicBezTo>
                    <a:pt x="227861" y="817636"/>
                    <a:pt x="306252" y="543998"/>
                    <a:pt x="649549" y="329580"/>
                  </a:cubicBezTo>
                  <a:close/>
                </a:path>
              </a:pathLst>
            </a:custGeom>
            <a:solidFill>
              <a:srgbClr val="00A443"/>
            </a:solidFill>
            <a:ln w="5373" cap="flat">
              <a:noFill/>
              <a:prstDash val="solid"/>
              <a:miter/>
            </a:ln>
          </p:spPr>
          <p:txBody>
            <a:bodyPr rtlCol="0" anchor="ctr"/>
            <a:lstStyle/>
            <a:p>
              <a:endParaRPr lang="es-ES_tradnl"/>
            </a:p>
          </p:txBody>
        </p:sp>
        <p:sp>
          <p:nvSpPr>
            <p:cNvPr id="6" name="Forma libre 183">
              <a:extLst>
                <a:ext uri="{FF2B5EF4-FFF2-40B4-BE49-F238E27FC236}">
                  <a16:creationId xmlns:a16="http://schemas.microsoft.com/office/drawing/2014/main" id="{700AEE95-59E6-CFF1-D004-CEA3A83D383B}"/>
                </a:ext>
              </a:extLst>
            </p:cNvPr>
            <p:cNvSpPr/>
            <p:nvPr/>
          </p:nvSpPr>
          <p:spPr>
            <a:xfrm>
              <a:off x="4911887" y="11534713"/>
              <a:ext cx="161298" cy="174758"/>
            </a:xfrm>
            <a:custGeom>
              <a:avLst/>
              <a:gdLst>
                <a:gd name="connsiteX0" fmla="*/ 69896 w 161298"/>
                <a:gd name="connsiteY0" fmla="*/ 53 h 174758"/>
                <a:gd name="connsiteX1" fmla="*/ 0 w 161298"/>
                <a:gd name="connsiteY1" fmla="*/ 174758 h 174758"/>
                <a:gd name="connsiteX2" fmla="*/ 23442 w 161298"/>
                <a:gd name="connsiteY2" fmla="*/ 174758 h 174758"/>
                <a:gd name="connsiteX3" fmla="*/ 43497 w 161298"/>
                <a:gd name="connsiteY3" fmla="*/ 122793 h 174758"/>
                <a:gd name="connsiteX4" fmla="*/ 117264 w 161298"/>
                <a:gd name="connsiteY4" fmla="*/ 122793 h 174758"/>
                <a:gd name="connsiteX5" fmla="*/ 137319 w 161298"/>
                <a:gd name="connsiteY5" fmla="*/ 174705 h 174758"/>
                <a:gd name="connsiteX6" fmla="*/ 161298 w 161298"/>
                <a:gd name="connsiteY6" fmla="*/ 174705 h 174758"/>
                <a:gd name="connsiteX7" fmla="*/ 91402 w 161298"/>
                <a:gd name="connsiteY7" fmla="*/ 0 h 174758"/>
                <a:gd name="connsiteX8" fmla="*/ 51132 w 161298"/>
                <a:gd name="connsiteY8" fmla="*/ 103125 h 174758"/>
                <a:gd name="connsiteX9" fmla="*/ 73122 w 161298"/>
                <a:gd name="connsiteY9" fmla="*/ 46215 h 174758"/>
                <a:gd name="connsiteX10" fmla="*/ 80380 w 161298"/>
                <a:gd name="connsiteY10" fmla="*/ 27729 h 174758"/>
                <a:gd name="connsiteX11" fmla="*/ 87639 w 161298"/>
                <a:gd name="connsiteY11" fmla="*/ 46215 h 174758"/>
                <a:gd name="connsiteX12" fmla="*/ 109629 w 161298"/>
                <a:gd name="connsiteY12" fmla="*/ 103125 h 17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298" h="174758">
                  <a:moveTo>
                    <a:pt x="69896" y="53"/>
                  </a:moveTo>
                  <a:lnTo>
                    <a:pt x="0" y="174758"/>
                  </a:lnTo>
                  <a:lnTo>
                    <a:pt x="23442" y="174758"/>
                  </a:lnTo>
                  <a:lnTo>
                    <a:pt x="43497" y="122793"/>
                  </a:lnTo>
                  <a:lnTo>
                    <a:pt x="117264" y="122793"/>
                  </a:lnTo>
                  <a:lnTo>
                    <a:pt x="137319" y="174705"/>
                  </a:lnTo>
                  <a:lnTo>
                    <a:pt x="161298" y="174705"/>
                  </a:lnTo>
                  <a:lnTo>
                    <a:pt x="91402" y="0"/>
                  </a:lnTo>
                  <a:close/>
                  <a:moveTo>
                    <a:pt x="51132" y="103125"/>
                  </a:moveTo>
                  <a:lnTo>
                    <a:pt x="73122" y="46215"/>
                  </a:lnTo>
                  <a:lnTo>
                    <a:pt x="80380" y="27729"/>
                  </a:lnTo>
                  <a:lnTo>
                    <a:pt x="87639" y="46215"/>
                  </a:lnTo>
                  <a:lnTo>
                    <a:pt x="109629" y="103125"/>
                  </a:lnTo>
                  <a:close/>
                </a:path>
              </a:pathLst>
            </a:custGeom>
            <a:solidFill>
              <a:srgbClr val="00A443"/>
            </a:solidFill>
            <a:ln w="5373" cap="flat">
              <a:noFill/>
              <a:prstDash val="solid"/>
              <a:miter/>
            </a:ln>
          </p:spPr>
          <p:txBody>
            <a:bodyPr rtlCol="0" anchor="ctr"/>
            <a:lstStyle/>
            <a:p>
              <a:endParaRPr lang="es-ES_tradnl"/>
            </a:p>
          </p:txBody>
        </p:sp>
        <p:sp>
          <p:nvSpPr>
            <p:cNvPr id="7" name="Forma libre 184">
              <a:extLst>
                <a:ext uri="{FF2B5EF4-FFF2-40B4-BE49-F238E27FC236}">
                  <a16:creationId xmlns:a16="http://schemas.microsoft.com/office/drawing/2014/main" id="{196FD774-4EA3-95B2-B632-923AC29896C1}"/>
                </a:ext>
              </a:extLst>
            </p:cNvPr>
            <p:cNvSpPr/>
            <p:nvPr/>
          </p:nvSpPr>
          <p:spPr>
            <a:xfrm>
              <a:off x="5087648" y="11581189"/>
              <a:ext cx="107168" cy="128282"/>
            </a:xfrm>
            <a:custGeom>
              <a:avLst/>
              <a:gdLst>
                <a:gd name="connsiteX0" fmla="*/ 84413 w 107168"/>
                <a:gd name="connsiteY0" fmla="*/ 5973 h 128282"/>
                <a:gd name="connsiteX1" fmla="*/ 59949 w 107168"/>
                <a:gd name="connsiteY1" fmla="*/ 8 h 128282"/>
                <a:gd name="connsiteX2" fmla="*/ 35486 w 107168"/>
                <a:gd name="connsiteY2" fmla="*/ 6618 h 128282"/>
                <a:gd name="connsiteX3" fmla="*/ 21506 w 107168"/>
                <a:gd name="connsiteY3" fmla="*/ 21772 h 128282"/>
                <a:gd name="connsiteX4" fmla="*/ 21506 w 107168"/>
                <a:gd name="connsiteY4" fmla="*/ 2211 h 128282"/>
                <a:gd name="connsiteX5" fmla="*/ 0 w 107168"/>
                <a:gd name="connsiteY5" fmla="*/ 2211 h 128282"/>
                <a:gd name="connsiteX6" fmla="*/ 0 w 107168"/>
                <a:gd name="connsiteY6" fmla="*/ 128282 h 128282"/>
                <a:gd name="connsiteX7" fmla="*/ 21506 w 107168"/>
                <a:gd name="connsiteY7" fmla="*/ 128282 h 128282"/>
                <a:gd name="connsiteX8" fmla="*/ 21506 w 107168"/>
                <a:gd name="connsiteY8" fmla="*/ 53424 h 128282"/>
                <a:gd name="connsiteX9" fmla="*/ 30969 w 107168"/>
                <a:gd name="connsiteY9" fmla="*/ 28328 h 128282"/>
                <a:gd name="connsiteX10" fmla="*/ 55433 w 107168"/>
                <a:gd name="connsiteY10" fmla="*/ 19193 h 128282"/>
                <a:gd name="connsiteX11" fmla="*/ 77316 w 107168"/>
                <a:gd name="connsiteY11" fmla="*/ 28167 h 128282"/>
                <a:gd name="connsiteX12" fmla="*/ 85650 w 107168"/>
                <a:gd name="connsiteY12" fmla="*/ 52672 h 128282"/>
                <a:gd name="connsiteX13" fmla="*/ 85650 w 107168"/>
                <a:gd name="connsiteY13" fmla="*/ 128282 h 128282"/>
                <a:gd name="connsiteX14" fmla="*/ 107156 w 107168"/>
                <a:gd name="connsiteY14" fmla="*/ 128282 h 128282"/>
                <a:gd name="connsiteX15" fmla="*/ 107156 w 107168"/>
                <a:gd name="connsiteY15" fmla="*/ 49447 h 128282"/>
                <a:gd name="connsiteX16" fmla="*/ 101134 w 107168"/>
                <a:gd name="connsiteY16" fmla="*/ 23277 h 128282"/>
                <a:gd name="connsiteX17" fmla="*/ 84413 w 107168"/>
                <a:gd name="connsiteY17" fmla="*/ 5973 h 12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68" h="128282">
                  <a:moveTo>
                    <a:pt x="84413" y="5973"/>
                  </a:moveTo>
                  <a:cubicBezTo>
                    <a:pt x="76907" y="1910"/>
                    <a:pt x="68482" y="-143"/>
                    <a:pt x="59949" y="8"/>
                  </a:cubicBezTo>
                  <a:cubicBezTo>
                    <a:pt x="51352" y="2"/>
                    <a:pt x="42905" y="2281"/>
                    <a:pt x="35486" y="6618"/>
                  </a:cubicBezTo>
                  <a:cubicBezTo>
                    <a:pt x="29432" y="10175"/>
                    <a:pt x="24566" y="15452"/>
                    <a:pt x="21506" y="21772"/>
                  </a:cubicBezTo>
                  <a:lnTo>
                    <a:pt x="21506" y="2211"/>
                  </a:lnTo>
                  <a:lnTo>
                    <a:pt x="0" y="2211"/>
                  </a:lnTo>
                  <a:lnTo>
                    <a:pt x="0" y="128282"/>
                  </a:lnTo>
                  <a:lnTo>
                    <a:pt x="21506" y="128282"/>
                  </a:lnTo>
                  <a:lnTo>
                    <a:pt x="21506" y="53424"/>
                  </a:lnTo>
                  <a:cubicBezTo>
                    <a:pt x="20963" y="44095"/>
                    <a:pt x="24404" y="34976"/>
                    <a:pt x="30969" y="28328"/>
                  </a:cubicBezTo>
                  <a:cubicBezTo>
                    <a:pt x="37572" y="22138"/>
                    <a:pt x="46384" y="18849"/>
                    <a:pt x="55433" y="19193"/>
                  </a:cubicBezTo>
                  <a:cubicBezTo>
                    <a:pt x="63681" y="18897"/>
                    <a:pt x="71654" y="22164"/>
                    <a:pt x="77316" y="28167"/>
                  </a:cubicBezTo>
                  <a:cubicBezTo>
                    <a:pt x="83139" y="34960"/>
                    <a:pt x="86123" y="43735"/>
                    <a:pt x="85650" y="52672"/>
                  </a:cubicBezTo>
                  <a:lnTo>
                    <a:pt x="85650" y="128282"/>
                  </a:lnTo>
                  <a:lnTo>
                    <a:pt x="107156" y="128282"/>
                  </a:lnTo>
                  <a:lnTo>
                    <a:pt x="107156" y="49447"/>
                  </a:lnTo>
                  <a:cubicBezTo>
                    <a:pt x="107349" y="40360"/>
                    <a:pt x="105279" y="31364"/>
                    <a:pt x="101134" y="23277"/>
                  </a:cubicBezTo>
                  <a:cubicBezTo>
                    <a:pt x="97397" y="15984"/>
                    <a:pt x="91574" y="9960"/>
                    <a:pt x="84413" y="5973"/>
                  </a:cubicBezTo>
                  <a:close/>
                </a:path>
              </a:pathLst>
            </a:custGeom>
            <a:solidFill>
              <a:srgbClr val="00A443"/>
            </a:solidFill>
            <a:ln w="5373" cap="flat">
              <a:noFill/>
              <a:prstDash val="solid"/>
              <a:miter/>
            </a:ln>
          </p:spPr>
          <p:txBody>
            <a:bodyPr rtlCol="0" anchor="ctr"/>
            <a:lstStyle/>
            <a:p>
              <a:endParaRPr lang="es-ES_tradnl"/>
            </a:p>
          </p:txBody>
        </p:sp>
        <p:sp>
          <p:nvSpPr>
            <p:cNvPr id="8" name="Forma libre 185">
              <a:extLst>
                <a:ext uri="{FF2B5EF4-FFF2-40B4-BE49-F238E27FC236}">
                  <a16:creationId xmlns:a16="http://schemas.microsoft.com/office/drawing/2014/main" id="{C9F973A9-4DD9-68F3-A1EF-66823F9BC0DE}"/>
                </a:ext>
              </a:extLst>
            </p:cNvPr>
            <p:cNvSpPr/>
            <p:nvPr/>
          </p:nvSpPr>
          <p:spPr>
            <a:xfrm>
              <a:off x="5266743" y="11534766"/>
              <a:ext cx="161352" cy="174704"/>
            </a:xfrm>
            <a:custGeom>
              <a:avLst/>
              <a:gdLst>
                <a:gd name="connsiteX0" fmla="*/ 69896 w 161352"/>
                <a:gd name="connsiteY0" fmla="*/ 0 h 174704"/>
                <a:gd name="connsiteX1" fmla="*/ 0 w 161352"/>
                <a:gd name="connsiteY1" fmla="*/ 174705 h 174704"/>
                <a:gd name="connsiteX2" fmla="*/ 23496 w 161352"/>
                <a:gd name="connsiteY2" fmla="*/ 174705 h 174704"/>
                <a:gd name="connsiteX3" fmla="*/ 43551 w 161352"/>
                <a:gd name="connsiteY3" fmla="*/ 122793 h 174704"/>
                <a:gd name="connsiteX4" fmla="*/ 117264 w 161352"/>
                <a:gd name="connsiteY4" fmla="*/ 122793 h 174704"/>
                <a:gd name="connsiteX5" fmla="*/ 137373 w 161352"/>
                <a:gd name="connsiteY5" fmla="*/ 174705 h 174704"/>
                <a:gd name="connsiteX6" fmla="*/ 161352 w 161352"/>
                <a:gd name="connsiteY6" fmla="*/ 174705 h 174704"/>
                <a:gd name="connsiteX7" fmla="*/ 91456 w 161352"/>
                <a:gd name="connsiteY7" fmla="*/ 0 h 174704"/>
                <a:gd name="connsiteX8" fmla="*/ 51132 w 161352"/>
                <a:gd name="connsiteY8" fmla="*/ 103071 h 174704"/>
                <a:gd name="connsiteX9" fmla="*/ 73122 w 161352"/>
                <a:gd name="connsiteY9" fmla="*/ 46162 h 174704"/>
                <a:gd name="connsiteX10" fmla="*/ 80380 w 161352"/>
                <a:gd name="connsiteY10" fmla="*/ 27676 h 174704"/>
                <a:gd name="connsiteX11" fmla="*/ 87585 w 161352"/>
                <a:gd name="connsiteY11" fmla="*/ 46162 h 174704"/>
                <a:gd name="connsiteX12" fmla="*/ 109629 w 161352"/>
                <a:gd name="connsiteY12" fmla="*/ 103071 h 17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352" h="174704">
                  <a:moveTo>
                    <a:pt x="69896" y="0"/>
                  </a:moveTo>
                  <a:lnTo>
                    <a:pt x="0" y="174705"/>
                  </a:lnTo>
                  <a:lnTo>
                    <a:pt x="23496" y="174705"/>
                  </a:lnTo>
                  <a:lnTo>
                    <a:pt x="43551" y="122793"/>
                  </a:lnTo>
                  <a:lnTo>
                    <a:pt x="117264" y="122793"/>
                  </a:lnTo>
                  <a:lnTo>
                    <a:pt x="137373" y="174705"/>
                  </a:lnTo>
                  <a:lnTo>
                    <a:pt x="161352" y="174705"/>
                  </a:lnTo>
                  <a:lnTo>
                    <a:pt x="91456" y="0"/>
                  </a:lnTo>
                  <a:close/>
                  <a:moveTo>
                    <a:pt x="51132" y="103071"/>
                  </a:moveTo>
                  <a:lnTo>
                    <a:pt x="73122" y="46162"/>
                  </a:lnTo>
                  <a:lnTo>
                    <a:pt x="80380" y="27676"/>
                  </a:lnTo>
                  <a:cubicBezTo>
                    <a:pt x="83338" y="35360"/>
                    <a:pt x="85757" y="41487"/>
                    <a:pt x="87585" y="46162"/>
                  </a:cubicBezTo>
                  <a:lnTo>
                    <a:pt x="109629" y="103071"/>
                  </a:lnTo>
                  <a:close/>
                </a:path>
              </a:pathLst>
            </a:custGeom>
            <a:solidFill>
              <a:srgbClr val="00A443"/>
            </a:solidFill>
            <a:ln w="5373" cap="flat">
              <a:noFill/>
              <a:prstDash val="solid"/>
              <a:miter/>
            </a:ln>
          </p:spPr>
          <p:txBody>
            <a:bodyPr rtlCol="0" anchor="ctr"/>
            <a:lstStyle/>
            <a:p>
              <a:endParaRPr lang="es-ES_tradnl"/>
            </a:p>
          </p:txBody>
        </p:sp>
        <p:sp>
          <p:nvSpPr>
            <p:cNvPr id="9" name="Forma libre 186">
              <a:extLst>
                <a:ext uri="{FF2B5EF4-FFF2-40B4-BE49-F238E27FC236}">
                  <a16:creationId xmlns:a16="http://schemas.microsoft.com/office/drawing/2014/main" id="{A09654AB-7934-0218-160E-6DB4573590C3}"/>
                </a:ext>
              </a:extLst>
            </p:cNvPr>
            <p:cNvSpPr/>
            <p:nvPr/>
          </p:nvSpPr>
          <p:spPr>
            <a:xfrm>
              <a:off x="5419600" y="11583185"/>
              <a:ext cx="121618" cy="126339"/>
            </a:xfrm>
            <a:custGeom>
              <a:avLst/>
              <a:gdLst>
                <a:gd name="connsiteX0" fmla="*/ 67423 w 121618"/>
                <a:gd name="connsiteY0" fmla="*/ 80608 h 126339"/>
                <a:gd name="connsiteX1" fmla="*/ 64681 w 121618"/>
                <a:gd name="connsiteY1" fmla="*/ 87970 h 126339"/>
                <a:gd name="connsiteX2" fmla="*/ 60971 w 121618"/>
                <a:gd name="connsiteY2" fmla="*/ 96837 h 126339"/>
                <a:gd name="connsiteX3" fmla="*/ 57691 w 121618"/>
                <a:gd name="connsiteY3" fmla="*/ 87970 h 126339"/>
                <a:gd name="connsiteX4" fmla="*/ 54734 w 121618"/>
                <a:gd name="connsiteY4" fmla="*/ 80608 h 126339"/>
                <a:gd name="connsiteX5" fmla="*/ 23227 w 121618"/>
                <a:gd name="connsiteY5" fmla="*/ 0 h 126339"/>
                <a:gd name="connsiteX6" fmla="*/ 0 w 121618"/>
                <a:gd name="connsiteY6" fmla="*/ 0 h 126339"/>
                <a:gd name="connsiteX7" fmla="*/ 50970 w 121618"/>
                <a:gd name="connsiteY7" fmla="*/ 126340 h 126339"/>
                <a:gd name="connsiteX8" fmla="*/ 70702 w 121618"/>
                <a:gd name="connsiteY8" fmla="*/ 126340 h 126339"/>
                <a:gd name="connsiteX9" fmla="*/ 121619 w 121618"/>
                <a:gd name="connsiteY9" fmla="*/ 0 h 126339"/>
                <a:gd name="connsiteX10" fmla="*/ 98661 w 121618"/>
                <a:gd name="connsiteY10" fmla="*/ 0 h 12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618" h="126339">
                  <a:moveTo>
                    <a:pt x="67423" y="80608"/>
                  </a:moveTo>
                  <a:cubicBezTo>
                    <a:pt x="66616" y="82919"/>
                    <a:pt x="65702" y="85391"/>
                    <a:pt x="64681" y="87970"/>
                  </a:cubicBezTo>
                  <a:cubicBezTo>
                    <a:pt x="63659" y="90550"/>
                    <a:pt x="62476" y="93344"/>
                    <a:pt x="60971" y="96837"/>
                  </a:cubicBezTo>
                  <a:cubicBezTo>
                    <a:pt x="59788" y="93506"/>
                    <a:pt x="58713" y="90550"/>
                    <a:pt x="57691" y="87970"/>
                  </a:cubicBezTo>
                  <a:cubicBezTo>
                    <a:pt x="56669" y="85391"/>
                    <a:pt x="55702" y="82919"/>
                    <a:pt x="54734" y="80608"/>
                  </a:cubicBezTo>
                  <a:lnTo>
                    <a:pt x="23227" y="0"/>
                  </a:lnTo>
                  <a:lnTo>
                    <a:pt x="0" y="0"/>
                  </a:lnTo>
                  <a:lnTo>
                    <a:pt x="50970" y="126340"/>
                  </a:lnTo>
                  <a:lnTo>
                    <a:pt x="70702" y="126340"/>
                  </a:lnTo>
                  <a:lnTo>
                    <a:pt x="121619" y="0"/>
                  </a:lnTo>
                  <a:lnTo>
                    <a:pt x="98661" y="0"/>
                  </a:lnTo>
                  <a:close/>
                </a:path>
              </a:pathLst>
            </a:custGeom>
            <a:solidFill>
              <a:srgbClr val="00A443"/>
            </a:solidFill>
            <a:ln w="5373" cap="flat">
              <a:noFill/>
              <a:prstDash val="solid"/>
              <a:miter/>
            </a:ln>
          </p:spPr>
          <p:txBody>
            <a:bodyPr rtlCol="0" anchor="ctr"/>
            <a:lstStyle/>
            <a:p>
              <a:endParaRPr lang="es-ES_tradnl"/>
            </a:p>
          </p:txBody>
        </p:sp>
        <p:sp>
          <p:nvSpPr>
            <p:cNvPr id="10" name="Forma libre 187">
              <a:extLst>
                <a:ext uri="{FF2B5EF4-FFF2-40B4-BE49-F238E27FC236}">
                  <a16:creationId xmlns:a16="http://schemas.microsoft.com/office/drawing/2014/main" id="{0B9C754E-0143-0209-9FEB-08D608A44E07}"/>
                </a:ext>
              </a:extLst>
            </p:cNvPr>
            <p:cNvSpPr/>
            <p:nvPr/>
          </p:nvSpPr>
          <p:spPr>
            <a:xfrm>
              <a:off x="5544690" y="11581187"/>
              <a:ext cx="110642" cy="131385"/>
            </a:xfrm>
            <a:custGeom>
              <a:avLst/>
              <a:gdLst>
                <a:gd name="connsiteX0" fmla="*/ 93308 w 110642"/>
                <a:gd name="connsiteY0" fmla="*/ 11456 h 131385"/>
                <a:gd name="connsiteX1" fmla="*/ 75566 w 110642"/>
                <a:gd name="connsiteY1" fmla="*/ 2750 h 131385"/>
                <a:gd name="connsiteX2" fmla="*/ 54973 w 110642"/>
                <a:gd name="connsiteY2" fmla="*/ 9 h 131385"/>
                <a:gd name="connsiteX3" fmla="*/ 24219 w 110642"/>
                <a:gd name="connsiteY3" fmla="*/ 7748 h 131385"/>
                <a:gd name="connsiteX4" fmla="*/ 4487 w 110642"/>
                <a:gd name="connsiteY4" fmla="*/ 30694 h 131385"/>
                <a:gd name="connsiteX5" fmla="*/ 21477 w 110642"/>
                <a:gd name="connsiteY5" fmla="*/ 39937 h 131385"/>
                <a:gd name="connsiteX6" fmla="*/ 34004 w 110642"/>
                <a:gd name="connsiteY6" fmla="*/ 24837 h 131385"/>
                <a:gd name="connsiteX7" fmla="*/ 54704 w 110642"/>
                <a:gd name="connsiteY7" fmla="*/ 19463 h 131385"/>
                <a:gd name="connsiteX8" fmla="*/ 71694 w 110642"/>
                <a:gd name="connsiteY8" fmla="*/ 22580 h 131385"/>
                <a:gd name="connsiteX9" fmla="*/ 84276 w 110642"/>
                <a:gd name="connsiteY9" fmla="*/ 32844 h 131385"/>
                <a:gd name="connsiteX10" fmla="*/ 89168 w 110642"/>
                <a:gd name="connsiteY10" fmla="*/ 51921 h 131385"/>
                <a:gd name="connsiteX11" fmla="*/ 89168 w 110642"/>
                <a:gd name="connsiteY11" fmla="*/ 67451 h 131385"/>
                <a:gd name="connsiteX12" fmla="*/ 85405 w 110642"/>
                <a:gd name="connsiteY12" fmla="*/ 63636 h 131385"/>
                <a:gd name="connsiteX13" fmla="*/ 50941 w 110642"/>
                <a:gd name="connsiteY13" fmla="*/ 53426 h 131385"/>
                <a:gd name="connsiteX14" fmla="*/ 25617 w 110642"/>
                <a:gd name="connsiteY14" fmla="*/ 57886 h 131385"/>
                <a:gd name="connsiteX15" fmla="*/ 7014 w 110642"/>
                <a:gd name="connsiteY15" fmla="*/ 70998 h 131385"/>
                <a:gd name="connsiteX16" fmla="*/ 24 w 110642"/>
                <a:gd name="connsiteY16" fmla="*/ 92118 h 131385"/>
                <a:gd name="connsiteX17" fmla="*/ 6906 w 110642"/>
                <a:gd name="connsiteY17" fmla="*/ 113613 h 131385"/>
                <a:gd name="connsiteX18" fmla="*/ 25240 w 110642"/>
                <a:gd name="connsiteY18" fmla="*/ 126833 h 131385"/>
                <a:gd name="connsiteX19" fmla="*/ 50188 w 110642"/>
                <a:gd name="connsiteY19" fmla="*/ 131293 h 131385"/>
                <a:gd name="connsiteX20" fmla="*/ 85190 w 110642"/>
                <a:gd name="connsiteY20" fmla="*/ 120545 h 131385"/>
                <a:gd name="connsiteX21" fmla="*/ 89652 w 110642"/>
                <a:gd name="connsiteY21" fmla="*/ 115816 h 131385"/>
                <a:gd name="connsiteX22" fmla="*/ 89652 w 110642"/>
                <a:gd name="connsiteY22" fmla="*/ 128552 h 131385"/>
                <a:gd name="connsiteX23" fmla="*/ 110621 w 110642"/>
                <a:gd name="connsiteY23" fmla="*/ 128552 h 131385"/>
                <a:gd name="connsiteX24" fmla="*/ 110621 w 110642"/>
                <a:gd name="connsiteY24" fmla="*/ 49449 h 131385"/>
                <a:gd name="connsiteX25" fmla="*/ 105890 w 110642"/>
                <a:gd name="connsiteY25" fmla="*/ 26879 h 131385"/>
                <a:gd name="connsiteX26" fmla="*/ 93308 w 110642"/>
                <a:gd name="connsiteY26" fmla="*/ 11456 h 131385"/>
                <a:gd name="connsiteX27" fmla="*/ 80028 w 110642"/>
                <a:gd name="connsiteY27" fmla="*/ 108185 h 131385"/>
                <a:gd name="connsiteX28" fmla="*/ 56263 w 110642"/>
                <a:gd name="connsiteY28" fmla="*/ 113936 h 131385"/>
                <a:gd name="connsiteX29" fmla="*/ 31907 w 110642"/>
                <a:gd name="connsiteY29" fmla="*/ 108562 h 131385"/>
                <a:gd name="connsiteX30" fmla="*/ 24364 w 110642"/>
                <a:gd name="connsiteY30" fmla="*/ 83052 h 131385"/>
                <a:gd name="connsiteX31" fmla="*/ 31907 w 110642"/>
                <a:gd name="connsiteY31" fmla="*/ 75512 h 131385"/>
                <a:gd name="connsiteX32" fmla="*/ 56263 w 110642"/>
                <a:gd name="connsiteY32" fmla="*/ 70138 h 131385"/>
                <a:gd name="connsiteX33" fmla="*/ 80082 w 110642"/>
                <a:gd name="connsiteY33" fmla="*/ 75781 h 131385"/>
                <a:gd name="connsiteX34" fmla="*/ 87319 w 110642"/>
                <a:gd name="connsiteY34" fmla="*/ 101221 h 131385"/>
                <a:gd name="connsiteX35" fmla="*/ 80082 w 110642"/>
                <a:gd name="connsiteY35" fmla="*/ 108454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642" h="131385">
                  <a:moveTo>
                    <a:pt x="93308" y="11456"/>
                  </a:moveTo>
                  <a:cubicBezTo>
                    <a:pt x="87996" y="7457"/>
                    <a:pt x="81980" y="4507"/>
                    <a:pt x="75566" y="2750"/>
                  </a:cubicBezTo>
                  <a:cubicBezTo>
                    <a:pt x="68855" y="907"/>
                    <a:pt x="61930" y="-12"/>
                    <a:pt x="54973" y="9"/>
                  </a:cubicBezTo>
                  <a:cubicBezTo>
                    <a:pt x="44215" y="-179"/>
                    <a:pt x="33606" y="2492"/>
                    <a:pt x="24219" y="7748"/>
                  </a:cubicBezTo>
                  <a:cubicBezTo>
                    <a:pt x="15224" y="12928"/>
                    <a:pt x="8261" y="21027"/>
                    <a:pt x="4487" y="30694"/>
                  </a:cubicBezTo>
                  <a:lnTo>
                    <a:pt x="21477" y="39937"/>
                  </a:lnTo>
                  <a:cubicBezTo>
                    <a:pt x="23907" y="33682"/>
                    <a:pt x="28305" y="28384"/>
                    <a:pt x="34004" y="24837"/>
                  </a:cubicBezTo>
                  <a:cubicBezTo>
                    <a:pt x="40230" y="21053"/>
                    <a:pt x="47424" y="19189"/>
                    <a:pt x="54704" y="19463"/>
                  </a:cubicBezTo>
                  <a:cubicBezTo>
                    <a:pt x="60516" y="19414"/>
                    <a:pt x="66280" y="20473"/>
                    <a:pt x="71694" y="22580"/>
                  </a:cubicBezTo>
                  <a:cubicBezTo>
                    <a:pt x="76834" y="24643"/>
                    <a:pt x="81227" y="28222"/>
                    <a:pt x="84276" y="32844"/>
                  </a:cubicBezTo>
                  <a:cubicBezTo>
                    <a:pt x="87819" y="38556"/>
                    <a:pt x="89523" y="45209"/>
                    <a:pt x="89168" y="51921"/>
                  </a:cubicBezTo>
                  <a:lnTo>
                    <a:pt x="89168" y="67451"/>
                  </a:lnTo>
                  <a:cubicBezTo>
                    <a:pt x="88023" y="66076"/>
                    <a:pt x="86765" y="64797"/>
                    <a:pt x="85405" y="63636"/>
                  </a:cubicBezTo>
                  <a:cubicBezTo>
                    <a:pt x="77447" y="56827"/>
                    <a:pt x="65957" y="53426"/>
                    <a:pt x="50941" y="53426"/>
                  </a:cubicBezTo>
                  <a:cubicBezTo>
                    <a:pt x="42295" y="53345"/>
                    <a:pt x="33714" y="54861"/>
                    <a:pt x="25617" y="57886"/>
                  </a:cubicBezTo>
                  <a:cubicBezTo>
                    <a:pt x="18369" y="60541"/>
                    <a:pt x="11949" y="65066"/>
                    <a:pt x="7014" y="70998"/>
                  </a:cubicBezTo>
                  <a:cubicBezTo>
                    <a:pt x="2250" y="76985"/>
                    <a:pt x="-229" y="84471"/>
                    <a:pt x="24" y="92118"/>
                  </a:cubicBezTo>
                  <a:cubicBezTo>
                    <a:pt x="-272" y="99867"/>
                    <a:pt x="2164" y="107476"/>
                    <a:pt x="6906" y="113613"/>
                  </a:cubicBezTo>
                  <a:cubicBezTo>
                    <a:pt x="11707" y="119600"/>
                    <a:pt x="18041" y="124167"/>
                    <a:pt x="25240" y="126833"/>
                  </a:cubicBezTo>
                  <a:cubicBezTo>
                    <a:pt x="33209" y="129858"/>
                    <a:pt x="41666" y="131369"/>
                    <a:pt x="50188" y="131293"/>
                  </a:cubicBezTo>
                  <a:cubicBezTo>
                    <a:pt x="62769" y="132040"/>
                    <a:pt x="75200" y="128225"/>
                    <a:pt x="85190" y="120545"/>
                  </a:cubicBezTo>
                  <a:cubicBezTo>
                    <a:pt x="86824" y="119116"/>
                    <a:pt x="88319" y="117531"/>
                    <a:pt x="89652" y="115816"/>
                  </a:cubicBezTo>
                  <a:lnTo>
                    <a:pt x="89652" y="128552"/>
                  </a:lnTo>
                  <a:lnTo>
                    <a:pt x="110621" y="128552"/>
                  </a:lnTo>
                  <a:lnTo>
                    <a:pt x="110621" y="49449"/>
                  </a:lnTo>
                  <a:cubicBezTo>
                    <a:pt x="110852" y="41657"/>
                    <a:pt x="109229" y="33924"/>
                    <a:pt x="105890" y="26879"/>
                  </a:cubicBezTo>
                  <a:cubicBezTo>
                    <a:pt x="102906" y="20860"/>
                    <a:pt x="98610" y="15588"/>
                    <a:pt x="93308" y="11456"/>
                  </a:cubicBezTo>
                  <a:close/>
                  <a:moveTo>
                    <a:pt x="80028" y="108185"/>
                  </a:moveTo>
                  <a:cubicBezTo>
                    <a:pt x="72764" y="112195"/>
                    <a:pt x="64560" y="114177"/>
                    <a:pt x="56263" y="113936"/>
                  </a:cubicBezTo>
                  <a:cubicBezTo>
                    <a:pt x="47817" y="114253"/>
                    <a:pt x="39435" y="112404"/>
                    <a:pt x="31907" y="108562"/>
                  </a:cubicBezTo>
                  <a:cubicBezTo>
                    <a:pt x="22778" y="103602"/>
                    <a:pt x="19396" y="92182"/>
                    <a:pt x="24364" y="83052"/>
                  </a:cubicBezTo>
                  <a:cubicBezTo>
                    <a:pt x="26095" y="79865"/>
                    <a:pt x="28719" y="77248"/>
                    <a:pt x="31907" y="75512"/>
                  </a:cubicBezTo>
                  <a:cubicBezTo>
                    <a:pt x="39440" y="71697"/>
                    <a:pt x="47822" y="69848"/>
                    <a:pt x="56263" y="70138"/>
                  </a:cubicBezTo>
                  <a:cubicBezTo>
                    <a:pt x="64565" y="69854"/>
                    <a:pt x="72791" y="71799"/>
                    <a:pt x="80082" y="75781"/>
                  </a:cubicBezTo>
                  <a:cubicBezTo>
                    <a:pt x="89109" y="80806"/>
                    <a:pt x="92351" y="92198"/>
                    <a:pt x="87319" y="101221"/>
                  </a:cubicBezTo>
                  <a:cubicBezTo>
                    <a:pt x="85625" y="104257"/>
                    <a:pt x="83120" y="106761"/>
                    <a:pt x="80082" y="108454"/>
                  </a:cubicBezTo>
                  <a:close/>
                </a:path>
              </a:pathLst>
            </a:custGeom>
            <a:solidFill>
              <a:srgbClr val="00A443"/>
            </a:solidFill>
            <a:ln w="5373" cap="flat">
              <a:noFill/>
              <a:prstDash val="solid"/>
              <a:miter/>
            </a:ln>
          </p:spPr>
          <p:txBody>
            <a:bodyPr rtlCol="0" anchor="ctr"/>
            <a:lstStyle/>
            <a:p>
              <a:endParaRPr lang="es-ES_tradnl"/>
            </a:p>
          </p:txBody>
        </p:sp>
        <p:sp>
          <p:nvSpPr>
            <p:cNvPr id="13" name="Forma libre 188">
              <a:extLst>
                <a:ext uri="{FF2B5EF4-FFF2-40B4-BE49-F238E27FC236}">
                  <a16:creationId xmlns:a16="http://schemas.microsoft.com/office/drawing/2014/main" id="{B1BC8DF4-81F3-06D7-9A56-CCA5F28F08C8}"/>
                </a:ext>
              </a:extLst>
            </p:cNvPr>
            <p:cNvSpPr/>
            <p:nvPr/>
          </p:nvSpPr>
          <p:spPr>
            <a:xfrm>
              <a:off x="5681764" y="11581189"/>
              <a:ext cx="107386" cy="128282"/>
            </a:xfrm>
            <a:custGeom>
              <a:avLst/>
              <a:gdLst>
                <a:gd name="connsiteX0" fmla="*/ 84413 w 107386"/>
                <a:gd name="connsiteY0" fmla="*/ 5973 h 128282"/>
                <a:gd name="connsiteX1" fmla="*/ 59949 w 107386"/>
                <a:gd name="connsiteY1" fmla="*/ 8 h 128282"/>
                <a:gd name="connsiteX2" fmla="*/ 35486 w 107386"/>
                <a:gd name="connsiteY2" fmla="*/ 6618 h 128282"/>
                <a:gd name="connsiteX3" fmla="*/ 21506 w 107386"/>
                <a:gd name="connsiteY3" fmla="*/ 21772 h 128282"/>
                <a:gd name="connsiteX4" fmla="*/ 21506 w 107386"/>
                <a:gd name="connsiteY4" fmla="*/ 2211 h 128282"/>
                <a:gd name="connsiteX5" fmla="*/ 0 w 107386"/>
                <a:gd name="connsiteY5" fmla="*/ 2211 h 128282"/>
                <a:gd name="connsiteX6" fmla="*/ 0 w 107386"/>
                <a:gd name="connsiteY6" fmla="*/ 128282 h 128282"/>
                <a:gd name="connsiteX7" fmla="*/ 21506 w 107386"/>
                <a:gd name="connsiteY7" fmla="*/ 128282 h 128282"/>
                <a:gd name="connsiteX8" fmla="*/ 21506 w 107386"/>
                <a:gd name="connsiteY8" fmla="*/ 53424 h 128282"/>
                <a:gd name="connsiteX9" fmla="*/ 30969 w 107386"/>
                <a:gd name="connsiteY9" fmla="*/ 28328 h 128282"/>
                <a:gd name="connsiteX10" fmla="*/ 55433 w 107386"/>
                <a:gd name="connsiteY10" fmla="*/ 19193 h 128282"/>
                <a:gd name="connsiteX11" fmla="*/ 77316 w 107386"/>
                <a:gd name="connsiteY11" fmla="*/ 28167 h 128282"/>
                <a:gd name="connsiteX12" fmla="*/ 85865 w 107386"/>
                <a:gd name="connsiteY12" fmla="*/ 52672 h 128282"/>
                <a:gd name="connsiteX13" fmla="*/ 85865 w 107386"/>
                <a:gd name="connsiteY13" fmla="*/ 128282 h 128282"/>
                <a:gd name="connsiteX14" fmla="*/ 107371 w 107386"/>
                <a:gd name="connsiteY14" fmla="*/ 128282 h 128282"/>
                <a:gd name="connsiteX15" fmla="*/ 107371 w 107386"/>
                <a:gd name="connsiteY15" fmla="*/ 49447 h 128282"/>
                <a:gd name="connsiteX16" fmla="*/ 101349 w 107386"/>
                <a:gd name="connsiteY16" fmla="*/ 23277 h 128282"/>
                <a:gd name="connsiteX17" fmla="*/ 84413 w 107386"/>
                <a:gd name="connsiteY17" fmla="*/ 5973 h 12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386" h="128282">
                  <a:moveTo>
                    <a:pt x="84413" y="5973"/>
                  </a:moveTo>
                  <a:cubicBezTo>
                    <a:pt x="76907" y="1910"/>
                    <a:pt x="68482" y="-143"/>
                    <a:pt x="59949" y="8"/>
                  </a:cubicBezTo>
                  <a:cubicBezTo>
                    <a:pt x="51352" y="2"/>
                    <a:pt x="42905" y="2281"/>
                    <a:pt x="35486" y="6618"/>
                  </a:cubicBezTo>
                  <a:cubicBezTo>
                    <a:pt x="29442" y="10191"/>
                    <a:pt x="24582" y="15463"/>
                    <a:pt x="21506" y="21772"/>
                  </a:cubicBezTo>
                  <a:lnTo>
                    <a:pt x="21506" y="2211"/>
                  </a:lnTo>
                  <a:lnTo>
                    <a:pt x="0" y="2211"/>
                  </a:lnTo>
                  <a:lnTo>
                    <a:pt x="0" y="128282"/>
                  </a:lnTo>
                  <a:lnTo>
                    <a:pt x="21506" y="128282"/>
                  </a:lnTo>
                  <a:lnTo>
                    <a:pt x="21506" y="53424"/>
                  </a:lnTo>
                  <a:cubicBezTo>
                    <a:pt x="20963" y="44095"/>
                    <a:pt x="24404" y="34976"/>
                    <a:pt x="30969" y="28328"/>
                  </a:cubicBezTo>
                  <a:cubicBezTo>
                    <a:pt x="37572" y="22138"/>
                    <a:pt x="46384" y="18849"/>
                    <a:pt x="55433" y="19193"/>
                  </a:cubicBezTo>
                  <a:cubicBezTo>
                    <a:pt x="63681" y="18897"/>
                    <a:pt x="71654" y="22164"/>
                    <a:pt x="77316" y="28167"/>
                  </a:cubicBezTo>
                  <a:cubicBezTo>
                    <a:pt x="83219" y="34927"/>
                    <a:pt x="86279" y="43708"/>
                    <a:pt x="85865" y="52672"/>
                  </a:cubicBezTo>
                  <a:lnTo>
                    <a:pt x="85865" y="128282"/>
                  </a:lnTo>
                  <a:lnTo>
                    <a:pt x="107371" y="128282"/>
                  </a:lnTo>
                  <a:lnTo>
                    <a:pt x="107371" y="49447"/>
                  </a:lnTo>
                  <a:cubicBezTo>
                    <a:pt x="107591" y="40355"/>
                    <a:pt x="105521" y="31359"/>
                    <a:pt x="101349" y="23277"/>
                  </a:cubicBezTo>
                  <a:cubicBezTo>
                    <a:pt x="97553" y="15952"/>
                    <a:pt x="91655" y="9928"/>
                    <a:pt x="84413" y="5973"/>
                  </a:cubicBezTo>
                  <a:close/>
                </a:path>
              </a:pathLst>
            </a:custGeom>
            <a:solidFill>
              <a:srgbClr val="00A443"/>
            </a:solidFill>
            <a:ln w="5373" cap="flat">
              <a:noFill/>
              <a:prstDash val="solid"/>
              <a:miter/>
            </a:ln>
          </p:spPr>
          <p:txBody>
            <a:bodyPr rtlCol="0" anchor="ctr"/>
            <a:lstStyle/>
            <a:p>
              <a:endParaRPr lang="es-ES_tradnl"/>
            </a:p>
          </p:txBody>
        </p:sp>
        <p:sp>
          <p:nvSpPr>
            <p:cNvPr id="16" name="Forma libre 189">
              <a:extLst>
                <a:ext uri="{FF2B5EF4-FFF2-40B4-BE49-F238E27FC236}">
                  <a16:creationId xmlns:a16="http://schemas.microsoft.com/office/drawing/2014/main" id="{036DFA14-063C-E347-F6CE-2D4FF0CF1977}"/>
                </a:ext>
              </a:extLst>
            </p:cNvPr>
            <p:cNvSpPr/>
            <p:nvPr/>
          </p:nvSpPr>
          <p:spPr>
            <a:xfrm>
              <a:off x="5808536" y="11581180"/>
              <a:ext cx="121495" cy="171888"/>
            </a:xfrm>
            <a:custGeom>
              <a:avLst/>
              <a:gdLst>
                <a:gd name="connsiteX0" fmla="*/ 99422 w 121495"/>
                <a:gd name="connsiteY0" fmla="*/ 25220 h 171888"/>
                <a:gd name="connsiteX1" fmla="*/ 95389 w 121495"/>
                <a:gd name="connsiteY1" fmla="*/ 18718 h 171888"/>
                <a:gd name="connsiteX2" fmla="*/ 79689 w 121495"/>
                <a:gd name="connsiteY2" fmla="*/ 4960 h 171888"/>
                <a:gd name="connsiteX3" fmla="*/ 56947 w 121495"/>
                <a:gd name="connsiteY3" fmla="*/ 16 h 171888"/>
                <a:gd name="connsiteX4" fmla="*/ 34365 w 121495"/>
                <a:gd name="connsiteY4" fmla="*/ 4369 h 171888"/>
                <a:gd name="connsiteX5" fmla="*/ 16246 w 121495"/>
                <a:gd name="connsiteY5" fmla="*/ 16837 h 171888"/>
                <a:gd name="connsiteX6" fmla="*/ 4256 w 121495"/>
                <a:gd name="connsiteY6" fmla="*/ 35807 h 171888"/>
                <a:gd name="connsiteX7" fmla="*/ 8 w 121495"/>
                <a:gd name="connsiteY7" fmla="*/ 59667 h 171888"/>
                <a:gd name="connsiteX8" fmla="*/ 7535 w 121495"/>
                <a:gd name="connsiteY8" fmla="*/ 90459 h 171888"/>
                <a:gd name="connsiteX9" fmla="*/ 27966 w 121495"/>
                <a:gd name="connsiteY9" fmla="*/ 111954 h 171888"/>
                <a:gd name="connsiteX10" fmla="*/ 56947 w 121495"/>
                <a:gd name="connsiteY10" fmla="*/ 119317 h 171888"/>
                <a:gd name="connsiteX11" fmla="*/ 79689 w 121495"/>
                <a:gd name="connsiteY11" fmla="*/ 114319 h 171888"/>
                <a:gd name="connsiteX12" fmla="*/ 95389 w 121495"/>
                <a:gd name="connsiteY12" fmla="*/ 100616 h 171888"/>
                <a:gd name="connsiteX13" fmla="*/ 99422 w 121495"/>
                <a:gd name="connsiteY13" fmla="*/ 94113 h 171888"/>
                <a:gd name="connsiteX14" fmla="*/ 99422 w 121495"/>
                <a:gd name="connsiteY14" fmla="*/ 113083 h 171888"/>
                <a:gd name="connsiteX15" fmla="*/ 94045 w 121495"/>
                <a:gd name="connsiteY15" fmla="*/ 135170 h 171888"/>
                <a:gd name="connsiteX16" fmla="*/ 79206 w 121495"/>
                <a:gd name="connsiteY16" fmla="*/ 148389 h 171888"/>
                <a:gd name="connsiteX17" fmla="*/ 58613 w 121495"/>
                <a:gd name="connsiteY17" fmla="*/ 152796 h 171888"/>
                <a:gd name="connsiteX18" fmla="*/ 36031 w 121495"/>
                <a:gd name="connsiteY18" fmla="*/ 146562 h 171888"/>
                <a:gd name="connsiteX19" fmla="*/ 19418 w 121495"/>
                <a:gd name="connsiteY19" fmla="*/ 130064 h 171888"/>
                <a:gd name="connsiteX20" fmla="*/ 4148 w 121495"/>
                <a:gd name="connsiteY20" fmla="*/ 142317 h 171888"/>
                <a:gd name="connsiteX21" fmla="*/ 18557 w 121495"/>
                <a:gd name="connsiteY21" fmla="*/ 158439 h 171888"/>
                <a:gd name="connsiteX22" fmla="*/ 37376 w 121495"/>
                <a:gd name="connsiteY22" fmla="*/ 168541 h 171888"/>
                <a:gd name="connsiteX23" fmla="*/ 58882 w 121495"/>
                <a:gd name="connsiteY23" fmla="*/ 171873 h 171888"/>
                <a:gd name="connsiteX24" fmla="*/ 91142 w 121495"/>
                <a:gd name="connsiteY24" fmla="*/ 165048 h 171888"/>
                <a:gd name="connsiteX25" fmla="*/ 113347 w 121495"/>
                <a:gd name="connsiteY25" fmla="*/ 144681 h 171888"/>
                <a:gd name="connsiteX26" fmla="*/ 121466 w 121495"/>
                <a:gd name="connsiteY26" fmla="*/ 112008 h 171888"/>
                <a:gd name="connsiteX27" fmla="*/ 121466 w 121495"/>
                <a:gd name="connsiteY27" fmla="*/ 2220 h 171888"/>
                <a:gd name="connsiteX28" fmla="*/ 99959 w 121495"/>
                <a:gd name="connsiteY28" fmla="*/ 2220 h 171888"/>
                <a:gd name="connsiteX29" fmla="*/ 94636 w 121495"/>
                <a:gd name="connsiteY29" fmla="*/ 80732 h 171888"/>
                <a:gd name="connsiteX30" fmla="*/ 80926 w 121495"/>
                <a:gd name="connsiteY30" fmla="*/ 94973 h 171888"/>
                <a:gd name="connsiteX31" fmla="*/ 60925 w 121495"/>
                <a:gd name="connsiteY31" fmla="*/ 100078 h 171888"/>
                <a:gd name="connsiteX32" fmla="*/ 40870 w 121495"/>
                <a:gd name="connsiteY32" fmla="*/ 94973 h 171888"/>
                <a:gd name="connsiteX33" fmla="*/ 26837 w 121495"/>
                <a:gd name="connsiteY33" fmla="*/ 80732 h 171888"/>
                <a:gd name="connsiteX34" fmla="*/ 21461 w 121495"/>
                <a:gd name="connsiteY34" fmla="*/ 59667 h 171888"/>
                <a:gd name="connsiteX35" fmla="*/ 26837 w 121495"/>
                <a:gd name="connsiteY35" fmla="*/ 38816 h 171888"/>
                <a:gd name="connsiteX36" fmla="*/ 80926 w 121495"/>
                <a:gd name="connsiteY36" fmla="*/ 24468 h 171888"/>
                <a:gd name="connsiteX37" fmla="*/ 94636 w 121495"/>
                <a:gd name="connsiteY37" fmla="*/ 38816 h 171888"/>
                <a:gd name="connsiteX38" fmla="*/ 99637 w 121495"/>
                <a:gd name="connsiteY38" fmla="*/ 59667 h 171888"/>
                <a:gd name="connsiteX39" fmla="*/ 94636 w 121495"/>
                <a:gd name="connsiteY39" fmla="*/ 80732 h 17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495" h="171888">
                  <a:moveTo>
                    <a:pt x="99422" y="25220"/>
                  </a:moveTo>
                  <a:cubicBezTo>
                    <a:pt x="98212" y="22974"/>
                    <a:pt x="96868" y="20803"/>
                    <a:pt x="95389" y="18718"/>
                  </a:cubicBezTo>
                  <a:cubicBezTo>
                    <a:pt x="91308" y="12962"/>
                    <a:pt x="85932" y="8249"/>
                    <a:pt x="79689" y="4960"/>
                  </a:cubicBezTo>
                  <a:cubicBezTo>
                    <a:pt x="72614" y="1510"/>
                    <a:pt x="64812" y="-188"/>
                    <a:pt x="56947" y="16"/>
                  </a:cubicBezTo>
                  <a:cubicBezTo>
                    <a:pt x="49204" y="-64"/>
                    <a:pt x="41521" y="1414"/>
                    <a:pt x="34365" y="4369"/>
                  </a:cubicBezTo>
                  <a:cubicBezTo>
                    <a:pt x="27531" y="7234"/>
                    <a:pt x="21359" y="11479"/>
                    <a:pt x="16246" y="16837"/>
                  </a:cubicBezTo>
                  <a:cubicBezTo>
                    <a:pt x="11046" y="22318"/>
                    <a:pt x="6976" y="28761"/>
                    <a:pt x="4256" y="35807"/>
                  </a:cubicBezTo>
                  <a:cubicBezTo>
                    <a:pt x="1342" y="43421"/>
                    <a:pt x="-99" y="51514"/>
                    <a:pt x="8" y="59667"/>
                  </a:cubicBezTo>
                  <a:cubicBezTo>
                    <a:pt x="-164" y="70404"/>
                    <a:pt x="2428" y="81012"/>
                    <a:pt x="7535" y="90459"/>
                  </a:cubicBezTo>
                  <a:cubicBezTo>
                    <a:pt x="12245" y="99358"/>
                    <a:pt x="19315" y="106795"/>
                    <a:pt x="27966" y="111954"/>
                  </a:cubicBezTo>
                  <a:cubicBezTo>
                    <a:pt x="36773" y="117011"/>
                    <a:pt x="46795" y="119558"/>
                    <a:pt x="56947" y="119317"/>
                  </a:cubicBezTo>
                  <a:cubicBezTo>
                    <a:pt x="64823" y="119526"/>
                    <a:pt x="72630" y="117812"/>
                    <a:pt x="79689" y="114319"/>
                  </a:cubicBezTo>
                  <a:cubicBezTo>
                    <a:pt x="85937" y="111068"/>
                    <a:pt x="91324" y="106366"/>
                    <a:pt x="95389" y="100616"/>
                  </a:cubicBezTo>
                  <a:cubicBezTo>
                    <a:pt x="96868" y="98531"/>
                    <a:pt x="98212" y="96360"/>
                    <a:pt x="99422" y="94113"/>
                  </a:cubicBezTo>
                  <a:lnTo>
                    <a:pt x="99422" y="113083"/>
                  </a:lnTo>
                  <a:cubicBezTo>
                    <a:pt x="99755" y="120805"/>
                    <a:pt x="97895" y="128463"/>
                    <a:pt x="94045" y="135170"/>
                  </a:cubicBezTo>
                  <a:cubicBezTo>
                    <a:pt x="90529" y="140957"/>
                    <a:pt x="85362" y="145557"/>
                    <a:pt x="79206" y="148389"/>
                  </a:cubicBezTo>
                  <a:cubicBezTo>
                    <a:pt x="72759" y="151382"/>
                    <a:pt x="65721" y="152887"/>
                    <a:pt x="58613" y="152796"/>
                  </a:cubicBezTo>
                  <a:cubicBezTo>
                    <a:pt x="50650" y="152887"/>
                    <a:pt x="42822" y="150727"/>
                    <a:pt x="36031" y="146562"/>
                  </a:cubicBezTo>
                  <a:cubicBezTo>
                    <a:pt x="29295" y="142419"/>
                    <a:pt x="23606" y="136771"/>
                    <a:pt x="19418" y="130064"/>
                  </a:cubicBezTo>
                  <a:lnTo>
                    <a:pt x="4148" y="142317"/>
                  </a:lnTo>
                  <a:cubicBezTo>
                    <a:pt x="7955" y="148502"/>
                    <a:pt x="12837" y="153962"/>
                    <a:pt x="18557" y="158439"/>
                  </a:cubicBezTo>
                  <a:cubicBezTo>
                    <a:pt x="24198" y="162872"/>
                    <a:pt x="30563" y="166290"/>
                    <a:pt x="37376" y="168541"/>
                  </a:cubicBezTo>
                  <a:cubicBezTo>
                    <a:pt x="44322" y="170788"/>
                    <a:pt x="51581" y="171911"/>
                    <a:pt x="58882" y="171873"/>
                  </a:cubicBezTo>
                  <a:cubicBezTo>
                    <a:pt x="70017" y="172104"/>
                    <a:pt x="81055" y="169767"/>
                    <a:pt x="91142" y="165048"/>
                  </a:cubicBezTo>
                  <a:cubicBezTo>
                    <a:pt x="100389" y="160594"/>
                    <a:pt x="108116" y="153510"/>
                    <a:pt x="113347" y="144681"/>
                  </a:cubicBezTo>
                  <a:cubicBezTo>
                    <a:pt x="119014" y="134745"/>
                    <a:pt x="121821" y="123439"/>
                    <a:pt x="121466" y="112008"/>
                  </a:cubicBezTo>
                  <a:lnTo>
                    <a:pt x="121466" y="2220"/>
                  </a:lnTo>
                  <a:lnTo>
                    <a:pt x="99959" y="2220"/>
                  </a:lnTo>
                  <a:close/>
                  <a:moveTo>
                    <a:pt x="94636" y="80732"/>
                  </a:moveTo>
                  <a:cubicBezTo>
                    <a:pt x="91454" y="86643"/>
                    <a:pt x="86711" y="91566"/>
                    <a:pt x="80926" y="94973"/>
                  </a:cubicBezTo>
                  <a:cubicBezTo>
                    <a:pt x="74840" y="98439"/>
                    <a:pt x="67931" y="100202"/>
                    <a:pt x="60925" y="100078"/>
                  </a:cubicBezTo>
                  <a:cubicBezTo>
                    <a:pt x="53903" y="100191"/>
                    <a:pt x="46984" y="98428"/>
                    <a:pt x="40870" y="94973"/>
                  </a:cubicBezTo>
                  <a:cubicBezTo>
                    <a:pt x="34994" y="91577"/>
                    <a:pt x="30144" y="86659"/>
                    <a:pt x="26837" y="80732"/>
                  </a:cubicBezTo>
                  <a:cubicBezTo>
                    <a:pt x="23251" y="74294"/>
                    <a:pt x="21402" y="67034"/>
                    <a:pt x="21461" y="59667"/>
                  </a:cubicBezTo>
                  <a:cubicBezTo>
                    <a:pt x="21412" y="52369"/>
                    <a:pt x="23267" y="45184"/>
                    <a:pt x="26837" y="38816"/>
                  </a:cubicBezTo>
                  <a:cubicBezTo>
                    <a:pt x="37886" y="20029"/>
                    <a:pt x="62011" y="13629"/>
                    <a:pt x="80926" y="24468"/>
                  </a:cubicBezTo>
                  <a:cubicBezTo>
                    <a:pt x="86701" y="27939"/>
                    <a:pt x="91432" y="32894"/>
                    <a:pt x="94636" y="38816"/>
                  </a:cubicBezTo>
                  <a:cubicBezTo>
                    <a:pt x="98056" y="45227"/>
                    <a:pt x="99776" y="52406"/>
                    <a:pt x="99637" y="59667"/>
                  </a:cubicBezTo>
                  <a:cubicBezTo>
                    <a:pt x="99793" y="67002"/>
                    <a:pt x="98072" y="74251"/>
                    <a:pt x="94636" y="80732"/>
                  </a:cubicBezTo>
                  <a:close/>
                </a:path>
              </a:pathLst>
            </a:custGeom>
            <a:solidFill>
              <a:srgbClr val="00A443"/>
            </a:solidFill>
            <a:ln w="5373" cap="flat">
              <a:noFill/>
              <a:prstDash val="solid"/>
              <a:miter/>
            </a:ln>
          </p:spPr>
          <p:txBody>
            <a:bodyPr rtlCol="0" anchor="ctr"/>
            <a:lstStyle/>
            <a:p>
              <a:endParaRPr lang="es-ES_tradnl"/>
            </a:p>
          </p:txBody>
        </p:sp>
        <p:sp>
          <p:nvSpPr>
            <p:cNvPr id="18" name="Forma libre 190">
              <a:extLst>
                <a:ext uri="{FF2B5EF4-FFF2-40B4-BE49-F238E27FC236}">
                  <a16:creationId xmlns:a16="http://schemas.microsoft.com/office/drawing/2014/main" id="{409B39F9-9FB8-118C-108F-A243751C27B6}"/>
                </a:ext>
              </a:extLst>
            </p:cNvPr>
            <p:cNvSpPr/>
            <p:nvPr/>
          </p:nvSpPr>
          <p:spPr>
            <a:xfrm>
              <a:off x="5956778" y="11581193"/>
              <a:ext cx="64196" cy="128493"/>
            </a:xfrm>
            <a:custGeom>
              <a:avLst/>
              <a:gdLst>
                <a:gd name="connsiteX0" fmla="*/ 36077 w 64196"/>
                <a:gd name="connsiteY0" fmla="*/ 5969 h 128493"/>
                <a:gd name="connsiteX1" fmla="*/ 21506 w 64196"/>
                <a:gd name="connsiteY1" fmla="*/ 23917 h 128493"/>
                <a:gd name="connsiteX2" fmla="*/ 21506 w 64196"/>
                <a:gd name="connsiteY2" fmla="*/ 2422 h 128493"/>
                <a:gd name="connsiteX3" fmla="*/ 0 w 64196"/>
                <a:gd name="connsiteY3" fmla="*/ 2422 h 128493"/>
                <a:gd name="connsiteX4" fmla="*/ 0 w 64196"/>
                <a:gd name="connsiteY4" fmla="*/ 128493 h 128493"/>
                <a:gd name="connsiteX5" fmla="*/ 21506 w 64196"/>
                <a:gd name="connsiteY5" fmla="*/ 128493 h 128493"/>
                <a:gd name="connsiteX6" fmla="*/ 21506 w 64196"/>
                <a:gd name="connsiteY6" fmla="*/ 60621 h 128493"/>
                <a:gd name="connsiteX7" fmla="*/ 30109 w 64196"/>
                <a:gd name="connsiteY7" fmla="*/ 33053 h 128493"/>
                <a:gd name="connsiteX8" fmla="*/ 52207 w 64196"/>
                <a:gd name="connsiteY8" fmla="*/ 22682 h 128493"/>
                <a:gd name="connsiteX9" fmla="*/ 64197 w 64196"/>
                <a:gd name="connsiteY9" fmla="*/ 22682 h 128493"/>
                <a:gd name="connsiteX10" fmla="*/ 64197 w 64196"/>
                <a:gd name="connsiteY10" fmla="*/ 4 h 128493"/>
                <a:gd name="connsiteX11" fmla="*/ 56670 w 64196"/>
                <a:gd name="connsiteY11" fmla="*/ 4 h 128493"/>
                <a:gd name="connsiteX12" fmla="*/ 36077 w 64196"/>
                <a:gd name="connsiteY12" fmla="*/ 5969 h 12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96" h="128493">
                  <a:moveTo>
                    <a:pt x="36077" y="5969"/>
                  </a:moveTo>
                  <a:cubicBezTo>
                    <a:pt x="29609" y="10445"/>
                    <a:pt x="24555" y="16673"/>
                    <a:pt x="21506" y="23917"/>
                  </a:cubicBezTo>
                  <a:lnTo>
                    <a:pt x="21506" y="2422"/>
                  </a:lnTo>
                  <a:lnTo>
                    <a:pt x="0" y="2422"/>
                  </a:lnTo>
                  <a:lnTo>
                    <a:pt x="0" y="128493"/>
                  </a:lnTo>
                  <a:lnTo>
                    <a:pt x="21506" y="128493"/>
                  </a:lnTo>
                  <a:lnTo>
                    <a:pt x="21506" y="60621"/>
                  </a:lnTo>
                  <a:cubicBezTo>
                    <a:pt x="21007" y="50701"/>
                    <a:pt x="24055" y="40931"/>
                    <a:pt x="30109" y="33053"/>
                  </a:cubicBezTo>
                  <a:cubicBezTo>
                    <a:pt x="35459" y="26347"/>
                    <a:pt x="43626" y="22515"/>
                    <a:pt x="52207" y="22682"/>
                  </a:cubicBezTo>
                  <a:lnTo>
                    <a:pt x="64197" y="22682"/>
                  </a:lnTo>
                  <a:lnTo>
                    <a:pt x="64197" y="4"/>
                  </a:lnTo>
                  <a:lnTo>
                    <a:pt x="56670" y="4"/>
                  </a:lnTo>
                  <a:cubicBezTo>
                    <a:pt x="49363" y="-98"/>
                    <a:pt x="42196" y="1981"/>
                    <a:pt x="36077" y="5969"/>
                  </a:cubicBezTo>
                  <a:close/>
                </a:path>
              </a:pathLst>
            </a:custGeom>
            <a:solidFill>
              <a:srgbClr val="00A443"/>
            </a:solidFill>
            <a:ln w="5373" cap="flat">
              <a:noFill/>
              <a:prstDash val="solid"/>
              <a:miter/>
            </a:ln>
          </p:spPr>
          <p:txBody>
            <a:bodyPr rtlCol="0" anchor="ctr"/>
            <a:lstStyle/>
            <a:p>
              <a:endParaRPr lang="es-ES_tradnl"/>
            </a:p>
          </p:txBody>
        </p:sp>
        <p:sp>
          <p:nvSpPr>
            <p:cNvPr id="19" name="Forma libre 191">
              <a:extLst>
                <a:ext uri="{FF2B5EF4-FFF2-40B4-BE49-F238E27FC236}">
                  <a16:creationId xmlns:a16="http://schemas.microsoft.com/office/drawing/2014/main" id="{3068C715-A21E-CAFB-9888-315B494113FB}"/>
                </a:ext>
              </a:extLst>
            </p:cNvPr>
            <p:cNvSpPr/>
            <p:nvPr/>
          </p:nvSpPr>
          <p:spPr>
            <a:xfrm>
              <a:off x="6032195" y="11529492"/>
              <a:ext cx="30139" cy="29786"/>
            </a:xfrm>
            <a:custGeom>
              <a:avLst/>
              <a:gdLst>
                <a:gd name="connsiteX0" fmla="*/ 15017 w 30139"/>
                <a:gd name="connsiteY0" fmla="*/ 8 h 29786"/>
                <a:gd name="connsiteX1" fmla="*/ 4264 w 30139"/>
                <a:gd name="connsiteY1" fmla="*/ 4146 h 29786"/>
                <a:gd name="connsiteX2" fmla="*/ 16 w 30139"/>
                <a:gd name="connsiteY2" fmla="*/ 14893 h 29786"/>
                <a:gd name="connsiteX3" fmla="*/ 4264 w 30139"/>
                <a:gd name="connsiteY3" fmla="*/ 25641 h 29786"/>
                <a:gd name="connsiteX4" fmla="*/ 15017 w 30139"/>
                <a:gd name="connsiteY4" fmla="*/ 29779 h 29786"/>
                <a:gd name="connsiteX5" fmla="*/ 25770 w 30139"/>
                <a:gd name="connsiteY5" fmla="*/ 25641 h 29786"/>
                <a:gd name="connsiteX6" fmla="*/ 30125 w 30139"/>
                <a:gd name="connsiteY6" fmla="*/ 14893 h 29786"/>
                <a:gd name="connsiteX7" fmla="*/ 25770 w 30139"/>
                <a:gd name="connsiteY7" fmla="*/ 4146 h 29786"/>
                <a:gd name="connsiteX8" fmla="*/ 15017 w 30139"/>
                <a:gd name="connsiteY8" fmla="*/ 8 h 2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39" h="29786">
                  <a:moveTo>
                    <a:pt x="15017" y="8"/>
                  </a:moveTo>
                  <a:cubicBezTo>
                    <a:pt x="11022" y="-121"/>
                    <a:pt x="7140" y="1367"/>
                    <a:pt x="4264" y="4146"/>
                  </a:cubicBezTo>
                  <a:cubicBezTo>
                    <a:pt x="1371" y="6951"/>
                    <a:pt x="-177" y="10868"/>
                    <a:pt x="16" y="14893"/>
                  </a:cubicBezTo>
                  <a:cubicBezTo>
                    <a:pt x="-140" y="18913"/>
                    <a:pt x="1403" y="22815"/>
                    <a:pt x="4264" y="25641"/>
                  </a:cubicBezTo>
                  <a:cubicBezTo>
                    <a:pt x="7140" y="28419"/>
                    <a:pt x="11022" y="29908"/>
                    <a:pt x="15017" y="29779"/>
                  </a:cubicBezTo>
                  <a:cubicBezTo>
                    <a:pt x="19001" y="29844"/>
                    <a:pt x="22856" y="28360"/>
                    <a:pt x="25770" y="25641"/>
                  </a:cubicBezTo>
                  <a:cubicBezTo>
                    <a:pt x="28690" y="22841"/>
                    <a:pt x="30270" y="18935"/>
                    <a:pt x="30125" y="14893"/>
                  </a:cubicBezTo>
                  <a:cubicBezTo>
                    <a:pt x="30308" y="10847"/>
                    <a:pt x="28717" y="6924"/>
                    <a:pt x="25770" y="4146"/>
                  </a:cubicBezTo>
                  <a:cubicBezTo>
                    <a:pt x="22856" y="1426"/>
                    <a:pt x="19001" y="-57"/>
                    <a:pt x="15017" y="8"/>
                  </a:cubicBezTo>
                  <a:close/>
                </a:path>
              </a:pathLst>
            </a:custGeom>
            <a:solidFill>
              <a:srgbClr val="00A443"/>
            </a:solidFill>
            <a:ln w="5373" cap="flat">
              <a:noFill/>
              <a:prstDash val="solid"/>
              <a:miter/>
            </a:ln>
          </p:spPr>
          <p:txBody>
            <a:bodyPr rtlCol="0" anchor="ctr"/>
            <a:lstStyle/>
            <a:p>
              <a:endParaRPr lang="es-ES_tradnl"/>
            </a:p>
          </p:txBody>
        </p:sp>
        <p:sp>
          <p:nvSpPr>
            <p:cNvPr id="20" name="Forma libre 192">
              <a:extLst>
                <a:ext uri="{FF2B5EF4-FFF2-40B4-BE49-F238E27FC236}">
                  <a16:creationId xmlns:a16="http://schemas.microsoft.com/office/drawing/2014/main" id="{2D84F876-3E98-3726-B3F8-92736AE8CE3B}"/>
                </a:ext>
              </a:extLst>
            </p:cNvPr>
            <p:cNvSpPr/>
            <p:nvPr/>
          </p:nvSpPr>
          <p:spPr>
            <a:xfrm>
              <a:off x="6036674" y="11583400"/>
              <a:ext cx="21452" cy="126017"/>
            </a:xfrm>
            <a:custGeom>
              <a:avLst/>
              <a:gdLst>
                <a:gd name="connsiteX0" fmla="*/ 0 w 21452"/>
                <a:gd name="connsiteY0" fmla="*/ 0 h 126017"/>
                <a:gd name="connsiteX1" fmla="*/ 21453 w 21452"/>
                <a:gd name="connsiteY1" fmla="*/ 0 h 126017"/>
                <a:gd name="connsiteX2" fmla="*/ 21453 w 21452"/>
                <a:gd name="connsiteY2" fmla="*/ 126018 h 126017"/>
                <a:gd name="connsiteX3" fmla="*/ 0 w 21452"/>
                <a:gd name="connsiteY3" fmla="*/ 126018 h 126017"/>
              </a:gdLst>
              <a:ahLst/>
              <a:cxnLst>
                <a:cxn ang="0">
                  <a:pos x="connsiteX0" y="connsiteY0"/>
                </a:cxn>
                <a:cxn ang="0">
                  <a:pos x="connsiteX1" y="connsiteY1"/>
                </a:cxn>
                <a:cxn ang="0">
                  <a:pos x="connsiteX2" y="connsiteY2"/>
                </a:cxn>
                <a:cxn ang="0">
                  <a:pos x="connsiteX3" y="connsiteY3"/>
                </a:cxn>
              </a:cxnLst>
              <a:rect l="l" t="t" r="r" b="b"/>
              <a:pathLst>
                <a:path w="21452" h="126017">
                  <a:moveTo>
                    <a:pt x="0" y="0"/>
                  </a:moveTo>
                  <a:lnTo>
                    <a:pt x="21453" y="0"/>
                  </a:lnTo>
                  <a:lnTo>
                    <a:pt x="21453" y="126018"/>
                  </a:lnTo>
                  <a:lnTo>
                    <a:pt x="0" y="126018"/>
                  </a:lnTo>
                  <a:close/>
                </a:path>
              </a:pathLst>
            </a:custGeom>
            <a:solidFill>
              <a:srgbClr val="00A443"/>
            </a:solidFill>
            <a:ln w="5373" cap="flat">
              <a:noFill/>
              <a:prstDash val="solid"/>
              <a:miter/>
            </a:ln>
          </p:spPr>
          <p:txBody>
            <a:bodyPr rtlCol="0" anchor="ctr"/>
            <a:lstStyle/>
            <a:p>
              <a:endParaRPr lang="es-ES_tradnl"/>
            </a:p>
          </p:txBody>
        </p:sp>
        <p:sp>
          <p:nvSpPr>
            <p:cNvPr id="21" name="Forma libre 193">
              <a:extLst>
                <a:ext uri="{FF2B5EF4-FFF2-40B4-BE49-F238E27FC236}">
                  <a16:creationId xmlns:a16="http://schemas.microsoft.com/office/drawing/2014/main" id="{457B0327-8B79-8E1D-4809-9CBD9BA10995}"/>
                </a:ext>
              </a:extLst>
            </p:cNvPr>
            <p:cNvSpPr/>
            <p:nvPr/>
          </p:nvSpPr>
          <p:spPr>
            <a:xfrm>
              <a:off x="6079239" y="11534766"/>
              <a:ext cx="123895" cy="177192"/>
            </a:xfrm>
            <a:custGeom>
              <a:avLst/>
              <a:gdLst>
                <a:gd name="connsiteX0" fmla="*/ 102389 w 123895"/>
                <a:gd name="connsiteY0" fmla="*/ 72709 h 177192"/>
                <a:gd name="connsiteX1" fmla="*/ 98894 w 123895"/>
                <a:gd name="connsiteY1" fmla="*/ 67012 h 177192"/>
                <a:gd name="connsiteX2" fmla="*/ 82281 w 123895"/>
                <a:gd name="connsiteY2" fmla="*/ 52019 h 177192"/>
                <a:gd name="connsiteX3" fmla="*/ 58408 w 123895"/>
                <a:gd name="connsiteY3" fmla="*/ 46646 h 177192"/>
                <a:gd name="connsiteX4" fmla="*/ 35450 w 123895"/>
                <a:gd name="connsiteY4" fmla="*/ 51267 h 177192"/>
                <a:gd name="connsiteX5" fmla="*/ 16847 w 123895"/>
                <a:gd name="connsiteY5" fmla="*/ 64594 h 177192"/>
                <a:gd name="connsiteX6" fmla="*/ 4481 w 123895"/>
                <a:gd name="connsiteY6" fmla="*/ 85337 h 177192"/>
                <a:gd name="connsiteX7" fmla="*/ 18 w 123895"/>
                <a:gd name="connsiteY7" fmla="*/ 111777 h 177192"/>
                <a:gd name="connsiteX8" fmla="*/ 7868 w 123895"/>
                <a:gd name="connsiteY8" fmla="*/ 145955 h 177192"/>
                <a:gd name="connsiteX9" fmla="*/ 28837 w 123895"/>
                <a:gd name="connsiteY9" fmla="*/ 168901 h 177192"/>
                <a:gd name="connsiteX10" fmla="*/ 58408 w 123895"/>
                <a:gd name="connsiteY10" fmla="*/ 177177 h 177192"/>
                <a:gd name="connsiteX11" fmla="*/ 82281 w 123895"/>
                <a:gd name="connsiteY11" fmla="*/ 171534 h 177192"/>
                <a:gd name="connsiteX12" fmla="*/ 98894 w 123895"/>
                <a:gd name="connsiteY12" fmla="*/ 156595 h 177192"/>
                <a:gd name="connsiteX13" fmla="*/ 102389 w 123895"/>
                <a:gd name="connsiteY13" fmla="*/ 150845 h 177192"/>
                <a:gd name="connsiteX14" fmla="*/ 102389 w 123895"/>
                <a:gd name="connsiteY14" fmla="*/ 174920 h 177192"/>
                <a:gd name="connsiteX15" fmla="*/ 123896 w 123895"/>
                <a:gd name="connsiteY15" fmla="*/ 174920 h 177192"/>
                <a:gd name="connsiteX16" fmla="*/ 123896 w 123895"/>
                <a:gd name="connsiteY16" fmla="*/ 0 h 177192"/>
                <a:gd name="connsiteX17" fmla="*/ 102389 w 123895"/>
                <a:gd name="connsiteY17" fmla="*/ 0 h 177192"/>
                <a:gd name="connsiteX18" fmla="*/ 91636 w 123895"/>
                <a:gd name="connsiteY18" fmla="*/ 145364 h 177192"/>
                <a:gd name="connsiteX19" fmla="*/ 78786 w 123895"/>
                <a:gd name="connsiteY19" fmla="*/ 154338 h 177192"/>
                <a:gd name="connsiteX20" fmla="*/ 62656 w 123895"/>
                <a:gd name="connsiteY20" fmla="*/ 157455 h 177192"/>
                <a:gd name="connsiteX21" fmla="*/ 33300 w 123895"/>
                <a:gd name="connsiteY21" fmla="*/ 145364 h 177192"/>
                <a:gd name="connsiteX22" fmla="*/ 21955 w 123895"/>
                <a:gd name="connsiteY22" fmla="*/ 111562 h 177192"/>
                <a:gd name="connsiteX23" fmla="*/ 24912 w 123895"/>
                <a:gd name="connsiteY23" fmla="*/ 92485 h 177192"/>
                <a:gd name="connsiteX24" fmla="*/ 33407 w 123895"/>
                <a:gd name="connsiteY24" fmla="*/ 77975 h 177192"/>
                <a:gd name="connsiteX25" fmla="*/ 46257 w 123895"/>
                <a:gd name="connsiteY25" fmla="*/ 68893 h 177192"/>
                <a:gd name="connsiteX26" fmla="*/ 62387 w 123895"/>
                <a:gd name="connsiteY26" fmla="*/ 65884 h 177192"/>
                <a:gd name="connsiteX27" fmla="*/ 91475 w 123895"/>
                <a:gd name="connsiteY27" fmla="*/ 77975 h 177192"/>
                <a:gd name="connsiteX28" fmla="*/ 102819 w 123895"/>
                <a:gd name="connsiteY28" fmla="*/ 111562 h 177192"/>
                <a:gd name="connsiteX29" fmla="*/ 99970 w 123895"/>
                <a:gd name="connsiteY29" fmla="*/ 130908 h 177192"/>
                <a:gd name="connsiteX30" fmla="*/ 91636 w 123895"/>
                <a:gd name="connsiteY30" fmla="*/ 145364 h 17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3895" h="177192">
                  <a:moveTo>
                    <a:pt x="102389" y="72709"/>
                  </a:moveTo>
                  <a:cubicBezTo>
                    <a:pt x="101314" y="70720"/>
                    <a:pt x="100131" y="68839"/>
                    <a:pt x="98894" y="67012"/>
                  </a:cubicBezTo>
                  <a:cubicBezTo>
                    <a:pt x="94577" y="60811"/>
                    <a:pt x="88894" y="55684"/>
                    <a:pt x="82281" y="52019"/>
                  </a:cubicBezTo>
                  <a:cubicBezTo>
                    <a:pt x="74920" y="48199"/>
                    <a:pt x="66694" y="46350"/>
                    <a:pt x="58408" y="46646"/>
                  </a:cubicBezTo>
                  <a:cubicBezTo>
                    <a:pt x="50515" y="46576"/>
                    <a:pt x="42698" y="48150"/>
                    <a:pt x="35450" y="51267"/>
                  </a:cubicBezTo>
                  <a:cubicBezTo>
                    <a:pt x="28353" y="54303"/>
                    <a:pt x="22003" y="58855"/>
                    <a:pt x="16847" y="64594"/>
                  </a:cubicBezTo>
                  <a:cubicBezTo>
                    <a:pt x="11465" y="70672"/>
                    <a:pt x="7266" y="77712"/>
                    <a:pt x="4481" y="85337"/>
                  </a:cubicBezTo>
                  <a:cubicBezTo>
                    <a:pt x="1400" y="93807"/>
                    <a:pt x="-111" y="102765"/>
                    <a:pt x="18" y="111777"/>
                  </a:cubicBezTo>
                  <a:cubicBezTo>
                    <a:pt x="-250" y="123642"/>
                    <a:pt x="2448" y="135395"/>
                    <a:pt x="7868" y="145955"/>
                  </a:cubicBezTo>
                  <a:cubicBezTo>
                    <a:pt x="12686" y="155337"/>
                    <a:pt x="19922" y="163258"/>
                    <a:pt x="28837" y="168901"/>
                  </a:cubicBezTo>
                  <a:cubicBezTo>
                    <a:pt x="37687" y="174452"/>
                    <a:pt x="47956" y="177327"/>
                    <a:pt x="58408" y="177177"/>
                  </a:cubicBezTo>
                  <a:cubicBezTo>
                    <a:pt x="66721" y="177392"/>
                    <a:pt x="74947" y="175446"/>
                    <a:pt x="82281" y="171534"/>
                  </a:cubicBezTo>
                  <a:cubicBezTo>
                    <a:pt x="88899" y="167907"/>
                    <a:pt x="94588" y="162791"/>
                    <a:pt x="98894" y="156595"/>
                  </a:cubicBezTo>
                  <a:cubicBezTo>
                    <a:pt x="100131" y="154714"/>
                    <a:pt x="101314" y="152833"/>
                    <a:pt x="102389" y="150845"/>
                  </a:cubicBezTo>
                  <a:lnTo>
                    <a:pt x="102389" y="174920"/>
                  </a:lnTo>
                  <a:lnTo>
                    <a:pt x="123896" y="174920"/>
                  </a:lnTo>
                  <a:lnTo>
                    <a:pt x="123896" y="0"/>
                  </a:lnTo>
                  <a:lnTo>
                    <a:pt x="102389" y="0"/>
                  </a:lnTo>
                  <a:close/>
                  <a:moveTo>
                    <a:pt x="91636" y="145364"/>
                  </a:moveTo>
                  <a:cubicBezTo>
                    <a:pt x="88044" y="149244"/>
                    <a:pt x="83662" y="152301"/>
                    <a:pt x="78786" y="154338"/>
                  </a:cubicBezTo>
                  <a:cubicBezTo>
                    <a:pt x="73673" y="156450"/>
                    <a:pt x="68188" y="157508"/>
                    <a:pt x="62656" y="157455"/>
                  </a:cubicBezTo>
                  <a:cubicBezTo>
                    <a:pt x="51585" y="157831"/>
                    <a:pt x="40891" y="153430"/>
                    <a:pt x="33300" y="145364"/>
                  </a:cubicBezTo>
                  <a:cubicBezTo>
                    <a:pt x="25267" y="135997"/>
                    <a:pt x="21197" y="123873"/>
                    <a:pt x="21955" y="111562"/>
                  </a:cubicBezTo>
                  <a:cubicBezTo>
                    <a:pt x="21837" y="105081"/>
                    <a:pt x="22837" y="98627"/>
                    <a:pt x="24912" y="92485"/>
                  </a:cubicBezTo>
                  <a:cubicBezTo>
                    <a:pt x="26788" y="87148"/>
                    <a:pt x="29670" y="82226"/>
                    <a:pt x="33407" y="77975"/>
                  </a:cubicBezTo>
                  <a:cubicBezTo>
                    <a:pt x="36934" y="73998"/>
                    <a:pt x="41332" y="70892"/>
                    <a:pt x="46257" y="68893"/>
                  </a:cubicBezTo>
                  <a:cubicBezTo>
                    <a:pt x="51387" y="66851"/>
                    <a:pt x="56865" y="65830"/>
                    <a:pt x="62387" y="65884"/>
                  </a:cubicBezTo>
                  <a:cubicBezTo>
                    <a:pt x="73371" y="65551"/>
                    <a:pt x="83969" y="69952"/>
                    <a:pt x="91475" y="77975"/>
                  </a:cubicBezTo>
                  <a:cubicBezTo>
                    <a:pt x="99486" y="87266"/>
                    <a:pt x="103556" y="99315"/>
                    <a:pt x="102819" y="111562"/>
                  </a:cubicBezTo>
                  <a:cubicBezTo>
                    <a:pt x="102900" y="118123"/>
                    <a:pt x="101937" y="124653"/>
                    <a:pt x="99970" y="130908"/>
                  </a:cubicBezTo>
                  <a:cubicBezTo>
                    <a:pt x="98265" y="136271"/>
                    <a:pt x="95421" y="141199"/>
                    <a:pt x="91636" y="145364"/>
                  </a:cubicBezTo>
                  <a:close/>
                </a:path>
              </a:pathLst>
            </a:custGeom>
            <a:solidFill>
              <a:srgbClr val="00A443"/>
            </a:solidFill>
            <a:ln w="5373" cap="flat">
              <a:noFill/>
              <a:prstDash val="solid"/>
              <a:miter/>
            </a:ln>
          </p:spPr>
          <p:txBody>
            <a:bodyPr rtlCol="0" anchor="ctr"/>
            <a:lstStyle/>
            <a:p>
              <a:endParaRPr lang="es-ES_tradnl"/>
            </a:p>
          </p:txBody>
        </p:sp>
        <p:sp>
          <p:nvSpPr>
            <p:cNvPr id="22" name="Forma libre 194">
              <a:extLst>
                <a:ext uri="{FF2B5EF4-FFF2-40B4-BE49-F238E27FC236}">
                  <a16:creationId xmlns:a16="http://schemas.microsoft.com/office/drawing/2014/main" id="{BCFD2139-6B05-EDD6-E015-5DF579C6DF9A}"/>
                </a:ext>
              </a:extLst>
            </p:cNvPr>
            <p:cNvSpPr/>
            <p:nvPr/>
          </p:nvSpPr>
          <p:spPr>
            <a:xfrm>
              <a:off x="6283017" y="11581194"/>
              <a:ext cx="118890" cy="130541"/>
            </a:xfrm>
            <a:custGeom>
              <a:avLst/>
              <a:gdLst>
                <a:gd name="connsiteX0" fmla="*/ 33725 w 118890"/>
                <a:gd name="connsiteY0" fmla="*/ 31064 h 130541"/>
                <a:gd name="connsiteX1" fmla="*/ 46467 w 118890"/>
                <a:gd name="connsiteY1" fmla="*/ 22197 h 130541"/>
                <a:gd name="connsiteX2" fmla="*/ 61683 w 118890"/>
                <a:gd name="connsiteY2" fmla="*/ 19188 h 130541"/>
                <a:gd name="connsiteX3" fmla="*/ 84803 w 118890"/>
                <a:gd name="connsiteY3" fmla="*/ 25314 h 130541"/>
                <a:gd name="connsiteX4" fmla="*/ 100664 w 118890"/>
                <a:gd name="connsiteY4" fmla="*/ 46379 h 130541"/>
                <a:gd name="connsiteX5" fmla="*/ 118890 w 118890"/>
                <a:gd name="connsiteY5" fmla="*/ 37405 h 130541"/>
                <a:gd name="connsiteX6" fmla="*/ 104535 w 118890"/>
                <a:gd name="connsiteY6" fmla="*/ 15211 h 130541"/>
                <a:gd name="connsiteX7" fmla="*/ 84426 w 118890"/>
                <a:gd name="connsiteY7" fmla="*/ 3496 h 130541"/>
                <a:gd name="connsiteX8" fmla="*/ 61683 w 118890"/>
                <a:gd name="connsiteY8" fmla="*/ 3 h 130541"/>
                <a:gd name="connsiteX9" fmla="*/ 37488 w 118890"/>
                <a:gd name="connsiteY9" fmla="*/ 4732 h 130541"/>
                <a:gd name="connsiteX10" fmla="*/ 17756 w 118890"/>
                <a:gd name="connsiteY10" fmla="*/ 18220 h 130541"/>
                <a:gd name="connsiteX11" fmla="*/ 4637 w 118890"/>
                <a:gd name="connsiteY11" fmla="*/ 38802 h 130541"/>
                <a:gd name="connsiteX12" fmla="*/ 13 w 118890"/>
                <a:gd name="connsiteY12" fmla="*/ 65134 h 130541"/>
                <a:gd name="connsiteX13" fmla="*/ 8132 w 118890"/>
                <a:gd name="connsiteY13" fmla="*/ 99205 h 130541"/>
                <a:gd name="connsiteX14" fmla="*/ 30230 w 118890"/>
                <a:gd name="connsiteY14" fmla="*/ 122259 h 130541"/>
                <a:gd name="connsiteX15" fmla="*/ 61683 w 118890"/>
                <a:gd name="connsiteY15" fmla="*/ 130535 h 130541"/>
                <a:gd name="connsiteX16" fmla="*/ 84426 w 118890"/>
                <a:gd name="connsiteY16" fmla="*/ 127041 h 130541"/>
                <a:gd name="connsiteX17" fmla="*/ 104535 w 118890"/>
                <a:gd name="connsiteY17" fmla="*/ 115058 h 130541"/>
                <a:gd name="connsiteX18" fmla="*/ 118890 w 118890"/>
                <a:gd name="connsiteY18" fmla="*/ 93078 h 130541"/>
                <a:gd name="connsiteX19" fmla="*/ 100664 w 118890"/>
                <a:gd name="connsiteY19" fmla="*/ 84104 h 130541"/>
                <a:gd name="connsiteX20" fmla="*/ 84803 w 118890"/>
                <a:gd name="connsiteY20" fmla="*/ 104794 h 130541"/>
                <a:gd name="connsiteX21" fmla="*/ 61683 w 118890"/>
                <a:gd name="connsiteY21" fmla="*/ 111027 h 130541"/>
                <a:gd name="connsiteX22" fmla="*/ 27488 w 118890"/>
                <a:gd name="connsiteY22" fmla="*/ 90338 h 130541"/>
                <a:gd name="connsiteX23" fmla="*/ 22111 w 118890"/>
                <a:gd name="connsiteY23" fmla="*/ 65134 h 130541"/>
                <a:gd name="connsiteX24" fmla="*/ 25230 w 118890"/>
                <a:gd name="connsiteY24" fmla="*/ 45520 h 130541"/>
                <a:gd name="connsiteX25" fmla="*/ 33725 w 118890"/>
                <a:gd name="connsiteY25" fmla="*/ 31064 h 13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890" h="130541">
                  <a:moveTo>
                    <a:pt x="33725" y="31064"/>
                  </a:moveTo>
                  <a:cubicBezTo>
                    <a:pt x="37273" y="27216"/>
                    <a:pt x="41623" y="24191"/>
                    <a:pt x="46467" y="22197"/>
                  </a:cubicBezTo>
                  <a:cubicBezTo>
                    <a:pt x="51290" y="20198"/>
                    <a:pt x="56462" y="19177"/>
                    <a:pt x="61683" y="19188"/>
                  </a:cubicBezTo>
                  <a:cubicBezTo>
                    <a:pt x="69807" y="19048"/>
                    <a:pt x="77813" y="21171"/>
                    <a:pt x="84803" y="25314"/>
                  </a:cubicBezTo>
                  <a:cubicBezTo>
                    <a:pt x="92292" y="30371"/>
                    <a:pt x="97873" y="37787"/>
                    <a:pt x="100664" y="46379"/>
                  </a:cubicBezTo>
                  <a:lnTo>
                    <a:pt x="118890" y="37405"/>
                  </a:lnTo>
                  <a:cubicBezTo>
                    <a:pt x="115960" y="28963"/>
                    <a:pt x="111035" y="21348"/>
                    <a:pt x="104535" y="15211"/>
                  </a:cubicBezTo>
                  <a:cubicBezTo>
                    <a:pt x="98760" y="9902"/>
                    <a:pt x="91900" y="5904"/>
                    <a:pt x="84426" y="3496"/>
                  </a:cubicBezTo>
                  <a:cubicBezTo>
                    <a:pt x="77076" y="1142"/>
                    <a:pt x="69399" y="-35"/>
                    <a:pt x="61683" y="3"/>
                  </a:cubicBezTo>
                  <a:cubicBezTo>
                    <a:pt x="53382" y="-78"/>
                    <a:pt x="45150" y="1535"/>
                    <a:pt x="37488" y="4732"/>
                  </a:cubicBezTo>
                  <a:cubicBezTo>
                    <a:pt x="30052" y="7827"/>
                    <a:pt x="23337" y="12417"/>
                    <a:pt x="17756" y="18220"/>
                  </a:cubicBezTo>
                  <a:cubicBezTo>
                    <a:pt x="12036" y="24121"/>
                    <a:pt x="7573" y="31123"/>
                    <a:pt x="4637" y="38802"/>
                  </a:cubicBezTo>
                  <a:cubicBezTo>
                    <a:pt x="1470" y="47218"/>
                    <a:pt x="-100" y="56144"/>
                    <a:pt x="13" y="65134"/>
                  </a:cubicBezTo>
                  <a:cubicBezTo>
                    <a:pt x="-218" y="76995"/>
                    <a:pt x="2573" y="88720"/>
                    <a:pt x="8132" y="99205"/>
                  </a:cubicBezTo>
                  <a:cubicBezTo>
                    <a:pt x="13245" y="108770"/>
                    <a:pt x="20885" y="116745"/>
                    <a:pt x="30230" y="122259"/>
                  </a:cubicBezTo>
                  <a:cubicBezTo>
                    <a:pt x="39757" y="127848"/>
                    <a:pt x="50640" y="130706"/>
                    <a:pt x="61683" y="130535"/>
                  </a:cubicBezTo>
                  <a:cubicBezTo>
                    <a:pt x="69399" y="130540"/>
                    <a:pt x="77071" y="129363"/>
                    <a:pt x="84426" y="127041"/>
                  </a:cubicBezTo>
                  <a:cubicBezTo>
                    <a:pt x="91927" y="124569"/>
                    <a:pt x="98792" y="120480"/>
                    <a:pt x="104535" y="115058"/>
                  </a:cubicBezTo>
                  <a:cubicBezTo>
                    <a:pt x="110917" y="108905"/>
                    <a:pt x="115826" y="101392"/>
                    <a:pt x="118890" y="93078"/>
                  </a:cubicBezTo>
                  <a:lnTo>
                    <a:pt x="100664" y="84104"/>
                  </a:lnTo>
                  <a:cubicBezTo>
                    <a:pt x="97771" y="92541"/>
                    <a:pt x="92201" y="99807"/>
                    <a:pt x="84803" y="104794"/>
                  </a:cubicBezTo>
                  <a:cubicBezTo>
                    <a:pt x="77840" y="109017"/>
                    <a:pt x="69823" y="111178"/>
                    <a:pt x="61683" y="111027"/>
                  </a:cubicBezTo>
                  <a:cubicBezTo>
                    <a:pt x="47258" y="111253"/>
                    <a:pt x="33977" y="103214"/>
                    <a:pt x="27488" y="90338"/>
                  </a:cubicBezTo>
                  <a:cubicBezTo>
                    <a:pt x="23644" y="82508"/>
                    <a:pt x="21794" y="73851"/>
                    <a:pt x="22111" y="65134"/>
                  </a:cubicBezTo>
                  <a:cubicBezTo>
                    <a:pt x="21998" y="58465"/>
                    <a:pt x="23052" y="51823"/>
                    <a:pt x="25230" y="45520"/>
                  </a:cubicBezTo>
                  <a:cubicBezTo>
                    <a:pt x="27058" y="40178"/>
                    <a:pt x="29945" y="35261"/>
                    <a:pt x="33725" y="31064"/>
                  </a:cubicBezTo>
                  <a:close/>
                </a:path>
              </a:pathLst>
            </a:custGeom>
            <a:solidFill>
              <a:srgbClr val="00A443"/>
            </a:solidFill>
            <a:ln w="5373" cap="flat">
              <a:noFill/>
              <a:prstDash val="solid"/>
              <a:miter/>
            </a:ln>
          </p:spPr>
          <p:txBody>
            <a:bodyPr rtlCol="0" anchor="ctr"/>
            <a:lstStyle/>
            <a:p>
              <a:endParaRPr lang="es-ES_tradnl"/>
            </a:p>
          </p:txBody>
        </p:sp>
        <p:sp>
          <p:nvSpPr>
            <p:cNvPr id="23" name="Forma libre 195">
              <a:extLst>
                <a:ext uri="{FF2B5EF4-FFF2-40B4-BE49-F238E27FC236}">
                  <a16:creationId xmlns:a16="http://schemas.microsoft.com/office/drawing/2014/main" id="{CEC149B8-76D3-7A08-192A-845136009FD5}"/>
                </a:ext>
              </a:extLst>
            </p:cNvPr>
            <p:cNvSpPr/>
            <p:nvPr/>
          </p:nvSpPr>
          <p:spPr>
            <a:xfrm>
              <a:off x="6414583" y="11581188"/>
              <a:ext cx="126866" cy="130764"/>
            </a:xfrm>
            <a:custGeom>
              <a:avLst/>
              <a:gdLst>
                <a:gd name="connsiteX0" fmla="*/ 96040 w 126866"/>
                <a:gd name="connsiteY0" fmla="*/ 8230 h 130764"/>
                <a:gd name="connsiteX1" fmla="*/ 63458 w 126866"/>
                <a:gd name="connsiteY1" fmla="*/ 8 h 130764"/>
                <a:gd name="connsiteX2" fmla="*/ 38349 w 126866"/>
                <a:gd name="connsiteY2" fmla="*/ 4630 h 130764"/>
                <a:gd name="connsiteX3" fmla="*/ 18133 w 126866"/>
                <a:gd name="connsiteY3" fmla="*/ 17957 h 130764"/>
                <a:gd name="connsiteX4" fmla="*/ 4745 w 126866"/>
                <a:gd name="connsiteY4" fmla="*/ 38808 h 130764"/>
                <a:gd name="connsiteX5" fmla="*/ 14 w 126866"/>
                <a:gd name="connsiteY5" fmla="*/ 65140 h 130764"/>
                <a:gd name="connsiteX6" fmla="*/ 8240 w 126866"/>
                <a:gd name="connsiteY6" fmla="*/ 99425 h 130764"/>
                <a:gd name="connsiteX7" fmla="*/ 30822 w 126866"/>
                <a:gd name="connsiteY7" fmla="*/ 122533 h 130764"/>
                <a:gd name="connsiteX8" fmla="*/ 63458 w 126866"/>
                <a:gd name="connsiteY8" fmla="*/ 130755 h 130764"/>
                <a:gd name="connsiteX9" fmla="*/ 88782 w 126866"/>
                <a:gd name="connsiteY9" fmla="*/ 126026 h 130764"/>
                <a:gd name="connsiteX10" fmla="*/ 108890 w 126866"/>
                <a:gd name="connsiteY10" fmla="*/ 112537 h 130764"/>
                <a:gd name="connsiteX11" fmla="*/ 122117 w 126866"/>
                <a:gd name="connsiteY11" fmla="*/ 91848 h 130764"/>
                <a:gd name="connsiteX12" fmla="*/ 126848 w 126866"/>
                <a:gd name="connsiteY12" fmla="*/ 64979 h 130764"/>
                <a:gd name="connsiteX13" fmla="*/ 118622 w 126866"/>
                <a:gd name="connsiteY13" fmla="*/ 30908 h 130764"/>
                <a:gd name="connsiteX14" fmla="*/ 96040 w 126866"/>
                <a:gd name="connsiteY14" fmla="*/ 8230 h 130764"/>
                <a:gd name="connsiteX15" fmla="*/ 102008 w 126866"/>
                <a:gd name="connsiteY15" fmla="*/ 84486 h 130764"/>
                <a:gd name="connsiteX16" fmla="*/ 93298 w 126866"/>
                <a:gd name="connsiteY16" fmla="*/ 99049 h 130764"/>
                <a:gd name="connsiteX17" fmla="*/ 80018 w 126866"/>
                <a:gd name="connsiteY17" fmla="*/ 108184 h 130764"/>
                <a:gd name="connsiteX18" fmla="*/ 63458 w 126866"/>
                <a:gd name="connsiteY18" fmla="*/ 111301 h 130764"/>
                <a:gd name="connsiteX19" fmla="*/ 42220 w 126866"/>
                <a:gd name="connsiteY19" fmla="*/ 105928 h 130764"/>
                <a:gd name="connsiteX20" fmla="*/ 27327 w 126866"/>
                <a:gd name="connsiteY20" fmla="*/ 89806 h 130764"/>
                <a:gd name="connsiteX21" fmla="*/ 21950 w 126866"/>
                <a:gd name="connsiteY21" fmla="*/ 64979 h 130764"/>
                <a:gd name="connsiteX22" fmla="*/ 25069 w 126866"/>
                <a:gd name="connsiteY22" fmla="*/ 45740 h 130764"/>
                <a:gd name="connsiteX23" fmla="*/ 33779 w 126866"/>
                <a:gd name="connsiteY23" fmla="*/ 31284 h 130764"/>
                <a:gd name="connsiteX24" fmla="*/ 47005 w 126866"/>
                <a:gd name="connsiteY24" fmla="*/ 22310 h 130764"/>
                <a:gd name="connsiteX25" fmla="*/ 63404 w 126866"/>
                <a:gd name="connsiteY25" fmla="*/ 19301 h 130764"/>
                <a:gd name="connsiteX26" fmla="*/ 84910 w 126866"/>
                <a:gd name="connsiteY26" fmla="*/ 24675 h 130764"/>
                <a:gd name="connsiteX27" fmla="*/ 99750 w 126866"/>
                <a:gd name="connsiteY27" fmla="*/ 40420 h 130764"/>
                <a:gd name="connsiteX28" fmla="*/ 105127 w 126866"/>
                <a:gd name="connsiteY28" fmla="*/ 64871 h 130764"/>
                <a:gd name="connsiteX29" fmla="*/ 102008 w 126866"/>
                <a:gd name="connsiteY29" fmla="*/ 84486 h 130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6866" h="130764">
                  <a:moveTo>
                    <a:pt x="96040" y="8230"/>
                  </a:moveTo>
                  <a:cubicBezTo>
                    <a:pt x="86099" y="2663"/>
                    <a:pt x="74856" y="-174"/>
                    <a:pt x="63458" y="8"/>
                  </a:cubicBezTo>
                  <a:cubicBezTo>
                    <a:pt x="54866" y="-88"/>
                    <a:pt x="46339" y="1481"/>
                    <a:pt x="38349" y="4630"/>
                  </a:cubicBezTo>
                  <a:cubicBezTo>
                    <a:pt x="30746" y="7596"/>
                    <a:pt x="23859" y="12142"/>
                    <a:pt x="18133" y="17957"/>
                  </a:cubicBezTo>
                  <a:cubicBezTo>
                    <a:pt x="12289" y="23917"/>
                    <a:pt x="7735" y="31016"/>
                    <a:pt x="4745" y="38808"/>
                  </a:cubicBezTo>
                  <a:cubicBezTo>
                    <a:pt x="1519" y="47207"/>
                    <a:pt x="-88" y="56144"/>
                    <a:pt x="14" y="65140"/>
                  </a:cubicBezTo>
                  <a:cubicBezTo>
                    <a:pt x="-223" y="77081"/>
                    <a:pt x="2611" y="88887"/>
                    <a:pt x="8240" y="99425"/>
                  </a:cubicBezTo>
                  <a:cubicBezTo>
                    <a:pt x="13461" y="109087"/>
                    <a:pt x="21284" y="117089"/>
                    <a:pt x="30822" y="122533"/>
                  </a:cubicBezTo>
                  <a:cubicBezTo>
                    <a:pt x="40779" y="128111"/>
                    <a:pt x="52043" y="130948"/>
                    <a:pt x="63458" y="130755"/>
                  </a:cubicBezTo>
                  <a:cubicBezTo>
                    <a:pt x="72130" y="130852"/>
                    <a:pt x="80733" y="129245"/>
                    <a:pt x="88782" y="126026"/>
                  </a:cubicBezTo>
                  <a:cubicBezTo>
                    <a:pt x="96357" y="122990"/>
                    <a:pt x="103207" y="118395"/>
                    <a:pt x="108890" y="112537"/>
                  </a:cubicBezTo>
                  <a:cubicBezTo>
                    <a:pt x="114622" y="106583"/>
                    <a:pt x="119116" y="99549"/>
                    <a:pt x="122117" y="91848"/>
                  </a:cubicBezTo>
                  <a:cubicBezTo>
                    <a:pt x="125396" y="83277"/>
                    <a:pt x="127004" y="74157"/>
                    <a:pt x="126848" y="64979"/>
                  </a:cubicBezTo>
                  <a:cubicBezTo>
                    <a:pt x="127122" y="53102"/>
                    <a:pt x="124289" y="41355"/>
                    <a:pt x="118622" y="30908"/>
                  </a:cubicBezTo>
                  <a:cubicBezTo>
                    <a:pt x="113310" y="21429"/>
                    <a:pt x="105498" y="13588"/>
                    <a:pt x="96040" y="8230"/>
                  </a:cubicBezTo>
                  <a:close/>
                  <a:moveTo>
                    <a:pt x="102008" y="84486"/>
                  </a:moveTo>
                  <a:cubicBezTo>
                    <a:pt x="100121" y="89881"/>
                    <a:pt x="97158" y="94836"/>
                    <a:pt x="93298" y="99049"/>
                  </a:cubicBezTo>
                  <a:cubicBezTo>
                    <a:pt x="89593" y="103025"/>
                    <a:pt x="85061" y="106148"/>
                    <a:pt x="80018" y="108184"/>
                  </a:cubicBezTo>
                  <a:cubicBezTo>
                    <a:pt x="74759" y="110307"/>
                    <a:pt x="69130" y="111366"/>
                    <a:pt x="63458" y="111301"/>
                  </a:cubicBezTo>
                  <a:cubicBezTo>
                    <a:pt x="56027" y="111441"/>
                    <a:pt x="48688" y="109587"/>
                    <a:pt x="42220" y="105928"/>
                  </a:cubicBezTo>
                  <a:cubicBezTo>
                    <a:pt x="35790" y="102123"/>
                    <a:pt x="30612" y="96518"/>
                    <a:pt x="27327" y="89806"/>
                  </a:cubicBezTo>
                  <a:cubicBezTo>
                    <a:pt x="23574" y="82078"/>
                    <a:pt x="21730" y="73566"/>
                    <a:pt x="21950" y="64979"/>
                  </a:cubicBezTo>
                  <a:cubicBezTo>
                    <a:pt x="21837" y="58433"/>
                    <a:pt x="22897" y="51915"/>
                    <a:pt x="25069" y="45740"/>
                  </a:cubicBezTo>
                  <a:cubicBezTo>
                    <a:pt x="26940" y="40371"/>
                    <a:pt x="29908" y="35449"/>
                    <a:pt x="33779" y="31284"/>
                  </a:cubicBezTo>
                  <a:cubicBezTo>
                    <a:pt x="37467" y="27351"/>
                    <a:pt x="41984" y="24288"/>
                    <a:pt x="47005" y="22310"/>
                  </a:cubicBezTo>
                  <a:cubicBezTo>
                    <a:pt x="52226" y="20262"/>
                    <a:pt x="57796" y="19242"/>
                    <a:pt x="63404" y="19301"/>
                  </a:cubicBezTo>
                  <a:cubicBezTo>
                    <a:pt x="70926" y="19112"/>
                    <a:pt x="78362" y="20967"/>
                    <a:pt x="84910" y="24675"/>
                  </a:cubicBezTo>
                  <a:cubicBezTo>
                    <a:pt x="91233" y="28431"/>
                    <a:pt x="96379" y="33885"/>
                    <a:pt x="99750" y="40420"/>
                  </a:cubicBezTo>
                  <a:cubicBezTo>
                    <a:pt x="103546" y="47997"/>
                    <a:pt x="105390" y="56402"/>
                    <a:pt x="105127" y="64871"/>
                  </a:cubicBezTo>
                  <a:cubicBezTo>
                    <a:pt x="105261" y="71545"/>
                    <a:pt x="104202" y="78182"/>
                    <a:pt x="102008" y="84486"/>
                  </a:cubicBezTo>
                  <a:close/>
                </a:path>
              </a:pathLst>
            </a:custGeom>
            <a:solidFill>
              <a:srgbClr val="00A443"/>
            </a:solidFill>
            <a:ln w="5373" cap="flat">
              <a:noFill/>
              <a:prstDash val="solid"/>
              <a:miter/>
            </a:ln>
          </p:spPr>
          <p:txBody>
            <a:bodyPr rtlCol="0" anchor="ctr"/>
            <a:lstStyle/>
            <a:p>
              <a:endParaRPr lang="es-ES_tradnl"/>
            </a:p>
          </p:txBody>
        </p:sp>
        <p:sp>
          <p:nvSpPr>
            <p:cNvPr id="24" name="Forma libre 196">
              <a:extLst>
                <a:ext uri="{FF2B5EF4-FFF2-40B4-BE49-F238E27FC236}">
                  <a16:creationId xmlns:a16="http://schemas.microsoft.com/office/drawing/2014/main" id="{241A4CD5-40EF-07B8-74C3-BD1587483214}"/>
                </a:ext>
              </a:extLst>
            </p:cNvPr>
            <p:cNvSpPr/>
            <p:nvPr/>
          </p:nvSpPr>
          <p:spPr>
            <a:xfrm>
              <a:off x="6562346" y="11581184"/>
              <a:ext cx="177339" cy="128286"/>
            </a:xfrm>
            <a:custGeom>
              <a:avLst/>
              <a:gdLst>
                <a:gd name="connsiteX0" fmla="*/ 155384 w 177339"/>
                <a:gd name="connsiteY0" fmla="*/ 5977 h 128286"/>
                <a:gd name="connsiteX1" fmla="*/ 132372 w 177339"/>
                <a:gd name="connsiteY1" fmla="*/ 13 h 128286"/>
                <a:gd name="connsiteX2" fmla="*/ 107801 w 177339"/>
                <a:gd name="connsiteY2" fmla="*/ 7214 h 128286"/>
                <a:gd name="connsiteX3" fmla="*/ 94360 w 177339"/>
                <a:gd name="connsiteY3" fmla="*/ 23819 h 128286"/>
                <a:gd name="connsiteX4" fmla="*/ 56239 w 177339"/>
                <a:gd name="connsiteY4" fmla="*/ 13 h 128286"/>
                <a:gd name="connsiteX5" fmla="*/ 34034 w 177339"/>
                <a:gd name="connsiteY5" fmla="*/ 6354 h 128286"/>
                <a:gd name="connsiteX6" fmla="*/ 21506 w 177339"/>
                <a:gd name="connsiteY6" fmla="*/ 20487 h 128286"/>
                <a:gd name="connsiteX7" fmla="*/ 21506 w 177339"/>
                <a:gd name="connsiteY7" fmla="*/ 2216 h 128286"/>
                <a:gd name="connsiteX8" fmla="*/ 0 w 177339"/>
                <a:gd name="connsiteY8" fmla="*/ 2216 h 128286"/>
                <a:gd name="connsiteX9" fmla="*/ 0 w 177339"/>
                <a:gd name="connsiteY9" fmla="*/ 128287 h 128286"/>
                <a:gd name="connsiteX10" fmla="*/ 21506 w 177339"/>
                <a:gd name="connsiteY10" fmla="*/ 128287 h 128286"/>
                <a:gd name="connsiteX11" fmla="*/ 21506 w 177339"/>
                <a:gd name="connsiteY11" fmla="*/ 51655 h 128286"/>
                <a:gd name="connsiteX12" fmla="*/ 25378 w 177339"/>
                <a:gd name="connsiteY12" fmla="*/ 34190 h 128286"/>
                <a:gd name="connsiteX13" fmla="*/ 36131 w 177339"/>
                <a:gd name="connsiteY13" fmla="*/ 23067 h 128286"/>
                <a:gd name="connsiteX14" fmla="*/ 51508 w 177339"/>
                <a:gd name="connsiteY14" fmla="*/ 19197 h 128286"/>
                <a:gd name="connsiteX15" fmla="*/ 70595 w 177339"/>
                <a:gd name="connsiteY15" fmla="*/ 27581 h 128286"/>
                <a:gd name="connsiteX16" fmla="*/ 77961 w 177339"/>
                <a:gd name="connsiteY16" fmla="*/ 51387 h 128286"/>
                <a:gd name="connsiteX17" fmla="*/ 77961 w 177339"/>
                <a:gd name="connsiteY17" fmla="*/ 128287 h 128286"/>
                <a:gd name="connsiteX18" fmla="*/ 99467 w 177339"/>
                <a:gd name="connsiteY18" fmla="*/ 128287 h 128286"/>
                <a:gd name="connsiteX19" fmla="*/ 99467 w 177339"/>
                <a:gd name="connsiteY19" fmla="*/ 51655 h 128286"/>
                <a:gd name="connsiteX20" fmla="*/ 107801 w 177339"/>
                <a:gd name="connsiteY20" fmla="*/ 27688 h 128286"/>
                <a:gd name="connsiteX21" fmla="*/ 129307 w 177339"/>
                <a:gd name="connsiteY21" fmla="*/ 19197 h 128286"/>
                <a:gd name="connsiteX22" fmla="*/ 148287 w 177339"/>
                <a:gd name="connsiteY22" fmla="*/ 27581 h 128286"/>
                <a:gd name="connsiteX23" fmla="*/ 155814 w 177339"/>
                <a:gd name="connsiteY23" fmla="*/ 51387 h 128286"/>
                <a:gd name="connsiteX24" fmla="*/ 155814 w 177339"/>
                <a:gd name="connsiteY24" fmla="*/ 128287 h 128286"/>
                <a:gd name="connsiteX25" fmla="*/ 177321 w 177339"/>
                <a:gd name="connsiteY25" fmla="*/ 128287 h 128286"/>
                <a:gd name="connsiteX26" fmla="*/ 177321 w 177339"/>
                <a:gd name="connsiteY26" fmla="*/ 47679 h 128286"/>
                <a:gd name="connsiteX27" fmla="*/ 171568 w 177339"/>
                <a:gd name="connsiteY27" fmla="*/ 22583 h 128286"/>
                <a:gd name="connsiteX28" fmla="*/ 155384 w 177339"/>
                <a:gd name="connsiteY28" fmla="*/ 5977 h 12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339" h="128286">
                  <a:moveTo>
                    <a:pt x="155384" y="5977"/>
                  </a:moveTo>
                  <a:cubicBezTo>
                    <a:pt x="148405" y="1920"/>
                    <a:pt x="140443" y="-143"/>
                    <a:pt x="132372" y="13"/>
                  </a:cubicBezTo>
                  <a:cubicBezTo>
                    <a:pt x="123662" y="39"/>
                    <a:pt x="115146" y="2538"/>
                    <a:pt x="107801" y="7214"/>
                  </a:cubicBezTo>
                  <a:cubicBezTo>
                    <a:pt x="101682" y="11196"/>
                    <a:pt x="96978" y="17005"/>
                    <a:pt x="94360" y="23819"/>
                  </a:cubicBezTo>
                  <a:cubicBezTo>
                    <a:pt x="87564" y="8976"/>
                    <a:pt x="72568" y="-391"/>
                    <a:pt x="56239" y="13"/>
                  </a:cubicBezTo>
                  <a:cubicBezTo>
                    <a:pt x="48384" y="-41"/>
                    <a:pt x="40674" y="2157"/>
                    <a:pt x="34034" y="6354"/>
                  </a:cubicBezTo>
                  <a:cubicBezTo>
                    <a:pt x="28657" y="9847"/>
                    <a:pt x="24329" y="14732"/>
                    <a:pt x="21506" y="20487"/>
                  </a:cubicBezTo>
                  <a:lnTo>
                    <a:pt x="21506" y="2216"/>
                  </a:lnTo>
                  <a:lnTo>
                    <a:pt x="0" y="2216"/>
                  </a:lnTo>
                  <a:lnTo>
                    <a:pt x="0" y="128287"/>
                  </a:lnTo>
                  <a:lnTo>
                    <a:pt x="21506" y="128287"/>
                  </a:lnTo>
                  <a:lnTo>
                    <a:pt x="21506" y="51655"/>
                  </a:lnTo>
                  <a:cubicBezTo>
                    <a:pt x="21329" y="45605"/>
                    <a:pt x="22662" y="39602"/>
                    <a:pt x="25378" y="34190"/>
                  </a:cubicBezTo>
                  <a:cubicBezTo>
                    <a:pt x="27824" y="29531"/>
                    <a:pt x="31555" y="25673"/>
                    <a:pt x="36131" y="23067"/>
                  </a:cubicBezTo>
                  <a:cubicBezTo>
                    <a:pt x="40814" y="20417"/>
                    <a:pt x="46126" y="19084"/>
                    <a:pt x="51508" y="19197"/>
                  </a:cubicBezTo>
                  <a:cubicBezTo>
                    <a:pt x="58809" y="18966"/>
                    <a:pt x="65826" y="22051"/>
                    <a:pt x="70595" y="27581"/>
                  </a:cubicBezTo>
                  <a:cubicBezTo>
                    <a:pt x="75912" y="34330"/>
                    <a:pt x="78536" y="42816"/>
                    <a:pt x="77961" y="51387"/>
                  </a:cubicBezTo>
                  <a:lnTo>
                    <a:pt x="77961" y="128287"/>
                  </a:lnTo>
                  <a:lnTo>
                    <a:pt x="99467" y="128287"/>
                  </a:lnTo>
                  <a:lnTo>
                    <a:pt x="99467" y="51655"/>
                  </a:lnTo>
                  <a:cubicBezTo>
                    <a:pt x="98919" y="42875"/>
                    <a:pt x="101924" y="34239"/>
                    <a:pt x="107801" y="27688"/>
                  </a:cubicBezTo>
                  <a:cubicBezTo>
                    <a:pt x="113468" y="21976"/>
                    <a:pt x="121264" y="18897"/>
                    <a:pt x="129307" y="19197"/>
                  </a:cubicBezTo>
                  <a:cubicBezTo>
                    <a:pt x="136571" y="19009"/>
                    <a:pt x="143534" y="22083"/>
                    <a:pt x="148287" y="27581"/>
                  </a:cubicBezTo>
                  <a:cubicBezTo>
                    <a:pt x="153685" y="34298"/>
                    <a:pt x="156374" y="42789"/>
                    <a:pt x="155814" y="51387"/>
                  </a:cubicBezTo>
                  <a:lnTo>
                    <a:pt x="155814" y="128287"/>
                  </a:lnTo>
                  <a:lnTo>
                    <a:pt x="177321" y="128287"/>
                  </a:lnTo>
                  <a:lnTo>
                    <a:pt x="177321" y="47679"/>
                  </a:lnTo>
                  <a:cubicBezTo>
                    <a:pt x="177557" y="38962"/>
                    <a:pt x="175579" y="30327"/>
                    <a:pt x="171568" y="22583"/>
                  </a:cubicBezTo>
                  <a:cubicBezTo>
                    <a:pt x="167831" y="15645"/>
                    <a:pt x="162229" y="9890"/>
                    <a:pt x="155384" y="5977"/>
                  </a:cubicBezTo>
                  <a:close/>
                </a:path>
              </a:pathLst>
            </a:custGeom>
            <a:solidFill>
              <a:srgbClr val="00A443"/>
            </a:solidFill>
            <a:ln w="5373" cap="flat">
              <a:noFill/>
              <a:prstDash val="solid"/>
              <a:miter/>
            </a:ln>
          </p:spPr>
          <p:txBody>
            <a:bodyPr rtlCol="0" anchor="ctr"/>
            <a:lstStyle/>
            <a:p>
              <a:endParaRPr lang="es-ES_tradnl"/>
            </a:p>
          </p:txBody>
        </p:sp>
        <p:sp>
          <p:nvSpPr>
            <p:cNvPr id="25" name="Forma libre 197">
              <a:extLst>
                <a:ext uri="{FF2B5EF4-FFF2-40B4-BE49-F238E27FC236}">
                  <a16:creationId xmlns:a16="http://schemas.microsoft.com/office/drawing/2014/main" id="{D2E9B6AA-46BA-7EEE-263E-0ED06CD011FB}"/>
                </a:ext>
              </a:extLst>
            </p:cNvPr>
            <p:cNvSpPr/>
            <p:nvPr/>
          </p:nvSpPr>
          <p:spPr>
            <a:xfrm>
              <a:off x="6765743" y="11581172"/>
              <a:ext cx="123893" cy="169463"/>
            </a:xfrm>
            <a:custGeom>
              <a:avLst/>
              <a:gdLst>
                <a:gd name="connsiteX0" fmla="*/ 95435 w 123893"/>
                <a:gd name="connsiteY0" fmla="*/ 8247 h 169463"/>
                <a:gd name="connsiteX1" fmla="*/ 65433 w 123893"/>
                <a:gd name="connsiteY1" fmla="*/ 25 h 169463"/>
                <a:gd name="connsiteX2" fmla="*/ 25001 w 123893"/>
                <a:gd name="connsiteY2" fmla="*/ 20607 h 169463"/>
                <a:gd name="connsiteX3" fmla="*/ 21506 w 123893"/>
                <a:gd name="connsiteY3" fmla="*/ 26303 h 169463"/>
                <a:gd name="connsiteX4" fmla="*/ 21506 w 123893"/>
                <a:gd name="connsiteY4" fmla="*/ 2229 h 169463"/>
                <a:gd name="connsiteX5" fmla="*/ 0 w 123893"/>
                <a:gd name="connsiteY5" fmla="*/ 2229 h 169463"/>
                <a:gd name="connsiteX6" fmla="*/ 0 w 123893"/>
                <a:gd name="connsiteY6" fmla="*/ 169464 h 169463"/>
                <a:gd name="connsiteX7" fmla="*/ 21506 w 123893"/>
                <a:gd name="connsiteY7" fmla="*/ 169464 h 169463"/>
                <a:gd name="connsiteX8" fmla="*/ 21506 w 123893"/>
                <a:gd name="connsiteY8" fmla="*/ 104117 h 169463"/>
                <a:gd name="connsiteX9" fmla="*/ 25109 w 123893"/>
                <a:gd name="connsiteY9" fmla="*/ 109975 h 169463"/>
                <a:gd name="connsiteX10" fmla="*/ 41722 w 123893"/>
                <a:gd name="connsiteY10" fmla="*/ 124699 h 169463"/>
                <a:gd name="connsiteX11" fmla="*/ 65433 w 123893"/>
                <a:gd name="connsiteY11" fmla="*/ 130342 h 169463"/>
                <a:gd name="connsiteX12" fmla="*/ 107156 w 123893"/>
                <a:gd name="connsiteY12" fmla="*/ 112124 h 169463"/>
                <a:gd name="connsiteX13" fmla="*/ 119522 w 123893"/>
                <a:gd name="connsiteY13" fmla="*/ 91381 h 169463"/>
                <a:gd name="connsiteX14" fmla="*/ 123877 w 123893"/>
                <a:gd name="connsiteY14" fmla="*/ 64942 h 169463"/>
                <a:gd name="connsiteX15" fmla="*/ 116242 w 123893"/>
                <a:gd name="connsiteY15" fmla="*/ 30979 h 169463"/>
                <a:gd name="connsiteX16" fmla="*/ 95435 w 123893"/>
                <a:gd name="connsiteY16" fmla="*/ 8247 h 169463"/>
                <a:gd name="connsiteX17" fmla="*/ 99306 w 123893"/>
                <a:gd name="connsiteY17" fmla="*/ 84610 h 169463"/>
                <a:gd name="connsiteX18" fmla="*/ 90918 w 123893"/>
                <a:gd name="connsiteY18" fmla="*/ 99066 h 169463"/>
                <a:gd name="connsiteX19" fmla="*/ 77907 w 123893"/>
                <a:gd name="connsiteY19" fmla="*/ 108094 h 169463"/>
                <a:gd name="connsiteX20" fmla="*/ 61777 w 123893"/>
                <a:gd name="connsiteY20" fmla="*/ 111050 h 169463"/>
                <a:gd name="connsiteX21" fmla="*/ 32421 w 123893"/>
                <a:gd name="connsiteY21" fmla="*/ 98958 h 169463"/>
                <a:gd name="connsiteX22" fmla="*/ 21022 w 123893"/>
                <a:gd name="connsiteY22" fmla="*/ 65372 h 169463"/>
                <a:gd name="connsiteX23" fmla="*/ 24033 w 123893"/>
                <a:gd name="connsiteY23" fmla="*/ 46187 h 169463"/>
                <a:gd name="connsiteX24" fmla="*/ 32528 w 123893"/>
                <a:gd name="connsiteY24" fmla="*/ 31677 h 169463"/>
                <a:gd name="connsiteX25" fmla="*/ 45378 w 123893"/>
                <a:gd name="connsiteY25" fmla="*/ 22595 h 169463"/>
                <a:gd name="connsiteX26" fmla="*/ 61777 w 123893"/>
                <a:gd name="connsiteY26" fmla="*/ 19479 h 169463"/>
                <a:gd name="connsiteX27" fmla="*/ 90865 w 123893"/>
                <a:gd name="connsiteY27" fmla="*/ 31677 h 169463"/>
                <a:gd name="connsiteX28" fmla="*/ 102209 w 123893"/>
                <a:gd name="connsiteY28" fmla="*/ 65372 h 169463"/>
                <a:gd name="connsiteX29" fmla="*/ 99306 w 123893"/>
                <a:gd name="connsiteY29" fmla="*/ 84610 h 1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3893" h="169463">
                  <a:moveTo>
                    <a:pt x="95435" y="8247"/>
                  </a:moveTo>
                  <a:cubicBezTo>
                    <a:pt x="86418" y="2718"/>
                    <a:pt x="76009" y="-136"/>
                    <a:pt x="65433" y="25"/>
                  </a:cubicBezTo>
                  <a:cubicBezTo>
                    <a:pt x="49314" y="-501"/>
                    <a:pt x="34050" y="7269"/>
                    <a:pt x="25001" y="20607"/>
                  </a:cubicBezTo>
                  <a:cubicBezTo>
                    <a:pt x="23738" y="22440"/>
                    <a:pt x="22571" y="24342"/>
                    <a:pt x="21506" y="26303"/>
                  </a:cubicBezTo>
                  <a:lnTo>
                    <a:pt x="21506" y="2229"/>
                  </a:lnTo>
                  <a:lnTo>
                    <a:pt x="0" y="2229"/>
                  </a:lnTo>
                  <a:lnTo>
                    <a:pt x="0" y="169464"/>
                  </a:lnTo>
                  <a:lnTo>
                    <a:pt x="21506" y="169464"/>
                  </a:lnTo>
                  <a:lnTo>
                    <a:pt x="21506" y="104117"/>
                  </a:lnTo>
                  <a:cubicBezTo>
                    <a:pt x="22587" y="106143"/>
                    <a:pt x="23786" y="108099"/>
                    <a:pt x="25109" y="109975"/>
                  </a:cubicBezTo>
                  <a:cubicBezTo>
                    <a:pt x="29464" y="116074"/>
                    <a:pt x="35147" y="121104"/>
                    <a:pt x="41722" y="124699"/>
                  </a:cubicBezTo>
                  <a:cubicBezTo>
                    <a:pt x="49002" y="128612"/>
                    <a:pt x="57175" y="130557"/>
                    <a:pt x="65433" y="130342"/>
                  </a:cubicBezTo>
                  <a:cubicBezTo>
                    <a:pt x="81305" y="130492"/>
                    <a:pt x="96483" y="123866"/>
                    <a:pt x="107156" y="112124"/>
                  </a:cubicBezTo>
                  <a:cubicBezTo>
                    <a:pt x="112602" y="106089"/>
                    <a:pt x="116807" y="99039"/>
                    <a:pt x="119522" y="91381"/>
                  </a:cubicBezTo>
                  <a:cubicBezTo>
                    <a:pt x="122511" y="82890"/>
                    <a:pt x="123985" y="73943"/>
                    <a:pt x="123877" y="64942"/>
                  </a:cubicBezTo>
                  <a:cubicBezTo>
                    <a:pt x="124130" y="53168"/>
                    <a:pt x="121506" y="41512"/>
                    <a:pt x="116242" y="30979"/>
                  </a:cubicBezTo>
                  <a:cubicBezTo>
                    <a:pt x="111511" y="21650"/>
                    <a:pt x="104312" y="13788"/>
                    <a:pt x="95435" y="8247"/>
                  </a:cubicBezTo>
                  <a:close/>
                  <a:moveTo>
                    <a:pt x="99306" y="84610"/>
                  </a:moveTo>
                  <a:cubicBezTo>
                    <a:pt x="97548" y="89957"/>
                    <a:pt x="94688" y="94885"/>
                    <a:pt x="90918" y="99066"/>
                  </a:cubicBezTo>
                  <a:cubicBezTo>
                    <a:pt x="87338" y="103037"/>
                    <a:pt x="82880" y="106127"/>
                    <a:pt x="77907" y="108094"/>
                  </a:cubicBezTo>
                  <a:cubicBezTo>
                    <a:pt x="72767" y="110104"/>
                    <a:pt x="67294" y="111109"/>
                    <a:pt x="61777" y="111050"/>
                  </a:cubicBezTo>
                  <a:cubicBezTo>
                    <a:pt x="50707" y="111426"/>
                    <a:pt x="40013" y="107024"/>
                    <a:pt x="32421" y="98958"/>
                  </a:cubicBezTo>
                  <a:cubicBezTo>
                    <a:pt x="24388" y="89677"/>
                    <a:pt x="20297" y="77624"/>
                    <a:pt x="21022" y="65372"/>
                  </a:cubicBezTo>
                  <a:cubicBezTo>
                    <a:pt x="20931" y="58853"/>
                    <a:pt x="21947" y="52367"/>
                    <a:pt x="24033" y="46187"/>
                  </a:cubicBezTo>
                  <a:cubicBezTo>
                    <a:pt x="25862" y="40829"/>
                    <a:pt x="28754" y="35896"/>
                    <a:pt x="32528" y="31677"/>
                  </a:cubicBezTo>
                  <a:cubicBezTo>
                    <a:pt x="36115" y="27765"/>
                    <a:pt x="40497" y="24670"/>
                    <a:pt x="45378" y="22595"/>
                  </a:cubicBezTo>
                  <a:cubicBezTo>
                    <a:pt x="50578" y="20457"/>
                    <a:pt x="56159" y="19393"/>
                    <a:pt x="61777" y="19479"/>
                  </a:cubicBezTo>
                  <a:cubicBezTo>
                    <a:pt x="72778" y="19156"/>
                    <a:pt x="83386" y="23606"/>
                    <a:pt x="90865" y="31677"/>
                  </a:cubicBezTo>
                  <a:cubicBezTo>
                    <a:pt x="98833" y="41039"/>
                    <a:pt x="102892" y="53103"/>
                    <a:pt x="102209" y="65372"/>
                  </a:cubicBezTo>
                  <a:cubicBezTo>
                    <a:pt x="102285" y="71901"/>
                    <a:pt x="101306" y="78392"/>
                    <a:pt x="99306" y="84610"/>
                  </a:cubicBezTo>
                  <a:close/>
                </a:path>
              </a:pathLst>
            </a:custGeom>
            <a:solidFill>
              <a:srgbClr val="00A443"/>
            </a:solidFill>
            <a:ln w="5373" cap="flat">
              <a:noFill/>
              <a:prstDash val="solid"/>
              <a:miter/>
            </a:ln>
          </p:spPr>
          <p:txBody>
            <a:bodyPr rtlCol="0" anchor="ctr"/>
            <a:lstStyle/>
            <a:p>
              <a:endParaRPr lang="es-ES_tradnl"/>
            </a:p>
          </p:txBody>
        </p:sp>
        <p:sp>
          <p:nvSpPr>
            <p:cNvPr id="26" name="Forma libre 198">
              <a:extLst>
                <a:ext uri="{FF2B5EF4-FFF2-40B4-BE49-F238E27FC236}">
                  <a16:creationId xmlns:a16="http://schemas.microsoft.com/office/drawing/2014/main" id="{582F6102-9CCA-17BA-DC38-0F2393343EE3}"/>
                </a:ext>
              </a:extLst>
            </p:cNvPr>
            <p:cNvSpPr/>
            <p:nvPr/>
          </p:nvSpPr>
          <p:spPr>
            <a:xfrm>
              <a:off x="6903307" y="11581187"/>
              <a:ext cx="110693" cy="131383"/>
            </a:xfrm>
            <a:custGeom>
              <a:avLst/>
              <a:gdLst>
                <a:gd name="connsiteX0" fmla="*/ 93308 w 110693"/>
                <a:gd name="connsiteY0" fmla="*/ 11456 h 131383"/>
                <a:gd name="connsiteX1" fmla="*/ 75565 w 110693"/>
                <a:gd name="connsiteY1" fmla="*/ 2750 h 131383"/>
                <a:gd name="connsiteX2" fmla="*/ 54973 w 110693"/>
                <a:gd name="connsiteY2" fmla="*/ 9 h 131383"/>
                <a:gd name="connsiteX3" fmla="*/ 24219 w 110693"/>
                <a:gd name="connsiteY3" fmla="*/ 7748 h 131383"/>
                <a:gd name="connsiteX4" fmla="*/ 4540 w 110693"/>
                <a:gd name="connsiteY4" fmla="*/ 30694 h 131383"/>
                <a:gd name="connsiteX5" fmla="*/ 21477 w 110693"/>
                <a:gd name="connsiteY5" fmla="*/ 39937 h 131383"/>
                <a:gd name="connsiteX6" fmla="*/ 34004 w 110693"/>
                <a:gd name="connsiteY6" fmla="*/ 24837 h 131383"/>
                <a:gd name="connsiteX7" fmla="*/ 54704 w 110693"/>
                <a:gd name="connsiteY7" fmla="*/ 19463 h 131383"/>
                <a:gd name="connsiteX8" fmla="*/ 71694 w 110693"/>
                <a:gd name="connsiteY8" fmla="*/ 22580 h 131383"/>
                <a:gd name="connsiteX9" fmla="*/ 84276 w 110693"/>
                <a:gd name="connsiteY9" fmla="*/ 32844 h 131383"/>
                <a:gd name="connsiteX10" fmla="*/ 89168 w 110693"/>
                <a:gd name="connsiteY10" fmla="*/ 51921 h 131383"/>
                <a:gd name="connsiteX11" fmla="*/ 89168 w 110693"/>
                <a:gd name="connsiteY11" fmla="*/ 67451 h 131383"/>
                <a:gd name="connsiteX12" fmla="*/ 85405 w 110693"/>
                <a:gd name="connsiteY12" fmla="*/ 63636 h 131383"/>
                <a:gd name="connsiteX13" fmla="*/ 50941 w 110693"/>
                <a:gd name="connsiteY13" fmla="*/ 53426 h 131383"/>
                <a:gd name="connsiteX14" fmla="*/ 25617 w 110693"/>
                <a:gd name="connsiteY14" fmla="*/ 57886 h 131383"/>
                <a:gd name="connsiteX15" fmla="*/ 7014 w 110693"/>
                <a:gd name="connsiteY15" fmla="*/ 70998 h 131383"/>
                <a:gd name="connsiteX16" fmla="*/ 24 w 110693"/>
                <a:gd name="connsiteY16" fmla="*/ 92118 h 131383"/>
                <a:gd name="connsiteX17" fmla="*/ 6906 w 110693"/>
                <a:gd name="connsiteY17" fmla="*/ 113613 h 131383"/>
                <a:gd name="connsiteX18" fmla="*/ 25240 w 110693"/>
                <a:gd name="connsiteY18" fmla="*/ 126833 h 131383"/>
                <a:gd name="connsiteX19" fmla="*/ 50242 w 110693"/>
                <a:gd name="connsiteY19" fmla="*/ 131293 h 131383"/>
                <a:gd name="connsiteX20" fmla="*/ 85190 w 110693"/>
                <a:gd name="connsiteY20" fmla="*/ 120545 h 131383"/>
                <a:gd name="connsiteX21" fmla="*/ 89652 w 110693"/>
                <a:gd name="connsiteY21" fmla="*/ 115816 h 131383"/>
                <a:gd name="connsiteX22" fmla="*/ 89652 w 110693"/>
                <a:gd name="connsiteY22" fmla="*/ 128552 h 131383"/>
                <a:gd name="connsiteX23" fmla="*/ 110675 w 110693"/>
                <a:gd name="connsiteY23" fmla="*/ 128552 h 131383"/>
                <a:gd name="connsiteX24" fmla="*/ 110675 w 110693"/>
                <a:gd name="connsiteY24" fmla="*/ 49449 h 131383"/>
                <a:gd name="connsiteX25" fmla="*/ 105890 w 110693"/>
                <a:gd name="connsiteY25" fmla="*/ 26879 h 131383"/>
                <a:gd name="connsiteX26" fmla="*/ 93308 w 110693"/>
                <a:gd name="connsiteY26" fmla="*/ 11456 h 131383"/>
                <a:gd name="connsiteX27" fmla="*/ 80082 w 110693"/>
                <a:gd name="connsiteY27" fmla="*/ 108185 h 131383"/>
                <a:gd name="connsiteX28" fmla="*/ 56210 w 110693"/>
                <a:gd name="connsiteY28" fmla="*/ 113828 h 131383"/>
                <a:gd name="connsiteX29" fmla="*/ 31854 w 110693"/>
                <a:gd name="connsiteY29" fmla="*/ 108454 h 131383"/>
                <a:gd name="connsiteX30" fmla="*/ 24310 w 110693"/>
                <a:gd name="connsiteY30" fmla="*/ 82944 h 131383"/>
                <a:gd name="connsiteX31" fmla="*/ 31854 w 110693"/>
                <a:gd name="connsiteY31" fmla="*/ 75405 h 131383"/>
                <a:gd name="connsiteX32" fmla="*/ 56210 w 110693"/>
                <a:gd name="connsiteY32" fmla="*/ 70031 h 131383"/>
                <a:gd name="connsiteX33" fmla="*/ 80082 w 110693"/>
                <a:gd name="connsiteY33" fmla="*/ 75674 h 131383"/>
                <a:gd name="connsiteX34" fmla="*/ 87211 w 110693"/>
                <a:gd name="connsiteY34" fmla="*/ 101221 h 131383"/>
                <a:gd name="connsiteX35" fmla="*/ 80082 w 110693"/>
                <a:gd name="connsiteY35" fmla="*/ 108347 h 13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693" h="131383">
                  <a:moveTo>
                    <a:pt x="93308" y="11456"/>
                  </a:moveTo>
                  <a:cubicBezTo>
                    <a:pt x="87996" y="7457"/>
                    <a:pt x="81980" y="4507"/>
                    <a:pt x="75565" y="2750"/>
                  </a:cubicBezTo>
                  <a:cubicBezTo>
                    <a:pt x="68856" y="907"/>
                    <a:pt x="61930" y="-18"/>
                    <a:pt x="54973" y="9"/>
                  </a:cubicBezTo>
                  <a:cubicBezTo>
                    <a:pt x="44214" y="-179"/>
                    <a:pt x="33606" y="2492"/>
                    <a:pt x="24219" y="7748"/>
                  </a:cubicBezTo>
                  <a:cubicBezTo>
                    <a:pt x="15224" y="12918"/>
                    <a:pt x="8277" y="21016"/>
                    <a:pt x="4540" y="30694"/>
                  </a:cubicBezTo>
                  <a:lnTo>
                    <a:pt x="21477" y="39937"/>
                  </a:lnTo>
                  <a:cubicBezTo>
                    <a:pt x="23907" y="33682"/>
                    <a:pt x="28305" y="28384"/>
                    <a:pt x="34004" y="24837"/>
                  </a:cubicBezTo>
                  <a:cubicBezTo>
                    <a:pt x="40230" y="21053"/>
                    <a:pt x="47424" y="19189"/>
                    <a:pt x="54704" y="19463"/>
                  </a:cubicBezTo>
                  <a:cubicBezTo>
                    <a:pt x="60516" y="19414"/>
                    <a:pt x="66280" y="20473"/>
                    <a:pt x="71694" y="22580"/>
                  </a:cubicBezTo>
                  <a:cubicBezTo>
                    <a:pt x="76834" y="24643"/>
                    <a:pt x="81227" y="28222"/>
                    <a:pt x="84276" y="32844"/>
                  </a:cubicBezTo>
                  <a:cubicBezTo>
                    <a:pt x="87819" y="38556"/>
                    <a:pt x="89523" y="45209"/>
                    <a:pt x="89168" y="51921"/>
                  </a:cubicBezTo>
                  <a:lnTo>
                    <a:pt x="89168" y="67451"/>
                  </a:lnTo>
                  <a:cubicBezTo>
                    <a:pt x="88023" y="66076"/>
                    <a:pt x="86765" y="64797"/>
                    <a:pt x="85405" y="63636"/>
                  </a:cubicBezTo>
                  <a:cubicBezTo>
                    <a:pt x="77447" y="56827"/>
                    <a:pt x="65958" y="53426"/>
                    <a:pt x="50941" y="53426"/>
                  </a:cubicBezTo>
                  <a:cubicBezTo>
                    <a:pt x="42295" y="53345"/>
                    <a:pt x="33714" y="54861"/>
                    <a:pt x="25617" y="57886"/>
                  </a:cubicBezTo>
                  <a:cubicBezTo>
                    <a:pt x="18369" y="60541"/>
                    <a:pt x="11949" y="65066"/>
                    <a:pt x="7014" y="70998"/>
                  </a:cubicBezTo>
                  <a:cubicBezTo>
                    <a:pt x="2250" y="76985"/>
                    <a:pt x="-229" y="84471"/>
                    <a:pt x="24" y="92118"/>
                  </a:cubicBezTo>
                  <a:cubicBezTo>
                    <a:pt x="-272" y="99867"/>
                    <a:pt x="2164" y="107476"/>
                    <a:pt x="6906" y="113613"/>
                  </a:cubicBezTo>
                  <a:cubicBezTo>
                    <a:pt x="11718" y="119589"/>
                    <a:pt x="18052" y="124151"/>
                    <a:pt x="25240" y="126833"/>
                  </a:cubicBezTo>
                  <a:cubicBezTo>
                    <a:pt x="33225" y="129858"/>
                    <a:pt x="41704" y="131374"/>
                    <a:pt x="50242" y="131293"/>
                  </a:cubicBezTo>
                  <a:cubicBezTo>
                    <a:pt x="62807" y="132035"/>
                    <a:pt x="75216" y="128219"/>
                    <a:pt x="85190" y="120545"/>
                  </a:cubicBezTo>
                  <a:cubicBezTo>
                    <a:pt x="86824" y="119116"/>
                    <a:pt x="88319" y="117531"/>
                    <a:pt x="89652" y="115816"/>
                  </a:cubicBezTo>
                  <a:lnTo>
                    <a:pt x="89652" y="128552"/>
                  </a:lnTo>
                  <a:lnTo>
                    <a:pt x="110675" y="128552"/>
                  </a:lnTo>
                  <a:lnTo>
                    <a:pt x="110675" y="49449"/>
                  </a:lnTo>
                  <a:cubicBezTo>
                    <a:pt x="110890" y="41652"/>
                    <a:pt x="109250" y="33918"/>
                    <a:pt x="105890" y="26879"/>
                  </a:cubicBezTo>
                  <a:cubicBezTo>
                    <a:pt x="102905" y="20860"/>
                    <a:pt x="98610" y="15588"/>
                    <a:pt x="93308" y="11456"/>
                  </a:cubicBezTo>
                  <a:close/>
                  <a:moveTo>
                    <a:pt x="80082" y="108185"/>
                  </a:moveTo>
                  <a:cubicBezTo>
                    <a:pt x="72770" y="112162"/>
                    <a:pt x="64527" y="114107"/>
                    <a:pt x="56210" y="113828"/>
                  </a:cubicBezTo>
                  <a:cubicBezTo>
                    <a:pt x="47763" y="114145"/>
                    <a:pt x="39381" y="112297"/>
                    <a:pt x="31854" y="108454"/>
                  </a:cubicBezTo>
                  <a:cubicBezTo>
                    <a:pt x="22724" y="103494"/>
                    <a:pt x="19342" y="92075"/>
                    <a:pt x="24310" y="82944"/>
                  </a:cubicBezTo>
                  <a:cubicBezTo>
                    <a:pt x="26041" y="79758"/>
                    <a:pt x="28665" y="77141"/>
                    <a:pt x="31854" y="75405"/>
                  </a:cubicBezTo>
                  <a:cubicBezTo>
                    <a:pt x="39386" y="71589"/>
                    <a:pt x="47768" y="69741"/>
                    <a:pt x="56210" y="70031"/>
                  </a:cubicBezTo>
                  <a:cubicBezTo>
                    <a:pt x="64527" y="69752"/>
                    <a:pt x="72770" y="71697"/>
                    <a:pt x="80082" y="75674"/>
                  </a:cubicBezTo>
                  <a:cubicBezTo>
                    <a:pt x="89109" y="80763"/>
                    <a:pt x="92303" y="92198"/>
                    <a:pt x="87211" y="101221"/>
                  </a:cubicBezTo>
                  <a:cubicBezTo>
                    <a:pt x="85528" y="104204"/>
                    <a:pt x="83066" y="106665"/>
                    <a:pt x="80082" y="108347"/>
                  </a:cubicBezTo>
                  <a:close/>
                </a:path>
              </a:pathLst>
            </a:custGeom>
            <a:solidFill>
              <a:srgbClr val="00A443"/>
            </a:solidFill>
            <a:ln w="5373" cap="flat">
              <a:noFill/>
              <a:prstDash val="solid"/>
              <a:miter/>
            </a:ln>
          </p:spPr>
          <p:txBody>
            <a:bodyPr rtlCol="0" anchor="ctr"/>
            <a:lstStyle/>
            <a:p>
              <a:endParaRPr lang="es-ES_tradnl"/>
            </a:p>
          </p:txBody>
        </p:sp>
        <p:sp>
          <p:nvSpPr>
            <p:cNvPr id="27" name="Forma libre 199">
              <a:extLst>
                <a:ext uri="{FF2B5EF4-FFF2-40B4-BE49-F238E27FC236}">
                  <a16:creationId xmlns:a16="http://schemas.microsoft.com/office/drawing/2014/main" id="{9E556B37-6564-FCC0-4CC5-49F6F1216217}"/>
                </a:ext>
              </a:extLst>
            </p:cNvPr>
            <p:cNvSpPr/>
            <p:nvPr/>
          </p:nvSpPr>
          <p:spPr>
            <a:xfrm>
              <a:off x="7040381" y="11581189"/>
              <a:ext cx="107171" cy="128282"/>
            </a:xfrm>
            <a:custGeom>
              <a:avLst/>
              <a:gdLst>
                <a:gd name="connsiteX0" fmla="*/ 84413 w 107171"/>
                <a:gd name="connsiteY0" fmla="*/ 5973 h 128282"/>
                <a:gd name="connsiteX1" fmla="*/ 59949 w 107171"/>
                <a:gd name="connsiteY1" fmla="*/ 8 h 128282"/>
                <a:gd name="connsiteX2" fmla="*/ 35486 w 107171"/>
                <a:gd name="connsiteY2" fmla="*/ 6618 h 128282"/>
                <a:gd name="connsiteX3" fmla="*/ 21506 w 107171"/>
                <a:gd name="connsiteY3" fmla="*/ 21772 h 128282"/>
                <a:gd name="connsiteX4" fmla="*/ 21506 w 107171"/>
                <a:gd name="connsiteY4" fmla="*/ 2211 h 128282"/>
                <a:gd name="connsiteX5" fmla="*/ 0 w 107171"/>
                <a:gd name="connsiteY5" fmla="*/ 2211 h 128282"/>
                <a:gd name="connsiteX6" fmla="*/ 0 w 107171"/>
                <a:gd name="connsiteY6" fmla="*/ 128282 h 128282"/>
                <a:gd name="connsiteX7" fmla="*/ 21506 w 107171"/>
                <a:gd name="connsiteY7" fmla="*/ 128282 h 128282"/>
                <a:gd name="connsiteX8" fmla="*/ 21506 w 107171"/>
                <a:gd name="connsiteY8" fmla="*/ 53424 h 128282"/>
                <a:gd name="connsiteX9" fmla="*/ 30969 w 107171"/>
                <a:gd name="connsiteY9" fmla="*/ 28328 h 128282"/>
                <a:gd name="connsiteX10" fmla="*/ 55433 w 107171"/>
                <a:gd name="connsiteY10" fmla="*/ 19193 h 128282"/>
                <a:gd name="connsiteX11" fmla="*/ 77316 w 107171"/>
                <a:gd name="connsiteY11" fmla="*/ 27952 h 128282"/>
                <a:gd name="connsiteX12" fmla="*/ 85649 w 107171"/>
                <a:gd name="connsiteY12" fmla="*/ 52457 h 128282"/>
                <a:gd name="connsiteX13" fmla="*/ 85649 w 107171"/>
                <a:gd name="connsiteY13" fmla="*/ 128067 h 128282"/>
                <a:gd name="connsiteX14" fmla="*/ 107156 w 107171"/>
                <a:gd name="connsiteY14" fmla="*/ 128067 h 128282"/>
                <a:gd name="connsiteX15" fmla="*/ 107156 w 107171"/>
                <a:gd name="connsiteY15" fmla="*/ 49447 h 128282"/>
                <a:gd name="connsiteX16" fmla="*/ 101134 w 107171"/>
                <a:gd name="connsiteY16" fmla="*/ 23277 h 128282"/>
                <a:gd name="connsiteX17" fmla="*/ 84413 w 107171"/>
                <a:gd name="connsiteY17" fmla="*/ 5973 h 12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71" h="128282">
                  <a:moveTo>
                    <a:pt x="84413" y="5973"/>
                  </a:moveTo>
                  <a:cubicBezTo>
                    <a:pt x="76907" y="1910"/>
                    <a:pt x="68482" y="-143"/>
                    <a:pt x="59949" y="8"/>
                  </a:cubicBezTo>
                  <a:cubicBezTo>
                    <a:pt x="51352" y="2"/>
                    <a:pt x="42911" y="2281"/>
                    <a:pt x="35486" y="6618"/>
                  </a:cubicBezTo>
                  <a:cubicBezTo>
                    <a:pt x="29442" y="10191"/>
                    <a:pt x="24582" y="15463"/>
                    <a:pt x="21506" y="21772"/>
                  </a:cubicBezTo>
                  <a:lnTo>
                    <a:pt x="21506" y="2211"/>
                  </a:lnTo>
                  <a:lnTo>
                    <a:pt x="0" y="2211"/>
                  </a:lnTo>
                  <a:lnTo>
                    <a:pt x="0" y="128282"/>
                  </a:lnTo>
                  <a:lnTo>
                    <a:pt x="21506" y="128282"/>
                  </a:lnTo>
                  <a:lnTo>
                    <a:pt x="21506" y="53424"/>
                  </a:lnTo>
                  <a:cubicBezTo>
                    <a:pt x="20990" y="44100"/>
                    <a:pt x="24426" y="34992"/>
                    <a:pt x="30969" y="28328"/>
                  </a:cubicBezTo>
                  <a:cubicBezTo>
                    <a:pt x="37582" y="22148"/>
                    <a:pt x="46384" y="18859"/>
                    <a:pt x="55433" y="19193"/>
                  </a:cubicBezTo>
                  <a:cubicBezTo>
                    <a:pt x="63648" y="18827"/>
                    <a:pt x="71622" y="22019"/>
                    <a:pt x="77316" y="27952"/>
                  </a:cubicBezTo>
                  <a:cubicBezTo>
                    <a:pt x="83165" y="34734"/>
                    <a:pt x="86155" y="43520"/>
                    <a:pt x="85649" y="52457"/>
                  </a:cubicBezTo>
                  <a:lnTo>
                    <a:pt x="85649" y="128067"/>
                  </a:lnTo>
                  <a:lnTo>
                    <a:pt x="107156" y="128067"/>
                  </a:lnTo>
                  <a:lnTo>
                    <a:pt x="107156" y="49447"/>
                  </a:lnTo>
                  <a:cubicBezTo>
                    <a:pt x="107376" y="40355"/>
                    <a:pt x="105306" y="31359"/>
                    <a:pt x="101134" y="23277"/>
                  </a:cubicBezTo>
                  <a:cubicBezTo>
                    <a:pt x="97397" y="15984"/>
                    <a:pt x="91575" y="9960"/>
                    <a:pt x="84413" y="5973"/>
                  </a:cubicBezTo>
                  <a:close/>
                </a:path>
              </a:pathLst>
            </a:custGeom>
            <a:solidFill>
              <a:srgbClr val="00A443"/>
            </a:solidFill>
            <a:ln w="5373" cap="flat">
              <a:noFill/>
              <a:prstDash val="solid"/>
              <a:miter/>
            </a:ln>
          </p:spPr>
          <p:txBody>
            <a:bodyPr rtlCol="0" anchor="ctr"/>
            <a:lstStyle/>
            <a:p>
              <a:endParaRPr lang="es-ES_tradnl"/>
            </a:p>
          </p:txBody>
        </p:sp>
        <p:sp>
          <p:nvSpPr>
            <p:cNvPr id="28" name="Forma libre 200">
              <a:extLst>
                <a:ext uri="{FF2B5EF4-FFF2-40B4-BE49-F238E27FC236}">
                  <a16:creationId xmlns:a16="http://schemas.microsoft.com/office/drawing/2014/main" id="{6B2AD8E3-0BCA-9BCF-9C9A-7200A70A0723}"/>
                </a:ext>
              </a:extLst>
            </p:cNvPr>
            <p:cNvSpPr/>
            <p:nvPr/>
          </p:nvSpPr>
          <p:spPr>
            <a:xfrm>
              <a:off x="7154365" y="11583400"/>
              <a:ext cx="124092" cy="167235"/>
            </a:xfrm>
            <a:custGeom>
              <a:avLst/>
              <a:gdLst>
                <a:gd name="connsiteX0" fmla="*/ 100650 w 124092"/>
                <a:gd name="connsiteY0" fmla="*/ 0 h 167235"/>
                <a:gd name="connsiteX1" fmla="*/ 69681 w 124092"/>
                <a:gd name="connsiteY1" fmla="*/ 62659 h 167235"/>
                <a:gd name="connsiteX2" fmla="*/ 62423 w 124092"/>
                <a:gd name="connsiteY2" fmla="*/ 77867 h 167235"/>
                <a:gd name="connsiteX3" fmla="*/ 55164 w 124092"/>
                <a:gd name="connsiteY3" fmla="*/ 62659 h 167235"/>
                <a:gd name="connsiteX4" fmla="*/ 24463 w 124092"/>
                <a:gd name="connsiteY4" fmla="*/ 0 h 167235"/>
                <a:gd name="connsiteX5" fmla="*/ 0 w 124092"/>
                <a:gd name="connsiteY5" fmla="*/ 0 h 167235"/>
                <a:gd name="connsiteX6" fmla="*/ 51185 w 124092"/>
                <a:gd name="connsiteY6" fmla="*/ 101620 h 167235"/>
                <a:gd name="connsiteX7" fmla="*/ 19463 w 124092"/>
                <a:gd name="connsiteY7" fmla="*/ 167235 h 167235"/>
                <a:gd name="connsiteX8" fmla="*/ 42959 w 124092"/>
                <a:gd name="connsiteY8" fmla="*/ 167235 h 167235"/>
                <a:gd name="connsiteX9" fmla="*/ 124092 w 124092"/>
                <a:gd name="connsiteY9" fmla="*/ 0 h 1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92" h="167235">
                  <a:moveTo>
                    <a:pt x="100650" y="0"/>
                  </a:moveTo>
                  <a:lnTo>
                    <a:pt x="69681" y="62659"/>
                  </a:lnTo>
                  <a:lnTo>
                    <a:pt x="62423" y="77867"/>
                  </a:lnTo>
                  <a:cubicBezTo>
                    <a:pt x="59411" y="71580"/>
                    <a:pt x="57046" y="66475"/>
                    <a:pt x="55164" y="62659"/>
                  </a:cubicBezTo>
                  <a:lnTo>
                    <a:pt x="24463" y="0"/>
                  </a:lnTo>
                  <a:lnTo>
                    <a:pt x="0" y="0"/>
                  </a:lnTo>
                  <a:lnTo>
                    <a:pt x="51185" y="101620"/>
                  </a:lnTo>
                  <a:lnTo>
                    <a:pt x="19463" y="167235"/>
                  </a:lnTo>
                  <a:lnTo>
                    <a:pt x="42959" y="167235"/>
                  </a:lnTo>
                  <a:lnTo>
                    <a:pt x="124092" y="0"/>
                  </a:lnTo>
                  <a:close/>
                </a:path>
              </a:pathLst>
            </a:custGeom>
            <a:solidFill>
              <a:srgbClr val="00A443"/>
            </a:solidFill>
            <a:ln w="5373" cap="flat">
              <a:noFill/>
              <a:prstDash val="solid"/>
              <a:miter/>
            </a:ln>
          </p:spPr>
          <p:txBody>
            <a:bodyPr rtlCol="0" anchor="ctr"/>
            <a:lstStyle/>
            <a:p>
              <a:endParaRPr lang="es-ES_tradnl"/>
            </a:p>
          </p:txBody>
        </p:sp>
        <p:sp>
          <p:nvSpPr>
            <p:cNvPr id="29" name="Forma libre 201">
              <a:extLst>
                <a:ext uri="{FF2B5EF4-FFF2-40B4-BE49-F238E27FC236}">
                  <a16:creationId xmlns:a16="http://schemas.microsoft.com/office/drawing/2014/main" id="{B1E4ABD7-DF1F-FD17-F5F9-4A629DFB0220}"/>
                </a:ext>
              </a:extLst>
            </p:cNvPr>
            <p:cNvSpPr/>
            <p:nvPr/>
          </p:nvSpPr>
          <p:spPr>
            <a:xfrm>
              <a:off x="4867436" y="10644083"/>
              <a:ext cx="274892" cy="307590"/>
            </a:xfrm>
            <a:custGeom>
              <a:avLst/>
              <a:gdLst>
                <a:gd name="connsiteX0" fmla="*/ 75259 w 274892"/>
                <a:gd name="connsiteY0" fmla="*/ 71006 h 307590"/>
                <a:gd name="connsiteX1" fmla="*/ 107519 w 274892"/>
                <a:gd name="connsiteY1" fmla="*/ 48865 h 307590"/>
                <a:gd name="connsiteX2" fmla="*/ 147790 w 274892"/>
                <a:gd name="connsiteY2" fmla="*/ 41181 h 307590"/>
                <a:gd name="connsiteX3" fmla="*/ 185426 w 274892"/>
                <a:gd name="connsiteY3" fmla="*/ 48221 h 307590"/>
                <a:gd name="connsiteX4" fmla="*/ 215427 w 274892"/>
                <a:gd name="connsiteY4" fmla="*/ 68695 h 307590"/>
                <a:gd name="connsiteX5" fmla="*/ 236127 w 274892"/>
                <a:gd name="connsiteY5" fmla="*/ 100938 h 307590"/>
                <a:gd name="connsiteX6" fmla="*/ 274893 w 274892"/>
                <a:gd name="connsiteY6" fmla="*/ 80894 h 307590"/>
                <a:gd name="connsiteX7" fmla="*/ 245698 w 274892"/>
                <a:gd name="connsiteY7" fmla="*/ 37258 h 307590"/>
                <a:gd name="connsiteX8" fmla="*/ 202040 w 274892"/>
                <a:gd name="connsiteY8" fmla="*/ 9582 h 307590"/>
                <a:gd name="connsiteX9" fmla="*/ 147897 w 274892"/>
                <a:gd name="connsiteY9" fmla="*/ 17 h 307590"/>
                <a:gd name="connsiteX10" fmla="*/ 88324 w 274892"/>
                <a:gd name="connsiteY10" fmla="*/ 10979 h 307590"/>
                <a:gd name="connsiteX11" fmla="*/ 41494 w 274892"/>
                <a:gd name="connsiteY11" fmla="*/ 42470 h 307590"/>
                <a:gd name="connsiteX12" fmla="*/ 10794 w 274892"/>
                <a:gd name="connsiteY12" fmla="*/ 91265 h 307590"/>
                <a:gd name="connsiteX13" fmla="*/ 40 w 274892"/>
                <a:gd name="connsiteY13" fmla="*/ 153656 h 307590"/>
                <a:gd name="connsiteX14" fmla="*/ 19020 w 274892"/>
                <a:gd name="connsiteY14" fmla="*/ 233727 h 307590"/>
                <a:gd name="connsiteX15" fmla="*/ 71388 w 274892"/>
                <a:gd name="connsiteY15" fmla="*/ 287949 h 307590"/>
                <a:gd name="connsiteX16" fmla="*/ 147897 w 274892"/>
                <a:gd name="connsiteY16" fmla="*/ 307564 h 307590"/>
                <a:gd name="connsiteX17" fmla="*/ 225482 w 274892"/>
                <a:gd name="connsiteY17" fmla="*/ 286068 h 307590"/>
                <a:gd name="connsiteX18" fmla="*/ 274893 w 274892"/>
                <a:gd name="connsiteY18" fmla="*/ 226418 h 307590"/>
                <a:gd name="connsiteX19" fmla="*/ 236127 w 274892"/>
                <a:gd name="connsiteY19" fmla="*/ 206427 h 307590"/>
                <a:gd name="connsiteX20" fmla="*/ 201233 w 274892"/>
                <a:gd name="connsiteY20" fmla="*/ 250332 h 307590"/>
                <a:gd name="connsiteX21" fmla="*/ 147467 w 274892"/>
                <a:gd name="connsiteY21" fmla="*/ 266077 h 307590"/>
                <a:gd name="connsiteX22" fmla="*/ 95260 w 274892"/>
                <a:gd name="connsiteY22" fmla="*/ 252697 h 307590"/>
                <a:gd name="connsiteX23" fmla="*/ 58860 w 274892"/>
                <a:gd name="connsiteY23" fmla="*/ 213897 h 307590"/>
                <a:gd name="connsiteX24" fmla="*/ 46064 w 274892"/>
                <a:gd name="connsiteY24" fmla="*/ 153602 h 307590"/>
                <a:gd name="connsiteX25" fmla="*/ 53699 w 274892"/>
                <a:gd name="connsiteY25" fmla="*/ 106312 h 307590"/>
                <a:gd name="connsiteX26" fmla="*/ 75259 w 274892"/>
                <a:gd name="connsiteY26" fmla="*/ 71006 h 30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4892" h="307590">
                  <a:moveTo>
                    <a:pt x="75259" y="71006"/>
                  </a:moveTo>
                  <a:cubicBezTo>
                    <a:pt x="84338" y="61446"/>
                    <a:pt x="95330" y="53901"/>
                    <a:pt x="107519" y="48865"/>
                  </a:cubicBezTo>
                  <a:cubicBezTo>
                    <a:pt x="120304" y="43674"/>
                    <a:pt x="133988" y="41063"/>
                    <a:pt x="147790" y="41181"/>
                  </a:cubicBezTo>
                  <a:cubicBezTo>
                    <a:pt x="160677" y="41025"/>
                    <a:pt x="173468" y="43416"/>
                    <a:pt x="185426" y="48221"/>
                  </a:cubicBezTo>
                  <a:cubicBezTo>
                    <a:pt x="196744" y="52880"/>
                    <a:pt x="206965" y="59855"/>
                    <a:pt x="215427" y="68695"/>
                  </a:cubicBezTo>
                  <a:cubicBezTo>
                    <a:pt x="224337" y="78013"/>
                    <a:pt x="231364" y="88960"/>
                    <a:pt x="236127" y="100938"/>
                  </a:cubicBezTo>
                  <a:lnTo>
                    <a:pt x="274893" y="80894"/>
                  </a:lnTo>
                  <a:cubicBezTo>
                    <a:pt x="268425" y="64412"/>
                    <a:pt x="258467" y="49526"/>
                    <a:pt x="245698" y="37258"/>
                  </a:cubicBezTo>
                  <a:cubicBezTo>
                    <a:pt x="233111" y="25247"/>
                    <a:pt x="218277" y="15843"/>
                    <a:pt x="202040" y="9582"/>
                  </a:cubicBezTo>
                  <a:cubicBezTo>
                    <a:pt x="184743" y="3053"/>
                    <a:pt x="166382" y="-193"/>
                    <a:pt x="147897" y="17"/>
                  </a:cubicBezTo>
                  <a:cubicBezTo>
                    <a:pt x="127509" y="-284"/>
                    <a:pt x="107266" y="3440"/>
                    <a:pt x="88324" y="10979"/>
                  </a:cubicBezTo>
                  <a:cubicBezTo>
                    <a:pt x="70676" y="18078"/>
                    <a:pt x="54720" y="28805"/>
                    <a:pt x="41494" y="42470"/>
                  </a:cubicBezTo>
                  <a:cubicBezTo>
                    <a:pt x="28041" y="56475"/>
                    <a:pt x="17593" y="73080"/>
                    <a:pt x="10794" y="91265"/>
                  </a:cubicBezTo>
                  <a:cubicBezTo>
                    <a:pt x="3388" y="111219"/>
                    <a:pt x="-258" y="132375"/>
                    <a:pt x="40" y="153656"/>
                  </a:cubicBezTo>
                  <a:cubicBezTo>
                    <a:pt x="-580" y="181530"/>
                    <a:pt x="5955" y="209093"/>
                    <a:pt x="19020" y="233727"/>
                  </a:cubicBezTo>
                  <a:cubicBezTo>
                    <a:pt x="31150" y="256275"/>
                    <a:pt x="49272" y="275036"/>
                    <a:pt x="71388" y="287949"/>
                  </a:cubicBezTo>
                  <a:cubicBezTo>
                    <a:pt x="94642" y="301293"/>
                    <a:pt x="121089" y="308074"/>
                    <a:pt x="147897" y="307564"/>
                  </a:cubicBezTo>
                  <a:cubicBezTo>
                    <a:pt x="175302" y="308101"/>
                    <a:pt x="202266" y="300631"/>
                    <a:pt x="225482" y="286068"/>
                  </a:cubicBezTo>
                  <a:cubicBezTo>
                    <a:pt x="247725" y="271769"/>
                    <a:pt x="264984" y="250929"/>
                    <a:pt x="274893" y="226418"/>
                  </a:cubicBezTo>
                  <a:lnTo>
                    <a:pt x="236127" y="206427"/>
                  </a:lnTo>
                  <a:cubicBezTo>
                    <a:pt x="228977" y="224118"/>
                    <a:pt x="216858" y="239369"/>
                    <a:pt x="201233" y="250332"/>
                  </a:cubicBezTo>
                  <a:cubicBezTo>
                    <a:pt x="185404" y="261074"/>
                    <a:pt x="166597" y="266583"/>
                    <a:pt x="147467" y="266077"/>
                  </a:cubicBezTo>
                  <a:cubicBezTo>
                    <a:pt x="129181" y="266341"/>
                    <a:pt x="111159" y="261725"/>
                    <a:pt x="95260" y="252697"/>
                  </a:cubicBezTo>
                  <a:cubicBezTo>
                    <a:pt x="79612" y="243577"/>
                    <a:pt x="66962" y="230094"/>
                    <a:pt x="58860" y="213897"/>
                  </a:cubicBezTo>
                  <a:cubicBezTo>
                    <a:pt x="49768" y="195132"/>
                    <a:pt x="45376" y="174442"/>
                    <a:pt x="46064" y="153602"/>
                  </a:cubicBezTo>
                  <a:cubicBezTo>
                    <a:pt x="45802" y="137513"/>
                    <a:pt x="48387" y="121504"/>
                    <a:pt x="53699" y="106312"/>
                  </a:cubicBezTo>
                  <a:cubicBezTo>
                    <a:pt x="58381" y="93189"/>
                    <a:pt x="65721" y="81168"/>
                    <a:pt x="75259" y="71006"/>
                  </a:cubicBezTo>
                  <a:close/>
                </a:path>
              </a:pathLst>
            </a:custGeom>
            <a:solidFill>
              <a:srgbClr val="00A443"/>
            </a:solidFill>
            <a:ln w="5373" cap="flat">
              <a:noFill/>
              <a:prstDash val="solid"/>
              <a:miter/>
            </a:ln>
          </p:spPr>
          <p:txBody>
            <a:bodyPr rtlCol="0" anchor="ctr"/>
            <a:lstStyle/>
            <a:p>
              <a:endParaRPr lang="es-ES_tradnl"/>
            </a:p>
          </p:txBody>
        </p:sp>
        <p:sp>
          <p:nvSpPr>
            <p:cNvPr id="30" name="Forma libre 202">
              <a:extLst>
                <a:ext uri="{FF2B5EF4-FFF2-40B4-BE49-F238E27FC236}">
                  <a16:creationId xmlns:a16="http://schemas.microsoft.com/office/drawing/2014/main" id="{042763CF-944B-F2F6-90FB-8C531819FEFF}"/>
                </a:ext>
              </a:extLst>
            </p:cNvPr>
            <p:cNvSpPr/>
            <p:nvPr/>
          </p:nvSpPr>
          <p:spPr>
            <a:xfrm>
              <a:off x="5156974" y="10726144"/>
              <a:ext cx="204685" cy="225524"/>
            </a:xfrm>
            <a:custGeom>
              <a:avLst/>
              <a:gdLst>
                <a:gd name="connsiteX0" fmla="*/ 155578 w 204685"/>
                <a:gd name="connsiteY0" fmla="*/ 13880 h 225524"/>
                <a:gd name="connsiteX1" fmla="*/ 104016 w 204685"/>
                <a:gd name="connsiteY1" fmla="*/ 15 h 225524"/>
                <a:gd name="connsiteX2" fmla="*/ 62079 w 204685"/>
                <a:gd name="connsiteY2" fmla="*/ 7915 h 225524"/>
                <a:gd name="connsiteX3" fmla="*/ 29013 w 204685"/>
                <a:gd name="connsiteY3" fmla="*/ 30700 h 225524"/>
                <a:gd name="connsiteX4" fmla="*/ 7506 w 204685"/>
                <a:gd name="connsiteY4" fmla="*/ 66275 h 225524"/>
                <a:gd name="connsiteX5" fmla="*/ 33 w 204685"/>
                <a:gd name="connsiteY5" fmla="*/ 112490 h 225524"/>
                <a:gd name="connsiteX6" fmla="*/ 13689 w 204685"/>
                <a:gd name="connsiteY6" fmla="*/ 171603 h 225524"/>
                <a:gd name="connsiteX7" fmla="*/ 51325 w 204685"/>
                <a:gd name="connsiteY7" fmla="*/ 211262 h 225524"/>
                <a:gd name="connsiteX8" fmla="*/ 106328 w 204685"/>
                <a:gd name="connsiteY8" fmla="*/ 225503 h 225524"/>
                <a:gd name="connsiteX9" fmla="*/ 142782 w 204685"/>
                <a:gd name="connsiteY9" fmla="*/ 220129 h 225524"/>
                <a:gd name="connsiteX10" fmla="*/ 175041 w 204685"/>
                <a:gd name="connsiteY10" fmla="*/ 202664 h 225524"/>
                <a:gd name="connsiteX11" fmla="*/ 200419 w 204685"/>
                <a:gd name="connsiteY11" fmla="*/ 171334 h 225524"/>
                <a:gd name="connsiteX12" fmla="*/ 168159 w 204685"/>
                <a:gd name="connsiteY12" fmla="*/ 151344 h 225524"/>
                <a:gd name="connsiteX13" fmla="*/ 152029 w 204685"/>
                <a:gd name="connsiteY13" fmla="*/ 172839 h 225524"/>
                <a:gd name="connsiteX14" fmla="*/ 131168 w 204685"/>
                <a:gd name="connsiteY14" fmla="*/ 184769 h 225524"/>
                <a:gd name="connsiteX15" fmla="*/ 106436 w 204685"/>
                <a:gd name="connsiteY15" fmla="*/ 188423 h 225524"/>
                <a:gd name="connsiteX16" fmla="*/ 73638 w 204685"/>
                <a:gd name="connsiteY16" fmla="*/ 179879 h 225524"/>
                <a:gd name="connsiteX17" fmla="*/ 50842 w 204685"/>
                <a:gd name="connsiteY17" fmla="*/ 154514 h 225524"/>
                <a:gd name="connsiteX18" fmla="*/ 42938 w 204685"/>
                <a:gd name="connsiteY18" fmla="*/ 122271 h 225524"/>
                <a:gd name="connsiteX19" fmla="*/ 204236 w 204685"/>
                <a:gd name="connsiteY19" fmla="*/ 122271 h 225524"/>
                <a:gd name="connsiteX20" fmla="*/ 204667 w 204685"/>
                <a:gd name="connsiteY20" fmla="*/ 116306 h 225524"/>
                <a:gd name="connsiteX21" fmla="*/ 204667 w 204685"/>
                <a:gd name="connsiteY21" fmla="*/ 110932 h 225524"/>
                <a:gd name="connsiteX22" fmla="*/ 191279 w 204685"/>
                <a:gd name="connsiteY22" fmla="*/ 52626 h 225524"/>
                <a:gd name="connsiteX23" fmla="*/ 155578 w 204685"/>
                <a:gd name="connsiteY23" fmla="*/ 13880 h 225524"/>
                <a:gd name="connsiteX24" fmla="*/ 58799 w 204685"/>
                <a:gd name="connsiteY24" fmla="*/ 55205 h 225524"/>
                <a:gd name="connsiteX25" fmla="*/ 78209 w 204685"/>
                <a:gd name="connsiteY25" fmla="*/ 40266 h 225524"/>
                <a:gd name="connsiteX26" fmla="*/ 103747 w 204685"/>
                <a:gd name="connsiteY26" fmla="*/ 35375 h 225524"/>
                <a:gd name="connsiteX27" fmla="*/ 145739 w 204685"/>
                <a:gd name="connsiteY27" fmla="*/ 54130 h 225524"/>
                <a:gd name="connsiteX28" fmla="*/ 160740 w 204685"/>
                <a:gd name="connsiteY28" fmla="*/ 91156 h 225524"/>
                <a:gd name="connsiteX29" fmla="*/ 44067 w 204685"/>
                <a:gd name="connsiteY29" fmla="*/ 91156 h 225524"/>
                <a:gd name="connsiteX30" fmla="*/ 46648 w 204685"/>
                <a:gd name="connsiteY30" fmla="*/ 79441 h 225524"/>
                <a:gd name="connsiteX31" fmla="*/ 58638 w 204685"/>
                <a:gd name="connsiteY31" fmla="*/ 55420 h 22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4685" h="225524">
                  <a:moveTo>
                    <a:pt x="155578" y="13880"/>
                  </a:moveTo>
                  <a:cubicBezTo>
                    <a:pt x="140040" y="4497"/>
                    <a:pt x="122168" y="-307"/>
                    <a:pt x="104016" y="15"/>
                  </a:cubicBezTo>
                  <a:cubicBezTo>
                    <a:pt x="89650" y="-167"/>
                    <a:pt x="75391" y="2519"/>
                    <a:pt x="62079" y="7915"/>
                  </a:cubicBezTo>
                  <a:cubicBezTo>
                    <a:pt x="49562" y="13074"/>
                    <a:pt x="38287" y="20839"/>
                    <a:pt x="29013" y="30700"/>
                  </a:cubicBezTo>
                  <a:cubicBezTo>
                    <a:pt x="19448" y="40937"/>
                    <a:pt x="12125" y="53050"/>
                    <a:pt x="7506" y="66275"/>
                  </a:cubicBezTo>
                  <a:cubicBezTo>
                    <a:pt x="2361" y="81134"/>
                    <a:pt x="-166" y="96772"/>
                    <a:pt x="33" y="112490"/>
                  </a:cubicBezTo>
                  <a:cubicBezTo>
                    <a:pt x="-441" y="133029"/>
                    <a:pt x="4253" y="153353"/>
                    <a:pt x="13689" y="171603"/>
                  </a:cubicBezTo>
                  <a:cubicBezTo>
                    <a:pt x="22329" y="188042"/>
                    <a:pt x="35357" y="201772"/>
                    <a:pt x="51325" y="211262"/>
                  </a:cubicBezTo>
                  <a:cubicBezTo>
                    <a:pt x="68004" y="220968"/>
                    <a:pt x="87032" y="225895"/>
                    <a:pt x="106328" y="225503"/>
                  </a:cubicBezTo>
                  <a:cubicBezTo>
                    <a:pt x="118678" y="225503"/>
                    <a:pt x="130959" y="223692"/>
                    <a:pt x="142782" y="220129"/>
                  </a:cubicBezTo>
                  <a:cubicBezTo>
                    <a:pt x="154599" y="216539"/>
                    <a:pt x="165573" y="210596"/>
                    <a:pt x="175041" y="202664"/>
                  </a:cubicBezTo>
                  <a:cubicBezTo>
                    <a:pt x="185370" y="193883"/>
                    <a:pt x="193978" y="183259"/>
                    <a:pt x="200419" y="171334"/>
                  </a:cubicBezTo>
                  <a:lnTo>
                    <a:pt x="168159" y="151344"/>
                  </a:lnTo>
                  <a:cubicBezTo>
                    <a:pt x="164170" y="159447"/>
                    <a:pt x="158696" y="166740"/>
                    <a:pt x="152029" y="172839"/>
                  </a:cubicBezTo>
                  <a:cubicBezTo>
                    <a:pt x="145997" y="178245"/>
                    <a:pt x="138889" y="182313"/>
                    <a:pt x="131168" y="184769"/>
                  </a:cubicBezTo>
                  <a:cubicBezTo>
                    <a:pt x="123162" y="187247"/>
                    <a:pt x="114818" y="188477"/>
                    <a:pt x="106436" y="188423"/>
                  </a:cubicBezTo>
                  <a:cubicBezTo>
                    <a:pt x="94930" y="188611"/>
                    <a:pt x="83590" y="185656"/>
                    <a:pt x="73638" y="179879"/>
                  </a:cubicBezTo>
                  <a:cubicBezTo>
                    <a:pt x="63686" y="173876"/>
                    <a:pt x="55745" y="165047"/>
                    <a:pt x="50842" y="154514"/>
                  </a:cubicBezTo>
                  <a:cubicBezTo>
                    <a:pt x="46126" y="144384"/>
                    <a:pt x="43443" y="133432"/>
                    <a:pt x="42938" y="122271"/>
                  </a:cubicBezTo>
                  <a:lnTo>
                    <a:pt x="204236" y="122271"/>
                  </a:lnTo>
                  <a:cubicBezTo>
                    <a:pt x="204516" y="120293"/>
                    <a:pt x="204656" y="118300"/>
                    <a:pt x="204667" y="116306"/>
                  </a:cubicBezTo>
                  <a:lnTo>
                    <a:pt x="204667" y="110932"/>
                  </a:lnTo>
                  <a:cubicBezTo>
                    <a:pt x="205021" y="90694"/>
                    <a:pt x="200430" y="70682"/>
                    <a:pt x="191279" y="52626"/>
                  </a:cubicBezTo>
                  <a:cubicBezTo>
                    <a:pt x="183192" y="36660"/>
                    <a:pt x="170837" y="23246"/>
                    <a:pt x="155578" y="13880"/>
                  </a:cubicBezTo>
                  <a:close/>
                  <a:moveTo>
                    <a:pt x="58799" y="55205"/>
                  </a:moveTo>
                  <a:cubicBezTo>
                    <a:pt x="63896" y="48660"/>
                    <a:pt x="70574" y="43517"/>
                    <a:pt x="78209" y="40266"/>
                  </a:cubicBezTo>
                  <a:cubicBezTo>
                    <a:pt x="86306" y="36934"/>
                    <a:pt x="94994" y="35273"/>
                    <a:pt x="103747" y="35375"/>
                  </a:cubicBezTo>
                  <a:cubicBezTo>
                    <a:pt x="119867" y="34940"/>
                    <a:pt x="135308" y="41840"/>
                    <a:pt x="145739" y="54130"/>
                  </a:cubicBezTo>
                  <a:cubicBezTo>
                    <a:pt x="154239" y="64749"/>
                    <a:pt x="159449" y="77619"/>
                    <a:pt x="160740" y="91156"/>
                  </a:cubicBezTo>
                  <a:lnTo>
                    <a:pt x="44067" y="91156"/>
                  </a:lnTo>
                  <a:cubicBezTo>
                    <a:pt x="44707" y="87206"/>
                    <a:pt x="45567" y="83294"/>
                    <a:pt x="46648" y="79441"/>
                  </a:cubicBezTo>
                  <a:cubicBezTo>
                    <a:pt x="49100" y="70752"/>
                    <a:pt x="53164" y="62605"/>
                    <a:pt x="58638" y="55420"/>
                  </a:cubicBezTo>
                  <a:close/>
                </a:path>
              </a:pathLst>
            </a:custGeom>
            <a:solidFill>
              <a:srgbClr val="00A443"/>
            </a:solidFill>
            <a:ln w="5373" cap="flat">
              <a:noFill/>
              <a:prstDash val="solid"/>
              <a:miter/>
            </a:ln>
          </p:spPr>
          <p:txBody>
            <a:bodyPr rtlCol="0" anchor="ctr"/>
            <a:lstStyle/>
            <a:p>
              <a:endParaRPr lang="es-ES_tradnl"/>
            </a:p>
          </p:txBody>
        </p:sp>
        <p:sp>
          <p:nvSpPr>
            <p:cNvPr id="31" name="Forma libre 203">
              <a:extLst>
                <a:ext uri="{FF2B5EF4-FFF2-40B4-BE49-F238E27FC236}">
                  <a16:creationId xmlns:a16="http://schemas.microsoft.com/office/drawing/2014/main" id="{92325BDD-FA80-1866-9CA3-043CDC713683}"/>
                </a:ext>
              </a:extLst>
            </p:cNvPr>
            <p:cNvSpPr/>
            <p:nvPr/>
          </p:nvSpPr>
          <p:spPr>
            <a:xfrm>
              <a:off x="5389115" y="10726143"/>
              <a:ext cx="185840" cy="220667"/>
            </a:xfrm>
            <a:custGeom>
              <a:avLst/>
              <a:gdLst>
                <a:gd name="connsiteX0" fmla="*/ 185816 w 185840"/>
                <a:gd name="connsiteY0" fmla="*/ 220667 h 220667"/>
                <a:gd name="connsiteX1" fmla="*/ 185816 w 185840"/>
                <a:gd name="connsiteY1" fmla="*/ 83956 h 220667"/>
                <a:gd name="connsiteX2" fmla="*/ 175385 w 185840"/>
                <a:gd name="connsiteY2" fmla="*/ 39406 h 220667"/>
                <a:gd name="connsiteX3" fmla="*/ 147050 w 185840"/>
                <a:gd name="connsiteY3" fmla="*/ 10226 h 220667"/>
                <a:gd name="connsiteX4" fmla="*/ 105704 w 185840"/>
                <a:gd name="connsiteY4" fmla="*/ 16 h 220667"/>
                <a:gd name="connsiteX5" fmla="*/ 64143 w 185840"/>
                <a:gd name="connsiteY5" fmla="*/ 11731 h 220667"/>
                <a:gd name="connsiteX6" fmla="*/ 41776 w 185840"/>
                <a:gd name="connsiteY6" fmla="*/ 36290 h 220667"/>
                <a:gd name="connsiteX7" fmla="*/ 41776 w 185840"/>
                <a:gd name="connsiteY7" fmla="*/ 4046 h 220667"/>
                <a:gd name="connsiteX8" fmla="*/ 0 w 185840"/>
                <a:gd name="connsiteY8" fmla="*/ 4046 h 220667"/>
                <a:gd name="connsiteX9" fmla="*/ 0 w 185840"/>
                <a:gd name="connsiteY9" fmla="*/ 220452 h 220667"/>
                <a:gd name="connsiteX10" fmla="*/ 41776 w 185840"/>
                <a:gd name="connsiteY10" fmla="*/ 220452 h 220667"/>
                <a:gd name="connsiteX11" fmla="*/ 41776 w 185840"/>
                <a:gd name="connsiteY11" fmla="*/ 92447 h 220667"/>
                <a:gd name="connsiteX12" fmla="*/ 56938 w 185840"/>
                <a:gd name="connsiteY12" fmla="*/ 51766 h 220667"/>
                <a:gd name="connsiteX13" fmla="*/ 95919 w 185840"/>
                <a:gd name="connsiteY13" fmla="*/ 37096 h 220667"/>
                <a:gd name="connsiteX14" fmla="*/ 130437 w 185840"/>
                <a:gd name="connsiteY14" fmla="*/ 51551 h 220667"/>
                <a:gd name="connsiteX15" fmla="*/ 143663 w 185840"/>
                <a:gd name="connsiteY15" fmla="*/ 90727 h 220667"/>
                <a:gd name="connsiteX16" fmla="*/ 143663 w 185840"/>
                <a:gd name="connsiteY16" fmla="*/ 220667 h 22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5840" h="220667">
                  <a:moveTo>
                    <a:pt x="185816" y="220667"/>
                  </a:moveTo>
                  <a:lnTo>
                    <a:pt x="185816" y="83956"/>
                  </a:lnTo>
                  <a:cubicBezTo>
                    <a:pt x="186176" y="68463"/>
                    <a:pt x="182584" y="53131"/>
                    <a:pt x="175385" y="39406"/>
                  </a:cubicBezTo>
                  <a:cubicBezTo>
                    <a:pt x="168847" y="27229"/>
                    <a:pt x="159035" y="17121"/>
                    <a:pt x="147050" y="10226"/>
                  </a:cubicBezTo>
                  <a:cubicBezTo>
                    <a:pt x="134405" y="3256"/>
                    <a:pt x="120146" y="-269"/>
                    <a:pt x="105704" y="16"/>
                  </a:cubicBezTo>
                  <a:cubicBezTo>
                    <a:pt x="91031" y="0"/>
                    <a:pt x="76644" y="4052"/>
                    <a:pt x="64143" y="11731"/>
                  </a:cubicBezTo>
                  <a:cubicBezTo>
                    <a:pt x="54573" y="17707"/>
                    <a:pt x="46830" y="26203"/>
                    <a:pt x="41776" y="36290"/>
                  </a:cubicBezTo>
                  <a:lnTo>
                    <a:pt x="41776" y="4046"/>
                  </a:lnTo>
                  <a:lnTo>
                    <a:pt x="0" y="4046"/>
                  </a:lnTo>
                  <a:lnTo>
                    <a:pt x="0" y="220452"/>
                  </a:lnTo>
                  <a:lnTo>
                    <a:pt x="41776" y="220452"/>
                  </a:lnTo>
                  <a:lnTo>
                    <a:pt x="41776" y="92447"/>
                  </a:lnTo>
                  <a:cubicBezTo>
                    <a:pt x="40927" y="77368"/>
                    <a:pt x="46427" y="62616"/>
                    <a:pt x="56938" y="51766"/>
                  </a:cubicBezTo>
                  <a:cubicBezTo>
                    <a:pt x="67433" y="41841"/>
                    <a:pt x="81483" y="36553"/>
                    <a:pt x="95919" y="37096"/>
                  </a:cubicBezTo>
                  <a:cubicBezTo>
                    <a:pt x="108989" y="36628"/>
                    <a:pt x="121608" y="41911"/>
                    <a:pt x="130437" y="51551"/>
                  </a:cubicBezTo>
                  <a:cubicBezTo>
                    <a:pt x="139690" y="62444"/>
                    <a:pt x="144421" y="76459"/>
                    <a:pt x="143663" y="90727"/>
                  </a:cubicBezTo>
                  <a:lnTo>
                    <a:pt x="143663" y="220667"/>
                  </a:lnTo>
                  <a:close/>
                </a:path>
              </a:pathLst>
            </a:custGeom>
            <a:solidFill>
              <a:srgbClr val="00A443"/>
            </a:solidFill>
            <a:ln w="5373" cap="flat">
              <a:noFill/>
              <a:prstDash val="solid"/>
              <a:miter/>
            </a:ln>
          </p:spPr>
          <p:txBody>
            <a:bodyPr rtlCol="0" anchor="ctr"/>
            <a:lstStyle/>
            <a:p>
              <a:endParaRPr lang="es-ES_tradnl"/>
            </a:p>
          </p:txBody>
        </p:sp>
        <p:sp>
          <p:nvSpPr>
            <p:cNvPr id="12288" name="Forma libre 204">
              <a:extLst>
                <a:ext uri="{FF2B5EF4-FFF2-40B4-BE49-F238E27FC236}">
                  <a16:creationId xmlns:a16="http://schemas.microsoft.com/office/drawing/2014/main" id="{FA85B1C2-9D04-A9E0-B63F-8BA60A8551C4}"/>
                </a:ext>
              </a:extLst>
            </p:cNvPr>
            <p:cNvSpPr/>
            <p:nvPr/>
          </p:nvSpPr>
          <p:spPr>
            <a:xfrm>
              <a:off x="5585146" y="10659308"/>
              <a:ext cx="132103" cy="287540"/>
            </a:xfrm>
            <a:custGeom>
              <a:avLst/>
              <a:gdLst>
                <a:gd name="connsiteX0" fmla="*/ 40056 w 132103"/>
                <a:gd name="connsiteY0" fmla="*/ 220651 h 287540"/>
                <a:gd name="connsiteX1" fmla="*/ 47476 w 132103"/>
                <a:gd name="connsiteY1" fmla="*/ 255528 h 287540"/>
                <a:gd name="connsiteX2" fmla="*/ 69412 w 132103"/>
                <a:gd name="connsiteY2" fmla="*/ 279173 h 287540"/>
                <a:gd name="connsiteX3" fmla="*/ 105220 w 132103"/>
                <a:gd name="connsiteY3" fmla="*/ 287502 h 287540"/>
                <a:gd name="connsiteX4" fmla="*/ 132103 w 132103"/>
                <a:gd name="connsiteY4" fmla="*/ 287502 h 287540"/>
                <a:gd name="connsiteX5" fmla="*/ 132103 w 132103"/>
                <a:gd name="connsiteY5" fmla="*/ 250853 h 287540"/>
                <a:gd name="connsiteX6" fmla="*/ 109898 w 132103"/>
                <a:gd name="connsiteY6" fmla="*/ 250853 h 287540"/>
                <a:gd name="connsiteX7" fmla="*/ 88822 w 132103"/>
                <a:gd name="connsiteY7" fmla="*/ 242362 h 287540"/>
                <a:gd name="connsiteX8" fmla="*/ 82208 w 132103"/>
                <a:gd name="connsiteY8" fmla="*/ 217642 h 287540"/>
                <a:gd name="connsiteX9" fmla="*/ 82208 w 132103"/>
                <a:gd name="connsiteY9" fmla="*/ 106134 h 287540"/>
                <a:gd name="connsiteX10" fmla="*/ 132103 w 132103"/>
                <a:gd name="connsiteY10" fmla="*/ 106134 h 287540"/>
                <a:gd name="connsiteX11" fmla="*/ 132103 w 132103"/>
                <a:gd name="connsiteY11" fmla="*/ 71204 h 287540"/>
                <a:gd name="connsiteX12" fmla="*/ 82208 w 132103"/>
                <a:gd name="connsiteY12" fmla="*/ 71204 h 287540"/>
                <a:gd name="connsiteX13" fmla="*/ 82208 w 132103"/>
                <a:gd name="connsiteY13" fmla="*/ 0 h 287540"/>
                <a:gd name="connsiteX14" fmla="*/ 40056 w 132103"/>
                <a:gd name="connsiteY14" fmla="*/ 25526 h 287540"/>
                <a:gd name="connsiteX15" fmla="*/ 40056 w 132103"/>
                <a:gd name="connsiteY15" fmla="*/ 71096 h 287540"/>
                <a:gd name="connsiteX16" fmla="*/ 0 w 132103"/>
                <a:gd name="connsiteY16" fmla="*/ 71096 h 287540"/>
                <a:gd name="connsiteX17" fmla="*/ 0 w 132103"/>
                <a:gd name="connsiteY17" fmla="*/ 106134 h 287540"/>
                <a:gd name="connsiteX18" fmla="*/ 40056 w 132103"/>
                <a:gd name="connsiteY18" fmla="*/ 106134 h 28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103" h="287540">
                  <a:moveTo>
                    <a:pt x="40056" y="220651"/>
                  </a:moveTo>
                  <a:cubicBezTo>
                    <a:pt x="39835" y="232689"/>
                    <a:pt x="42373" y="244619"/>
                    <a:pt x="47476" y="255528"/>
                  </a:cubicBezTo>
                  <a:cubicBezTo>
                    <a:pt x="52196" y="265470"/>
                    <a:pt x="59852" y="273724"/>
                    <a:pt x="69412" y="279173"/>
                  </a:cubicBezTo>
                  <a:cubicBezTo>
                    <a:pt x="80413" y="285036"/>
                    <a:pt x="92763" y="287911"/>
                    <a:pt x="105220" y="287502"/>
                  </a:cubicBezTo>
                  <a:lnTo>
                    <a:pt x="132103" y="287502"/>
                  </a:lnTo>
                  <a:lnTo>
                    <a:pt x="132103" y="250853"/>
                  </a:lnTo>
                  <a:lnTo>
                    <a:pt x="109898" y="250853"/>
                  </a:lnTo>
                  <a:cubicBezTo>
                    <a:pt x="101919" y="251546"/>
                    <a:pt x="94091" y="248391"/>
                    <a:pt x="88822" y="242362"/>
                  </a:cubicBezTo>
                  <a:cubicBezTo>
                    <a:pt x="83950" y="235075"/>
                    <a:pt x="81622" y="226385"/>
                    <a:pt x="82208" y="217642"/>
                  </a:cubicBezTo>
                  <a:lnTo>
                    <a:pt x="82208" y="106134"/>
                  </a:lnTo>
                  <a:lnTo>
                    <a:pt x="132103" y="106134"/>
                  </a:lnTo>
                  <a:lnTo>
                    <a:pt x="132103" y="71204"/>
                  </a:lnTo>
                  <a:lnTo>
                    <a:pt x="82208" y="71204"/>
                  </a:lnTo>
                  <a:lnTo>
                    <a:pt x="82208" y="0"/>
                  </a:lnTo>
                  <a:lnTo>
                    <a:pt x="40056" y="25526"/>
                  </a:lnTo>
                  <a:lnTo>
                    <a:pt x="40056" y="71096"/>
                  </a:lnTo>
                  <a:lnTo>
                    <a:pt x="0" y="71096"/>
                  </a:lnTo>
                  <a:lnTo>
                    <a:pt x="0" y="106134"/>
                  </a:lnTo>
                  <a:lnTo>
                    <a:pt x="40056" y="106134"/>
                  </a:lnTo>
                  <a:close/>
                </a:path>
              </a:pathLst>
            </a:custGeom>
            <a:solidFill>
              <a:srgbClr val="00A443"/>
            </a:solidFill>
            <a:ln w="5373" cap="flat">
              <a:noFill/>
              <a:prstDash val="solid"/>
              <a:miter/>
            </a:ln>
          </p:spPr>
          <p:txBody>
            <a:bodyPr rtlCol="0" anchor="ctr"/>
            <a:lstStyle/>
            <a:p>
              <a:endParaRPr lang="es-ES_tradnl"/>
            </a:p>
          </p:txBody>
        </p:sp>
        <p:sp>
          <p:nvSpPr>
            <p:cNvPr id="12289" name="Forma libre 205">
              <a:extLst>
                <a:ext uri="{FF2B5EF4-FFF2-40B4-BE49-F238E27FC236}">
                  <a16:creationId xmlns:a16="http://schemas.microsoft.com/office/drawing/2014/main" id="{3BBE4296-BE9A-93F5-4490-F5537B1E8C27}"/>
                </a:ext>
              </a:extLst>
            </p:cNvPr>
            <p:cNvSpPr/>
            <p:nvPr/>
          </p:nvSpPr>
          <p:spPr>
            <a:xfrm>
              <a:off x="5738595" y="10725991"/>
              <a:ext cx="113177" cy="220658"/>
            </a:xfrm>
            <a:custGeom>
              <a:avLst/>
              <a:gdLst>
                <a:gd name="connsiteX0" fmla="*/ 41776 w 113177"/>
                <a:gd name="connsiteY0" fmla="*/ 105389 h 220658"/>
                <a:gd name="connsiteX1" fmla="*/ 55917 w 113177"/>
                <a:gd name="connsiteY1" fmla="*/ 60947 h 220658"/>
                <a:gd name="connsiteX2" fmla="*/ 91671 w 113177"/>
                <a:gd name="connsiteY2" fmla="*/ 44342 h 220658"/>
                <a:gd name="connsiteX3" fmla="*/ 113178 w 113177"/>
                <a:gd name="connsiteY3" fmla="*/ 44342 h 220658"/>
                <a:gd name="connsiteX4" fmla="*/ 113178 w 113177"/>
                <a:gd name="connsiteY4" fmla="*/ 7 h 220658"/>
                <a:gd name="connsiteX5" fmla="*/ 100812 w 113177"/>
                <a:gd name="connsiteY5" fmla="*/ 7 h 220658"/>
                <a:gd name="connsiteX6" fmla="*/ 66509 w 113177"/>
                <a:gd name="connsiteY6" fmla="*/ 9841 h 220658"/>
                <a:gd name="connsiteX7" fmla="*/ 41991 w 113177"/>
                <a:gd name="connsiteY7" fmla="*/ 39613 h 220658"/>
                <a:gd name="connsiteX8" fmla="*/ 41991 w 113177"/>
                <a:gd name="connsiteY8" fmla="*/ 4253 h 220658"/>
                <a:gd name="connsiteX9" fmla="*/ 0 w 113177"/>
                <a:gd name="connsiteY9" fmla="*/ 4253 h 220658"/>
                <a:gd name="connsiteX10" fmla="*/ 0 w 113177"/>
                <a:gd name="connsiteY10" fmla="*/ 220659 h 220658"/>
                <a:gd name="connsiteX11" fmla="*/ 41776 w 113177"/>
                <a:gd name="connsiteY11" fmla="*/ 220659 h 22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177" h="220658">
                  <a:moveTo>
                    <a:pt x="41776" y="105389"/>
                  </a:moveTo>
                  <a:cubicBezTo>
                    <a:pt x="40932" y="89348"/>
                    <a:pt x="45959" y="73554"/>
                    <a:pt x="55917" y="60947"/>
                  </a:cubicBezTo>
                  <a:cubicBezTo>
                    <a:pt x="64627" y="50183"/>
                    <a:pt x="77827" y="44052"/>
                    <a:pt x="91671" y="44342"/>
                  </a:cubicBezTo>
                  <a:lnTo>
                    <a:pt x="113178" y="44342"/>
                  </a:lnTo>
                  <a:lnTo>
                    <a:pt x="113178" y="7"/>
                  </a:lnTo>
                  <a:lnTo>
                    <a:pt x="100812" y="7"/>
                  </a:lnTo>
                  <a:cubicBezTo>
                    <a:pt x="88655" y="-181"/>
                    <a:pt x="76719" y="3242"/>
                    <a:pt x="66509" y="9841"/>
                  </a:cubicBezTo>
                  <a:cubicBezTo>
                    <a:pt x="55664" y="17231"/>
                    <a:pt x="47158" y="27559"/>
                    <a:pt x="41991" y="39613"/>
                  </a:cubicBezTo>
                  <a:lnTo>
                    <a:pt x="41991" y="4253"/>
                  </a:lnTo>
                  <a:lnTo>
                    <a:pt x="0" y="4253"/>
                  </a:lnTo>
                  <a:lnTo>
                    <a:pt x="0" y="220659"/>
                  </a:lnTo>
                  <a:lnTo>
                    <a:pt x="41776" y="220659"/>
                  </a:lnTo>
                  <a:close/>
                </a:path>
              </a:pathLst>
            </a:custGeom>
            <a:solidFill>
              <a:srgbClr val="00A443"/>
            </a:solidFill>
            <a:ln w="5373" cap="flat">
              <a:noFill/>
              <a:prstDash val="solid"/>
              <a:miter/>
            </a:ln>
          </p:spPr>
          <p:txBody>
            <a:bodyPr rtlCol="0" anchor="ctr"/>
            <a:lstStyle/>
            <a:p>
              <a:endParaRPr lang="es-ES_tradnl"/>
            </a:p>
          </p:txBody>
        </p:sp>
        <p:sp>
          <p:nvSpPr>
            <p:cNvPr id="12298" name="Forma libre 206">
              <a:extLst>
                <a:ext uri="{FF2B5EF4-FFF2-40B4-BE49-F238E27FC236}">
                  <a16:creationId xmlns:a16="http://schemas.microsoft.com/office/drawing/2014/main" id="{C971EA9C-42C0-7FAB-50A3-BEDC2E9B9CC2}"/>
                </a:ext>
              </a:extLst>
            </p:cNvPr>
            <p:cNvSpPr/>
            <p:nvPr/>
          </p:nvSpPr>
          <p:spPr>
            <a:xfrm>
              <a:off x="5855535" y="10725879"/>
              <a:ext cx="191708" cy="225723"/>
            </a:xfrm>
            <a:custGeom>
              <a:avLst/>
              <a:gdLst>
                <a:gd name="connsiteX0" fmla="*/ 145224 w 191708"/>
                <a:gd name="connsiteY0" fmla="*/ 109423 h 225723"/>
                <a:gd name="connsiteX1" fmla="*/ 87264 w 191708"/>
                <a:gd name="connsiteY1" fmla="*/ 91958 h 225723"/>
                <a:gd name="connsiteX2" fmla="*/ 42907 w 191708"/>
                <a:gd name="connsiteY2" fmla="*/ 99643 h 225723"/>
                <a:gd name="connsiteX3" fmla="*/ 11400 w 191708"/>
                <a:gd name="connsiteY3" fmla="*/ 122428 h 225723"/>
                <a:gd name="connsiteX4" fmla="*/ 11400 w 191708"/>
                <a:gd name="connsiteY4" fmla="*/ 195029 h 225723"/>
                <a:gd name="connsiteX5" fmla="*/ 42100 w 191708"/>
                <a:gd name="connsiteY5" fmla="*/ 217815 h 225723"/>
                <a:gd name="connsiteX6" fmla="*/ 85113 w 191708"/>
                <a:gd name="connsiteY6" fmla="*/ 225714 h 225723"/>
                <a:gd name="connsiteX7" fmla="*/ 144256 w 191708"/>
                <a:gd name="connsiteY7" fmla="*/ 207604 h 225723"/>
                <a:gd name="connsiteX8" fmla="*/ 151891 w 191708"/>
                <a:gd name="connsiteY8" fmla="*/ 199382 h 225723"/>
                <a:gd name="connsiteX9" fmla="*/ 151891 w 191708"/>
                <a:gd name="connsiteY9" fmla="*/ 220878 h 225723"/>
                <a:gd name="connsiteX10" fmla="*/ 191678 w 191708"/>
                <a:gd name="connsiteY10" fmla="*/ 220878 h 225723"/>
                <a:gd name="connsiteX11" fmla="*/ 191678 w 191708"/>
                <a:gd name="connsiteY11" fmla="*/ 85886 h 225723"/>
                <a:gd name="connsiteX12" fmla="*/ 183613 w 191708"/>
                <a:gd name="connsiteY12" fmla="*/ 47140 h 225723"/>
                <a:gd name="connsiteX13" fmla="*/ 162106 w 191708"/>
                <a:gd name="connsiteY13" fmla="*/ 20271 h 225723"/>
                <a:gd name="connsiteX14" fmla="*/ 131406 w 191708"/>
                <a:gd name="connsiteY14" fmla="*/ 4902 h 225723"/>
                <a:gd name="connsiteX15" fmla="*/ 94952 w 191708"/>
                <a:gd name="connsiteY15" fmla="*/ 11 h 225723"/>
                <a:gd name="connsiteX16" fmla="*/ 42100 w 191708"/>
                <a:gd name="connsiteY16" fmla="*/ 13016 h 225723"/>
                <a:gd name="connsiteX17" fmla="*/ 7206 w 191708"/>
                <a:gd name="connsiteY17" fmla="*/ 52407 h 225723"/>
                <a:gd name="connsiteX18" fmla="*/ 40003 w 191708"/>
                <a:gd name="connsiteY18" fmla="*/ 71162 h 225723"/>
                <a:gd name="connsiteX19" fmla="*/ 60219 w 191708"/>
                <a:gd name="connsiteY19" fmla="*/ 46442 h 225723"/>
                <a:gd name="connsiteX20" fmla="*/ 94092 w 191708"/>
                <a:gd name="connsiteY20" fmla="*/ 37521 h 225723"/>
                <a:gd name="connsiteX21" fmla="*/ 122050 w 191708"/>
                <a:gd name="connsiteY21" fmla="*/ 42626 h 225723"/>
                <a:gd name="connsiteX22" fmla="*/ 142267 w 191708"/>
                <a:gd name="connsiteY22" fmla="*/ 59231 h 225723"/>
                <a:gd name="connsiteX23" fmla="*/ 149955 w 191708"/>
                <a:gd name="connsiteY23" fmla="*/ 89486 h 225723"/>
                <a:gd name="connsiteX24" fmla="*/ 149955 w 191708"/>
                <a:gd name="connsiteY24" fmla="*/ 113615 h 225723"/>
                <a:gd name="connsiteX25" fmla="*/ 145224 w 191708"/>
                <a:gd name="connsiteY25" fmla="*/ 109423 h 225723"/>
                <a:gd name="connsiteX26" fmla="*/ 135815 w 191708"/>
                <a:gd name="connsiteY26" fmla="*/ 184389 h 225723"/>
                <a:gd name="connsiteX27" fmla="*/ 97479 w 191708"/>
                <a:gd name="connsiteY27" fmla="*/ 193363 h 225723"/>
                <a:gd name="connsiteX28" fmla="*/ 58499 w 191708"/>
                <a:gd name="connsiteY28" fmla="*/ 184389 h 225723"/>
                <a:gd name="connsiteX29" fmla="*/ 42907 w 191708"/>
                <a:gd name="connsiteY29" fmla="*/ 158433 h 225723"/>
                <a:gd name="connsiteX30" fmla="*/ 58499 w 191708"/>
                <a:gd name="connsiteY30" fmla="*/ 131564 h 225723"/>
                <a:gd name="connsiteX31" fmla="*/ 97479 w 191708"/>
                <a:gd name="connsiteY31" fmla="*/ 122858 h 225723"/>
                <a:gd name="connsiteX32" fmla="*/ 135815 w 191708"/>
                <a:gd name="connsiteY32" fmla="*/ 131779 h 225723"/>
                <a:gd name="connsiteX33" fmla="*/ 151138 w 191708"/>
                <a:gd name="connsiteY33" fmla="*/ 158218 h 225723"/>
                <a:gd name="connsiteX34" fmla="*/ 135815 w 191708"/>
                <a:gd name="connsiteY34" fmla="*/ 184282 h 22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1708" h="225723">
                  <a:moveTo>
                    <a:pt x="145224" y="109423"/>
                  </a:moveTo>
                  <a:cubicBezTo>
                    <a:pt x="131820" y="97816"/>
                    <a:pt x="112496" y="91996"/>
                    <a:pt x="87264" y="91958"/>
                  </a:cubicBezTo>
                  <a:cubicBezTo>
                    <a:pt x="72134" y="91776"/>
                    <a:pt x="57096" y="94382"/>
                    <a:pt x="42907" y="99643"/>
                  </a:cubicBezTo>
                  <a:cubicBezTo>
                    <a:pt x="30460" y="104109"/>
                    <a:pt x="19535" y="112008"/>
                    <a:pt x="11400" y="122428"/>
                  </a:cubicBezTo>
                  <a:cubicBezTo>
                    <a:pt x="-3800" y="144246"/>
                    <a:pt x="-3800" y="173211"/>
                    <a:pt x="11400" y="195029"/>
                  </a:cubicBezTo>
                  <a:cubicBezTo>
                    <a:pt x="19341" y="205304"/>
                    <a:pt x="29965" y="213188"/>
                    <a:pt x="42100" y="217815"/>
                  </a:cubicBezTo>
                  <a:cubicBezTo>
                    <a:pt x="55789" y="223210"/>
                    <a:pt x="70397" y="225897"/>
                    <a:pt x="85113" y="225714"/>
                  </a:cubicBezTo>
                  <a:cubicBezTo>
                    <a:pt x="110706" y="225714"/>
                    <a:pt x="130422" y="219679"/>
                    <a:pt x="144256" y="207604"/>
                  </a:cubicBezTo>
                  <a:cubicBezTo>
                    <a:pt x="147073" y="205132"/>
                    <a:pt x="149632" y="202375"/>
                    <a:pt x="151891" y="199382"/>
                  </a:cubicBezTo>
                  <a:lnTo>
                    <a:pt x="151891" y="220878"/>
                  </a:lnTo>
                  <a:lnTo>
                    <a:pt x="191678" y="220878"/>
                  </a:lnTo>
                  <a:lnTo>
                    <a:pt x="191678" y="85886"/>
                  </a:lnTo>
                  <a:cubicBezTo>
                    <a:pt x="192038" y="72521"/>
                    <a:pt x="189280" y="59253"/>
                    <a:pt x="183613" y="47140"/>
                  </a:cubicBezTo>
                  <a:cubicBezTo>
                    <a:pt x="178575" y="36672"/>
                    <a:pt x="171220" y="27483"/>
                    <a:pt x="162106" y="20271"/>
                  </a:cubicBezTo>
                  <a:cubicBezTo>
                    <a:pt x="152966" y="13210"/>
                    <a:pt x="142541" y="7986"/>
                    <a:pt x="131406" y="4902"/>
                  </a:cubicBezTo>
                  <a:cubicBezTo>
                    <a:pt x="119534" y="1607"/>
                    <a:pt x="107270" y="-37"/>
                    <a:pt x="94952" y="11"/>
                  </a:cubicBezTo>
                  <a:cubicBezTo>
                    <a:pt x="76510" y="-257"/>
                    <a:pt x="58311" y="4225"/>
                    <a:pt x="42100" y="13016"/>
                  </a:cubicBezTo>
                  <a:cubicBezTo>
                    <a:pt x="26358" y="21835"/>
                    <a:pt x="14061" y="35721"/>
                    <a:pt x="7206" y="52407"/>
                  </a:cubicBezTo>
                  <a:lnTo>
                    <a:pt x="40003" y="71162"/>
                  </a:lnTo>
                  <a:cubicBezTo>
                    <a:pt x="43971" y="61000"/>
                    <a:pt x="51047" y="52348"/>
                    <a:pt x="60219" y="46442"/>
                  </a:cubicBezTo>
                  <a:cubicBezTo>
                    <a:pt x="70397" y="40235"/>
                    <a:pt x="82172" y="37134"/>
                    <a:pt x="94092" y="37521"/>
                  </a:cubicBezTo>
                  <a:cubicBezTo>
                    <a:pt x="103657" y="37376"/>
                    <a:pt x="113158" y="39112"/>
                    <a:pt x="122050" y="42626"/>
                  </a:cubicBezTo>
                  <a:cubicBezTo>
                    <a:pt x="130336" y="45958"/>
                    <a:pt x="137395" y="51751"/>
                    <a:pt x="142267" y="59231"/>
                  </a:cubicBezTo>
                  <a:cubicBezTo>
                    <a:pt x="147767" y="68335"/>
                    <a:pt x="150444" y="78862"/>
                    <a:pt x="149955" y="89486"/>
                  </a:cubicBezTo>
                  <a:lnTo>
                    <a:pt x="149955" y="113615"/>
                  </a:lnTo>
                  <a:cubicBezTo>
                    <a:pt x="148450" y="112137"/>
                    <a:pt x="146869" y="110740"/>
                    <a:pt x="145224" y="109423"/>
                  </a:cubicBezTo>
                  <a:close/>
                  <a:moveTo>
                    <a:pt x="135815" y="184389"/>
                  </a:moveTo>
                  <a:cubicBezTo>
                    <a:pt x="124061" y="190725"/>
                    <a:pt x="110830" y="193826"/>
                    <a:pt x="97479" y="193363"/>
                  </a:cubicBezTo>
                  <a:cubicBezTo>
                    <a:pt x="83920" y="193858"/>
                    <a:pt x="70473" y="190762"/>
                    <a:pt x="58499" y="184389"/>
                  </a:cubicBezTo>
                  <a:cubicBezTo>
                    <a:pt x="48730" y="179461"/>
                    <a:pt x="42665" y="169364"/>
                    <a:pt x="42907" y="158433"/>
                  </a:cubicBezTo>
                  <a:cubicBezTo>
                    <a:pt x="42385" y="147196"/>
                    <a:pt x="48482" y="136691"/>
                    <a:pt x="58499" y="131564"/>
                  </a:cubicBezTo>
                  <a:cubicBezTo>
                    <a:pt x="70526" y="125362"/>
                    <a:pt x="83952" y="122364"/>
                    <a:pt x="97479" y="122858"/>
                  </a:cubicBezTo>
                  <a:cubicBezTo>
                    <a:pt x="110824" y="122380"/>
                    <a:pt x="124056" y="125459"/>
                    <a:pt x="135815" y="131779"/>
                  </a:cubicBezTo>
                  <a:cubicBezTo>
                    <a:pt x="145562" y="136938"/>
                    <a:pt x="151514" y="147202"/>
                    <a:pt x="151138" y="158218"/>
                  </a:cubicBezTo>
                  <a:cubicBezTo>
                    <a:pt x="151460" y="169127"/>
                    <a:pt x="145503" y="179252"/>
                    <a:pt x="135815" y="184282"/>
                  </a:cubicBezTo>
                  <a:close/>
                </a:path>
              </a:pathLst>
            </a:custGeom>
            <a:solidFill>
              <a:srgbClr val="00A443"/>
            </a:solidFill>
            <a:ln w="5373" cap="flat">
              <a:noFill/>
              <a:prstDash val="solid"/>
              <a:miter/>
            </a:ln>
          </p:spPr>
          <p:txBody>
            <a:bodyPr rtlCol="0" anchor="ctr"/>
            <a:lstStyle/>
            <a:p>
              <a:endParaRPr lang="es-ES_tradnl"/>
            </a:p>
          </p:txBody>
        </p:sp>
        <p:sp>
          <p:nvSpPr>
            <p:cNvPr id="12299" name="Forma libre 207">
              <a:extLst>
                <a:ext uri="{FF2B5EF4-FFF2-40B4-BE49-F238E27FC236}">
                  <a16:creationId xmlns:a16="http://schemas.microsoft.com/office/drawing/2014/main" id="{1D1ECE8C-88C8-FBE9-2255-450CB96F5E58}"/>
                </a:ext>
              </a:extLst>
            </p:cNvPr>
            <p:cNvSpPr/>
            <p:nvPr/>
          </p:nvSpPr>
          <p:spPr>
            <a:xfrm>
              <a:off x="6083052" y="10648668"/>
              <a:ext cx="81855" cy="298169"/>
            </a:xfrm>
            <a:custGeom>
              <a:avLst/>
              <a:gdLst>
                <a:gd name="connsiteX0" fmla="*/ 26207 w 81855"/>
                <a:gd name="connsiteY0" fmla="*/ 290458 h 298169"/>
                <a:gd name="connsiteX1" fmla="*/ 58467 w 81855"/>
                <a:gd name="connsiteY1" fmla="*/ 298143 h 298169"/>
                <a:gd name="connsiteX2" fmla="*/ 81855 w 81855"/>
                <a:gd name="connsiteY2" fmla="*/ 298143 h 298169"/>
                <a:gd name="connsiteX3" fmla="*/ 81855 w 81855"/>
                <a:gd name="connsiteY3" fmla="*/ 261493 h 298169"/>
                <a:gd name="connsiteX4" fmla="*/ 64811 w 81855"/>
                <a:gd name="connsiteY4" fmla="*/ 261493 h 298169"/>
                <a:gd name="connsiteX5" fmla="*/ 47122 w 81855"/>
                <a:gd name="connsiteY5" fmla="*/ 254883 h 298169"/>
                <a:gd name="connsiteX6" fmla="*/ 41745 w 81855"/>
                <a:gd name="connsiteY6" fmla="*/ 235967 h 298169"/>
                <a:gd name="connsiteX7" fmla="*/ 41745 w 81855"/>
                <a:gd name="connsiteY7" fmla="*/ 0 h 298169"/>
                <a:gd name="connsiteX8" fmla="*/ 23 w 81855"/>
                <a:gd name="connsiteY8" fmla="*/ 0 h 298169"/>
                <a:gd name="connsiteX9" fmla="*/ 23 w 81855"/>
                <a:gd name="connsiteY9" fmla="*/ 238493 h 298169"/>
                <a:gd name="connsiteX10" fmla="*/ 6421 w 81855"/>
                <a:gd name="connsiteY10" fmla="*/ 269608 h 298169"/>
                <a:gd name="connsiteX11" fmla="*/ 26207 w 81855"/>
                <a:gd name="connsiteY11" fmla="*/ 290458 h 29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855" h="298169">
                  <a:moveTo>
                    <a:pt x="26207" y="290458"/>
                  </a:moveTo>
                  <a:cubicBezTo>
                    <a:pt x="36095" y="295821"/>
                    <a:pt x="47224" y="298471"/>
                    <a:pt x="58467" y="298143"/>
                  </a:cubicBezTo>
                  <a:lnTo>
                    <a:pt x="81855" y="298143"/>
                  </a:lnTo>
                  <a:lnTo>
                    <a:pt x="81855" y="261493"/>
                  </a:lnTo>
                  <a:lnTo>
                    <a:pt x="64811" y="261493"/>
                  </a:lnTo>
                  <a:cubicBezTo>
                    <a:pt x="58209" y="262133"/>
                    <a:pt x="51681" y="259693"/>
                    <a:pt x="47122" y="254883"/>
                  </a:cubicBezTo>
                  <a:cubicBezTo>
                    <a:pt x="43208" y="249380"/>
                    <a:pt x="41310" y="242701"/>
                    <a:pt x="41745" y="235967"/>
                  </a:cubicBezTo>
                  <a:lnTo>
                    <a:pt x="41745" y="0"/>
                  </a:lnTo>
                  <a:lnTo>
                    <a:pt x="23" y="0"/>
                  </a:lnTo>
                  <a:lnTo>
                    <a:pt x="23" y="238493"/>
                  </a:lnTo>
                  <a:cubicBezTo>
                    <a:pt x="-251" y="249219"/>
                    <a:pt x="1937" y="259859"/>
                    <a:pt x="6421" y="269608"/>
                  </a:cubicBezTo>
                  <a:cubicBezTo>
                    <a:pt x="10706" y="278431"/>
                    <a:pt x="17615" y="285718"/>
                    <a:pt x="26207" y="290458"/>
                  </a:cubicBezTo>
                  <a:close/>
                </a:path>
              </a:pathLst>
            </a:custGeom>
            <a:solidFill>
              <a:srgbClr val="00A443"/>
            </a:solidFill>
            <a:ln w="5373" cap="flat">
              <a:noFill/>
              <a:prstDash val="solid"/>
              <a:miter/>
            </a:ln>
          </p:spPr>
          <p:txBody>
            <a:bodyPr rtlCol="0" anchor="ctr"/>
            <a:lstStyle/>
            <a:p>
              <a:endParaRPr lang="es-ES_tradnl"/>
            </a:p>
          </p:txBody>
        </p:sp>
        <p:sp>
          <p:nvSpPr>
            <p:cNvPr id="12300" name="Forma libre 208">
              <a:extLst>
                <a:ext uri="{FF2B5EF4-FFF2-40B4-BE49-F238E27FC236}">
                  <a16:creationId xmlns:a16="http://schemas.microsoft.com/office/drawing/2014/main" id="{6627A107-1B75-E04D-DF34-00A54F1E4B9F}"/>
                </a:ext>
              </a:extLst>
            </p:cNvPr>
            <p:cNvSpPr/>
            <p:nvPr/>
          </p:nvSpPr>
          <p:spPr>
            <a:xfrm>
              <a:off x="6280557" y="10648238"/>
              <a:ext cx="283670" cy="298572"/>
            </a:xfrm>
            <a:custGeom>
              <a:avLst/>
              <a:gdLst>
                <a:gd name="connsiteX0" fmla="*/ 239797 w 283670"/>
                <a:gd name="connsiteY0" fmla="*/ 298573 h 298572"/>
                <a:gd name="connsiteX1" fmla="*/ 283670 w 283670"/>
                <a:gd name="connsiteY1" fmla="*/ 298573 h 298572"/>
                <a:gd name="connsiteX2" fmla="*/ 283670 w 283670"/>
                <a:gd name="connsiteY2" fmla="*/ 0 h 298572"/>
                <a:gd name="connsiteX3" fmla="*/ 242754 w 283670"/>
                <a:gd name="connsiteY3" fmla="*/ 0 h 298572"/>
                <a:gd name="connsiteX4" fmla="*/ 143018 w 283670"/>
                <a:gd name="connsiteY4" fmla="*/ 140957 h 298572"/>
                <a:gd name="connsiteX5" fmla="*/ 40862 w 283670"/>
                <a:gd name="connsiteY5" fmla="*/ 0 h 298572"/>
                <a:gd name="connsiteX6" fmla="*/ 0 w 283670"/>
                <a:gd name="connsiteY6" fmla="*/ 0 h 298572"/>
                <a:gd name="connsiteX7" fmla="*/ 0 w 283670"/>
                <a:gd name="connsiteY7" fmla="*/ 298573 h 298572"/>
                <a:gd name="connsiteX8" fmla="*/ 43927 w 283670"/>
                <a:gd name="connsiteY8" fmla="*/ 298573 h 298572"/>
                <a:gd name="connsiteX9" fmla="*/ 43927 w 283670"/>
                <a:gd name="connsiteY9" fmla="*/ 73676 h 298572"/>
                <a:gd name="connsiteX10" fmla="*/ 55863 w 283670"/>
                <a:gd name="connsiteY10" fmla="*/ 89797 h 298572"/>
                <a:gd name="connsiteX11" fmla="*/ 66616 w 283670"/>
                <a:gd name="connsiteY11" fmla="*/ 104522 h 298572"/>
                <a:gd name="connsiteX12" fmla="*/ 138179 w 283670"/>
                <a:gd name="connsiteY12" fmla="*/ 202918 h 298572"/>
                <a:gd name="connsiteX13" fmla="*/ 146298 w 283670"/>
                <a:gd name="connsiteY13" fmla="*/ 202918 h 298572"/>
                <a:gd name="connsiteX14" fmla="*/ 218291 w 283670"/>
                <a:gd name="connsiteY14" fmla="*/ 103501 h 298572"/>
                <a:gd name="connsiteX15" fmla="*/ 239797 w 283670"/>
                <a:gd name="connsiteY15" fmla="*/ 73676 h 298572"/>
                <a:gd name="connsiteX16" fmla="*/ 239797 w 283670"/>
                <a:gd name="connsiteY16" fmla="*/ 298573 h 29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670" h="298572">
                  <a:moveTo>
                    <a:pt x="239797" y="298573"/>
                  </a:moveTo>
                  <a:lnTo>
                    <a:pt x="283670" y="298573"/>
                  </a:lnTo>
                  <a:lnTo>
                    <a:pt x="283670" y="0"/>
                  </a:lnTo>
                  <a:lnTo>
                    <a:pt x="242754" y="0"/>
                  </a:lnTo>
                  <a:lnTo>
                    <a:pt x="143018" y="140957"/>
                  </a:lnTo>
                  <a:lnTo>
                    <a:pt x="40862" y="0"/>
                  </a:lnTo>
                  <a:lnTo>
                    <a:pt x="0" y="0"/>
                  </a:lnTo>
                  <a:lnTo>
                    <a:pt x="0" y="298573"/>
                  </a:lnTo>
                  <a:lnTo>
                    <a:pt x="43927" y="298573"/>
                  </a:lnTo>
                  <a:lnTo>
                    <a:pt x="43927" y="73676"/>
                  </a:lnTo>
                  <a:cubicBezTo>
                    <a:pt x="48443" y="79657"/>
                    <a:pt x="52422" y="85031"/>
                    <a:pt x="55863" y="89797"/>
                  </a:cubicBezTo>
                  <a:lnTo>
                    <a:pt x="66616" y="104522"/>
                  </a:lnTo>
                  <a:lnTo>
                    <a:pt x="138179" y="202918"/>
                  </a:lnTo>
                  <a:lnTo>
                    <a:pt x="146298" y="202918"/>
                  </a:lnTo>
                  <a:lnTo>
                    <a:pt x="218291" y="103501"/>
                  </a:lnTo>
                  <a:cubicBezTo>
                    <a:pt x="223990" y="95548"/>
                    <a:pt x="231157" y="85606"/>
                    <a:pt x="239797" y="73676"/>
                  </a:cubicBezTo>
                  <a:lnTo>
                    <a:pt x="239797" y="298573"/>
                  </a:lnTo>
                  <a:close/>
                </a:path>
              </a:pathLst>
            </a:custGeom>
            <a:solidFill>
              <a:srgbClr val="00A443"/>
            </a:solidFill>
            <a:ln w="5373" cap="flat">
              <a:noFill/>
              <a:prstDash val="solid"/>
              <a:miter/>
            </a:ln>
          </p:spPr>
          <p:txBody>
            <a:bodyPr rtlCol="0" anchor="ctr"/>
            <a:lstStyle/>
            <a:p>
              <a:endParaRPr lang="es-ES_tradnl"/>
            </a:p>
          </p:txBody>
        </p:sp>
        <p:sp>
          <p:nvSpPr>
            <p:cNvPr id="12301" name="Forma libre 209">
              <a:extLst>
                <a:ext uri="{FF2B5EF4-FFF2-40B4-BE49-F238E27FC236}">
                  <a16:creationId xmlns:a16="http://schemas.microsoft.com/office/drawing/2014/main" id="{2B574EEF-02FD-ABF1-D872-CF9BC7921B8F}"/>
                </a:ext>
              </a:extLst>
            </p:cNvPr>
            <p:cNvSpPr/>
            <p:nvPr/>
          </p:nvSpPr>
          <p:spPr>
            <a:xfrm>
              <a:off x="6597106" y="10726148"/>
              <a:ext cx="192111" cy="225348"/>
            </a:xfrm>
            <a:custGeom>
              <a:avLst/>
              <a:gdLst>
                <a:gd name="connsiteX0" fmla="*/ 162185 w 192111"/>
                <a:gd name="connsiteY0" fmla="*/ 20271 h 225348"/>
                <a:gd name="connsiteX1" fmla="*/ 131538 w 192111"/>
                <a:gd name="connsiteY1" fmla="*/ 4902 h 225348"/>
                <a:gd name="connsiteX2" fmla="*/ 95085 w 192111"/>
                <a:gd name="connsiteY2" fmla="*/ 11 h 225348"/>
                <a:gd name="connsiteX3" fmla="*/ 42233 w 192111"/>
                <a:gd name="connsiteY3" fmla="*/ 13016 h 225348"/>
                <a:gd name="connsiteX4" fmla="*/ 7285 w 192111"/>
                <a:gd name="connsiteY4" fmla="*/ 52407 h 225348"/>
                <a:gd name="connsiteX5" fmla="*/ 40082 w 192111"/>
                <a:gd name="connsiteY5" fmla="*/ 71161 h 225348"/>
                <a:gd name="connsiteX6" fmla="*/ 60352 w 192111"/>
                <a:gd name="connsiteY6" fmla="*/ 46442 h 225348"/>
                <a:gd name="connsiteX7" fmla="*/ 94225 w 192111"/>
                <a:gd name="connsiteY7" fmla="*/ 37521 h 225348"/>
                <a:gd name="connsiteX8" fmla="*/ 122129 w 192111"/>
                <a:gd name="connsiteY8" fmla="*/ 42626 h 225348"/>
                <a:gd name="connsiteX9" fmla="*/ 142399 w 192111"/>
                <a:gd name="connsiteY9" fmla="*/ 59231 h 225348"/>
                <a:gd name="connsiteX10" fmla="*/ 150034 w 192111"/>
                <a:gd name="connsiteY10" fmla="*/ 89486 h 225348"/>
                <a:gd name="connsiteX11" fmla="*/ 150034 w 192111"/>
                <a:gd name="connsiteY11" fmla="*/ 113615 h 225348"/>
                <a:gd name="connsiteX12" fmla="*/ 145356 w 192111"/>
                <a:gd name="connsiteY12" fmla="*/ 109047 h 225348"/>
                <a:gd name="connsiteX13" fmla="*/ 87396 w 192111"/>
                <a:gd name="connsiteY13" fmla="*/ 91582 h 225348"/>
                <a:gd name="connsiteX14" fmla="*/ 43093 w 192111"/>
                <a:gd name="connsiteY14" fmla="*/ 99267 h 225348"/>
                <a:gd name="connsiteX15" fmla="*/ 11533 w 192111"/>
                <a:gd name="connsiteY15" fmla="*/ 122052 h 225348"/>
                <a:gd name="connsiteX16" fmla="*/ 26 w 192111"/>
                <a:gd name="connsiteY16" fmla="*/ 158487 h 225348"/>
                <a:gd name="connsiteX17" fmla="*/ 11317 w 192111"/>
                <a:gd name="connsiteY17" fmla="*/ 194653 h 225348"/>
                <a:gd name="connsiteX18" fmla="*/ 42018 w 192111"/>
                <a:gd name="connsiteY18" fmla="*/ 217438 h 225348"/>
                <a:gd name="connsiteX19" fmla="*/ 85300 w 192111"/>
                <a:gd name="connsiteY19" fmla="*/ 225338 h 225348"/>
                <a:gd name="connsiteX20" fmla="*/ 144442 w 192111"/>
                <a:gd name="connsiteY20" fmla="*/ 207228 h 225348"/>
                <a:gd name="connsiteX21" fmla="*/ 152131 w 192111"/>
                <a:gd name="connsiteY21" fmla="*/ 199006 h 225348"/>
                <a:gd name="connsiteX22" fmla="*/ 152131 w 192111"/>
                <a:gd name="connsiteY22" fmla="*/ 220502 h 225348"/>
                <a:gd name="connsiteX23" fmla="*/ 192079 w 192111"/>
                <a:gd name="connsiteY23" fmla="*/ 220502 h 225348"/>
                <a:gd name="connsiteX24" fmla="*/ 192079 w 192111"/>
                <a:gd name="connsiteY24" fmla="*/ 85617 h 225348"/>
                <a:gd name="connsiteX25" fmla="*/ 183960 w 192111"/>
                <a:gd name="connsiteY25" fmla="*/ 46872 h 225348"/>
                <a:gd name="connsiteX26" fmla="*/ 162185 w 192111"/>
                <a:gd name="connsiteY26" fmla="*/ 20271 h 225348"/>
                <a:gd name="connsiteX27" fmla="*/ 136001 w 192111"/>
                <a:gd name="connsiteY27" fmla="*/ 184013 h 225348"/>
                <a:gd name="connsiteX28" fmla="*/ 97612 w 192111"/>
                <a:gd name="connsiteY28" fmla="*/ 192987 h 225348"/>
                <a:gd name="connsiteX29" fmla="*/ 58632 w 192111"/>
                <a:gd name="connsiteY29" fmla="*/ 184013 h 225348"/>
                <a:gd name="connsiteX30" fmla="*/ 43093 w 192111"/>
                <a:gd name="connsiteY30" fmla="*/ 158057 h 225348"/>
                <a:gd name="connsiteX31" fmla="*/ 58632 w 192111"/>
                <a:gd name="connsiteY31" fmla="*/ 131188 h 225348"/>
                <a:gd name="connsiteX32" fmla="*/ 97612 w 192111"/>
                <a:gd name="connsiteY32" fmla="*/ 122482 h 225348"/>
                <a:gd name="connsiteX33" fmla="*/ 136001 w 192111"/>
                <a:gd name="connsiteY33" fmla="*/ 131403 h 225348"/>
                <a:gd name="connsiteX34" fmla="*/ 151324 w 192111"/>
                <a:gd name="connsiteY34" fmla="*/ 157842 h 225348"/>
                <a:gd name="connsiteX35" fmla="*/ 136001 w 192111"/>
                <a:gd name="connsiteY35" fmla="*/ 184013 h 22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2111" h="225348">
                  <a:moveTo>
                    <a:pt x="162185" y="20271"/>
                  </a:moveTo>
                  <a:cubicBezTo>
                    <a:pt x="153072" y="13199"/>
                    <a:pt x="142657" y="7975"/>
                    <a:pt x="131538" y="4902"/>
                  </a:cubicBezTo>
                  <a:cubicBezTo>
                    <a:pt x="119667" y="1607"/>
                    <a:pt x="107403" y="-37"/>
                    <a:pt x="95085" y="11"/>
                  </a:cubicBezTo>
                  <a:cubicBezTo>
                    <a:pt x="76643" y="-257"/>
                    <a:pt x="58443" y="4225"/>
                    <a:pt x="42233" y="13016"/>
                  </a:cubicBezTo>
                  <a:cubicBezTo>
                    <a:pt x="26474" y="21829"/>
                    <a:pt x="14156" y="35710"/>
                    <a:pt x="7285" y="52407"/>
                  </a:cubicBezTo>
                  <a:lnTo>
                    <a:pt x="40082" y="71161"/>
                  </a:lnTo>
                  <a:cubicBezTo>
                    <a:pt x="44072" y="60994"/>
                    <a:pt x="51163" y="52348"/>
                    <a:pt x="60352" y="46442"/>
                  </a:cubicBezTo>
                  <a:cubicBezTo>
                    <a:pt x="70530" y="40230"/>
                    <a:pt x="82305" y="37134"/>
                    <a:pt x="94225" y="37521"/>
                  </a:cubicBezTo>
                  <a:cubicBezTo>
                    <a:pt x="103774" y="37381"/>
                    <a:pt x="113253" y="39112"/>
                    <a:pt x="122129" y="42626"/>
                  </a:cubicBezTo>
                  <a:cubicBezTo>
                    <a:pt x="130436" y="45942"/>
                    <a:pt x="137517" y="51740"/>
                    <a:pt x="142399" y="59231"/>
                  </a:cubicBezTo>
                  <a:cubicBezTo>
                    <a:pt x="147883" y="68340"/>
                    <a:pt x="150539" y="78868"/>
                    <a:pt x="150034" y="89486"/>
                  </a:cubicBezTo>
                  <a:lnTo>
                    <a:pt x="150034" y="113615"/>
                  </a:lnTo>
                  <a:cubicBezTo>
                    <a:pt x="148555" y="112014"/>
                    <a:pt x="146996" y="110487"/>
                    <a:pt x="145356" y="109047"/>
                  </a:cubicBezTo>
                  <a:cubicBezTo>
                    <a:pt x="132022" y="97440"/>
                    <a:pt x="112704" y="91620"/>
                    <a:pt x="87396" y="91582"/>
                  </a:cubicBezTo>
                  <a:cubicBezTo>
                    <a:pt x="72283" y="91400"/>
                    <a:pt x="57260" y="94006"/>
                    <a:pt x="43093" y="99267"/>
                  </a:cubicBezTo>
                  <a:cubicBezTo>
                    <a:pt x="30641" y="103743"/>
                    <a:pt x="19700" y="111643"/>
                    <a:pt x="11533" y="122052"/>
                  </a:cubicBezTo>
                  <a:cubicBezTo>
                    <a:pt x="3736" y="132574"/>
                    <a:pt x="-318" y="145396"/>
                    <a:pt x="26" y="158487"/>
                  </a:cubicBezTo>
                  <a:cubicBezTo>
                    <a:pt x="-366" y="171465"/>
                    <a:pt x="3613" y="184201"/>
                    <a:pt x="11317" y="194653"/>
                  </a:cubicBezTo>
                  <a:cubicBezTo>
                    <a:pt x="19269" y="204917"/>
                    <a:pt x="29888" y="212801"/>
                    <a:pt x="42018" y="217438"/>
                  </a:cubicBezTo>
                  <a:cubicBezTo>
                    <a:pt x="55793" y="222861"/>
                    <a:pt x="70498" y="225542"/>
                    <a:pt x="85300" y="225338"/>
                  </a:cubicBezTo>
                  <a:cubicBezTo>
                    <a:pt x="110855" y="225338"/>
                    <a:pt x="130571" y="219303"/>
                    <a:pt x="144442" y="207228"/>
                  </a:cubicBezTo>
                  <a:cubicBezTo>
                    <a:pt x="147276" y="204756"/>
                    <a:pt x="149851" y="201999"/>
                    <a:pt x="152131" y="199006"/>
                  </a:cubicBezTo>
                  <a:lnTo>
                    <a:pt x="152131" y="220502"/>
                  </a:lnTo>
                  <a:lnTo>
                    <a:pt x="192079" y="220502"/>
                  </a:lnTo>
                  <a:lnTo>
                    <a:pt x="192079" y="85617"/>
                  </a:lnTo>
                  <a:cubicBezTo>
                    <a:pt x="192445" y="72247"/>
                    <a:pt x="189665" y="58974"/>
                    <a:pt x="183960" y="46872"/>
                  </a:cubicBezTo>
                  <a:cubicBezTo>
                    <a:pt x="178853" y="36446"/>
                    <a:pt x="171401" y="27338"/>
                    <a:pt x="162185" y="20271"/>
                  </a:cubicBezTo>
                  <a:close/>
                  <a:moveTo>
                    <a:pt x="136001" y="184013"/>
                  </a:moveTo>
                  <a:cubicBezTo>
                    <a:pt x="124232" y="190359"/>
                    <a:pt x="110978" y="193460"/>
                    <a:pt x="97612" y="192987"/>
                  </a:cubicBezTo>
                  <a:cubicBezTo>
                    <a:pt x="84058" y="193466"/>
                    <a:pt x="70611" y="190370"/>
                    <a:pt x="58632" y="184013"/>
                  </a:cubicBezTo>
                  <a:cubicBezTo>
                    <a:pt x="48878" y="179080"/>
                    <a:pt x="42830" y="168982"/>
                    <a:pt x="43093" y="158057"/>
                  </a:cubicBezTo>
                  <a:cubicBezTo>
                    <a:pt x="42550" y="146831"/>
                    <a:pt x="48626" y="136320"/>
                    <a:pt x="58632" y="131188"/>
                  </a:cubicBezTo>
                  <a:cubicBezTo>
                    <a:pt x="70664" y="124997"/>
                    <a:pt x="84084" y="121998"/>
                    <a:pt x="97612" y="122482"/>
                  </a:cubicBezTo>
                  <a:cubicBezTo>
                    <a:pt x="110973" y="121993"/>
                    <a:pt x="124226" y="125072"/>
                    <a:pt x="136001" y="131403"/>
                  </a:cubicBezTo>
                  <a:cubicBezTo>
                    <a:pt x="145749" y="136556"/>
                    <a:pt x="151701" y="146826"/>
                    <a:pt x="151324" y="157842"/>
                  </a:cubicBezTo>
                  <a:cubicBezTo>
                    <a:pt x="151685" y="168789"/>
                    <a:pt x="145727" y="178967"/>
                    <a:pt x="136001" y="184013"/>
                  </a:cubicBezTo>
                  <a:close/>
                </a:path>
              </a:pathLst>
            </a:custGeom>
            <a:solidFill>
              <a:srgbClr val="00A443"/>
            </a:solidFill>
            <a:ln w="5373" cap="flat">
              <a:noFill/>
              <a:prstDash val="solid"/>
              <a:miter/>
            </a:ln>
          </p:spPr>
          <p:txBody>
            <a:bodyPr rtlCol="0" anchor="ctr"/>
            <a:lstStyle/>
            <a:p>
              <a:endParaRPr lang="es-ES_tradnl"/>
            </a:p>
          </p:txBody>
        </p:sp>
        <p:sp>
          <p:nvSpPr>
            <p:cNvPr id="12302" name="Forma libre 210">
              <a:extLst>
                <a:ext uri="{FF2B5EF4-FFF2-40B4-BE49-F238E27FC236}">
                  <a16:creationId xmlns:a16="http://schemas.microsoft.com/office/drawing/2014/main" id="{AA91B705-FA71-A5A3-337D-8430EE349CFC}"/>
                </a:ext>
              </a:extLst>
            </p:cNvPr>
            <p:cNvSpPr/>
            <p:nvPr/>
          </p:nvSpPr>
          <p:spPr>
            <a:xfrm>
              <a:off x="6817542" y="10638826"/>
              <a:ext cx="57695" cy="54992"/>
            </a:xfrm>
            <a:custGeom>
              <a:avLst/>
              <a:gdLst>
                <a:gd name="connsiteX0" fmla="*/ 28581 w 57695"/>
                <a:gd name="connsiteY0" fmla="*/ 8 h 54992"/>
                <a:gd name="connsiteX1" fmla="*/ 8311 w 57695"/>
                <a:gd name="connsiteY1" fmla="*/ 7477 h 54992"/>
                <a:gd name="connsiteX2" fmla="*/ 31 w 57695"/>
                <a:gd name="connsiteY2" fmla="*/ 27737 h 54992"/>
                <a:gd name="connsiteX3" fmla="*/ 8311 w 57695"/>
                <a:gd name="connsiteY3" fmla="*/ 47513 h 54992"/>
                <a:gd name="connsiteX4" fmla="*/ 28581 w 57695"/>
                <a:gd name="connsiteY4" fmla="*/ 54983 h 54992"/>
                <a:gd name="connsiteX5" fmla="*/ 49012 w 57695"/>
                <a:gd name="connsiteY5" fmla="*/ 47513 h 54992"/>
                <a:gd name="connsiteX6" fmla="*/ 57669 w 57695"/>
                <a:gd name="connsiteY6" fmla="*/ 27737 h 54992"/>
                <a:gd name="connsiteX7" fmla="*/ 49120 w 57695"/>
                <a:gd name="connsiteY7" fmla="*/ 7477 h 54992"/>
                <a:gd name="connsiteX8" fmla="*/ 28581 w 57695"/>
                <a:gd name="connsiteY8" fmla="*/ 8 h 5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95" h="54992">
                  <a:moveTo>
                    <a:pt x="28581" y="8"/>
                  </a:moveTo>
                  <a:cubicBezTo>
                    <a:pt x="21118" y="-164"/>
                    <a:pt x="13876" y="2507"/>
                    <a:pt x="8311" y="7477"/>
                  </a:cubicBezTo>
                  <a:cubicBezTo>
                    <a:pt x="2687" y="12674"/>
                    <a:pt x="-345" y="20090"/>
                    <a:pt x="31" y="27737"/>
                  </a:cubicBezTo>
                  <a:cubicBezTo>
                    <a:pt x="-291" y="35234"/>
                    <a:pt x="2747" y="42483"/>
                    <a:pt x="8311" y="47513"/>
                  </a:cubicBezTo>
                  <a:cubicBezTo>
                    <a:pt x="13860" y="52505"/>
                    <a:pt x="21118" y="55181"/>
                    <a:pt x="28581" y="54983"/>
                  </a:cubicBezTo>
                  <a:cubicBezTo>
                    <a:pt x="36087" y="55138"/>
                    <a:pt x="43378" y="52473"/>
                    <a:pt x="49012" y="47513"/>
                  </a:cubicBezTo>
                  <a:cubicBezTo>
                    <a:pt x="54760" y="42580"/>
                    <a:pt x="57943" y="35303"/>
                    <a:pt x="57669" y="27737"/>
                  </a:cubicBezTo>
                  <a:cubicBezTo>
                    <a:pt x="58024" y="20042"/>
                    <a:pt x="54884" y="12594"/>
                    <a:pt x="49120" y="7477"/>
                  </a:cubicBezTo>
                  <a:cubicBezTo>
                    <a:pt x="43448" y="2512"/>
                    <a:pt x="36119" y="-153"/>
                    <a:pt x="28581" y="8"/>
                  </a:cubicBezTo>
                  <a:close/>
                </a:path>
              </a:pathLst>
            </a:custGeom>
            <a:solidFill>
              <a:srgbClr val="00A443"/>
            </a:solidFill>
            <a:ln w="5373" cap="flat">
              <a:noFill/>
              <a:prstDash val="solid"/>
              <a:miter/>
            </a:ln>
          </p:spPr>
          <p:txBody>
            <a:bodyPr rtlCol="0" anchor="ctr"/>
            <a:lstStyle/>
            <a:p>
              <a:endParaRPr lang="es-ES_tradnl"/>
            </a:p>
          </p:txBody>
        </p:sp>
        <p:sp>
          <p:nvSpPr>
            <p:cNvPr id="12307" name="Forma libre 211">
              <a:extLst>
                <a:ext uri="{FF2B5EF4-FFF2-40B4-BE49-F238E27FC236}">
                  <a16:creationId xmlns:a16="http://schemas.microsoft.com/office/drawing/2014/main" id="{3BF3344A-C9D3-A38C-A3C2-98FEE0B9E8BD}"/>
                </a:ext>
              </a:extLst>
            </p:cNvPr>
            <p:cNvSpPr/>
            <p:nvPr/>
          </p:nvSpPr>
          <p:spPr>
            <a:xfrm>
              <a:off x="6825208" y="10730404"/>
              <a:ext cx="41776" cy="216352"/>
            </a:xfrm>
            <a:custGeom>
              <a:avLst/>
              <a:gdLst>
                <a:gd name="connsiteX0" fmla="*/ 0 w 41776"/>
                <a:gd name="connsiteY0" fmla="*/ 0 h 216352"/>
                <a:gd name="connsiteX1" fmla="*/ 41776 w 41776"/>
                <a:gd name="connsiteY1" fmla="*/ 0 h 216352"/>
                <a:gd name="connsiteX2" fmla="*/ 41776 w 41776"/>
                <a:gd name="connsiteY2" fmla="*/ 216352 h 216352"/>
                <a:gd name="connsiteX3" fmla="*/ 0 w 41776"/>
                <a:gd name="connsiteY3" fmla="*/ 216352 h 216352"/>
              </a:gdLst>
              <a:ahLst/>
              <a:cxnLst>
                <a:cxn ang="0">
                  <a:pos x="connsiteX0" y="connsiteY0"/>
                </a:cxn>
                <a:cxn ang="0">
                  <a:pos x="connsiteX1" y="connsiteY1"/>
                </a:cxn>
                <a:cxn ang="0">
                  <a:pos x="connsiteX2" y="connsiteY2"/>
                </a:cxn>
                <a:cxn ang="0">
                  <a:pos x="connsiteX3" y="connsiteY3"/>
                </a:cxn>
              </a:cxnLst>
              <a:rect l="l" t="t" r="r" b="b"/>
              <a:pathLst>
                <a:path w="41776" h="216352">
                  <a:moveTo>
                    <a:pt x="0" y="0"/>
                  </a:moveTo>
                  <a:lnTo>
                    <a:pt x="41776" y="0"/>
                  </a:lnTo>
                  <a:lnTo>
                    <a:pt x="41776" y="216352"/>
                  </a:lnTo>
                  <a:lnTo>
                    <a:pt x="0" y="216352"/>
                  </a:lnTo>
                  <a:close/>
                </a:path>
              </a:pathLst>
            </a:custGeom>
            <a:solidFill>
              <a:srgbClr val="00A443"/>
            </a:solidFill>
            <a:ln w="5373" cap="flat">
              <a:noFill/>
              <a:prstDash val="solid"/>
              <a:miter/>
            </a:ln>
          </p:spPr>
          <p:txBody>
            <a:bodyPr rtlCol="0" anchor="ctr"/>
            <a:lstStyle/>
            <a:p>
              <a:endParaRPr lang="es-ES_tradnl"/>
            </a:p>
          </p:txBody>
        </p:sp>
        <p:sp>
          <p:nvSpPr>
            <p:cNvPr id="12308" name="Forma libre 212">
              <a:extLst>
                <a:ext uri="{FF2B5EF4-FFF2-40B4-BE49-F238E27FC236}">
                  <a16:creationId xmlns:a16="http://schemas.microsoft.com/office/drawing/2014/main" id="{53F87A87-6B35-7331-A332-B2092CA92EE4}"/>
                </a:ext>
              </a:extLst>
            </p:cNvPr>
            <p:cNvSpPr/>
            <p:nvPr/>
          </p:nvSpPr>
          <p:spPr>
            <a:xfrm>
              <a:off x="6905643" y="10726144"/>
              <a:ext cx="185851" cy="220666"/>
            </a:xfrm>
            <a:custGeom>
              <a:avLst/>
              <a:gdLst>
                <a:gd name="connsiteX0" fmla="*/ 146997 w 185851"/>
                <a:gd name="connsiteY0" fmla="*/ 10225 h 220666"/>
                <a:gd name="connsiteX1" fmla="*/ 105704 w 185851"/>
                <a:gd name="connsiteY1" fmla="*/ 15 h 220666"/>
                <a:gd name="connsiteX2" fmla="*/ 64143 w 185851"/>
                <a:gd name="connsiteY2" fmla="*/ 11730 h 220666"/>
                <a:gd name="connsiteX3" fmla="*/ 41776 w 185851"/>
                <a:gd name="connsiteY3" fmla="*/ 36289 h 220666"/>
                <a:gd name="connsiteX4" fmla="*/ 41776 w 185851"/>
                <a:gd name="connsiteY4" fmla="*/ 4045 h 220666"/>
                <a:gd name="connsiteX5" fmla="*/ 0 w 185851"/>
                <a:gd name="connsiteY5" fmla="*/ 4045 h 220666"/>
                <a:gd name="connsiteX6" fmla="*/ 0 w 185851"/>
                <a:gd name="connsiteY6" fmla="*/ 220451 h 220666"/>
                <a:gd name="connsiteX7" fmla="*/ 41776 w 185851"/>
                <a:gd name="connsiteY7" fmla="*/ 220451 h 220666"/>
                <a:gd name="connsiteX8" fmla="*/ 41776 w 185851"/>
                <a:gd name="connsiteY8" fmla="*/ 92446 h 220666"/>
                <a:gd name="connsiteX9" fmla="*/ 88725 w 185851"/>
                <a:gd name="connsiteY9" fmla="*/ 37181 h 220666"/>
                <a:gd name="connsiteX10" fmla="*/ 95865 w 185851"/>
                <a:gd name="connsiteY10" fmla="*/ 37095 h 220666"/>
                <a:gd name="connsiteX11" fmla="*/ 130383 w 185851"/>
                <a:gd name="connsiteY11" fmla="*/ 51550 h 220666"/>
                <a:gd name="connsiteX12" fmla="*/ 143609 w 185851"/>
                <a:gd name="connsiteY12" fmla="*/ 90726 h 220666"/>
                <a:gd name="connsiteX13" fmla="*/ 143609 w 185851"/>
                <a:gd name="connsiteY13" fmla="*/ 220666 h 220666"/>
                <a:gd name="connsiteX14" fmla="*/ 185816 w 185851"/>
                <a:gd name="connsiteY14" fmla="*/ 220666 h 220666"/>
                <a:gd name="connsiteX15" fmla="*/ 185816 w 185851"/>
                <a:gd name="connsiteY15" fmla="*/ 83955 h 220666"/>
                <a:gd name="connsiteX16" fmla="*/ 175493 w 185851"/>
                <a:gd name="connsiteY16" fmla="*/ 39298 h 220666"/>
                <a:gd name="connsiteX17" fmla="*/ 146997 w 185851"/>
                <a:gd name="connsiteY17" fmla="*/ 10225 h 22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51" h="220666">
                  <a:moveTo>
                    <a:pt x="146997" y="10225"/>
                  </a:moveTo>
                  <a:cubicBezTo>
                    <a:pt x="134367" y="3261"/>
                    <a:pt x="120124" y="-259"/>
                    <a:pt x="105704" y="15"/>
                  </a:cubicBezTo>
                  <a:cubicBezTo>
                    <a:pt x="91031" y="-12"/>
                    <a:pt x="76638" y="4045"/>
                    <a:pt x="64143" y="11730"/>
                  </a:cubicBezTo>
                  <a:cubicBezTo>
                    <a:pt x="54557" y="17690"/>
                    <a:pt x="46814" y="26191"/>
                    <a:pt x="41776" y="36289"/>
                  </a:cubicBezTo>
                  <a:lnTo>
                    <a:pt x="41776" y="4045"/>
                  </a:lnTo>
                  <a:lnTo>
                    <a:pt x="0" y="4045"/>
                  </a:lnTo>
                  <a:lnTo>
                    <a:pt x="0" y="220451"/>
                  </a:lnTo>
                  <a:lnTo>
                    <a:pt x="41776" y="220451"/>
                  </a:lnTo>
                  <a:lnTo>
                    <a:pt x="41776" y="92446"/>
                  </a:lnTo>
                  <a:cubicBezTo>
                    <a:pt x="39470" y="64227"/>
                    <a:pt x="60492" y="39481"/>
                    <a:pt x="88725" y="37181"/>
                  </a:cubicBezTo>
                  <a:cubicBezTo>
                    <a:pt x="91101" y="36987"/>
                    <a:pt x="93489" y="36955"/>
                    <a:pt x="95865" y="37095"/>
                  </a:cubicBezTo>
                  <a:cubicBezTo>
                    <a:pt x="108936" y="36627"/>
                    <a:pt x="121554" y="41910"/>
                    <a:pt x="130383" y="51550"/>
                  </a:cubicBezTo>
                  <a:cubicBezTo>
                    <a:pt x="139636" y="62443"/>
                    <a:pt x="144367" y="76458"/>
                    <a:pt x="143609" y="90726"/>
                  </a:cubicBezTo>
                  <a:lnTo>
                    <a:pt x="143609" y="220666"/>
                  </a:lnTo>
                  <a:lnTo>
                    <a:pt x="185816" y="220666"/>
                  </a:lnTo>
                  <a:lnTo>
                    <a:pt x="185816" y="83955"/>
                  </a:lnTo>
                  <a:cubicBezTo>
                    <a:pt x="186251" y="68430"/>
                    <a:pt x="182697" y="53055"/>
                    <a:pt x="175493" y="39298"/>
                  </a:cubicBezTo>
                  <a:cubicBezTo>
                    <a:pt x="168912" y="27126"/>
                    <a:pt x="159040" y="17050"/>
                    <a:pt x="146997" y="10225"/>
                  </a:cubicBezTo>
                  <a:close/>
                </a:path>
              </a:pathLst>
            </a:custGeom>
            <a:solidFill>
              <a:srgbClr val="00A443"/>
            </a:solidFill>
            <a:ln w="5373" cap="flat">
              <a:noFill/>
              <a:prstDash val="solid"/>
              <a:miter/>
            </a:ln>
          </p:spPr>
          <p:txBody>
            <a:bodyPr rtlCol="0" anchor="ctr"/>
            <a:lstStyle/>
            <a:p>
              <a:endParaRPr lang="es-ES_tradnl"/>
            </a:p>
          </p:txBody>
        </p:sp>
        <p:sp>
          <p:nvSpPr>
            <p:cNvPr id="12309" name="Forma libre 213">
              <a:extLst>
                <a:ext uri="{FF2B5EF4-FFF2-40B4-BE49-F238E27FC236}">
                  <a16:creationId xmlns:a16="http://schemas.microsoft.com/office/drawing/2014/main" id="{FA42EDAD-98BA-F43B-7C33-B25A35A49582}"/>
                </a:ext>
              </a:extLst>
            </p:cNvPr>
            <p:cNvSpPr/>
            <p:nvPr/>
          </p:nvSpPr>
          <p:spPr>
            <a:xfrm>
              <a:off x="7118685" y="10726136"/>
              <a:ext cx="204367" cy="225371"/>
            </a:xfrm>
            <a:custGeom>
              <a:avLst/>
              <a:gdLst>
                <a:gd name="connsiteX0" fmla="*/ 191171 w 204367"/>
                <a:gd name="connsiteY0" fmla="*/ 52633 h 225371"/>
                <a:gd name="connsiteX1" fmla="*/ 104016 w 204367"/>
                <a:gd name="connsiteY1" fmla="*/ 23 h 225371"/>
                <a:gd name="connsiteX2" fmla="*/ 62079 w 204367"/>
                <a:gd name="connsiteY2" fmla="*/ 7922 h 225371"/>
                <a:gd name="connsiteX3" fmla="*/ 29012 w 204367"/>
                <a:gd name="connsiteY3" fmla="*/ 30707 h 225371"/>
                <a:gd name="connsiteX4" fmla="*/ 7506 w 204367"/>
                <a:gd name="connsiteY4" fmla="*/ 66282 h 225371"/>
                <a:gd name="connsiteX5" fmla="*/ 33 w 204367"/>
                <a:gd name="connsiteY5" fmla="*/ 112498 h 225371"/>
                <a:gd name="connsiteX6" fmla="*/ 13689 w 204367"/>
                <a:gd name="connsiteY6" fmla="*/ 171611 h 225371"/>
                <a:gd name="connsiteX7" fmla="*/ 51325 w 204367"/>
                <a:gd name="connsiteY7" fmla="*/ 211270 h 225371"/>
                <a:gd name="connsiteX8" fmla="*/ 106006 w 204367"/>
                <a:gd name="connsiteY8" fmla="*/ 225349 h 225371"/>
                <a:gd name="connsiteX9" fmla="*/ 142459 w 204367"/>
                <a:gd name="connsiteY9" fmla="*/ 219975 h 225371"/>
                <a:gd name="connsiteX10" fmla="*/ 174719 w 204367"/>
                <a:gd name="connsiteY10" fmla="*/ 202510 h 225371"/>
                <a:gd name="connsiteX11" fmla="*/ 200096 w 204367"/>
                <a:gd name="connsiteY11" fmla="*/ 171181 h 225371"/>
                <a:gd name="connsiteX12" fmla="*/ 167837 w 204367"/>
                <a:gd name="connsiteY12" fmla="*/ 151190 h 225371"/>
                <a:gd name="connsiteX13" fmla="*/ 151707 w 204367"/>
                <a:gd name="connsiteY13" fmla="*/ 172685 h 225371"/>
                <a:gd name="connsiteX14" fmla="*/ 130845 w 204367"/>
                <a:gd name="connsiteY14" fmla="*/ 184615 h 225371"/>
                <a:gd name="connsiteX15" fmla="*/ 106113 w 204367"/>
                <a:gd name="connsiteY15" fmla="*/ 188270 h 225371"/>
                <a:gd name="connsiteX16" fmla="*/ 73316 w 204367"/>
                <a:gd name="connsiteY16" fmla="*/ 179725 h 225371"/>
                <a:gd name="connsiteX17" fmla="*/ 50519 w 204367"/>
                <a:gd name="connsiteY17" fmla="*/ 154360 h 225371"/>
                <a:gd name="connsiteX18" fmla="*/ 42615 w 204367"/>
                <a:gd name="connsiteY18" fmla="*/ 122117 h 225371"/>
                <a:gd name="connsiteX19" fmla="*/ 203914 w 204367"/>
                <a:gd name="connsiteY19" fmla="*/ 122117 h 225371"/>
                <a:gd name="connsiteX20" fmla="*/ 204344 w 204367"/>
                <a:gd name="connsiteY20" fmla="*/ 116152 h 225371"/>
                <a:gd name="connsiteX21" fmla="*/ 204344 w 204367"/>
                <a:gd name="connsiteY21" fmla="*/ 110778 h 225371"/>
                <a:gd name="connsiteX22" fmla="*/ 191171 w 204367"/>
                <a:gd name="connsiteY22" fmla="*/ 52633 h 225371"/>
                <a:gd name="connsiteX23" fmla="*/ 58638 w 204367"/>
                <a:gd name="connsiteY23" fmla="*/ 55212 h 225371"/>
                <a:gd name="connsiteX24" fmla="*/ 78047 w 204367"/>
                <a:gd name="connsiteY24" fmla="*/ 40273 h 225371"/>
                <a:gd name="connsiteX25" fmla="*/ 103586 w 204367"/>
                <a:gd name="connsiteY25" fmla="*/ 35383 h 225371"/>
                <a:gd name="connsiteX26" fmla="*/ 145577 w 204367"/>
                <a:gd name="connsiteY26" fmla="*/ 54138 h 225371"/>
                <a:gd name="connsiteX27" fmla="*/ 160578 w 204367"/>
                <a:gd name="connsiteY27" fmla="*/ 91164 h 225371"/>
                <a:gd name="connsiteX28" fmla="*/ 43906 w 204367"/>
                <a:gd name="connsiteY28" fmla="*/ 91164 h 225371"/>
                <a:gd name="connsiteX29" fmla="*/ 46486 w 204367"/>
                <a:gd name="connsiteY29" fmla="*/ 79449 h 225371"/>
                <a:gd name="connsiteX30" fmla="*/ 58638 w 204367"/>
                <a:gd name="connsiteY30" fmla="*/ 55427 h 2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4367" h="225371">
                  <a:moveTo>
                    <a:pt x="191171" y="52633"/>
                  </a:moveTo>
                  <a:cubicBezTo>
                    <a:pt x="174756" y="19713"/>
                    <a:pt x="140809" y="-778"/>
                    <a:pt x="104016" y="23"/>
                  </a:cubicBezTo>
                  <a:cubicBezTo>
                    <a:pt x="89650" y="-160"/>
                    <a:pt x="75391" y="2527"/>
                    <a:pt x="62079" y="7922"/>
                  </a:cubicBezTo>
                  <a:cubicBezTo>
                    <a:pt x="49567" y="13092"/>
                    <a:pt x="38298" y="20862"/>
                    <a:pt x="29012" y="30707"/>
                  </a:cubicBezTo>
                  <a:cubicBezTo>
                    <a:pt x="19469" y="40956"/>
                    <a:pt x="12146" y="53068"/>
                    <a:pt x="7506" y="66282"/>
                  </a:cubicBezTo>
                  <a:cubicBezTo>
                    <a:pt x="2361" y="81141"/>
                    <a:pt x="-166" y="96779"/>
                    <a:pt x="33" y="112498"/>
                  </a:cubicBezTo>
                  <a:cubicBezTo>
                    <a:pt x="-441" y="133037"/>
                    <a:pt x="4253" y="153361"/>
                    <a:pt x="13689" y="171611"/>
                  </a:cubicBezTo>
                  <a:cubicBezTo>
                    <a:pt x="22335" y="188049"/>
                    <a:pt x="35362" y="201774"/>
                    <a:pt x="51325" y="211270"/>
                  </a:cubicBezTo>
                  <a:cubicBezTo>
                    <a:pt x="67918" y="220878"/>
                    <a:pt x="86833" y="225747"/>
                    <a:pt x="106006" y="225349"/>
                  </a:cubicBezTo>
                  <a:cubicBezTo>
                    <a:pt x="118356" y="225349"/>
                    <a:pt x="130636" y="223538"/>
                    <a:pt x="142459" y="219975"/>
                  </a:cubicBezTo>
                  <a:cubicBezTo>
                    <a:pt x="154282" y="216386"/>
                    <a:pt x="165250" y="210442"/>
                    <a:pt x="174719" y="202510"/>
                  </a:cubicBezTo>
                  <a:cubicBezTo>
                    <a:pt x="185063" y="193746"/>
                    <a:pt x="193671" y="183116"/>
                    <a:pt x="200096" y="171181"/>
                  </a:cubicBezTo>
                  <a:lnTo>
                    <a:pt x="167837" y="151190"/>
                  </a:lnTo>
                  <a:cubicBezTo>
                    <a:pt x="163847" y="159294"/>
                    <a:pt x="158374" y="166586"/>
                    <a:pt x="151707" y="172685"/>
                  </a:cubicBezTo>
                  <a:cubicBezTo>
                    <a:pt x="145674" y="178091"/>
                    <a:pt x="138566" y="182160"/>
                    <a:pt x="130845" y="184615"/>
                  </a:cubicBezTo>
                  <a:cubicBezTo>
                    <a:pt x="122834" y="187093"/>
                    <a:pt x="114495" y="188323"/>
                    <a:pt x="106113" y="188270"/>
                  </a:cubicBezTo>
                  <a:cubicBezTo>
                    <a:pt x="94607" y="188458"/>
                    <a:pt x="83268" y="185502"/>
                    <a:pt x="73316" y="179725"/>
                  </a:cubicBezTo>
                  <a:cubicBezTo>
                    <a:pt x="63363" y="173723"/>
                    <a:pt x="55428" y="164893"/>
                    <a:pt x="50519" y="154360"/>
                  </a:cubicBezTo>
                  <a:cubicBezTo>
                    <a:pt x="45831" y="144220"/>
                    <a:pt x="43148" y="133273"/>
                    <a:pt x="42615" y="122117"/>
                  </a:cubicBezTo>
                  <a:lnTo>
                    <a:pt x="203914" y="122117"/>
                  </a:lnTo>
                  <a:cubicBezTo>
                    <a:pt x="204193" y="120140"/>
                    <a:pt x="204333" y="118146"/>
                    <a:pt x="204344" y="116152"/>
                  </a:cubicBezTo>
                  <a:lnTo>
                    <a:pt x="204344" y="110778"/>
                  </a:lnTo>
                  <a:cubicBezTo>
                    <a:pt x="204742" y="90615"/>
                    <a:pt x="200220" y="70657"/>
                    <a:pt x="191171" y="52633"/>
                  </a:cubicBezTo>
                  <a:close/>
                  <a:moveTo>
                    <a:pt x="58638" y="55212"/>
                  </a:moveTo>
                  <a:cubicBezTo>
                    <a:pt x="63735" y="48667"/>
                    <a:pt x="70412" y="43524"/>
                    <a:pt x="78047" y="40273"/>
                  </a:cubicBezTo>
                  <a:cubicBezTo>
                    <a:pt x="86145" y="36947"/>
                    <a:pt x="94833" y="35286"/>
                    <a:pt x="103586" y="35383"/>
                  </a:cubicBezTo>
                  <a:cubicBezTo>
                    <a:pt x="119705" y="34942"/>
                    <a:pt x="135152" y="41842"/>
                    <a:pt x="145577" y="54138"/>
                  </a:cubicBezTo>
                  <a:cubicBezTo>
                    <a:pt x="154078" y="64756"/>
                    <a:pt x="159288" y="77627"/>
                    <a:pt x="160578" y="91164"/>
                  </a:cubicBezTo>
                  <a:lnTo>
                    <a:pt x="43906" y="91164"/>
                  </a:lnTo>
                  <a:cubicBezTo>
                    <a:pt x="44545" y="87214"/>
                    <a:pt x="45406" y="83302"/>
                    <a:pt x="46486" y="79449"/>
                  </a:cubicBezTo>
                  <a:cubicBezTo>
                    <a:pt x="48987" y="70748"/>
                    <a:pt x="53110" y="62596"/>
                    <a:pt x="58638" y="55427"/>
                  </a:cubicBezTo>
                  <a:close/>
                </a:path>
              </a:pathLst>
            </a:custGeom>
            <a:solidFill>
              <a:srgbClr val="00A443"/>
            </a:solidFill>
            <a:ln w="5373" cap="flat">
              <a:noFill/>
              <a:prstDash val="solid"/>
              <a:miter/>
            </a:ln>
          </p:spPr>
          <p:txBody>
            <a:bodyPr rtlCol="0" anchor="ctr"/>
            <a:lstStyle/>
            <a:p>
              <a:endParaRPr lang="es-ES_tradnl"/>
            </a:p>
          </p:txBody>
        </p:sp>
        <p:sp>
          <p:nvSpPr>
            <p:cNvPr id="12310" name="Forma libre 214">
              <a:extLst>
                <a:ext uri="{FF2B5EF4-FFF2-40B4-BE49-F238E27FC236}">
                  <a16:creationId xmlns:a16="http://schemas.microsoft.com/office/drawing/2014/main" id="{5CD816E6-3E4E-E914-720E-6F1B28278BF5}"/>
                </a:ext>
              </a:extLst>
            </p:cNvPr>
            <p:cNvSpPr/>
            <p:nvPr/>
          </p:nvSpPr>
          <p:spPr>
            <a:xfrm>
              <a:off x="5552134" y="11038865"/>
              <a:ext cx="220358" cy="298142"/>
            </a:xfrm>
            <a:custGeom>
              <a:avLst/>
              <a:gdLst>
                <a:gd name="connsiteX0" fmla="*/ 190924 w 220358"/>
                <a:gd name="connsiteY0" fmla="*/ 25795 h 298142"/>
                <a:gd name="connsiteX1" fmla="*/ 109952 w 220358"/>
                <a:gd name="connsiteY1" fmla="*/ 0 h 298142"/>
                <a:gd name="connsiteX2" fmla="*/ 0 w 220358"/>
                <a:gd name="connsiteY2" fmla="*/ 0 h 298142"/>
                <a:gd name="connsiteX3" fmla="*/ 0 w 220358"/>
                <a:gd name="connsiteY3" fmla="*/ 298143 h 298142"/>
                <a:gd name="connsiteX4" fmla="*/ 43873 w 220358"/>
                <a:gd name="connsiteY4" fmla="*/ 298143 h 298142"/>
                <a:gd name="connsiteX5" fmla="*/ 43873 w 220358"/>
                <a:gd name="connsiteY5" fmla="*/ 192546 h 298142"/>
                <a:gd name="connsiteX6" fmla="*/ 110382 w 220358"/>
                <a:gd name="connsiteY6" fmla="*/ 192546 h 298142"/>
                <a:gd name="connsiteX7" fmla="*/ 168987 w 220358"/>
                <a:gd name="connsiteY7" fmla="*/ 181046 h 298142"/>
                <a:gd name="connsiteX8" fmla="*/ 206892 w 220358"/>
                <a:gd name="connsiteY8" fmla="*/ 147835 h 298142"/>
                <a:gd name="connsiteX9" fmla="*/ 220334 w 220358"/>
                <a:gd name="connsiteY9" fmla="*/ 96730 h 298142"/>
                <a:gd name="connsiteX10" fmla="*/ 190924 w 220358"/>
                <a:gd name="connsiteY10" fmla="*/ 25795 h 298142"/>
                <a:gd name="connsiteX11" fmla="*/ 156352 w 220358"/>
                <a:gd name="connsiteY11" fmla="*/ 139291 h 298142"/>
                <a:gd name="connsiteX12" fmla="*/ 106457 w 220358"/>
                <a:gd name="connsiteY12" fmla="*/ 153800 h 298142"/>
                <a:gd name="connsiteX13" fmla="*/ 43873 w 220358"/>
                <a:gd name="connsiteY13" fmla="*/ 153800 h 298142"/>
                <a:gd name="connsiteX14" fmla="*/ 43873 w 220358"/>
                <a:gd name="connsiteY14" fmla="*/ 39605 h 298142"/>
                <a:gd name="connsiteX15" fmla="*/ 106511 w 220358"/>
                <a:gd name="connsiteY15" fmla="*/ 39605 h 298142"/>
                <a:gd name="connsiteX16" fmla="*/ 156406 w 220358"/>
                <a:gd name="connsiteY16" fmla="*/ 53900 h 298142"/>
                <a:gd name="connsiteX17" fmla="*/ 174310 w 220358"/>
                <a:gd name="connsiteY17" fmla="*/ 96891 h 298142"/>
                <a:gd name="connsiteX18" fmla="*/ 156352 w 220358"/>
                <a:gd name="connsiteY18" fmla="*/ 139291 h 2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0358" h="298142">
                  <a:moveTo>
                    <a:pt x="190924" y="25795"/>
                  </a:moveTo>
                  <a:cubicBezTo>
                    <a:pt x="171283" y="8598"/>
                    <a:pt x="144292" y="0"/>
                    <a:pt x="109952" y="0"/>
                  </a:cubicBezTo>
                  <a:lnTo>
                    <a:pt x="0" y="0"/>
                  </a:lnTo>
                  <a:lnTo>
                    <a:pt x="0" y="298143"/>
                  </a:lnTo>
                  <a:lnTo>
                    <a:pt x="43873" y="298143"/>
                  </a:lnTo>
                  <a:lnTo>
                    <a:pt x="43873" y="192546"/>
                  </a:lnTo>
                  <a:lnTo>
                    <a:pt x="110382" y="192546"/>
                  </a:lnTo>
                  <a:cubicBezTo>
                    <a:pt x="130528" y="193073"/>
                    <a:pt x="150540" y="189150"/>
                    <a:pt x="168987" y="181046"/>
                  </a:cubicBezTo>
                  <a:cubicBezTo>
                    <a:pt x="184622" y="173958"/>
                    <a:pt x="197811" y="162404"/>
                    <a:pt x="206892" y="147835"/>
                  </a:cubicBezTo>
                  <a:cubicBezTo>
                    <a:pt x="216086" y="132402"/>
                    <a:pt x="220742" y="114689"/>
                    <a:pt x="220334" y="96730"/>
                  </a:cubicBezTo>
                  <a:cubicBezTo>
                    <a:pt x="220334" y="66636"/>
                    <a:pt x="210532" y="42991"/>
                    <a:pt x="190924" y="25795"/>
                  </a:cubicBezTo>
                  <a:close/>
                  <a:moveTo>
                    <a:pt x="156352" y="139291"/>
                  </a:moveTo>
                  <a:cubicBezTo>
                    <a:pt x="144416" y="148964"/>
                    <a:pt x="127786" y="153800"/>
                    <a:pt x="106457" y="153800"/>
                  </a:cubicBezTo>
                  <a:lnTo>
                    <a:pt x="43873" y="153800"/>
                  </a:lnTo>
                  <a:lnTo>
                    <a:pt x="43873" y="39605"/>
                  </a:lnTo>
                  <a:lnTo>
                    <a:pt x="106511" y="39605"/>
                  </a:lnTo>
                  <a:cubicBezTo>
                    <a:pt x="128017" y="39605"/>
                    <a:pt x="144647" y="44372"/>
                    <a:pt x="156406" y="53900"/>
                  </a:cubicBezTo>
                  <a:cubicBezTo>
                    <a:pt x="168164" y="63428"/>
                    <a:pt x="174132" y="77760"/>
                    <a:pt x="174310" y="96891"/>
                  </a:cubicBezTo>
                  <a:cubicBezTo>
                    <a:pt x="174310" y="115431"/>
                    <a:pt x="168342" y="129618"/>
                    <a:pt x="156352" y="139291"/>
                  </a:cubicBezTo>
                  <a:close/>
                </a:path>
              </a:pathLst>
            </a:custGeom>
            <a:solidFill>
              <a:srgbClr val="00A443"/>
            </a:solidFill>
            <a:ln w="5373" cap="flat">
              <a:noFill/>
              <a:prstDash val="solid"/>
              <a:miter/>
            </a:ln>
          </p:spPr>
          <p:txBody>
            <a:bodyPr rtlCol="0" anchor="ctr"/>
            <a:lstStyle/>
            <a:p>
              <a:endParaRPr lang="es-ES_tradnl"/>
            </a:p>
          </p:txBody>
        </p:sp>
        <p:sp>
          <p:nvSpPr>
            <p:cNvPr id="12311" name="Forma libre 215">
              <a:extLst>
                <a:ext uri="{FF2B5EF4-FFF2-40B4-BE49-F238E27FC236}">
                  <a16:creationId xmlns:a16="http://schemas.microsoft.com/office/drawing/2014/main" id="{EFB01A66-F88B-3B12-718A-553884702E63}"/>
                </a:ext>
              </a:extLst>
            </p:cNvPr>
            <p:cNvSpPr/>
            <p:nvPr/>
          </p:nvSpPr>
          <p:spPr>
            <a:xfrm>
              <a:off x="5780031" y="11116389"/>
              <a:ext cx="219685" cy="225337"/>
            </a:xfrm>
            <a:custGeom>
              <a:avLst/>
              <a:gdLst>
                <a:gd name="connsiteX0" fmla="*/ 166262 w 219685"/>
                <a:gd name="connsiteY0" fmla="*/ 14047 h 225337"/>
                <a:gd name="connsiteX1" fmla="*/ 109539 w 219685"/>
                <a:gd name="connsiteY1" fmla="*/ 21 h 225337"/>
                <a:gd name="connsiteX2" fmla="*/ 66096 w 219685"/>
                <a:gd name="connsiteY2" fmla="*/ 8082 h 225337"/>
                <a:gd name="connsiteX3" fmla="*/ 31148 w 219685"/>
                <a:gd name="connsiteY3" fmla="*/ 31297 h 225337"/>
                <a:gd name="connsiteX4" fmla="*/ 8136 w 219685"/>
                <a:gd name="connsiteY4" fmla="*/ 67087 h 225337"/>
                <a:gd name="connsiteX5" fmla="*/ 17 w 219685"/>
                <a:gd name="connsiteY5" fmla="*/ 112443 h 225337"/>
                <a:gd name="connsiteX6" fmla="*/ 14480 w 219685"/>
                <a:gd name="connsiteY6" fmla="*/ 171233 h 225337"/>
                <a:gd name="connsiteX7" fmla="*/ 53676 w 219685"/>
                <a:gd name="connsiteY7" fmla="*/ 211053 h 225337"/>
                <a:gd name="connsiteX8" fmla="*/ 153627 w 219685"/>
                <a:gd name="connsiteY8" fmla="*/ 217018 h 225337"/>
                <a:gd name="connsiteX9" fmla="*/ 188575 w 219685"/>
                <a:gd name="connsiteY9" fmla="*/ 193803 h 225337"/>
                <a:gd name="connsiteX10" fmla="*/ 211587 w 219685"/>
                <a:gd name="connsiteY10" fmla="*/ 158228 h 225337"/>
                <a:gd name="connsiteX11" fmla="*/ 219652 w 219685"/>
                <a:gd name="connsiteY11" fmla="*/ 112443 h 225337"/>
                <a:gd name="connsiteX12" fmla="*/ 205404 w 219685"/>
                <a:gd name="connsiteY12" fmla="*/ 53330 h 225337"/>
                <a:gd name="connsiteX13" fmla="*/ 166262 w 219685"/>
                <a:gd name="connsiteY13" fmla="*/ 14047 h 225337"/>
                <a:gd name="connsiteX14" fmla="*/ 171639 w 219685"/>
                <a:gd name="connsiteY14" fmla="*/ 143987 h 225337"/>
                <a:gd name="connsiteX15" fmla="*/ 157552 w 219685"/>
                <a:gd name="connsiteY15" fmla="*/ 167632 h 225337"/>
                <a:gd name="connsiteX16" fmla="*/ 136045 w 219685"/>
                <a:gd name="connsiteY16" fmla="*/ 182303 h 225337"/>
                <a:gd name="connsiteX17" fmla="*/ 109162 w 219685"/>
                <a:gd name="connsiteY17" fmla="*/ 187408 h 225337"/>
                <a:gd name="connsiteX18" fmla="*/ 75290 w 219685"/>
                <a:gd name="connsiteY18" fmla="*/ 178487 h 225337"/>
                <a:gd name="connsiteX19" fmla="*/ 51418 w 219685"/>
                <a:gd name="connsiteY19" fmla="*/ 152693 h 225337"/>
                <a:gd name="connsiteX20" fmla="*/ 42708 w 219685"/>
                <a:gd name="connsiteY20" fmla="*/ 112443 h 225337"/>
                <a:gd name="connsiteX21" fmla="*/ 47600 w 219685"/>
                <a:gd name="connsiteY21" fmla="*/ 80952 h 225337"/>
                <a:gd name="connsiteX22" fmla="*/ 61472 w 219685"/>
                <a:gd name="connsiteY22" fmla="*/ 57521 h 225337"/>
                <a:gd name="connsiteX23" fmla="*/ 82978 w 219685"/>
                <a:gd name="connsiteY23" fmla="*/ 42797 h 225337"/>
                <a:gd name="connsiteX24" fmla="*/ 109378 w 219685"/>
                <a:gd name="connsiteY24" fmla="*/ 37907 h 225337"/>
                <a:gd name="connsiteX25" fmla="*/ 144110 w 219685"/>
                <a:gd name="connsiteY25" fmla="*/ 46881 h 225337"/>
                <a:gd name="connsiteX26" fmla="*/ 167983 w 219685"/>
                <a:gd name="connsiteY26" fmla="*/ 72407 h 225337"/>
                <a:gd name="connsiteX27" fmla="*/ 176746 w 219685"/>
                <a:gd name="connsiteY27" fmla="*/ 112443 h 225337"/>
                <a:gd name="connsiteX28" fmla="*/ 171800 w 219685"/>
                <a:gd name="connsiteY28" fmla="*/ 143987 h 2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9685" h="225337">
                  <a:moveTo>
                    <a:pt x="166262" y="14047"/>
                  </a:moveTo>
                  <a:cubicBezTo>
                    <a:pt x="148912" y="4476"/>
                    <a:pt x="129352" y="-361"/>
                    <a:pt x="109539" y="21"/>
                  </a:cubicBezTo>
                  <a:cubicBezTo>
                    <a:pt x="94673" y="-119"/>
                    <a:pt x="79919" y="2617"/>
                    <a:pt x="66096" y="8082"/>
                  </a:cubicBezTo>
                  <a:cubicBezTo>
                    <a:pt x="52982" y="13353"/>
                    <a:pt x="41089" y="21258"/>
                    <a:pt x="31148" y="31297"/>
                  </a:cubicBezTo>
                  <a:cubicBezTo>
                    <a:pt x="21110" y="41529"/>
                    <a:pt x="13276" y="53711"/>
                    <a:pt x="8136" y="67087"/>
                  </a:cubicBezTo>
                  <a:cubicBezTo>
                    <a:pt x="2620" y="81564"/>
                    <a:pt x="-133" y="96950"/>
                    <a:pt x="17" y="112443"/>
                  </a:cubicBezTo>
                  <a:cubicBezTo>
                    <a:pt x="-332" y="132960"/>
                    <a:pt x="4652" y="153219"/>
                    <a:pt x="14480" y="171233"/>
                  </a:cubicBezTo>
                  <a:cubicBezTo>
                    <a:pt x="23610" y="187876"/>
                    <a:pt x="37175" y="201660"/>
                    <a:pt x="53676" y="211053"/>
                  </a:cubicBezTo>
                  <a:cubicBezTo>
                    <a:pt x="84468" y="227734"/>
                    <a:pt x="121072" y="229915"/>
                    <a:pt x="153627" y="217018"/>
                  </a:cubicBezTo>
                  <a:cubicBezTo>
                    <a:pt x="166698" y="211666"/>
                    <a:pt x="178574" y="203777"/>
                    <a:pt x="188575" y="193803"/>
                  </a:cubicBezTo>
                  <a:cubicBezTo>
                    <a:pt x="198635" y="183673"/>
                    <a:pt x="206474" y="171555"/>
                    <a:pt x="211587" y="158228"/>
                  </a:cubicBezTo>
                  <a:cubicBezTo>
                    <a:pt x="217119" y="143606"/>
                    <a:pt x="219856" y="128075"/>
                    <a:pt x="219652" y="112443"/>
                  </a:cubicBezTo>
                  <a:cubicBezTo>
                    <a:pt x="220141" y="91834"/>
                    <a:pt x="215227" y="71456"/>
                    <a:pt x="205404" y="53330"/>
                  </a:cubicBezTo>
                  <a:cubicBezTo>
                    <a:pt x="196231" y="36880"/>
                    <a:pt x="182682" y="23285"/>
                    <a:pt x="166262" y="14047"/>
                  </a:cubicBezTo>
                  <a:close/>
                  <a:moveTo>
                    <a:pt x="171639" y="143987"/>
                  </a:moveTo>
                  <a:cubicBezTo>
                    <a:pt x="168574" y="152730"/>
                    <a:pt x="163784" y="160775"/>
                    <a:pt x="157552" y="167632"/>
                  </a:cubicBezTo>
                  <a:cubicBezTo>
                    <a:pt x="151546" y="174038"/>
                    <a:pt x="144202" y="179046"/>
                    <a:pt x="136045" y="182303"/>
                  </a:cubicBezTo>
                  <a:cubicBezTo>
                    <a:pt x="127513" y="185774"/>
                    <a:pt x="118373" y="187510"/>
                    <a:pt x="109162" y="187408"/>
                  </a:cubicBezTo>
                  <a:cubicBezTo>
                    <a:pt x="97269" y="187575"/>
                    <a:pt x="85559" y="184490"/>
                    <a:pt x="75290" y="178487"/>
                  </a:cubicBezTo>
                  <a:cubicBezTo>
                    <a:pt x="65047" y="172324"/>
                    <a:pt x="56773" y="163376"/>
                    <a:pt x="51418" y="152693"/>
                  </a:cubicBezTo>
                  <a:cubicBezTo>
                    <a:pt x="45310" y="140172"/>
                    <a:pt x="42326" y="126366"/>
                    <a:pt x="42708" y="112443"/>
                  </a:cubicBezTo>
                  <a:cubicBezTo>
                    <a:pt x="42503" y="101743"/>
                    <a:pt x="44159" y="91087"/>
                    <a:pt x="47600" y="80952"/>
                  </a:cubicBezTo>
                  <a:cubicBezTo>
                    <a:pt x="50627" y="72300"/>
                    <a:pt x="55343" y="64341"/>
                    <a:pt x="61472" y="57521"/>
                  </a:cubicBezTo>
                  <a:cubicBezTo>
                    <a:pt x="67402" y="51014"/>
                    <a:pt x="74768" y="45973"/>
                    <a:pt x="82978" y="42797"/>
                  </a:cubicBezTo>
                  <a:cubicBezTo>
                    <a:pt x="91393" y="39524"/>
                    <a:pt x="100350" y="37864"/>
                    <a:pt x="109378" y="37907"/>
                  </a:cubicBezTo>
                  <a:cubicBezTo>
                    <a:pt x="121556" y="37681"/>
                    <a:pt x="133567" y="40782"/>
                    <a:pt x="144110" y="46881"/>
                  </a:cubicBezTo>
                  <a:cubicBezTo>
                    <a:pt x="154326" y="52954"/>
                    <a:pt x="162606" y="61810"/>
                    <a:pt x="167983" y="72407"/>
                  </a:cubicBezTo>
                  <a:cubicBezTo>
                    <a:pt x="174112" y="84842"/>
                    <a:pt x="177123" y="98583"/>
                    <a:pt x="176746" y="112443"/>
                  </a:cubicBezTo>
                  <a:cubicBezTo>
                    <a:pt x="176940" y="123163"/>
                    <a:pt x="175268" y="133841"/>
                    <a:pt x="171800" y="143987"/>
                  </a:cubicBezTo>
                  <a:close/>
                </a:path>
              </a:pathLst>
            </a:custGeom>
            <a:solidFill>
              <a:srgbClr val="00A443"/>
            </a:solidFill>
            <a:ln w="5373" cap="flat">
              <a:noFill/>
              <a:prstDash val="solid"/>
              <a:miter/>
            </a:ln>
          </p:spPr>
          <p:txBody>
            <a:bodyPr rtlCol="0" anchor="ctr"/>
            <a:lstStyle/>
            <a:p>
              <a:endParaRPr lang="es-ES_tradnl"/>
            </a:p>
          </p:txBody>
        </p:sp>
        <p:sp>
          <p:nvSpPr>
            <p:cNvPr id="12312" name="Forma libre 216">
              <a:extLst>
                <a:ext uri="{FF2B5EF4-FFF2-40B4-BE49-F238E27FC236}">
                  <a16:creationId xmlns:a16="http://schemas.microsoft.com/office/drawing/2014/main" id="{609E179A-AB54-AC0B-2C3D-477AF00E120F}"/>
                </a:ext>
              </a:extLst>
            </p:cNvPr>
            <p:cNvSpPr/>
            <p:nvPr/>
          </p:nvSpPr>
          <p:spPr>
            <a:xfrm>
              <a:off x="5999845" y="11120655"/>
              <a:ext cx="313671" cy="216352"/>
            </a:xfrm>
            <a:custGeom>
              <a:avLst/>
              <a:gdLst>
                <a:gd name="connsiteX0" fmla="*/ 235549 w 313671"/>
                <a:gd name="connsiteY0" fmla="*/ 116291 h 216352"/>
                <a:gd name="connsiteX1" fmla="*/ 230173 w 313671"/>
                <a:gd name="connsiteY1" fmla="*/ 134831 h 216352"/>
                <a:gd name="connsiteX2" fmla="*/ 224796 w 313671"/>
                <a:gd name="connsiteY2" fmla="*/ 155036 h 216352"/>
                <a:gd name="connsiteX3" fmla="*/ 212430 w 313671"/>
                <a:gd name="connsiteY3" fmla="*/ 116721 h 216352"/>
                <a:gd name="connsiteX4" fmla="*/ 175385 w 313671"/>
                <a:gd name="connsiteY4" fmla="*/ 0 h 216352"/>
                <a:gd name="connsiteX5" fmla="*/ 138770 w 313671"/>
                <a:gd name="connsiteY5" fmla="*/ 0 h 216352"/>
                <a:gd name="connsiteX6" fmla="*/ 102102 w 313671"/>
                <a:gd name="connsiteY6" fmla="*/ 116291 h 216352"/>
                <a:gd name="connsiteX7" fmla="*/ 96349 w 313671"/>
                <a:gd name="connsiteY7" fmla="*/ 135260 h 216352"/>
                <a:gd name="connsiteX8" fmla="*/ 90220 w 313671"/>
                <a:gd name="connsiteY8" fmla="*/ 155466 h 216352"/>
                <a:gd name="connsiteX9" fmla="*/ 84251 w 313671"/>
                <a:gd name="connsiteY9" fmla="*/ 135260 h 216352"/>
                <a:gd name="connsiteX10" fmla="*/ 78875 w 313671"/>
                <a:gd name="connsiteY10" fmla="*/ 116291 h 216352"/>
                <a:gd name="connsiteX11" fmla="*/ 44357 w 313671"/>
                <a:gd name="connsiteY11" fmla="*/ 0 h 216352"/>
                <a:gd name="connsiteX12" fmla="*/ 0 w 313671"/>
                <a:gd name="connsiteY12" fmla="*/ 0 h 216352"/>
                <a:gd name="connsiteX13" fmla="*/ 68606 w 313671"/>
                <a:gd name="connsiteY13" fmla="*/ 216352 h 216352"/>
                <a:gd name="connsiteX14" fmla="*/ 108231 w 313671"/>
                <a:gd name="connsiteY14" fmla="*/ 216352 h 216352"/>
                <a:gd name="connsiteX15" fmla="*/ 144900 w 313671"/>
                <a:gd name="connsiteY15" fmla="*/ 100115 h 216352"/>
                <a:gd name="connsiteX16" fmla="*/ 156406 w 313671"/>
                <a:gd name="connsiteY16" fmla="*/ 62176 h 216352"/>
                <a:gd name="connsiteX17" fmla="*/ 168772 w 313671"/>
                <a:gd name="connsiteY17" fmla="*/ 100115 h 216352"/>
                <a:gd name="connsiteX18" fmla="*/ 205440 w 313671"/>
                <a:gd name="connsiteY18" fmla="*/ 216352 h 216352"/>
                <a:gd name="connsiteX19" fmla="*/ 245496 w 313671"/>
                <a:gd name="connsiteY19" fmla="*/ 216352 h 216352"/>
                <a:gd name="connsiteX20" fmla="*/ 313672 w 313671"/>
                <a:gd name="connsiteY20" fmla="*/ 0 h 216352"/>
                <a:gd name="connsiteX21" fmla="*/ 270175 w 313671"/>
                <a:gd name="connsiteY21" fmla="*/ 0 h 21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671" h="216352">
                  <a:moveTo>
                    <a:pt x="235549" y="116291"/>
                  </a:moveTo>
                  <a:cubicBezTo>
                    <a:pt x="233560" y="122524"/>
                    <a:pt x="231732" y="128704"/>
                    <a:pt x="230173" y="134831"/>
                  </a:cubicBezTo>
                  <a:cubicBezTo>
                    <a:pt x="228614" y="140957"/>
                    <a:pt x="226624" y="147674"/>
                    <a:pt x="224796" y="155036"/>
                  </a:cubicBezTo>
                  <a:cubicBezTo>
                    <a:pt x="219672" y="139130"/>
                    <a:pt x="215548" y="126356"/>
                    <a:pt x="212430" y="116721"/>
                  </a:cubicBezTo>
                  <a:lnTo>
                    <a:pt x="175385" y="0"/>
                  </a:lnTo>
                  <a:lnTo>
                    <a:pt x="138770" y="0"/>
                  </a:lnTo>
                  <a:lnTo>
                    <a:pt x="102102" y="116291"/>
                  </a:lnTo>
                  <a:cubicBezTo>
                    <a:pt x="100113" y="122793"/>
                    <a:pt x="98231" y="129134"/>
                    <a:pt x="96349" y="135260"/>
                  </a:cubicBezTo>
                  <a:cubicBezTo>
                    <a:pt x="94467" y="141387"/>
                    <a:pt x="92478" y="148104"/>
                    <a:pt x="90220" y="155466"/>
                  </a:cubicBezTo>
                  <a:cubicBezTo>
                    <a:pt x="87908" y="148104"/>
                    <a:pt x="85918" y="141333"/>
                    <a:pt x="84251" y="135260"/>
                  </a:cubicBezTo>
                  <a:cubicBezTo>
                    <a:pt x="82585" y="129188"/>
                    <a:pt x="80649" y="122793"/>
                    <a:pt x="78875" y="116291"/>
                  </a:cubicBezTo>
                  <a:lnTo>
                    <a:pt x="44357" y="0"/>
                  </a:lnTo>
                  <a:lnTo>
                    <a:pt x="0" y="0"/>
                  </a:lnTo>
                  <a:lnTo>
                    <a:pt x="68606" y="216352"/>
                  </a:lnTo>
                  <a:lnTo>
                    <a:pt x="108231" y="216352"/>
                  </a:lnTo>
                  <a:lnTo>
                    <a:pt x="144900" y="100115"/>
                  </a:lnTo>
                  <a:cubicBezTo>
                    <a:pt x="148018" y="90727"/>
                    <a:pt x="151852" y="78082"/>
                    <a:pt x="156406" y="62176"/>
                  </a:cubicBezTo>
                  <a:cubicBezTo>
                    <a:pt x="161782" y="78082"/>
                    <a:pt x="165906" y="90727"/>
                    <a:pt x="168772" y="100115"/>
                  </a:cubicBezTo>
                  <a:lnTo>
                    <a:pt x="205440" y="216352"/>
                  </a:lnTo>
                  <a:lnTo>
                    <a:pt x="245496" y="216352"/>
                  </a:lnTo>
                  <a:lnTo>
                    <a:pt x="313672" y="0"/>
                  </a:lnTo>
                  <a:lnTo>
                    <a:pt x="270175" y="0"/>
                  </a:lnTo>
                  <a:close/>
                </a:path>
              </a:pathLst>
            </a:custGeom>
            <a:solidFill>
              <a:srgbClr val="00A443"/>
            </a:solidFill>
            <a:ln w="5373" cap="flat">
              <a:noFill/>
              <a:prstDash val="solid"/>
              <a:miter/>
            </a:ln>
          </p:spPr>
          <p:txBody>
            <a:bodyPr rtlCol="0" anchor="ctr"/>
            <a:lstStyle/>
            <a:p>
              <a:endParaRPr lang="es-ES_tradnl"/>
            </a:p>
          </p:txBody>
        </p:sp>
        <p:sp>
          <p:nvSpPr>
            <p:cNvPr id="12313" name="Forma libre 217">
              <a:extLst>
                <a:ext uri="{FF2B5EF4-FFF2-40B4-BE49-F238E27FC236}">
                  <a16:creationId xmlns:a16="http://schemas.microsoft.com/office/drawing/2014/main" id="{7E00DD35-29FA-52C1-E19C-7BE3577AA3EA}"/>
                </a:ext>
              </a:extLst>
            </p:cNvPr>
            <p:cNvSpPr/>
            <p:nvPr/>
          </p:nvSpPr>
          <p:spPr>
            <a:xfrm>
              <a:off x="6313965" y="11116397"/>
              <a:ext cx="204326" cy="225359"/>
            </a:xfrm>
            <a:custGeom>
              <a:avLst/>
              <a:gdLst>
                <a:gd name="connsiteX0" fmla="*/ 155634 w 204326"/>
                <a:gd name="connsiteY0" fmla="*/ 13824 h 225359"/>
                <a:gd name="connsiteX1" fmla="*/ 104072 w 204326"/>
                <a:gd name="connsiteY1" fmla="*/ 13 h 225359"/>
                <a:gd name="connsiteX2" fmla="*/ 62081 w 204326"/>
                <a:gd name="connsiteY2" fmla="*/ 7913 h 225359"/>
                <a:gd name="connsiteX3" fmla="*/ 28961 w 204326"/>
                <a:gd name="connsiteY3" fmla="*/ 30591 h 225359"/>
                <a:gd name="connsiteX4" fmla="*/ 7455 w 204326"/>
                <a:gd name="connsiteY4" fmla="*/ 66112 h 225359"/>
                <a:gd name="connsiteX5" fmla="*/ 35 w 204326"/>
                <a:gd name="connsiteY5" fmla="*/ 112327 h 225359"/>
                <a:gd name="connsiteX6" fmla="*/ 13638 w 204326"/>
                <a:gd name="connsiteY6" fmla="*/ 171440 h 225359"/>
                <a:gd name="connsiteX7" fmla="*/ 51274 w 204326"/>
                <a:gd name="connsiteY7" fmla="*/ 211046 h 225359"/>
                <a:gd name="connsiteX8" fmla="*/ 106223 w 204326"/>
                <a:gd name="connsiteY8" fmla="*/ 225340 h 225359"/>
                <a:gd name="connsiteX9" fmla="*/ 142676 w 204326"/>
                <a:gd name="connsiteY9" fmla="*/ 219966 h 225359"/>
                <a:gd name="connsiteX10" fmla="*/ 174936 w 204326"/>
                <a:gd name="connsiteY10" fmla="*/ 202501 h 225359"/>
                <a:gd name="connsiteX11" fmla="*/ 200314 w 204326"/>
                <a:gd name="connsiteY11" fmla="*/ 171171 h 225359"/>
                <a:gd name="connsiteX12" fmla="*/ 168054 w 204326"/>
                <a:gd name="connsiteY12" fmla="*/ 151181 h 225359"/>
                <a:gd name="connsiteX13" fmla="*/ 151924 w 204326"/>
                <a:gd name="connsiteY13" fmla="*/ 172676 h 225359"/>
                <a:gd name="connsiteX14" fmla="*/ 131063 w 204326"/>
                <a:gd name="connsiteY14" fmla="*/ 184606 h 225359"/>
                <a:gd name="connsiteX15" fmla="*/ 106331 w 204326"/>
                <a:gd name="connsiteY15" fmla="*/ 188207 h 225359"/>
                <a:gd name="connsiteX16" fmla="*/ 73533 w 204326"/>
                <a:gd name="connsiteY16" fmla="*/ 179716 h 225359"/>
                <a:gd name="connsiteX17" fmla="*/ 50467 w 204326"/>
                <a:gd name="connsiteY17" fmla="*/ 154190 h 225359"/>
                <a:gd name="connsiteX18" fmla="*/ 42564 w 204326"/>
                <a:gd name="connsiteY18" fmla="*/ 121947 h 225359"/>
                <a:gd name="connsiteX19" fmla="*/ 203862 w 204326"/>
                <a:gd name="connsiteY19" fmla="*/ 121947 h 225359"/>
                <a:gd name="connsiteX20" fmla="*/ 204292 w 204326"/>
                <a:gd name="connsiteY20" fmla="*/ 115982 h 225359"/>
                <a:gd name="connsiteX21" fmla="*/ 204292 w 204326"/>
                <a:gd name="connsiteY21" fmla="*/ 110608 h 225359"/>
                <a:gd name="connsiteX22" fmla="*/ 191281 w 204326"/>
                <a:gd name="connsiteY22" fmla="*/ 52462 h 225359"/>
                <a:gd name="connsiteX23" fmla="*/ 155634 w 204326"/>
                <a:gd name="connsiteY23" fmla="*/ 13824 h 225359"/>
                <a:gd name="connsiteX24" fmla="*/ 58855 w 204326"/>
                <a:gd name="connsiteY24" fmla="*/ 55149 h 225359"/>
                <a:gd name="connsiteX25" fmla="*/ 78265 w 204326"/>
                <a:gd name="connsiteY25" fmla="*/ 40264 h 225359"/>
                <a:gd name="connsiteX26" fmla="*/ 103857 w 204326"/>
                <a:gd name="connsiteY26" fmla="*/ 35374 h 225359"/>
                <a:gd name="connsiteX27" fmla="*/ 145795 w 204326"/>
                <a:gd name="connsiteY27" fmla="*/ 54075 h 225359"/>
                <a:gd name="connsiteX28" fmla="*/ 160849 w 204326"/>
                <a:gd name="connsiteY28" fmla="*/ 91154 h 225359"/>
                <a:gd name="connsiteX29" fmla="*/ 43908 w 204326"/>
                <a:gd name="connsiteY29" fmla="*/ 91154 h 225359"/>
                <a:gd name="connsiteX30" fmla="*/ 46542 w 204326"/>
                <a:gd name="connsiteY30" fmla="*/ 79439 h 225359"/>
                <a:gd name="connsiteX31" fmla="*/ 58640 w 204326"/>
                <a:gd name="connsiteY31" fmla="*/ 55149 h 22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4326" h="225359">
                  <a:moveTo>
                    <a:pt x="155634" y="13824"/>
                  </a:moveTo>
                  <a:cubicBezTo>
                    <a:pt x="140074" y="4495"/>
                    <a:pt x="122213" y="-288"/>
                    <a:pt x="104072" y="13"/>
                  </a:cubicBezTo>
                  <a:cubicBezTo>
                    <a:pt x="89690" y="-175"/>
                    <a:pt x="75410" y="2512"/>
                    <a:pt x="62081" y="7913"/>
                  </a:cubicBezTo>
                  <a:cubicBezTo>
                    <a:pt x="49537" y="13007"/>
                    <a:pt x="38241" y="20740"/>
                    <a:pt x="28961" y="30591"/>
                  </a:cubicBezTo>
                  <a:cubicBezTo>
                    <a:pt x="19412" y="40817"/>
                    <a:pt x="12089" y="52914"/>
                    <a:pt x="7455" y="66112"/>
                  </a:cubicBezTo>
                  <a:cubicBezTo>
                    <a:pt x="2331" y="80976"/>
                    <a:pt x="-180" y="96609"/>
                    <a:pt x="35" y="112327"/>
                  </a:cubicBezTo>
                  <a:cubicBezTo>
                    <a:pt x="-454" y="132861"/>
                    <a:pt x="4223" y="153185"/>
                    <a:pt x="13638" y="171440"/>
                  </a:cubicBezTo>
                  <a:cubicBezTo>
                    <a:pt x="22289" y="187863"/>
                    <a:pt x="35311" y="201566"/>
                    <a:pt x="51274" y="211046"/>
                  </a:cubicBezTo>
                  <a:cubicBezTo>
                    <a:pt x="67925" y="220767"/>
                    <a:pt x="86942" y="225716"/>
                    <a:pt x="106223" y="225340"/>
                  </a:cubicBezTo>
                  <a:cubicBezTo>
                    <a:pt x="118573" y="225345"/>
                    <a:pt x="130853" y="223534"/>
                    <a:pt x="142676" y="219966"/>
                  </a:cubicBezTo>
                  <a:cubicBezTo>
                    <a:pt x="154489" y="216355"/>
                    <a:pt x="165457" y="210417"/>
                    <a:pt x="174936" y="202501"/>
                  </a:cubicBezTo>
                  <a:cubicBezTo>
                    <a:pt x="185281" y="193736"/>
                    <a:pt x="193889" y="183107"/>
                    <a:pt x="200314" y="171171"/>
                  </a:cubicBezTo>
                  <a:lnTo>
                    <a:pt x="168054" y="151181"/>
                  </a:lnTo>
                  <a:cubicBezTo>
                    <a:pt x="164048" y="159279"/>
                    <a:pt x="158580" y="166566"/>
                    <a:pt x="151924" y="172676"/>
                  </a:cubicBezTo>
                  <a:cubicBezTo>
                    <a:pt x="145902" y="178093"/>
                    <a:pt x="138789" y="182161"/>
                    <a:pt x="131063" y="184606"/>
                  </a:cubicBezTo>
                  <a:cubicBezTo>
                    <a:pt x="123052" y="187062"/>
                    <a:pt x="114713" y="188276"/>
                    <a:pt x="106331" y="188207"/>
                  </a:cubicBezTo>
                  <a:cubicBezTo>
                    <a:pt x="94830" y="188389"/>
                    <a:pt x="83496" y="185455"/>
                    <a:pt x="73533" y="179716"/>
                  </a:cubicBezTo>
                  <a:cubicBezTo>
                    <a:pt x="63457" y="173713"/>
                    <a:pt x="55419" y="164819"/>
                    <a:pt x="50467" y="154190"/>
                  </a:cubicBezTo>
                  <a:cubicBezTo>
                    <a:pt x="45784" y="144049"/>
                    <a:pt x="43102" y="133103"/>
                    <a:pt x="42564" y="121947"/>
                  </a:cubicBezTo>
                  <a:lnTo>
                    <a:pt x="203862" y="121947"/>
                  </a:lnTo>
                  <a:cubicBezTo>
                    <a:pt x="204142" y="119969"/>
                    <a:pt x="204282" y="117975"/>
                    <a:pt x="204292" y="115982"/>
                  </a:cubicBezTo>
                  <a:lnTo>
                    <a:pt x="204292" y="110608"/>
                  </a:lnTo>
                  <a:cubicBezTo>
                    <a:pt x="204766" y="90456"/>
                    <a:pt x="200298" y="70492"/>
                    <a:pt x="191281" y="52462"/>
                  </a:cubicBezTo>
                  <a:cubicBezTo>
                    <a:pt x="183184" y="36550"/>
                    <a:pt x="170850" y="23180"/>
                    <a:pt x="155634" y="13824"/>
                  </a:cubicBezTo>
                  <a:close/>
                  <a:moveTo>
                    <a:pt x="58855" y="55149"/>
                  </a:moveTo>
                  <a:cubicBezTo>
                    <a:pt x="63952" y="48620"/>
                    <a:pt x="70635" y="43493"/>
                    <a:pt x="78265" y="40264"/>
                  </a:cubicBezTo>
                  <a:cubicBezTo>
                    <a:pt x="86373" y="36910"/>
                    <a:pt x="95083" y="35245"/>
                    <a:pt x="103857" y="35374"/>
                  </a:cubicBezTo>
                  <a:cubicBezTo>
                    <a:pt x="119944" y="34949"/>
                    <a:pt x="135364" y="41822"/>
                    <a:pt x="145795" y="54075"/>
                  </a:cubicBezTo>
                  <a:cubicBezTo>
                    <a:pt x="154311" y="64709"/>
                    <a:pt x="159543" y="77596"/>
                    <a:pt x="160849" y="91154"/>
                  </a:cubicBezTo>
                  <a:lnTo>
                    <a:pt x="43908" y="91154"/>
                  </a:lnTo>
                  <a:cubicBezTo>
                    <a:pt x="44537" y="87199"/>
                    <a:pt x="45413" y="83282"/>
                    <a:pt x="46542" y="79439"/>
                  </a:cubicBezTo>
                  <a:cubicBezTo>
                    <a:pt x="49010" y="70653"/>
                    <a:pt x="53113" y="62415"/>
                    <a:pt x="58640" y="55149"/>
                  </a:cubicBezTo>
                  <a:close/>
                </a:path>
              </a:pathLst>
            </a:custGeom>
            <a:solidFill>
              <a:srgbClr val="00A443"/>
            </a:solidFill>
            <a:ln w="5373" cap="flat">
              <a:noFill/>
              <a:prstDash val="solid"/>
              <a:miter/>
            </a:ln>
          </p:spPr>
          <p:txBody>
            <a:bodyPr rtlCol="0" anchor="ctr"/>
            <a:lstStyle/>
            <a:p>
              <a:endParaRPr lang="es-ES_tradnl"/>
            </a:p>
          </p:txBody>
        </p:sp>
        <p:sp>
          <p:nvSpPr>
            <p:cNvPr id="12314" name="Forma libre 218">
              <a:extLst>
                <a:ext uri="{FF2B5EF4-FFF2-40B4-BE49-F238E27FC236}">
                  <a16:creationId xmlns:a16="http://schemas.microsoft.com/office/drawing/2014/main" id="{E7DFBA68-62DF-C16F-86F4-5FBBE33DBC38}"/>
                </a:ext>
              </a:extLst>
            </p:cNvPr>
            <p:cNvSpPr/>
            <p:nvPr/>
          </p:nvSpPr>
          <p:spPr>
            <a:xfrm>
              <a:off x="6546162" y="11116400"/>
              <a:ext cx="113123" cy="220607"/>
            </a:xfrm>
            <a:custGeom>
              <a:avLst/>
              <a:gdLst>
                <a:gd name="connsiteX0" fmla="*/ 66240 w 113123"/>
                <a:gd name="connsiteY0" fmla="*/ 9790 h 220607"/>
                <a:gd name="connsiteX1" fmla="*/ 41723 w 113123"/>
                <a:gd name="connsiteY1" fmla="*/ 39615 h 220607"/>
                <a:gd name="connsiteX2" fmla="*/ 41723 w 113123"/>
                <a:gd name="connsiteY2" fmla="*/ 4255 h 220607"/>
                <a:gd name="connsiteX3" fmla="*/ 0 w 113123"/>
                <a:gd name="connsiteY3" fmla="*/ 4255 h 220607"/>
                <a:gd name="connsiteX4" fmla="*/ 0 w 113123"/>
                <a:gd name="connsiteY4" fmla="*/ 220607 h 220607"/>
                <a:gd name="connsiteX5" fmla="*/ 41723 w 113123"/>
                <a:gd name="connsiteY5" fmla="*/ 220607 h 220607"/>
                <a:gd name="connsiteX6" fmla="*/ 41723 w 113123"/>
                <a:gd name="connsiteY6" fmla="*/ 105230 h 220607"/>
                <a:gd name="connsiteX7" fmla="*/ 55809 w 113123"/>
                <a:gd name="connsiteY7" fmla="*/ 60896 h 220607"/>
                <a:gd name="connsiteX8" fmla="*/ 91618 w 113123"/>
                <a:gd name="connsiteY8" fmla="*/ 44290 h 220607"/>
                <a:gd name="connsiteX9" fmla="*/ 113124 w 113123"/>
                <a:gd name="connsiteY9" fmla="*/ 44290 h 220607"/>
                <a:gd name="connsiteX10" fmla="*/ 113124 w 113123"/>
                <a:gd name="connsiteY10" fmla="*/ 10 h 220607"/>
                <a:gd name="connsiteX11" fmla="*/ 100758 w 113123"/>
                <a:gd name="connsiteY11" fmla="*/ 10 h 220607"/>
                <a:gd name="connsiteX12" fmla="*/ 66240 w 113123"/>
                <a:gd name="connsiteY12" fmla="*/ 9790 h 22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123" h="220607">
                  <a:moveTo>
                    <a:pt x="66240" y="9790"/>
                  </a:moveTo>
                  <a:cubicBezTo>
                    <a:pt x="55428" y="17233"/>
                    <a:pt x="46932" y="27567"/>
                    <a:pt x="41723" y="39615"/>
                  </a:cubicBezTo>
                  <a:lnTo>
                    <a:pt x="41723" y="4255"/>
                  </a:lnTo>
                  <a:lnTo>
                    <a:pt x="0" y="4255"/>
                  </a:lnTo>
                  <a:lnTo>
                    <a:pt x="0" y="220607"/>
                  </a:lnTo>
                  <a:lnTo>
                    <a:pt x="41723" y="220607"/>
                  </a:lnTo>
                  <a:lnTo>
                    <a:pt x="41723" y="105230"/>
                  </a:lnTo>
                  <a:cubicBezTo>
                    <a:pt x="40922" y="89237"/>
                    <a:pt x="45927" y="73497"/>
                    <a:pt x="55809" y="60896"/>
                  </a:cubicBezTo>
                  <a:cubicBezTo>
                    <a:pt x="64530" y="50116"/>
                    <a:pt x="77751" y="43984"/>
                    <a:pt x="91618" y="44290"/>
                  </a:cubicBezTo>
                  <a:lnTo>
                    <a:pt x="113124" y="44290"/>
                  </a:lnTo>
                  <a:lnTo>
                    <a:pt x="113124" y="10"/>
                  </a:lnTo>
                  <a:lnTo>
                    <a:pt x="100758" y="10"/>
                  </a:lnTo>
                  <a:cubicBezTo>
                    <a:pt x="88537" y="-205"/>
                    <a:pt x="76531" y="3196"/>
                    <a:pt x="66240" y="9790"/>
                  </a:cubicBezTo>
                  <a:close/>
                </a:path>
              </a:pathLst>
            </a:custGeom>
            <a:solidFill>
              <a:srgbClr val="00A443"/>
            </a:solidFill>
            <a:ln w="5373" cap="flat">
              <a:noFill/>
              <a:prstDash val="solid"/>
              <a:miter/>
            </a:ln>
          </p:spPr>
          <p:txBody>
            <a:bodyPr rtlCol="0" anchor="ctr"/>
            <a:lstStyle/>
            <a:p>
              <a:endParaRPr lang="es-ES_tradnl"/>
            </a:p>
          </p:txBody>
        </p:sp>
        <p:sp>
          <p:nvSpPr>
            <p:cNvPr id="12315" name="Forma libre 219">
              <a:extLst>
                <a:ext uri="{FF2B5EF4-FFF2-40B4-BE49-F238E27FC236}">
                  <a16:creationId xmlns:a16="http://schemas.microsoft.com/office/drawing/2014/main" id="{29C3594E-69F6-0C26-6199-29B32660F27E}"/>
                </a:ext>
              </a:extLst>
            </p:cNvPr>
            <p:cNvSpPr/>
            <p:nvPr/>
          </p:nvSpPr>
          <p:spPr>
            <a:xfrm>
              <a:off x="4418099" y="8682420"/>
              <a:ext cx="3352372" cy="3516880"/>
            </a:xfrm>
            <a:custGeom>
              <a:avLst/>
              <a:gdLst>
                <a:gd name="connsiteX0" fmla="*/ 0 w 3352372"/>
                <a:gd name="connsiteY0" fmla="*/ 0 h 3516880"/>
                <a:gd name="connsiteX1" fmla="*/ 3352373 w 3352372"/>
                <a:gd name="connsiteY1" fmla="*/ 0 h 3516880"/>
                <a:gd name="connsiteX2" fmla="*/ 3352373 w 3352372"/>
                <a:gd name="connsiteY2" fmla="*/ 3516881 h 3516880"/>
                <a:gd name="connsiteX3" fmla="*/ 0 w 3352372"/>
                <a:gd name="connsiteY3" fmla="*/ 3516881 h 3516880"/>
              </a:gdLst>
              <a:ahLst/>
              <a:cxnLst>
                <a:cxn ang="0">
                  <a:pos x="connsiteX0" y="connsiteY0"/>
                </a:cxn>
                <a:cxn ang="0">
                  <a:pos x="connsiteX1" y="connsiteY1"/>
                </a:cxn>
                <a:cxn ang="0">
                  <a:pos x="connsiteX2" y="connsiteY2"/>
                </a:cxn>
                <a:cxn ang="0">
                  <a:pos x="connsiteX3" y="connsiteY3"/>
                </a:cxn>
              </a:cxnLst>
              <a:rect l="l" t="t" r="r" b="b"/>
              <a:pathLst>
                <a:path w="3352372" h="3516880">
                  <a:moveTo>
                    <a:pt x="0" y="0"/>
                  </a:moveTo>
                  <a:lnTo>
                    <a:pt x="3352373" y="0"/>
                  </a:lnTo>
                  <a:lnTo>
                    <a:pt x="3352373" y="3516881"/>
                  </a:lnTo>
                  <a:lnTo>
                    <a:pt x="0" y="3516881"/>
                  </a:lnTo>
                  <a:close/>
                </a:path>
              </a:pathLst>
            </a:custGeom>
            <a:noFill/>
            <a:ln w="5373" cap="flat">
              <a:noFill/>
              <a:prstDash val="solid"/>
              <a:miter/>
            </a:ln>
          </p:spPr>
          <p:txBody>
            <a:bodyPr rtlCol="0" anchor="ctr"/>
            <a:lstStyle/>
            <a:p>
              <a:endParaRPr lang="es-ES_tradnl"/>
            </a:p>
          </p:txBody>
        </p:sp>
      </p:grpSp>
      <p:sp>
        <p:nvSpPr>
          <p:cNvPr id="12290" name="TextBox 12289">
            <a:extLst>
              <a:ext uri="{FF2B5EF4-FFF2-40B4-BE49-F238E27FC236}">
                <a16:creationId xmlns:a16="http://schemas.microsoft.com/office/drawing/2014/main" id="{FFD1625E-A06C-56C1-8D91-5023792C3FFA}"/>
              </a:ext>
            </a:extLst>
          </p:cNvPr>
          <p:cNvSpPr txBox="1"/>
          <p:nvPr/>
        </p:nvSpPr>
        <p:spPr>
          <a:xfrm>
            <a:off x="4024314" y="538739"/>
            <a:ext cx="3959318" cy="531235"/>
          </a:xfrm>
          <a:prstGeom prst="rect">
            <a:avLst/>
          </a:prstGeom>
          <a:noFill/>
        </p:spPr>
        <p:txBody>
          <a:bodyPr wrap="none" lIns="0" tIns="0" rIns="0" bIns="0" rtlCol="0">
            <a:noAutofit/>
          </a:bodyPr>
          <a:lstStyle/>
          <a:p>
            <a:pPr algn="l"/>
            <a:r>
              <a:rPr lang="en-US" sz="4400" dirty="0">
                <a:latin typeface="+mn-lt"/>
                <a:ea typeface="IberPangea Text Light" panose="020B0404000000000000" pitchFamily="34" charset="0"/>
                <a:cs typeface="IberPangea Text Light" panose="020B0404000000000000" pitchFamily="34" charset="0"/>
              </a:rPr>
              <a:t>What’s on a Pole?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98C780-687B-A16F-2CD5-67DF28631D61}"/>
              </a:ext>
            </a:extLst>
          </p:cNvPr>
          <p:cNvSpPr>
            <a:spLocks noGrp="1"/>
          </p:cNvSpPr>
          <p:nvPr>
            <p:ph type="body" sz="quarter" idx="20"/>
          </p:nvPr>
        </p:nvSpPr>
        <p:spPr>
          <a:xfrm>
            <a:off x="1687890" y="439200"/>
            <a:ext cx="8607047" cy="1069089"/>
          </a:xfrm>
        </p:spPr>
        <p:txBody>
          <a:bodyPr>
            <a:normAutofit lnSpcReduction="10000"/>
          </a:bodyPr>
          <a:lstStyle/>
          <a:p>
            <a:pPr marL="0" indent="0">
              <a:buNone/>
            </a:pPr>
            <a:endParaRPr lang="en-US" sz="2800" b="0" dirty="0">
              <a:solidFill>
                <a:schemeClr val="tx1"/>
              </a:solidFill>
            </a:endParaRPr>
          </a:p>
          <a:p>
            <a:pPr marL="0" indent="0">
              <a:buNone/>
            </a:pPr>
            <a:r>
              <a:rPr lang="en-US" sz="2800" b="0" dirty="0">
                <a:solidFill>
                  <a:schemeClr val="tx1"/>
                </a:solidFill>
              </a:rPr>
              <a:t>                                </a:t>
            </a:r>
            <a:r>
              <a:rPr lang="en-US" sz="4400" b="0" dirty="0">
                <a:solidFill>
                  <a:schemeClr val="tx1"/>
                </a:solidFill>
              </a:rPr>
              <a:t>Pad Mount Transformers</a:t>
            </a:r>
          </a:p>
        </p:txBody>
      </p:sp>
      <p:pic>
        <p:nvPicPr>
          <p:cNvPr id="3" name="Picture 4">
            <a:extLst>
              <a:ext uri="{FF2B5EF4-FFF2-40B4-BE49-F238E27FC236}">
                <a16:creationId xmlns:a16="http://schemas.microsoft.com/office/drawing/2014/main" id="{C2B3941B-EEFF-8505-942C-A83321D742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890" y="2263970"/>
            <a:ext cx="38100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building, outdoor, green&#10;&#10;Description automatically generated">
            <a:extLst>
              <a:ext uri="{FF2B5EF4-FFF2-40B4-BE49-F238E27FC236}">
                <a16:creationId xmlns:a16="http://schemas.microsoft.com/office/drawing/2014/main" id="{452832E6-353B-5F18-D3C6-1472DC2B0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938" y="2263970"/>
            <a:ext cx="342900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6371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1743</Words>
  <Application>Microsoft Office PowerPoint</Application>
  <PresentationFormat>Widescreen</PresentationFormat>
  <Paragraphs>183</Paragraphs>
  <Slides>27</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-apple-system</vt:lpstr>
      <vt:lpstr>Arial</vt:lpstr>
      <vt:lpstr>Calibri</vt:lpstr>
      <vt:lpstr>Calibri Light</vt:lpstr>
      <vt:lpstr>IberPangea Text</vt:lpstr>
      <vt:lpstr>IberPangea Text Light</vt:lpstr>
      <vt:lpstr>Lato</vt:lpstr>
      <vt:lpstr>Wingdings</vt:lpstr>
      <vt:lpstr>Office Theme</vt:lpstr>
      <vt:lpstr>      Central Maine Power     Electrical Utility Safety-                   DigSafe</vt:lpstr>
      <vt:lpstr>      Safety Message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IBERDROLA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WASSICK, ROBERT</dc:creator>
  <cp:lastModifiedBy>Lisa Powers</cp:lastModifiedBy>
  <cp:revision>36</cp:revision>
  <dcterms:created xsi:type="dcterms:W3CDTF">2024-01-11T17:40:15Z</dcterms:created>
  <dcterms:modified xsi:type="dcterms:W3CDTF">2024-04-05T13:49:07Z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24b1752-a977-4927-b9e6-e48a43684aee_Enabled">
    <vt:lpwstr>true</vt:lpwstr>
  </property>
  <property fmtid="{D5CDD505-2E9C-101B-9397-08002B2CF9AE}" pid="3" name="MSIP_Label_624b1752-a977-4927-b9e6-e48a43684aee_SetDate">
    <vt:lpwstr>2024-01-11T17:41:32Z</vt:lpwstr>
  </property>
  <property fmtid="{D5CDD505-2E9C-101B-9397-08002B2CF9AE}" pid="4" name="MSIP_Label_624b1752-a977-4927-b9e6-e48a43684aee_Method">
    <vt:lpwstr>Privileged</vt:lpwstr>
  </property>
  <property fmtid="{D5CDD505-2E9C-101B-9397-08002B2CF9AE}" pid="5" name="MSIP_Label_624b1752-a977-4927-b9e6-e48a43684aee_Name">
    <vt:lpwstr>Public</vt:lpwstr>
  </property>
  <property fmtid="{D5CDD505-2E9C-101B-9397-08002B2CF9AE}" pid="6" name="MSIP_Label_624b1752-a977-4927-b9e6-e48a43684aee_SiteId">
    <vt:lpwstr>031a09bc-a2bf-44df-888e-4e09355b7a24</vt:lpwstr>
  </property>
  <property fmtid="{D5CDD505-2E9C-101B-9397-08002B2CF9AE}" pid="7" name="MSIP_Label_624b1752-a977-4927-b9e6-e48a43684aee_ActionId">
    <vt:lpwstr>f2b8169c-c1a3-4482-b1ca-deb1ffba2c86</vt:lpwstr>
  </property>
  <property fmtid="{D5CDD505-2E9C-101B-9397-08002B2CF9AE}" pid="8" name="MSIP_Label_624b1752-a977-4927-b9e6-e48a43684aee_ContentBits">
    <vt:lpwstr>0</vt:lpwstr>
  </property>
</Properties>
</file>