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147375409" r:id="rId5"/>
    <p:sldId id="2147375328" r:id="rId6"/>
    <p:sldId id="2147375545" r:id="rId7"/>
    <p:sldId id="2147375518" r:id="rId8"/>
    <p:sldId id="2147375542" r:id="rId9"/>
    <p:sldId id="2147375541" r:id="rId10"/>
    <p:sldId id="2147375489" r:id="rId11"/>
    <p:sldId id="2147375546" r:id="rId12"/>
    <p:sldId id="2147375529" r:id="rId13"/>
    <p:sldId id="2147375547" r:id="rId14"/>
    <p:sldId id="2147375537" r:id="rId15"/>
    <p:sldId id="2147375538" r:id="rId16"/>
    <p:sldId id="2147375549" r:id="rId17"/>
    <p:sldId id="2147375548" r:id="rId18"/>
    <p:sldId id="2147375539" r:id="rId19"/>
    <p:sldId id="2147375410" r:id="rId20"/>
    <p:sldId id="2147375531" r:id="rId21"/>
    <p:sldId id="2147375532" r:id="rId22"/>
    <p:sldId id="2147375543" r:id="rId23"/>
    <p:sldId id="2147375404" r:id="rId24"/>
    <p:sldId id="2147375500" r:id="rId25"/>
    <p:sldId id="2147375535" r:id="rId26"/>
    <p:sldId id="2147375550" r:id="rId27"/>
    <p:sldId id="2147375511" r:id="rId28"/>
    <p:sldId id="214737540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03FE31-41CA-4D6A-AC83-FD3D204FA428}"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5BB29-9638-4501-BDBC-DE36D9FA013A}" type="slidenum">
              <a:rPr lang="en-US" smtClean="0"/>
              <a:t>‹#›</a:t>
            </a:fld>
            <a:endParaRPr lang="en-US"/>
          </a:p>
        </p:txBody>
      </p:sp>
    </p:spTree>
    <p:extLst>
      <p:ext uri="{BB962C8B-B14F-4D97-AF65-F5344CB8AC3E}">
        <p14:creationId xmlns:p14="http://schemas.microsoft.com/office/powerpoint/2010/main" val="10884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F1CA40EA-03DA-B94C-9A0E-A28DB663F067}" type="slidenum">
              <a:rPr lang="es-ES" smtClean="0"/>
              <a:pPr>
                <a:defRPr/>
              </a:pPr>
              <a:t>2</a:t>
            </a:fld>
            <a:endParaRPr lang="es-ES"/>
          </a:p>
        </p:txBody>
      </p:sp>
    </p:spTree>
    <p:extLst>
      <p:ext uri="{BB962C8B-B14F-4D97-AF65-F5344CB8AC3E}">
        <p14:creationId xmlns:p14="http://schemas.microsoft.com/office/powerpoint/2010/main" val="3424098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fatalities, owner driving got out of the vehicle and touched the ground (3 point of contact) 2 fellow employees on scene, 1 called 9-1-1 and the other started CPR.  What they think happened was that the employee who called 9-1-1 touched the vehicle and the other employee as he was doing CPR and all were fatalities.</a:t>
            </a:r>
          </a:p>
        </p:txBody>
      </p:sp>
      <p:sp>
        <p:nvSpPr>
          <p:cNvPr id="4" name="Slide Number Placeholder 3"/>
          <p:cNvSpPr>
            <a:spLocks noGrp="1"/>
          </p:cNvSpPr>
          <p:nvPr>
            <p:ph type="sldNum" sz="quarter" idx="5"/>
          </p:nvPr>
        </p:nvSpPr>
        <p:spPr/>
        <p:txBody>
          <a:bodyPr/>
          <a:lstStyle/>
          <a:p>
            <a:fld id="{32D5BB29-9638-4501-BDBC-DE36D9FA013A}" type="slidenum">
              <a:rPr lang="en-US" smtClean="0"/>
              <a:t>18</a:t>
            </a:fld>
            <a:endParaRPr lang="en-US"/>
          </a:p>
        </p:txBody>
      </p:sp>
    </p:spTree>
    <p:extLst>
      <p:ext uri="{BB962C8B-B14F-4D97-AF65-F5344CB8AC3E}">
        <p14:creationId xmlns:p14="http://schemas.microsoft.com/office/powerpoint/2010/main" val="3394095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Oxford Alabama, may in Jeanie lift. Utility would not dump the grid or even give an ETA for a lineman</a:t>
            </a:r>
          </a:p>
        </p:txBody>
      </p:sp>
      <p:sp>
        <p:nvSpPr>
          <p:cNvPr id="4" name="Slide Number Placeholder 3"/>
          <p:cNvSpPr>
            <a:spLocks noGrp="1"/>
          </p:cNvSpPr>
          <p:nvPr>
            <p:ph type="sldNum" sz="quarter" idx="5"/>
          </p:nvPr>
        </p:nvSpPr>
        <p:spPr/>
        <p:txBody>
          <a:bodyPr/>
          <a:lstStyle/>
          <a:p>
            <a:fld id="{32D5BB29-9638-4501-BDBC-DE36D9FA013A}" type="slidenum">
              <a:rPr lang="en-US" smtClean="0"/>
              <a:t>19</a:t>
            </a:fld>
            <a:endParaRPr lang="en-US"/>
          </a:p>
        </p:txBody>
      </p:sp>
    </p:spTree>
    <p:extLst>
      <p:ext uri="{BB962C8B-B14F-4D97-AF65-F5344CB8AC3E}">
        <p14:creationId xmlns:p14="http://schemas.microsoft.com/office/powerpoint/2010/main" val="78139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CA40EA-03DA-B94C-9A0E-A28DB663F067}" type="slidenum">
              <a:rPr kumimoji="0" lang="es-ES" sz="1200" b="1" i="0" u="none" strike="noStrike" kern="1200" cap="none" spc="0" normalizeH="0" baseline="0" noProof="0" smtClean="0">
                <a:ln>
                  <a:noFill/>
                </a:ln>
                <a:solidFill>
                  <a:prstClr val="black"/>
                </a:solidFill>
                <a:effectLst/>
                <a:uLnTx/>
                <a:uFillTx/>
                <a:latin typeface="IberPangea Text" panose="020B0404000000000000"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s-ES" sz="1200" b="1" i="0" u="none" strike="noStrike" kern="1200" cap="none" spc="0" normalizeH="0" baseline="0" noProof="0">
              <a:ln>
                <a:noFill/>
              </a:ln>
              <a:solidFill>
                <a:prstClr val="black"/>
              </a:solidFill>
              <a:effectLst/>
              <a:uLnTx/>
              <a:uFillTx/>
              <a:latin typeface="IberPangea Text" panose="020B0404000000000000" pitchFamily="34" charset="0"/>
              <a:ea typeface="+mn-ea"/>
              <a:cs typeface="+mn-cs"/>
            </a:endParaRPr>
          </a:p>
        </p:txBody>
      </p:sp>
    </p:spTree>
    <p:extLst>
      <p:ext uri="{BB962C8B-B14F-4D97-AF65-F5344CB8AC3E}">
        <p14:creationId xmlns:p14="http://schemas.microsoft.com/office/powerpoint/2010/main" val="4139547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F1CA40EA-03DA-B94C-9A0E-A28DB663F067}" type="slidenum">
              <a:rPr lang="es-ES" smtClean="0"/>
              <a:pPr>
                <a:defRPr/>
              </a:pPr>
              <a:t>3</a:t>
            </a:fld>
            <a:endParaRPr lang="es-ES"/>
          </a:p>
        </p:txBody>
      </p:sp>
    </p:spTree>
    <p:extLst>
      <p:ext uri="{BB962C8B-B14F-4D97-AF65-F5344CB8AC3E}">
        <p14:creationId xmlns:p14="http://schemas.microsoft.com/office/powerpoint/2010/main" val="2528585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Allowed</a:t>
            </a:r>
            <a:r>
              <a:rPr lang="es-ES" dirty="0"/>
              <a:t> </a:t>
            </a:r>
            <a:r>
              <a:rPr lang="es-ES" dirty="0" err="1"/>
              <a:t>to</a:t>
            </a:r>
            <a:r>
              <a:rPr lang="es-ES" dirty="0"/>
              <a:t> Hunt </a:t>
            </a:r>
            <a:r>
              <a:rPr lang="es-ES" dirty="0" err="1"/>
              <a:t>fish</a:t>
            </a:r>
            <a:r>
              <a:rPr lang="es-ES" dirty="0"/>
              <a:t>, 4 Wheel and </a:t>
            </a:r>
            <a:r>
              <a:rPr lang="es-ES" dirty="0" err="1"/>
              <a:t>snowmobile</a:t>
            </a:r>
            <a:r>
              <a:rPr lang="es-ES" dirty="0"/>
              <a:t>.  No </a:t>
            </a:r>
            <a:r>
              <a:rPr lang="es-ES" dirty="0" err="1"/>
              <a:t>buildings</a:t>
            </a:r>
            <a:r>
              <a:rPr lang="es-ES" dirty="0"/>
              <a:t> </a:t>
            </a:r>
            <a:r>
              <a:rPr lang="es-ES" dirty="0" err="1"/>
              <a:t>or</a:t>
            </a:r>
            <a:r>
              <a:rPr lang="es-ES" dirty="0"/>
              <a:t> </a:t>
            </a:r>
            <a:r>
              <a:rPr lang="es-ES" dirty="0" err="1"/>
              <a:t>tree</a:t>
            </a:r>
            <a:r>
              <a:rPr lang="es-ES" dirty="0"/>
              <a:t> stands</a:t>
            </a:r>
          </a:p>
        </p:txBody>
      </p:sp>
      <p:sp>
        <p:nvSpPr>
          <p:cNvPr id="4" name="Marcador de número de diapositiva 3"/>
          <p:cNvSpPr>
            <a:spLocks noGrp="1"/>
          </p:cNvSpPr>
          <p:nvPr>
            <p:ph type="sldNum" sz="quarter" idx="5"/>
          </p:nvPr>
        </p:nvSpPr>
        <p:spPr/>
        <p:txBody>
          <a:bodyPr/>
          <a:lstStyle/>
          <a:p>
            <a:pPr>
              <a:defRPr/>
            </a:pPr>
            <a:fld id="{F1CA40EA-03DA-B94C-9A0E-A28DB663F067}" type="slidenum">
              <a:rPr lang="es-ES" smtClean="0"/>
              <a:pPr>
                <a:defRPr/>
              </a:pPr>
              <a:t>4</a:t>
            </a:fld>
            <a:endParaRPr lang="es-ES"/>
          </a:p>
        </p:txBody>
      </p:sp>
    </p:spTree>
    <p:extLst>
      <p:ext uri="{BB962C8B-B14F-4D97-AF65-F5344CB8AC3E}">
        <p14:creationId xmlns:p14="http://schemas.microsoft.com/office/powerpoint/2010/main" val="34566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Reduce </a:t>
            </a:r>
            <a:r>
              <a:rPr lang="es-ES" dirty="0" err="1"/>
              <a:t>the</a:t>
            </a:r>
            <a:r>
              <a:rPr lang="es-ES" dirty="0"/>
              <a:t> </a:t>
            </a:r>
            <a:r>
              <a:rPr lang="es-ES" dirty="0" err="1"/>
              <a:t>power</a:t>
            </a:r>
            <a:r>
              <a:rPr lang="es-ES" dirty="0"/>
              <a:t>, </a:t>
            </a:r>
            <a:r>
              <a:rPr lang="es-ES" dirty="0" err="1"/>
              <a:t>very</a:t>
            </a:r>
            <a:r>
              <a:rPr lang="es-ES" dirty="0"/>
              <a:t> </a:t>
            </a:r>
            <a:r>
              <a:rPr lang="es-ES" dirty="0" err="1"/>
              <a:t>dangerous</a:t>
            </a:r>
            <a:r>
              <a:rPr lang="es-ES" dirty="0"/>
              <a:t>. Gate </a:t>
            </a:r>
            <a:r>
              <a:rPr lang="es-ES" dirty="0" err="1"/>
              <a:t>should</a:t>
            </a:r>
            <a:r>
              <a:rPr lang="es-ES" dirty="0"/>
              <a:t> </a:t>
            </a:r>
            <a:r>
              <a:rPr lang="es-ES" dirty="0" err="1"/>
              <a:t>always</a:t>
            </a:r>
            <a:r>
              <a:rPr lang="es-ES" dirty="0"/>
              <a:t> be </a:t>
            </a:r>
            <a:r>
              <a:rPr lang="es-ES" dirty="0" err="1"/>
              <a:t>closed</a:t>
            </a:r>
            <a:r>
              <a:rPr lang="es-ES" dirty="0"/>
              <a:t> and </a:t>
            </a:r>
            <a:r>
              <a:rPr lang="es-ES" dirty="0" err="1"/>
              <a:t>locked</a:t>
            </a:r>
            <a:endParaRPr lang="es-ES" dirty="0"/>
          </a:p>
        </p:txBody>
      </p:sp>
      <p:sp>
        <p:nvSpPr>
          <p:cNvPr id="4" name="Marcador de número de diapositiva 3"/>
          <p:cNvSpPr>
            <a:spLocks noGrp="1"/>
          </p:cNvSpPr>
          <p:nvPr>
            <p:ph type="sldNum" sz="quarter" idx="5"/>
          </p:nvPr>
        </p:nvSpPr>
        <p:spPr/>
        <p:txBody>
          <a:bodyPr/>
          <a:lstStyle/>
          <a:p>
            <a:pPr>
              <a:defRPr/>
            </a:pPr>
            <a:fld id="{F1CA40EA-03DA-B94C-9A0E-A28DB663F067}" type="slidenum">
              <a:rPr lang="es-ES" smtClean="0"/>
              <a:pPr>
                <a:defRPr/>
              </a:pPr>
              <a:t>5</a:t>
            </a:fld>
            <a:endParaRPr lang="es-ES"/>
          </a:p>
        </p:txBody>
      </p:sp>
    </p:spTree>
    <p:extLst>
      <p:ext uri="{BB962C8B-B14F-4D97-AF65-F5344CB8AC3E}">
        <p14:creationId xmlns:p14="http://schemas.microsoft.com/office/powerpoint/2010/main" val="370266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Primaries </a:t>
            </a:r>
            <a:r>
              <a:rPr lang="es-ES" dirty="0" err="1"/>
              <a:t>either</a:t>
            </a:r>
            <a:r>
              <a:rPr lang="es-ES" dirty="0"/>
              <a:t> </a:t>
            </a:r>
            <a:r>
              <a:rPr lang="es-ES" dirty="0" err="1"/>
              <a:t>coated</a:t>
            </a:r>
            <a:r>
              <a:rPr lang="es-ES" dirty="0"/>
              <a:t> </a:t>
            </a:r>
            <a:r>
              <a:rPr lang="es-ES" dirty="0" err="1"/>
              <a:t>or</a:t>
            </a:r>
            <a:r>
              <a:rPr lang="es-ES" dirty="0"/>
              <a:t> </a:t>
            </a:r>
            <a:r>
              <a:rPr lang="es-ES" dirty="0" err="1"/>
              <a:t>uncoated</a:t>
            </a:r>
            <a:r>
              <a:rPr lang="es-ES" dirty="0"/>
              <a:t> </a:t>
            </a:r>
            <a:r>
              <a:rPr lang="es-ES" dirty="0" err="1"/>
              <a:t>now</a:t>
            </a:r>
            <a:r>
              <a:rPr lang="es-ES" dirty="0"/>
              <a:t> </a:t>
            </a:r>
            <a:r>
              <a:rPr lang="es-ES" dirty="0" err="1"/>
              <a:t>anything</a:t>
            </a:r>
            <a:r>
              <a:rPr lang="es-ES" dirty="0"/>
              <a:t> new </a:t>
            </a:r>
            <a:r>
              <a:rPr lang="es-ES" dirty="0" err="1"/>
              <a:t>is</a:t>
            </a:r>
            <a:r>
              <a:rPr lang="es-ES" dirty="0"/>
              <a:t> </a:t>
            </a:r>
            <a:r>
              <a:rPr lang="es-ES" dirty="0" err="1"/>
              <a:t>coated</a:t>
            </a:r>
            <a:endParaRPr lang="es-ES" dirty="0"/>
          </a:p>
        </p:txBody>
      </p:sp>
      <p:sp>
        <p:nvSpPr>
          <p:cNvPr id="4" name="Marcador de número de diapositiva 3"/>
          <p:cNvSpPr>
            <a:spLocks noGrp="1"/>
          </p:cNvSpPr>
          <p:nvPr>
            <p:ph type="sldNum" sz="quarter" idx="5"/>
          </p:nvPr>
        </p:nvSpPr>
        <p:spPr/>
        <p:txBody>
          <a:bodyPr/>
          <a:lstStyle/>
          <a:p>
            <a:pPr>
              <a:defRPr/>
            </a:pPr>
            <a:fld id="{F1CA40EA-03DA-B94C-9A0E-A28DB663F067}" type="slidenum">
              <a:rPr lang="es-ES" smtClean="0"/>
              <a:pPr>
                <a:defRPr/>
              </a:pPr>
              <a:t>6</a:t>
            </a:fld>
            <a:endParaRPr lang="es-ES"/>
          </a:p>
        </p:txBody>
      </p:sp>
    </p:spTree>
    <p:extLst>
      <p:ext uri="{BB962C8B-B14F-4D97-AF65-F5344CB8AC3E}">
        <p14:creationId xmlns:p14="http://schemas.microsoft.com/office/powerpoint/2010/main" val="2781071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if someone or something hits it we should be contacted.  Remember the power doesn’t always come in the back</a:t>
            </a:r>
          </a:p>
        </p:txBody>
      </p:sp>
      <p:sp>
        <p:nvSpPr>
          <p:cNvPr id="4" name="Slide Number Placeholder 3"/>
          <p:cNvSpPr>
            <a:spLocks noGrp="1"/>
          </p:cNvSpPr>
          <p:nvPr>
            <p:ph type="sldNum" sz="quarter" idx="5"/>
          </p:nvPr>
        </p:nvSpPr>
        <p:spPr/>
        <p:txBody>
          <a:bodyPr/>
          <a:lstStyle/>
          <a:p>
            <a:fld id="{32D5BB29-9638-4501-BDBC-DE36D9FA013A}" type="slidenum">
              <a:rPr lang="en-US" smtClean="0"/>
              <a:t>7</a:t>
            </a:fld>
            <a:endParaRPr lang="en-US"/>
          </a:p>
        </p:txBody>
      </p:sp>
    </p:spTree>
    <p:extLst>
      <p:ext uri="{BB962C8B-B14F-4D97-AF65-F5344CB8AC3E}">
        <p14:creationId xmlns:p14="http://schemas.microsoft.com/office/powerpoint/2010/main" val="2045199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 10’ up </a:t>
            </a:r>
            <a:r>
              <a:rPr lang="en-US" dirty="0" err="1"/>
              <a:t>tp</a:t>
            </a:r>
            <a:r>
              <a:rPr lang="en-US" dirty="0"/>
              <a:t> 50 K then 4” for every K over that</a:t>
            </a:r>
          </a:p>
        </p:txBody>
      </p:sp>
      <p:sp>
        <p:nvSpPr>
          <p:cNvPr id="4" name="Slide Number Placeholder 3"/>
          <p:cNvSpPr>
            <a:spLocks noGrp="1"/>
          </p:cNvSpPr>
          <p:nvPr>
            <p:ph type="sldNum" sz="quarter" idx="5"/>
          </p:nvPr>
        </p:nvSpPr>
        <p:spPr/>
        <p:txBody>
          <a:bodyPr/>
          <a:lstStyle/>
          <a:p>
            <a:fld id="{32D5BB29-9638-4501-BDBC-DE36D9FA013A}" type="slidenum">
              <a:rPr lang="en-US" smtClean="0"/>
              <a:t>8</a:t>
            </a:fld>
            <a:endParaRPr lang="en-US"/>
          </a:p>
        </p:txBody>
      </p:sp>
    </p:spTree>
    <p:extLst>
      <p:ext uri="{BB962C8B-B14F-4D97-AF65-F5344CB8AC3E}">
        <p14:creationId xmlns:p14="http://schemas.microsoft.com/office/powerpoint/2010/main" val="3615587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ADD </a:t>
            </a:r>
            <a:r>
              <a:rPr lang="es-ES" err="1"/>
              <a:t>labels</a:t>
            </a:r>
            <a:r>
              <a:rPr lang="es-ES"/>
              <a:t> and </a:t>
            </a:r>
            <a:r>
              <a:rPr lang="es-ES" err="1"/>
              <a:t>fly</a:t>
            </a:r>
            <a:r>
              <a:rPr lang="es-ES"/>
              <a:t> </a:t>
            </a:r>
            <a:r>
              <a:rPr lang="es-ES" err="1"/>
              <a:t>ins</a:t>
            </a:r>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CA40EA-03DA-B94C-9A0E-A28DB663F067}" type="slidenum">
              <a:rPr kumimoji="0" lang="es-ES" sz="1200" b="1" i="0" u="none" strike="noStrike" kern="1200" cap="none" spc="0" normalizeH="0" baseline="0" noProof="0" smtClean="0">
                <a:ln>
                  <a:noFill/>
                </a:ln>
                <a:solidFill>
                  <a:prstClr val="black"/>
                </a:solidFill>
                <a:effectLst/>
                <a:uLnTx/>
                <a:uFillTx/>
                <a:latin typeface="IberPangea Text" panose="020B0404000000000000"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s-ES" sz="1200" b="1" i="0" u="none" strike="noStrike" kern="1200" cap="none" spc="0" normalizeH="0" baseline="0" noProof="0">
              <a:ln>
                <a:noFill/>
              </a:ln>
              <a:solidFill>
                <a:prstClr val="black"/>
              </a:solidFill>
              <a:effectLst/>
              <a:uLnTx/>
              <a:uFillTx/>
              <a:latin typeface="IberPangea Text" panose="020B0404000000000000" pitchFamily="34" charset="0"/>
              <a:ea typeface="+mn-ea"/>
              <a:cs typeface="+mn-cs"/>
            </a:endParaRPr>
          </a:p>
        </p:txBody>
      </p:sp>
    </p:spTree>
    <p:extLst>
      <p:ext uri="{BB962C8B-B14F-4D97-AF65-F5344CB8AC3E}">
        <p14:creationId xmlns:p14="http://schemas.microsoft.com/office/powerpoint/2010/main" val="2206066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ADD </a:t>
            </a:r>
            <a:r>
              <a:rPr lang="es-ES" err="1"/>
              <a:t>labels</a:t>
            </a:r>
            <a:r>
              <a:rPr lang="es-ES"/>
              <a:t> and </a:t>
            </a:r>
            <a:r>
              <a:rPr lang="es-ES" err="1"/>
              <a:t>fly</a:t>
            </a:r>
            <a:r>
              <a:rPr lang="es-ES"/>
              <a:t> </a:t>
            </a:r>
            <a:r>
              <a:rPr lang="es-ES" err="1"/>
              <a:t>ins</a:t>
            </a:r>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CA40EA-03DA-B94C-9A0E-A28DB663F067}" type="slidenum">
              <a:rPr kumimoji="0" lang="es-ES" sz="1200" b="1" i="0" u="none" strike="noStrike" kern="1200" cap="none" spc="0" normalizeH="0" baseline="0" noProof="0" smtClean="0">
                <a:ln>
                  <a:noFill/>
                </a:ln>
                <a:solidFill>
                  <a:prstClr val="black"/>
                </a:solidFill>
                <a:effectLst/>
                <a:uLnTx/>
                <a:uFillTx/>
                <a:latin typeface="IberPangea Text" panose="020B0404000000000000"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s-ES" sz="1200" b="1" i="0" u="none" strike="noStrike" kern="1200" cap="none" spc="0" normalizeH="0" baseline="0" noProof="0">
              <a:ln>
                <a:noFill/>
              </a:ln>
              <a:solidFill>
                <a:prstClr val="black"/>
              </a:solidFill>
              <a:effectLst/>
              <a:uLnTx/>
              <a:uFillTx/>
              <a:latin typeface="IberPangea Text" panose="020B0404000000000000" pitchFamily="34" charset="0"/>
              <a:ea typeface="+mn-ea"/>
              <a:cs typeface="+mn-cs"/>
            </a:endParaRPr>
          </a:p>
        </p:txBody>
      </p:sp>
    </p:spTree>
    <p:extLst>
      <p:ext uri="{BB962C8B-B14F-4D97-AF65-F5344CB8AC3E}">
        <p14:creationId xmlns:p14="http://schemas.microsoft.com/office/powerpoint/2010/main" val="382005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37636-05F9-F2A9-AD7C-1BF34C0CB1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1F61F7-B400-3B21-3314-F87576CAFD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CF2A36-5A70-20C2-345C-7D0F328D32AE}"/>
              </a:ext>
            </a:extLst>
          </p:cNvPr>
          <p:cNvSpPr>
            <a:spLocks noGrp="1"/>
          </p:cNvSpPr>
          <p:nvPr>
            <p:ph type="dt" sz="half" idx="10"/>
          </p:nvPr>
        </p:nvSpPr>
        <p:spPr/>
        <p:txBody>
          <a:bodyPr/>
          <a:lstStyle/>
          <a:p>
            <a:fld id="{2EF5ABB4-906A-4AB8-8F2A-95A9DFFF385F}" type="datetimeFigureOut">
              <a:rPr lang="en-US" smtClean="0"/>
              <a:t>3/9/2026</a:t>
            </a:fld>
            <a:endParaRPr lang="en-US"/>
          </a:p>
        </p:txBody>
      </p:sp>
      <p:sp>
        <p:nvSpPr>
          <p:cNvPr id="5" name="Footer Placeholder 4">
            <a:extLst>
              <a:ext uri="{FF2B5EF4-FFF2-40B4-BE49-F238E27FC236}">
                <a16:creationId xmlns:a16="http://schemas.microsoft.com/office/drawing/2014/main" id="{527C7051-2C9E-AC8E-0139-32418000F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154D5-5AF7-E5BF-758E-AC9BA2A450F0}"/>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342790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1AC1-BEE6-55F8-5C13-5C0DD853E6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CBC0BC-CE30-C6AA-A7B9-57D57455E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C7A16-53BE-307C-BB89-F7A3535123B3}"/>
              </a:ext>
            </a:extLst>
          </p:cNvPr>
          <p:cNvSpPr>
            <a:spLocks noGrp="1"/>
          </p:cNvSpPr>
          <p:nvPr>
            <p:ph type="dt" sz="half" idx="10"/>
          </p:nvPr>
        </p:nvSpPr>
        <p:spPr/>
        <p:txBody>
          <a:bodyPr/>
          <a:lstStyle/>
          <a:p>
            <a:fld id="{2EF5ABB4-906A-4AB8-8F2A-95A9DFFF385F}" type="datetimeFigureOut">
              <a:rPr lang="en-US" smtClean="0"/>
              <a:t>3/9/2026</a:t>
            </a:fld>
            <a:endParaRPr lang="en-US"/>
          </a:p>
        </p:txBody>
      </p:sp>
      <p:sp>
        <p:nvSpPr>
          <p:cNvPr id="5" name="Footer Placeholder 4">
            <a:extLst>
              <a:ext uri="{FF2B5EF4-FFF2-40B4-BE49-F238E27FC236}">
                <a16:creationId xmlns:a16="http://schemas.microsoft.com/office/drawing/2014/main" id="{C94C576B-F040-D85A-7E43-BA48BD4B10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5EFB9-9667-A4D7-1AF1-B1B487B6D806}"/>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2684573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9B54D-3D77-9C48-AB83-CB867E5CCD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5E4C2C-DD6B-EFB0-1EB7-15D0DC9746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F8F0B-F309-B0A3-E36F-6AB00EFE2CB2}"/>
              </a:ext>
            </a:extLst>
          </p:cNvPr>
          <p:cNvSpPr>
            <a:spLocks noGrp="1"/>
          </p:cNvSpPr>
          <p:nvPr>
            <p:ph type="dt" sz="half" idx="10"/>
          </p:nvPr>
        </p:nvSpPr>
        <p:spPr/>
        <p:txBody>
          <a:bodyPr/>
          <a:lstStyle/>
          <a:p>
            <a:fld id="{2EF5ABB4-906A-4AB8-8F2A-95A9DFFF385F}" type="datetimeFigureOut">
              <a:rPr lang="en-US" smtClean="0"/>
              <a:t>3/9/2026</a:t>
            </a:fld>
            <a:endParaRPr lang="en-US"/>
          </a:p>
        </p:txBody>
      </p:sp>
      <p:sp>
        <p:nvSpPr>
          <p:cNvPr id="5" name="Footer Placeholder 4">
            <a:extLst>
              <a:ext uri="{FF2B5EF4-FFF2-40B4-BE49-F238E27FC236}">
                <a16:creationId xmlns:a16="http://schemas.microsoft.com/office/drawing/2014/main" id="{B7B7F4A5-D338-EFE8-909A-D6E52EC19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4A881-070D-9665-F6A3-1D72B5812B9F}"/>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287981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p:bg>
      <p:bgRef idx="1001">
        <a:schemeClr val="bg1"/>
      </p:bgRef>
    </p:bg>
    <p:spTree>
      <p:nvGrpSpPr>
        <p:cNvPr id="1" name=""/>
        <p:cNvGrpSpPr/>
        <p:nvPr/>
      </p:nvGrpSpPr>
      <p:grpSpPr>
        <a:xfrm>
          <a:off x="0" y="0"/>
          <a:ext cx="0" cy="0"/>
          <a:chOff x="0" y="0"/>
          <a:chExt cx="0" cy="0"/>
        </a:xfrm>
      </p:grpSpPr>
      <p:sp>
        <p:nvSpPr>
          <p:cNvPr id="4" name="Marcador de texto 12">
            <a:extLst>
              <a:ext uri="{FF2B5EF4-FFF2-40B4-BE49-F238E27FC236}">
                <a16:creationId xmlns:a16="http://schemas.microsoft.com/office/drawing/2014/main" id="{02C6E78E-94C2-B86A-43B0-C98F58009059}"/>
              </a:ext>
            </a:extLst>
          </p:cNvPr>
          <p:cNvSpPr>
            <a:spLocks noGrp="1"/>
          </p:cNvSpPr>
          <p:nvPr>
            <p:ph type="body" sz="quarter" idx="10" hasCustomPrompt="1"/>
          </p:nvPr>
        </p:nvSpPr>
        <p:spPr>
          <a:xfrm>
            <a:off x="3719512" y="1527134"/>
            <a:ext cx="8066088" cy="443328"/>
          </a:xfrm>
          <a:prstGeom prst="rect">
            <a:avLst/>
          </a:prstGeom>
        </p:spPr>
        <p:txBody>
          <a:bodyPr lIns="0" anchor="b" anchorCtr="0"/>
          <a:lstStyle>
            <a:lvl1pPr marL="0" indent="0">
              <a:lnSpc>
                <a:spcPct val="100000"/>
              </a:lnSpc>
              <a:spcBef>
                <a:spcPts val="0"/>
              </a:spcBef>
              <a:buNone/>
              <a:defRPr sz="2000" b="0" i="0">
                <a:solidFill>
                  <a:schemeClr val="tx1">
                    <a:lumMod val="60000"/>
                    <a:lumOff val="40000"/>
                  </a:schemeClr>
                </a:solidFill>
                <a:latin typeface="+mn-lt"/>
                <a:ea typeface="IberPangea Text Light" panose="020B0404000000000000" pitchFamily="34" charset="0"/>
                <a:cs typeface="IberPangea Text Light" panose="020B0404000000000000" pitchFamily="34" charset="0"/>
              </a:defRPr>
            </a:lvl1pPr>
            <a:lvl2pPr marL="454212"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2pPr>
            <a:lvl3pPr marL="908423"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136263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1816846" indent="0">
              <a:buNone/>
              <a:defRPr b="0" i="0">
                <a:latin typeface="IberPangea Text Light" panose="020B0404000000000000" pitchFamily="34" charset="0"/>
                <a:ea typeface="IberPangea Text Light" panose="020B0404000000000000" pitchFamily="34" charset="0"/>
                <a:cs typeface="IberPangea Text Light" panose="020B0404000000000000" pitchFamily="34" charset="0"/>
              </a:defRPr>
            </a:lvl5pPr>
          </a:lstStyle>
          <a:p>
            <a:pPr lvl="0"/>
            <a:r>
              <a:rPr lang="es-ES" dirty="0"/>
              <a:t>Presentation subtitle</a:t>
            </a:r>
          </a:p>
        </p:txBody>
      </p:sp>
      <p:sp>
        <p:nvSpPr>
          <p:cNvPr id="2" name="Título 14">
            <a:extLst>
              <a:ext uri="{FF2B5EF4-FFF2-40B4-BE49-F238E27FC236}">
                <a16:creationId xmlns:a16="http://schemas.microsoft.com/office/drawing/2014/main" id="{EE43D0D4-53D9-E48B-97B4-161635A2CFA7}"/>
              </a:ext>
            </a:extLst>
          </p:cNvPr>
          <p:cNvSpPr>
            <a:spLocks noGrp="1"/>
          </p:cNvSpPr>
          <p:nvPr>
            <p:ph type="title" hasCustomPrompt="1"/>
          </p:nvPr>
        </p:nvSpPr>
        <p:spPr>
          <a:xfrm>
            <a:off x="3719513" y="2730572"/>
            <a:ext cx="8066087" cy="909841"/>
          </a:xfrm>
          <a:prstGeom prst="rect">
            <a:avLst/>
          </a:prstGeom>
        </p:spPr>
        <p:txBody>
          <a:bodyPr lIns="0" anchor="t">
            <a:noAutofit/>
          </a:bodyPr>
          <a:lstStyle>
            <a:lvl1pPr>
              <a:lnSpc>
                <a:spcPct val="80000"/>
              </a:lnSpc>
              <a:defRPr sz="4400" b="1" i="0" spc="-150">
                <a:solidFill>
                  <a:schemeClr val="accent1"/>
                </a:solidFill>
                <a:latin typeface="+mj-lt"/>
                <a:ea typeface="IberPangea Text" panose="020B0404000000000000" pitchFamily="34" charset="0"/>
                <a:cs typeface="IberPangea Text" panose="020B0404000000000000" pitchFamily="34" charset="0"/>
              </a:defRPr>
            </a:lvl1pPr>
          </a:lstStyle>
          <a:p>
            <a:r>
              <a:rPr lang="es-ES" dirty="0"/>
              <a:t>Presentation </a:t>
            </a:r>
            <a:r>
              <a:rPr lang="es-ES" dirty="0" err="1"/>
              <a:t>Title</a:t>
            </a:r>
            <a:endParaRPr lang="es-ES" dirty="0"/>
          </a:p>
        </p:txBody>
      </p:sp>
      <p:cxnSp>
        <p:nvCxnSpPr>
          <p:cNvPr id="22" name="Conector recto 17">
            <a:extLst>
              <a:ext uri="{FF2B5EF4-FFF2-40B4-BE49-F238E27FC236}">
                <a16:creationId xmlns:a16="http://schemas.microsoft.com/office/drawing/2014/main" id="{E6BFB2A2-D551-503C-6002-FDD2DD5E20A0}"/>
              </a:ext>
            </a:extLst>
          </p:cNvPr>
          <p:cNvCxnSpPr>
            <a:cxnSpLocks/>
          </p:cNvCxnSpPr>
          <p:nvPr userDrawn="1"/>
        </p:nvCxnSpPr>
        <p:spPr>
          <a:xfrm>
            <a:off x="395847" y="2312570"/>
            <a:ext cx="113889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Gráfico 2">
            <a:extLst>
              <a:ext uri="{FF2B5EF4-FFF2-40B4-BE49-F238E27FC236}">
                <a16:creationId xmlns:a16="http://schemas.microsoft.com/office/drawing/2014/main" id="{D7A58FAF-2A85-4439-D987-87A26EAC372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6343" y="1402510"/>
            <a:ext cx="3257824" cy="750695"/>
          </a:xfrm>
          <a:prstGeom prst="rect">
            <a:avLst/>
          </a:prstGeom>
        </p:spPr>
      </p:pic>
    </p:spTree>
    <p:extLst>
      <p:ext uri="{BB962C8B-B14F-4D97-AF65-F5344CB8AC3E}">
        <p14:creationId xmlns:p14="http://schemas.microsoft.com/office/powerpoint/2010/main" val="408358137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dice">
    <p:bg>
      <p:bgRef idx="1001">
        <a:schemeClr val="bg1"/>
      </p:bgRef>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41108A7-22C2-2125-A431-639A6BAF9B8F}"/>
              </a:ext>
            </a:extLst>
          </p:cNvPr>
          <p:cNvSpPr txBox="1"/>
          <p:nvPr userDrawn="1"/>
        </p:nvSpPr>
        <p:spPr>
          <a:xfrm>
            <a:off x="556627" y="5290086"/>
            <a:ext cx="45719" cy="0"/>
          </a:xfrm>
          <a:prstGeom prst="rect">
            <a:avLst/>
          </a:prstGeom>
          <a:noFill/>
        </p:spPr>
        <p:txBody>
          <a:bodyPr wrap="none" lIns="0" tIns="0" rIns="0" bIns="0" rtlCol="0">
            <a:noAutofit/>
          </a:bodyPr>
          <a:lstStyle/>
          <a:p>
            <a:pPr algn="l"/>
            <a:endParaRPr lang="en-GB" sz="1000" dirty="0" err="1">
              <a:solidFill>
                <a:schemeClr val="accent4"/>
              </a:solidFill>
              <a:latin typeface="+mn-lt"/>
              <a:ea typeface="IberPangea Text Light" panose="020B0404000000000000" pitchFamily="34" charset="0"/>
              <a:cs typeface="IberPangea Text Light" panose="020B0404000000000000" pitchFamily="34" charset="0"/>
            </a:endParaRPr>
          </a:p>
        </p:txBody>
      </p:sp>
      <p:sp>
        <p:nvSpPr>
          <p:cNvPr id="7" name="Title 15">
            <a:extLst>
              <a:ext uri="{FF2B5EF4-FFF2-40B4-BE49-F238E27FC236}">
                <a16:creationId xmlns:a16="http://schemas.microsoft.com/office/drawing/2014/main" id="{88DDA645-DFE3-0120-5D65-E9A559005138}"/>
              </a:ext>
            </a:extLst>
          </p:cNvPr>
          <p:cNvSpPr>
            <a:spLocks noGrp="1"/>
          </p:cNvSpPr>
          <p:nvPr>
            <p:ph type="title" hasCustomPrompt="1"/>
          </p:nvPr>
        </p:nvSpPr>
        <p:spPr>
          <a:xfrm>
            <a:off x="406827" y="372392"/>
            <a:ext cx="7984697" cy="1027784"/>
          </a:xfrm>
          <a:prstGeom prst="rect">
            <a:avLst/>
          </a:prstGeom>
        </p:spPr>
        <p:txBody>
          <a:bodyPr lIns="0" anchor="t" anchorCtr="0"/>
          <a:lstStyle>
            <a:lvl1pPr>
              <a:lnSpc>
                <a:spcPts val="5999"/>
              </a:lnSpc>
              <a:defRPr sz="5999" spc="-150">
                <a:solidFill>
                  <a:schemeClr val="accent1"/>
                </a:solidFill>
              </a:defRPr>
            </a:lvl1pPr>
          </a:lstStyle>
          <a:p>
            <a:r>
              <a:rPr lang="es-ES" dirty="0"/>
              <a:t>Click to edit</a:t>
            </a:r>
            <a:endParaRPr lang="en-GB" dirty="0"/>
          </a:p>
        </p:txBody>
      </p:sp>
      <p:sp>
        <p:nvSpPr>
          <p:cNvPr id="8" name="Text Placeholder 5">
            <a:extLst>
              <a:ext uri="{FF2B5EF4-FFF2-40B4-BE49-F238E27FC236}">
                <a16:creationId xmlns:a16="http://schemas.microsoft.com/office/drawing/2014/main" id="{9137C613-CCF4-D76E-F7B3-A2C8E2E1383D}"/>
              </a:ext>
            </a:extLst>
          </p:cNvPr>
          <p:cNvSpPr>
            <a:spLocks noGrp="1"/>
          </p:cNvSpPr>
          <p:nvPr>
            <p:ph type="body" sz="quarter" idx="28" hasCustomPrompt="1"/>
          </p:nvPr>
        </p:nvSpPr>
        <p:spPr>
          <a:xfrm>
            <a:off x="406828" y="2313700"/>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9" name="Text Placeholder 5">
            <a:extLst>
              <a:ext uri="{FF2B5EF4-FFF2-40B4-BE49-F238E27FC236}">
                <a16:creationId xmlns:a16="http://schemas.microsoft.com/office/drawing/2014/main" id="{BACD1420-EBD9-1702-3AB2-A3326C4B9698}"/>
              </a:ext>
            </a:extLst>
          </p:cNvPr>
          <p:cNvSpPr>
            <a:spLocks noGrp="1"/>
          </p:cNvSpPr>
          <p:nvPr>
            <p:ph type="body" sz="quarter" idx="29" hasCustomPrompt="1"/>
          </p:nvPr>
        </p:nvSpPr>
        <p:spPr>
          <a:xfrm>
            <a:off x="406828" y="2051340"/>
            <a:ext cx="7984697" cy="270326"/>
          </a:xfrm>
          <a:prstGeom prst="rect">
            <a:avLst/>
          </a:prstGeom>
        </p:spPr>
        <p:txBody>
          <a:bodyPr lIns="0">
            <a:noAutofit/>
          </a:bodyPr>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10" name="Text Placeholder 5">
            <a:extLst>
              <a:ext uri="{FF2B5EF4-FFF2-40B4-BE49-F238E27FC236}">
                <a16:creationId xmlns:a16="http://schemas.microsoft.com/office/drawing/2014/main" id="{335EDF17-0112-C583-D96B-E0F83C0A4BF0}"/>
              </a:ext>
            </a:extLst>
          </p:cNvPr>
          <p:cNvSpPr>
            <a:spLocks noGrp="1"/>
          </p:cNvSpPr>
          <p:nvPr>
            <p:ph type="body" sz="quarter" idx="30" hasCustomPrompt="1"/>
          </p:nvPr>
        </p:nvSpPr>
        <p:spPr>
          <a:xfrm>
            <a:off x="406828" y="2977204"/>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11" name="Text Placeholder 5">
            <a:extLst>
              <a:ext uri="{FF2B5EF4-FFF2-40B4-BE49-F238E27FC236}">
                <a16:creationId xmlns:a16="http://schemas.microsoft.com/office/drawing/2014/main" id="{86496F35-2A01-B8C6-2401-D1C2311A2960}"/>
              </a:ext>
            </a:extLst>
          </p:cNvPr>
          <p:cNvSpPr>
            <a:spLocks noGrp="1"/>
          </p:cNvSpPr>
          <p:nvPr>
            <p:ph type="body" sz="quarter" idx="31" hasCustomPrompt="1"/>
          </p:nvPr>
        </p:nvSpPr>
        <p:spPr>
          <a:xfrm>
            <a:off x="406828" y="2714844"/>
            <a:ext cx="7984697" cy="270326"/>
          </a:xfrm>
          <a:prstGeom prst="rect">
            <a:avLst/>
          </a:prstGeom>
        </p:spPr>
        <p:txBody>
          <a:bodyPr lIns="0">
            <a:noAutofit/>
          </a:bodyPr>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marL="0" marR="0" lvl="0" indent="0" algn="l" defTabSz="331171" rtl="0" eaLnBrk="1" fontAlgn="base" latinLnBrk="0" hangingPunct="1">
              <a:lnSpc>
                <a:spcPct val="100000"/>
              </a:lnSpc>
              <a:spcBef>
                <a:spcPts val="0"/>
              </a:spcBef>
              <a:spcAft>
                <a:spcPts val="600"/>
              </a:spcAft>
              <a:buClr>
                <a:schemeClr val="tx1"/>
              </a:buClr>
              <a:buSzTx/>
              <a:buFontTx/>
              <a:buNone/>
              <a:tabLst/>
              <a:defRPr/>
            </a:pPr>
            <a:r>
              <a:rPr lang="es-ES" dirty="0"/>
              <a:t>Click to edit</a:t>
            </a:r>
          </a:p>
          <a:p>
            <a:pPr lvl="0"/>
            <a:endParaRPr lang="es-ES" dirty="0"/>
          </a:p>
        </p:txBody>
      </p:sp>
      <p:sp>
        <p:nvSpPr>
          <p:cNvPr id="12" name="Text Placeholder 5">
            <a:extLst>
              <a:ext uri="{FF2B5EF4-FFF2-40B4-BE49-F238E27FC236}">
                <a16:creationId xmlns:a16="http://schemas.microsoft.com/office/drawing/2014/main" id="{7B7A9172-25FA-8ED7-4122-82128FF9F9C0}"/>
              </a:ext>
            </a:extLst>
          </p:cNvPr>
          <p:cNvSpPr>
            <a:spLocks noGrp="1"/>
          </p:cNvSpPr>
          <p:nvPr>
            <p:ph type="body" sz="quarter" idx="32" hasCustomPrompt="1"/>
          </p:nvPr>
        </p:nvSpPr>
        <p:spPr>
          <a:xfrm>
            <a:off x="406828" y="3625148"/>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13" name="Text Placeholder 5">
            <a:extLst>
              <a:ext uri="{FF2B5EF4-FFF2-40B4-BE49-F238E27FC236}">
                <a16:creationId xmlns:a16="http://schemas.microsoft.com/office/drawing/2014/main" id="{AB2DBFBD-C9C2-BB45-1154-B108913D4E71}"/>
              </a:ext>
            </a:extLst>
          </p:cNvPr>
          <p:cNvSpPr>
            <a:spLocks noGrp="1"/>
          </p:cNvSpPr>
          <p:nvPr>
            <p:ph type="body" sz="quarter" idx="33" hasCustomPrompt="1"/>
          </p:nvPr>
        </p:nvSpPr>
        <p:spPr>
          <a:xfrm>
            <a:off x="406828" y="3362790"/>
            <a:ext cx="7984697" cy="270326"/>
          </a:xfrm>
          <a:prstGeom prst="rect">
            <a:avLst/>
          </a:prstGeom>
        </p:spPr>
        <p:txBody>
          <a:bodyPr vert="horz" lIns="0" tIns="0" rIns="0" bIns="0" rtlCol="0">
            <a:noAutofit/>
          </a:bodyPr>
          <a:lstStyle>
            <a:lvl1pPr>
              <a:defRPr lang="es-ES" sz="1300" dirty="0">
                <a:solidFill>
                  <a:schemeClr val="accent1"/>
                </a:solidFill>
                <a:latin typeface="+mn-lt"/>
                <a:ea typeface="IberPangea Text" panose="020B0504000000000000" pitchFamily="34" charset="0"/>
                <a:cs typeface="IberPangea Text" panose="020B0504000000000000" pitchFamily="34" charset="0"/>
              </a:defRPr>
            </a:lvl1pPr>
          </a:lstStyle>
          <a:p>
            <a:pPr lvl="0"/>
            <a:r>
              <a:rPr lang="es-ES" dirty="0"/>
              <a:t>Click to edit</a:t>
            </a:r>
          </a:p>
        </p:txBody>
      </p:sp>
      <p:sp>
        <p:nvSpPr>
          <p:cNvPr id="14" name="Text Placeholder 5">
            <a:extLst>
              <a:ext uri="{FF2B5EF4-FFF2-40B4-BE49-F238E27FC236}">
                <a16:creationId xmlns:a16="http://schemas.microsoft.com/office/drawing/2014/main" id="{D3C615B4-05A8-26FF-316B-F5278BEEE111}"/>
              </a:ext>
            </a:extLst>
          </p:cNvPr>
          <p:cNvSpPr>
            <a:spLocks noGrp="1"/>
          </p:cNvSpPr>
          <p:nvPr>
            <p:ph type="body" sz="quarter" idx="34" hasCustomPrompt="1"/>
          </p:nvPr>
        </p:nvSpPr>
        <p:spPr>
          <a:xfrm>
            <a:off x="406828" y="4294617"/>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15" name="Text Placeholder 5">
            <a:extLst>
              <a:ext uri="{FF2B5EF4-FFF2-40B4-BE49-F238E27FC236}">
                <a16:creationId xmlns:a16="http://schemas.microsoft.com/office/drawing/2014/main" id="{FB3CD0E1-CD61-6D43-454C-F1285658DB59}"/>
              </a:ext>
            </a:extLst>
          </p:cNvPr>
          <p:cNvSpPr>
            <a:spLocks noGrp="1"/>
          </p:cNvSpPr>
          <p:nvPr>
            <p:ph type="body" sz="quarter" idx="35" hasCustomPrompt="1"/>
          </p:nvPr>
        </p:nvSpPr>
        <p:spPr>
          <a:xfrm>
            <a:off x="406828" y="4032259"/>
            <a:ext cx="7984697" cy="270326"/>
          </a:xfrm>
          <a:prstGeom prst="rect">
            <a:avLst/>
          </a:prstGeom>
        </p:spPr>
        <p:txBody>
          <a:bodyPr lIns="0">
            <a:noAutofit/>
          </a:bodyPr>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24" name="Text Placeholder 5">
            <a:extLst>
              <a:ext uri="{FF2B5EF4-FFF2-40B4-BE49-F238E27FC236}">
                <a16:creationId xmlns:a16="http://schemas.microsoft.com/office/drawing/2014/main" id="{34EF709D-C55D-2C29-7AD4-B8A3BEAD693B}"/>
              </a:ext>
            </a:extLst>
          </p:cNvPr>
          <p:cNvSpPr>
            <a:spLocks noGrp="1"/>
          </p:cNvSpPr>
          <p:nvPr>
            <p:ph type="body" sz="quarter" idx="36" hasCustomPrompt="1"/>
          </p:nvPr>
        </p:nvSpPr>
        <p:spPr>
          <a:xfrm>
            <a:off x="406828" y="4966811"/>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25" name="Text Placeholder 5">
            <a:extLst>
              <a:ext uri="{FF2B5EF4-FFF2-40B4-BE49-F238E27FC236}">
                <a16:creationId xmlns:a16="http://schemas.microsoft.com/office/drawing/2014/main" id="{33219821-6EB3-2A39-F306-B32C19BF9894}"/>
              </a:ext>
            </a:extLst>
          </p:cNvPr>
          <p:cNvSpPr>
            <a:spLocks noGrp="1"/>
          </p:cNvSpPr>
          <p:nvPr>
            <p:ph type="body" sz="quarter" idx="37" hasCustomPrompt="1"/>
          </p:nvPr>
        </p:nvSpPr>
        <p:spPr>
          <a:xfrm>
            <a:off x="406828" y="4704452"/>
            <a:ext cx="7984697" cy="270326"/>
          </a:xfrm>
          <a:prstGeom prst="rect">
            <a:avLst/>
          </a:prstGeom>
        </p:spPr>
        <p:txBody>
          <a:bodyPr lIns="0">
            <a:noAutofit/>
          </a:bodyPr>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28" name="Text Placeholder 5">
            <a:extLst>
              <a:ext uri="{FF2B5EF4-FFF2-40B4-BE49-F238E27FC236}">
                <a16:creationId xmlns:a16="http://schemas.microsoft.com/office/drawing/2014/main" id="{A26C2624-3F20-D05B-26D2-1C139DB4BE9A}"/>
              </a:ext>
            </a:extLst>
          </p:cNvPr>
          <p:cNvSpPr>
            <a:spLocks noGrp="1"/>
          </p:cNvSpPr>
          <p:nvPr>
            <p:ph type="body" sz="quarter" idx="38" hasCustomPrompt="1"/>
          </p:nvPr>
        </p:nvSpPr>
        <p:spPr>
          <a:xfrm>
            <a:off x="406828" y="1662536"/>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29" name="Text Placeholder 5">
            <a:extLst>
              <a:ext uri="{FF2B5EF4-FFF2-40B4-BE49-F238E27FC236}">
                <a16:creationId xmlns:a16="http://schemas.microsoft.com/office/drawing/2014/main" id="{83FD019B-297F-4D40-326D-18FF81B16675}"/>
              </a:ext>
            </a:extLst>
          </p:cNvPr>
          <p:cNvSpPr>
            <a:spLocks noGrp="1"/>
          </p:cNvSpPr>
          <p:nvPr>
            <p:ph type="body" sz="quarter" idx="39" hasCustomPrompt="1"/>
          </p:nvPr>
        </p:nvSpPr>
        <p:spPr>
          <a:xfrm>
            <a:off x="406828" y="1400176"/>
            <a:ext cx="7984697" cy="270326"/>
          </a:xfrm>
          <a:prstGeom prst="rect">
            <a:avLst/>
          </a:prstGeom>
        </p:spPr>
        <p:txBody>
          <a:bodyPr lIns="0">
            <a:noAutofit/>
          </a:bodyPr>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27" name="CuadroTexto 5">
            <a:extLst>
              <a:ext uri="{FF2B5EF4-FFF2-40B4-BE49-F238E27FC236}">
                <a16:creationId xmlns:a16="http://schemas.microsoft.com/office/drawing/2014/main" id="{515B95C1-241D-C0ED-8DE3-825536B9CAF5}"/>
              </a:ext>
            </a:extLst>
          </p:cNvPr>
          <p:cNvSpPr txBox="1"/>
          <p:nvPr userDrawn="1"/>
        </p:nvSpPr>
        <p:spPr>
          <a:xfrm>
            <a:off x="556627" y="5964537"/>
            <a:ext cx="45719" cy="0"/>
          </a:xfrm>
          <a:prstGeom prst="rect">
            <a:avLst/>
          </a:prstGeom>
          <a:noFill/>
        </p:spPr>
        <p:txBody>
          <a:bodyPr wrap="none" lIns="0" tIns="0" rIns="0" bIns="0" rtlCol="0">
            <a:noAutofit/>
          </a:bodyPr>
          <a:lstStyle/>
          <a:p>
            <a:pPr algn="l"/>
            <a:endParaRPr lang="en-GB" sz="1000" dirty="0" err="1">
              <a:solidFill>
                <a:schemeClr val="accent4"/>
              </a:solidFill>
              <a:latin typeface="+mn-lt"/>
              <a:ea typeface="IberPangea Text Light" panose="020B0404000000000000" pitchFamily="34" charset="0"/>
              <a:cs typeface="IberPangea Text Light" panose="020B0404000000000000" pitchFamily="34" charset="0"/>
            </a:endParaRPr>
          </a:p>
        </p:txBody>
      </p:sp>
      <p:sp>
        <p:nvSpPr>
          <p:cNvPr id="30" name="Text Placeholder 5">
            <a:extLst>
              <a:ext uri="{FF2B5EF4-FFF2-40B4-BE49-F238E27FC236}">
                <a16:creationId xmlns:a16="http://schemas.microsoft.com/office/drawing/2014/main" id="{4C845A62-3DB9-DB42-C45A-AC5B984B4D0A}"/>
              </a:ext>
            </a:extLst>
          </p:cNvPr>
          <p:cNvSpPr>
            <a:spLocks noGrp="1"/>
          </p:cNvSpPr>
          <p:nvPr>
            <p:ph type="body" sz="quarter" idx="40" hasCustomPrompt="1"/>
          </p:nvPr>
        </p:nvSpPr>
        <p:spPr>
          <a:xfrm>
            <a:off x="406828" y="5641262"/>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32" name="Text Placeholder 5">
            <a:extLst>
              <a:ext uri="{FF2B5EF4-FFF2-40B4-BE49-F238E27FC236}">
                <a16:creationId xmlns:a16="http://schemas.microsoft.com/office/drawing/2014/main" id="{48694E5C-A9BC-3D01-81A2-456DA619D3E1}"/>
              </a:ext>
            </a:extLst>
          </p:cNvPr>
          <p:cNvSpPr>
            <a:spLocks noGrp="1"/>
          </p:cNvSpPr>
          <p:nvPr>
            <p:ph type="body" sz="quarter" idx="41" hasCustomPrompt="1"/>
          </p:nvPr>
        </p:nvSpPr>
        <p:spPr>
          <a:xfrm>
            <a:off x="406828" y="5378903"/>
            <a:ext cx="7984697" cy="270326"/>
          </a:xfrm>
          <a:prstGeom prst="rect">
            <a:avLst/>
          </a:prstGeom>
        </p:spPr>
        <p:txBody>
          <a:bodyPr vert="horz" lIns="0" tIns="0" rIns="0" bIns="0" rtlCol="0">
            <a:noAutofit/>
          </a:bodyPr>
          <a:lstStyle>
            <a:lvl1pPr>
              <a:defRPr lang="es-ES" sz="1300" dirty="0">
                <a:solidFill>
                  <a:schemeClr val="accent1"/>
                </a:solidFill>
                <a:latin typeface="+mn-lt"/>
                <a:ea typeface="IberPangea Text" panose="020B0504000000000000" pitchFamily="34" charset="0"/>
                <a:cs typeface="IberPangea Text" panose="020B0504000000000000" pitchFamily="34" charset="0"/>
              </a:defRPr>
            </a:lvl1pPr>
          </a:lstStyle>
          <a:p>
            <a:pPr lvl="0"/>
            <a:r>
              <a:rPr lang="es-ES" dirty="0"/>
              <a:t>Click to edit</a:t>
            </a:r>
          </a:p>
        </p:txBody>
      </p:sp>
      <p:sp>
        <p:nvSpPr>
          <p:cNvPr id="33" name="CuadroTexto 5">
            <a:extLst>
              <a:ext uri="{FF2B5EF4-FFF2-40B4-BE49-F238E27FC236}">
                <a16:creationId xmlns:a16="http://schemas.microsoft.com/office/drawing/2014/main" id="{EFE4EEB0-272C-5B05-7395-B42AE98EFFD8}"/>
              </a:ext>
            </a:extLst>
          </p:cNvPr>
          <p:cNvSpPr txBox="1"/>
          <p:nvPr userDrawn="1"/>
        </p:nvSpPr>
        <p:spPr>
          <a:xfrm>
            <a:off x="556627" y="6633100"/>
            <a:ext cx="45719" cy="0"/>
          </a:xfrm>
          <a:prstGeom prst="rect">
            <a:avLst/>
          </a:prstGeom>
          <a:noFill/>
        </p:spPr>
        <p:txBody>
          <a:bodyPr wrap="none" lIns="0" tIns="0" rIns="0" bIns="0" rtlCol="0">
            <a:noAutofit/>
          </a:bodyPr>
          <a:lstStyle/>
          <a:p>
            <a:pPr algn="l"/>
            <a:endParaRPr lang="en-GB" sz="1000" dirty="0" err="1">
              <a:solidFill>
                <a:schemeClr val="accent4"/>
              </a:solidFill>
              <a:latin typeface="+mn-lt"/>
              <a:ea typeface="IberPangea Text Light" panose="020B0404000000000000" pitchFamily="34" charset="0"/>
              <a:cs typeface="IberPangea Text Light" panose="020B0404000000000000" pitchFamily="34" charset="0"/>
            </a:endParaRPr>
          </a:p>
        </p:txBody>
      </p:sp>
      <p:sp>
        <p:nvSpPr>
          <p:cNvPr id="34" name="Text Placeholder 5">
            <a:extLst>
              <a:ext uri="{FF2B5EF4-FFF2-40B4-BE49-F238E27FC236}">
                <a16:creationId xmlns:a16="http://schemas.microsoft.com/office/drawing/2014/main" id="{0B86500D-8604-7FFB-E830-A68B0927BA1E}"/>
              </a:ext>
            </a:extLst>
          </p:cNvPr>
          <p:cNvSpPr>
            <a:spLocks noGrp="1"/>
          </p:cNvSpPr>
          <p:nvPr>
            <p:ph type="body" sz="quarter" idx="42" hasCustomPrompt="1"/>
          </p:nvPr>
        </p:nvSpPr>
        <p:spPr>
          <a:xfrm>
            <a:off x="406828" y="6309825"/>
            <a:ext cx="7984697" cy="270326"/>
          </a:xfrm>
          <a:prstGeom prst="rect">
            <a:avLst/>
          </a:prstGeom>
        </p:spPr>
        <p:txBody>
          <a:bodyPr lIns="0">
            <a:noAutofit/>
          </a:bodyPr>
          <a:lstStyle>
            <a:lvl1pPr>
              <a:buClr>
                <a:schemeClr val="accent3"/>
              </a:buClr>
              <a:defRPr sz="800" b="0" i="0">
                <a:solidFill>
                  <a:schemeClr val="tx1"/>
                </a:solidFill>
                <a:latin typeface="+mn-lt"/>
                <a:ea typeface="IberPangea Text" panose="020B0504000000000000" pitchFamily="34" charset="0"/>
                <a:cs typeface="IberPangea Text" panose="020B0504000000000000" pitchFamily="34" charset="0"/>
              </a:defRPr>
            </a:lvl1pPr>
            <a:lvl2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2pPr>
            <a:lvl3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3pPr>
            <a:lvl4pPr>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buClr>
                <a:schemeClr val="accent3"/>
              </a:buClr>
              <a:defRPr sz="800" b="0" i="0">
                <a:solidFill>
                  <a:schemeClr val="tx1"/>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endParaRPr lang="en-GB" dirty="0"/>
          </a:p>
        </p:txBody>
      </p:sp>
      <p:sp>
        <p:nvSpPr>
          <p:cNvPr id="35" name="Text Placeholder 5">
            <a:extLst>
              <a:ext uri="{FF2B5EF4-FFF2-40B4-BE49-F238E27FC236}">
                <a16:creationId xmlns:a16="http://schemas.microsoft.com/office/drawing/2014/main" id="{0F449932-8C13-F40B-1505-3ED44494FA54}"/>
              </a:ext>
            </a:extLst>
          </p:cNvPr>
          <p:cNvSpPr>
            <a:spLocks noGrp="1"/>
          </p:cNvSpPr>
          <p:nvPr>
            <p:ph type="body" sz="quarter" idx="43" hasCustomPrompt="1"/>
          </p:nvPr>
        </p:nvSpPr>
        <p:spPr>
          <a:xfrm>
            <a:off x="406828" y="6047466"/>
            <a:ext cx="7984697" cy="270326"/>
          </a:xfrm>
          <a:prstGeom prst="rect">
            <a:avLst/>
          </a:prstGeom>
        </p:spPr>
        <p:txBody>
          <a:bodyPr lIns="0">
            <a:noAutofit/>
          </a:bodyPr>
          <a:lstStyle>
            <a:lvl1pPr>
              <a:lnSpc>
                <a:spcPct val="100000"/>
              </a:lnSpc>
              <a:spcBef>
                <a:spcPts val="0"/>
              </a:spcBef>
              <a:defRPr sz="1300" b="0" i="0">
                <a:solidFill>
                  <a:schemeClr val="accent1"/>
                </a:solidFill>
                <a:latin typeface="+mn-lt"/>
                <a:ea typeface="IberPangea Text" panose="020B0504000000000000" pitchFamily="34" charset="0"/>
                <a:cs typeface="IberPangea Text" panose="020B0504000000000000" pitchFamily="34" charset="0"/>
              </a:defRPr>
            </a:lvl1pPr>
            <a:lvl2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2pPr>
            <a:lvl3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3pPr>
            <a:lvl4pPr>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4pPr>
            <a:lvl5pPr>
              <a:lnSpc>
                <a:spcPct val="100000"/>
              </a:lnSpc>
              <a:defRPr sz="1300" b="0" i="0">
                <a:solidFill>
                  <a:schemeClr val="tx2"/>
                </a:solidFill>
                <a:latin typeface="IberPangea Text" panose="020B0504000000000000" pitchFamily="34" charset="0"/>
                <a:ea typeface="IberPangea Text" panose="020B0504000000000000" pitchFamily="34" charset="0"/>
                <a:cs typeface="IberPangea Text" panose="020B0504000000000000" pitchFamily="34" charset="0"/>
              </a:defRPr>
            </a:lvl5pPr>
          </a:lstStyle>
          <a:p>
            <a:pPr lvl="0"/>
            <a:r>
              <a:rPr lang="es-ES" dirty="0"/>
              <a:t>Click to edit</a:t>
            </a:r>
          </a:p>
        </p:txBody>
      </p:sp>
      <p:sp>
        <p:nvSpPr>
          <p:cNvPr id="38" name="TextBox 37">
            <a:extLst>
              <a:ext uri="{FF2B5EF4-FFF2-40B4-BE49-F238E27FC236}">
                <a16:creationId xmlns:a16="http://schemas.microsoft.com/office/drawing/2014/main" id="{1B95332B-B931-9604-E175-82C6FB2428F4}"/>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accent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accent1"/>
              </a:solidFill>
              <a:latin typeface="+mn-lt"/>
              <a:ea typeface="IberPangea Text Light" panose="020B0404000000000000" pitchFamily="34" charset="0"/>
              <a:cs typeface="IberPangea Text Light" panose="020B0404000000000000" pitchFamily="34" charset="0"/>
            </a:endParaRPr>
          </a:p>
        </p:txBody>
      </p:sp>
      <p:grpSp>
        <p:nvGrpSpPr>
          <p:cNvPr id="31" name="Grupo 30">
            <a:extLst>
              <a:ext uri="{FF2B5EF4-FFF2-40B4-BE49-F238E27FC236}">
                <a16:creationId xmlns:a16="http://schemas.microsoft.com/office/drawing/2014/main" id="{29A161B0-5E8C-5524-F275-09369024D35C}"/>
              </a:ext>
            </a:extLst>
          </p:cNvPr>
          <p:cNvGrpSpPr/>
          <p:nvPr userDrawn="1"/>
        </p:nvGrpSpPr>
        <p:grpSpPr>
          <a:xfrm>
            <a:off x="11064803" y="243963"/>
            <a:ext cx="473773" cy="432461"/>
            <a:chOff x="5465909" y="2845257"/>
            <a:chExt cx="729516" cy="665904"/>
          </a:xfrm>
        </p:grpSpPr>
        <p:sp>
          <p:nvSpPr>
            <p:cNvPr id="36" name="Forma libre: forma 35">
              <a:extLst>
                <a:ext uri="{FF2B5EF4-FFF2-40B4-BE49-F238E27FC236}">
                  <a16:creationId xmlns:a16="http://schemas.microsoft.com/office/drawing/2014/main" id="{CE5119C0-BF33-F128-4635-1D8AB4DED01A}"/>
                </a:ext>
              </a:extLst>
            </p:cNvPr>
            <p:cNvSpPr/>
            <p:nvPr/>
          </p:nvSpPr>
          <p:spPr>
            <a:xfrm>
              <a:off x="5858424" y="2845257"/>
              <a:ext cx="337001" cy="538961"/>
            </a:xfrm>
            <a:custGeom>
              <a:avLst/>
              <a:gdLst>
                <a:gd name="connsiteX0" fmla="*/ 0 w 337001"/>
                <a:gd name="connsiteY0" fmla="*/ 384242 h 538961"/>
                <a:gd name="connsiteX1" fmla="*/ 44721 w 337001"/>
                <a:gd name="connsiteY1" fmla="*/ 492929 h 538961"/>
                <a:gd name="connsiteX2" fmla="*/ 223229 w 337001"/>
                <a:gd name="connsiteY2" fmla="*/ 522100 h 538961"/>
                <a:gd name="connsiteX3" fmla="*/ 276851 w 337001"/>
                <a:gd name="connsiteY3" fmla="*/ 0 h 538961"/>
                <a:gd name="connsiteX4" fmla="*/ 0 w 337001"/>
                <a:gd name="connsiteY4" fmla="*/ 384242 h 538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01" h="538961">
                  <a:moveTo>
                    <a:pt x="0" y="384242"/>
                  </a:moveTo>
                  <a:cubicBezTo>
                    <a:pt x="-61" y="424938"/>
                    <a:pt x="16015" y="464008"/>
                    <a:pt x="44721" y="492929"/>
                  </a:cubicBezTo>
                  <a:cubicBezTo>
                    <a:pt x="100080" y="548152"/>
                    <a:pt x="175301" y="548072"/>
                    <a:pt x="223229" y="522100"/>
                  </a:cubicBezTo>
                  <a:cubicBezTo>
                    <a:pt x="282037" y="490315"/>
                    <a:pt x="413873" y="395095"/>
                    <a:pt x="276851" y="0"/>
                  </a:cubicBezTo>
                  <a:cubicBezTo>
                    <a:pt x="276958" y="186495"/>
                    <a:pt x="0" y="205454"/>
                    <a:pt x="0" y="384242"/>
                  </a:cubicBezTo>
                  <a:close/>
                </a:path>
              </a:pathLst>
            </a:custGeom>
            <a:solidFill>
              <a:srgbClr val="FF9C1A"/>
            </a:solidFill>
            <a:ln w="2663" cap="flat">
              <a:noFill/>
              <a:prstDash val="solid"/>
              <a:miter/>
            </a:ln>
          </p:spPr>
          <p:txBody>
            <a:bodyPr rtlCol="0" anchor="ctr"/>
            <a:lstStyle/>
            <a:p>
              <a:endParaRPr lang="es-ES" dirty="0"/>
            </a:p>
          </p:txBody>
        </p:sp>
        <p:sp>
          <p:nvSpPr>
            <p:cNvPr id="39" name="Forma libre: forma 38">
              <a:extLst>
                <a:ext uri="{FF2B5EF4-FFF2-40B4-BE49-F238E27FC236}">
                  <a16:creationId xmlns:a16="http://schemas.microsoft.com/office/drawing/2014/main" id="{6F830810-E4F3-E213-B94D-9A11F4D6F21B}"/>
                </a:ext>
              </a:extLst>
            </p:cNvPr>
            <p:cNvSpPr/>
            <p:nvPr/>
          </p:nvSpPr>
          <p:spPr>
            <a:xfrm>
              <a:off x="5662193" y="2845257"/>
              <a:ext cx="322293" cy="538938"/>
            </a:xfrm>
            <a:custGeom>
              <a:avLst/>
              <a:gdLst>
                <a:gd name="connsiteX0" fmla="*/ 322293 w 322293"/>
                <a:gd name="connsiteY0" fmla="*/ 163270 h 538938"/>
                <a:gd name="connsiteX1" fmla="*/ 276851 w 322293"/>
                <a:gd name="connsiteY1" fmla="*/ 0 h 538938"/>
                <a:gd name="connsiteX2" fmla="*/ 0 w 322293"/>
                <a:gd name="connsiteY2" fmla="*/ 384242 h 538938"/>
                <a:gd name="connsiteX3" fmla="*/ 44721 w 322293"/>
                <a:gd name="connsiteY3" fmla="*/ 492929 h 538938"/>
                <a:gd name="connsiteX4" fmla="*/ 223229 w 322293"/>
                <a:gd name="connsiteY4" fmla="*/ 522100 h 538938"/>
                <a:gd name="connsiteX5" fmla="*/ 322293 w 322293"/>
                <a:gd name="connsiteY5" fmla="*/ 163270 h 53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93" h="538938">
                  <a:moveTo>
                    <a:pt x="322293" y="163270"/>
                  </a:moveTo>
                  <a:cubicBezTo>
                    <a:pt x="313205" y="114393"/>
                    <a:pt x="298637" y="64343"/>
                    <a:pt x="276851" y="0"/>
                  </a:cubicBezTo>
                  <a:cubicBezTo>
                    <a:pt x="276851" y="186495"/>
                    <a:pt x="0" y="205454"/>
                    <a:pt x="0" y="384242"/>
                  </a:cubicBezTo>
                  <a:cubicBezTo>
                    <a:pt x="-61" y="424938"/>
                    <a:pt x="16015" y="464008"/>
                    <a:pt x="44721" y="492929"/>
                  </a:cubicBezTo>
                  <a:cubicBezTo>
                    <a:pt x="100107" y="548152"/>
                    <a:pt x="175889" y="548018"/>
                    <a:pt x="223229" y="522100"/>
                  </a:cubicBezTo>
                  <a:cubicBezTo>
                    <a:pt x="112911" y="405014"/>
                    <a:pt x="151831" y="269476"/>
                    <a:pt x="322293" y="163270"/>
                  </a:cubicBezTo>
                  <a:close/>
                </a:path>
              </a:pathLst>
            </a:custGeom>
            <a:solidFill>
              <a:srgbClr val="0DA9FF"/>
            </a:solidFill>
            <a:ln w="2663" cap="flat">
              <a:noFill/>
              <a:prstDash val="solid"/>
              <a:miter/>
            </a:ln>
          </p:spPr>
          <p:txBody>
            <a:bodyPr rtlCol="0" anchor="ctr"/>
            <a:lstStyle/>
            <a:p>
              <a:endParaRPr lang="es-ES" dirty="0"/>
            </a:p>
          </p:txBody>
        </p:sp>
        <p:sp>
          <p:nvSpPr>
            <p:cNvPr id="40" name="Forma libre: forma 39">
              <a:extLst>
                <a:ext uri="{FF2B5EF4-FFF2-40B4-BE49-F238E27FC236}">
                  <a16:creationId xmlns:a16="http://schemas.microsoft.com/office/drawing/2014/main" id="{4DCA2566-1AC8-AEC8-DCA5-E7500DC78902}"/>
                </a:ext>
              </a:extLst>
            </p:cNvPr>
            <p:cNvSpPr/>
            <p:nvPr/>
          </p:nvSpPr>
          <p:spPr>
            <a:xfrm>
              <a:off x="5465909" y="2845257"/>
              <a:ext cx="322319" cy="665904"/>
            </a:xfrm>
            <a:custGeom>
              <a:avLst/>
              <a:gdLst>
                <a:gd name="connsiteX0" fmla="*/ 322320 w 322319"/>
                <a:gd name="connsiteY0" fmla="*/ 163270 h 665904"/>
                <a:gd name="connsiteX1" fmla="*/ 276878 w 322319"/>
                <a:gd name="connsiteY1" fmla="*/ 0 h 665904"/>
                <a:gd name="connsiteX2" fmla="*/ 0 w 322319"/>
                <a:gd name="connsiteY2" fmla="*/ 384242 h 665904"/>
                <a:gd name="connsiteX3" fmla="*/ 74472 w 322319"/>
                <a:gd name="connsiteY3" fmla="*/ 516314 h 665904"/>
                <a:gd name="connsiteX4" fmla="*/ 67415 w 322319"/>
                <a:gd name="connsiteY4" fmla="*/ 665904 h 665904"/>
                <a:gd name="connsiteX5" fmla="*/ 102914 w 322319"/>
                <a:gd name="connsiteY5" fmla="*/ 660038 h 665904"/>
                <a:gd name="connsiteX6" fmla="*/ 97327 w 322319"/>
                <a:gd name="connsiteY6" fmla="*/ 527726 h 665904"/>
                <a:gd name="connsiteX7" fmla="*/ 223256 w 322319"/>
                <a:gd name="connsiteY7" fmla="*/ 522100 h 665904"/>
                <a:gd name="connsiteX8" fmla="*/ 322320 w 322319"/>
                <a:gd name="connsiteY8" fmla="*/ 163270 h 66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19" h="665904">
                  <a:moveTo>
                    <a:pt x="322320" y="163270"/>
                  </a:moveTo>
                  <a:cubicBezTo>
                    <a:pt x="313205" y="114393"/>
                    <a:pt x="298636" y="64343"/>
                    <a:pt x="276878" y="0"/>
                  </a:cubicBezTo>
                  <a:cubicBezTo>
                    <a:pt x="276878" y="186495"/>
                    <a:pt x="0" y="205454"/>
                    <a:pt x="0" y="384242"/>
                  </a:cubicBezTo>
                  <a:cubicBezTo>
                    <a:pt x="0" y="475943"/>
                    <a:pt x="74472" y="516314"/>
                    <a:pt x="74472" y="516314"/>
                  </a:cubicBezTo>
                  <a:cubicBezTo>
                    <a:pt x="62935" y="565321"/>
                    <a:pt x="60543" y="616030"/>
                    <a:pt x="67415" y="665904"/>
                  </a:cubicBezTo>
                  <a:lnTo>
                    <a:pt x="102914" y="660038"/>
                  </a:lnTo>
                  <a:cubicBezTo>
                    <a:pt x="85565" y="599775"/>
                    <a:pt x="96204" y="534153"/>
                    <a:pt x="97327" y="527726"/>
                  </a:cubicBezTo>
                  <a:cubicBezTo>
                    <a:pt x="142769" y="545885"/>
                    <a:pt x="189628" y="540499"/>
                    <a:pt x="223256" y="522100"/>
                  </a:cubicBezTo>
                  <a:cubicBezTo>
                    <a:pt x="112938" y="405014"/>
                    <a:pt x="151858" y="269476"/>
                    <a:pt x="322320" y="163270"/>
                  </a:cubicBezTo>
                  <a:close/>
                </a:path>
              </a:pathLst>
            </a:custGeom>
            <a:solidFill>
              <a:srgbClr val="00A443"/>
            </a:solidFill>
            <a:ln w="2663"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7643606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60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p:bg>
      <p:bgRef idx="1001">
        <a:schemeClr val="bg1"/>
      </p:bgRef>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E9E5E572-ACA6-848C-1471-C2088F7E0DC4}"/>
              </a:ext>
            </a:extLst>
          </p:cNvPr>
          <p:cNvSpPr>
            <a:spLocks noGrp="1"/>
          </p:cNvSpPr>
          <p:nvPr>
            <p:ph type="body" sz="quarter" idx="20" hasCustomPrompt="1"/>
          </p:nvPr>
        </p:nvSpPr>
        <p:spPr>
          <a:xfrm>
            <a:off x="356400" y="439200"/>
            <a:ext cx="9289413" cy="3016075"/>
          </a:xfrm>
          <a:prstGeom prst="rect">
            <a:avLst/>
          </a:prstGeom>
        </p:spPr>
        <p:txBody>
          <a:bodyPr lIns="0" anchor="t">
            <a:normAutofit/>
          </a:bodyPr>
          <a:lstStyle>
            <a:lvl1pPr>
              <a:lnSpc>
                <a:spcPct val="80000"/>
              </a:lnSpc>
              <a:defRPr sz="7000" b="1" i="0" spc="-150">
                <a:solidFill>
                  <a:schemeClr val="accent1"/>
                </a:solidFill>
                <a:latin typeface="+mj-lt"/>
                <a:ea typeface="IberPangea Text" panose="020B0404000000000000" pitchFamily="34" charset="0"/>
                <a:cs typeface="IberPangea Text" panose="020B0404000000000000" pitchFamily="34" charset="0"/>
              </a:defRPr>
            </a:lvl1pPr>
          </a:lstStyle>
          <a:p>
            <a:pPr lvl="0"/>
            <a:r>
              <a:rPr lang="en-US" noProof="0" dirty="0"/>
              <a:t>Divider title</a:t>
            </a:r>
          </a:p>
        </p:txBody>
      </p:sp>
      <p:sp>
        <p:nvSpPr>
          <p:cNvPr id="16" name="TextBox 15">
            <a:extLst>
              <a:ext uri="{FF2B5EF4-FFF2-40B4-BE49-F238E27FC236}">
                <a16:creationId xmlns:a16="http://schemas.microsoft.com/office/drawing/2014/main" id="{D4FFA5EA-9D96-A3B7-5DD4-A4D9BED659C6}"/>
              </a:ext>
            </a:extLst>
          </p:cNvPr>
          <p:cNvSpPr txBox="1"/>
          <p:nvPr userDrawn="1"/>
        </p:nvSpPr>
        <p:spPr>
          <a:xfrm>
            <a:off x="11301518" y="6454776"/>
            <a:ext cx="484082" cy="208914"/>
          </a:xfrm>
          <a:prstGeom prst="rect">
            <a:avLst/>
          </a:prstGeom>
          <a:noFill/>
        </p:spPr>
        <p:txBody>
          <a:bodyPr wrap="square" lIns="0" tIns="0" rIns="0" bIns="0" rtlCol="0">
            <a:noAutofit/>
          </a:bodyPr>
          <a:lstStyle/>
          <a:p>
            <a:pPr algn="r"/>
            <a:fld id="{D5E78EB0-DDD2-2F40-8AB8-446A90E58D7D}" type="slidenum">
              <a:rPr lang="en-US" sz="900" smtClean="0">
                <a:solidFill>
                  <a:schemeClr val="accent1"/>
                </a:solidFill>
                <a:latin typeface="+mn-lt"/>
                <a:ea typeface="IberPangea Text Light" panose="020B0404000000000000" pitchFamily="34" charset="0"/>
                <a:cs typeface="IberPangea Text Light" panose="020B0404000000000000" pitchFamily="34" charset="0"/>
              </a:rPr>
              <a:pPr algn="r"/>
              <a:t>‹#›</a:t>
            </a:fld>
            <a:endParaRPr lang="en-US" sz="900" dirty="0">
              <a:solidFill>
                <a:schemeClr val="accent1"/>
              </a:solidFill>
              <a:latin typeface="+mn-lt"/>
              <a:ea typeface="IberPangea Text Light" panose="020B0404000000000000" pitchFamily="34" charset="0"/>
              <a:cs typeface="IberPangea Text Light" panose="020B0404000000000000" pitchFamily="34" charset="0"/>
            </a:endParaRPr>
          </a:p>
        </p:txBody>
      </p:sp>
      <p:grpSp>
        <p:nvGrpSpPr>
          <p:cNvPr id="17" name="Grupo 16">
            <a:extLst>
              <a:ext uri="{FF2B5EF4-FFF2-40B4-BE49-F238E27FC236}">
                <a16:creationId xmlns:a16="http://schemas.microsoft.com/office/drawing/2014/main" id="{024106F7-F3F5-322B-340A-A0B5B5B14FA0}"/>
              </a:ext>
            </a:extLst>
          </p:cNvPr>
          <p:cNvGrpSpPr/>
          <p:nvPr userDrawn="1"/>
        </p:nvGrpSpPr>
        <p:grpSpPr>
          <a:xfrm>
            <a:off x="11064803" y="243963"/>
            <a:ext cx="473773" cy="432461"/>
            <a:chOff x="5465909" y="2845257"/>
            <a:chExt cx="729516" cy="665904"/>
          </a:xfrm>
        </p:grpSpPr>
        <p:sp>
          <p:nvSpPr>
            <p:cNvPr id="18" name="Forma libre: forma 17">
              <a:extLst>
                <a:ext uri="{FF2B5EF4-FFF2-40B4-BE49-F238E27FC236}">
                  <a16:creationId xmlns:a16="http://schemas.microsoft.com/office/drawing/2014/main" id="{4D910D61-F022-6774-2592-7417D66FAB28}"/>
                </a:ext>
              </a:extLst>
            </p:cNvPr>
            <p:cNvSpPr/>
            <p:nvPr/>
          </p:nvSpPr>
          <p:spPr>
            <a:xfrm>
              <a:off x="5858424" y="2845257"/>
              <a:ext cx="337001" cy="538961"/>
            </a:xfrm>
            <a:custGeom>
              <a:avLst/>
              <a:gdLst>
                <a:gd name="connsiteX0" fmla="*/ 0 w 337001"/>
                <a:gd name="connsiteY0" fmla="*/ 384242 h 538961"/>
                <a:gd name="connsiteX1" fmla="*/ 44721 w 337001"/>
                <a:gd name="connsiteY1" fmla="*/ 492929 h 538961"/>
                <a:gd name="connsiteX2" fmla="*/ 223229 w 337001"/>
                <a:gd name="connsiteY2" fmla="*/ 522100 h 538961"/>
                <a:gd name="connsiteX3" fmla="*/ 276851 w 337001"/>
                <a:gd name="connsiteY3" fmla="*/ 0 h 538961"/>
                <a:gd name="connsiteX4" fmla="*/ 0 w 337001"/>
                <a:gd name="connsiteY4" fmla="*/ 384242 h 538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01" h="538961">
                  <a:moveTo>
                    <a:pt x="0" y="384242"/>
                  </a:moveTo>
                  <a:cubicBezTo>
                    <a:pt x="-61" y="424938"/>
                    <a:pt x="16015" y="464008"/>
                    <a:pt x="44721" y="492929"/>
                  </a:cubicBezTo>
                  <a:cubicBezTo>
                    <a:pt x="100080" y="548152"/>
                    <a:pt x="175301" y="548072"/>
                    <a:pt x="223229" y="522100"/>
                  </a:cubicBezTo>
                  <a:cubicBezTo>
                    <a:pt x="282037" y="490315"/>
                    <a:pt x="413873" y="395095"/>
                    <a:pt x="276851" y="0"/>
                  </a:cubicBezTo>
                  <a:cubicBezTo>
                    <a:pt x="276958" y="186495"/>
                    <a:pt x="0" y="205454"/>
                    <a:pt x="0" y="384242"/>
                  </a:cubicBezTo>
                  <a:close/>
                </a:path>
              </a:pathLst>
            </a:custGeom>
            <a:solidFill>
              <a:srgbClr val="FF9C1A"/>
            </a:solidFill>
            <a:ln w="2663" cap="flat">
              <a:noFill/>
              <a:prstDash val="solid"/>
              <a:miter/>
            </a:ln>
          </p:spPr>
          <p:txBody>
            <a:bodyPr rtlCol="0" anchor="ctr"/>
            <a:lstStyle/>
            <a:p>
              <a:endParaRPr lang="es-ES" dirty="0"/>
            </a:p>
          </p:txBody>
        </p:sp>
        <p:sp>
          <p:nvSpPr>
            <p:cNvPr id="19" name="Forma libre: forma 18">
              <a:extLst>
                <a:ext uri="{FF2B5EF4-FFF2-40B4-BE49-F238E27FC236}">
                  <a16:creationId xmlns:a16="http://schemas.microsoft.com/office/drawing/2014/main" id="{925907EA-B88B-F8B9-010F-94CA64A50B71}"/>
                </a:ext>
              </a:extLst>
            </p:cNvPr>
            <p:cNvSpPr/>
            <p:nvPr/>
          </p:nvSpPr>
          <p:spPr>
            <a:xfrm>
              <a:off x="5662193" y="2845257"/>
              <a:ext cx="322293" cy="538938"/>
            </a:xfrm>
            <a:custGeom>
              <a:avLst/>
              <a:gdLst>
                <a:gd name="connsiteX0" fmla="*/ 322293 w 322293"/>
                <a:gd name="connsiteY0" fmla="*/ 163270 h 538938"/>
                <a:gd name="connsiteX1" fmla="*/ 276851 w 322293"/>
                <a:gd name="connsiteY1" fmla="*/ 0 h 538938"/>
                <a:gd name="connsiteX2" fmla="*/ 0 w 322293"/>
                <a:gd name="connsiteY2" fmla="*/ 384242 h 538938"/>
                <a:gd name="connsiteX3" fmla="*/ 44721 w 322293"/>
                <a:gd name="connsiteY3" fmla="*/ 492929 h 538938"/>
                <a:gd name="connsiteX4" fmla="*/ 223229 w 322293"/>
                <a:gd name="connsiteY4" fmla="*/ 522100 h 538938"/>
                <a:gd name="connsiteX5" fmla="*/ 322293 w 322293"/>
                <a:gd name="connsiteY5" fmla="*/ 163270 h 53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93" h="538938">
                  <a:moveTo>
                    <a:pt x="322293" y="163270"/>
                  </a:moveTo>
                  <a:cubicBezTo>
                    <a:pt x="313205" y="114393"/>
                    <a:pt x="298637" y="64343"/>
                    <a:pt x="276851" y="0"/>
                  </a:cubicBezTo>
                  <a:cubicBezTo>
                    <a:pt x="276851" y="186495"/>
                    <a:pt x="0" y="205454"/>
                    <a:pt x="0" y="384242"/>
                  </a:cubicBezTo>
                  <a:cubicBezTo>
                    <a:pt x="-61" y="424938"/>
                    <a:pt x="16015" y="464008"/>
                    <a:pt x="44721" y="492929"/>
                  </a:cubicBezTo>
                  <a:cubicBezTo>
                    <a:pt x="100107" y="548152"/>
                    <a:pt x="175889" y="548018"/>
                    <a:pt x="223229" y="522100"/>
                  </a:cubicBezTo>
                  <a:cubicBezTo>
                    <a:pt x="112911" y="405014"/>
                    <a:pt x="151831" y="269476"/>
                    <a:pt x="322293" y="163270"/>
                  </a:cubicBezTo>
                  <a:close/>
                </a:path>
              </a:pathLst>
            </a:custGeom>
            <a:solidFill>
              <a:srgbClr val="0DA9FF"/>
            </a:solidFill>
            <a:ln w="2663" cap="flat">
              <a:noFill/>
              <a:prstDash val="solid"/>
              <a:miter/>
            </a:ln>
          </p:spPr>
          <p:txBody>
            <a:bodyPr rtlCol="0" anchor="ctr"/>
            <a:lstStyle/>
            <a:p>
              <a:endParaRPr lang="es-ES" dirty="0"/>
            </a:p>
          </p:txBody>
        </p:sp>
        <p:sp>
          <p:nvSpPr>
            <p:cNvPr id="20" name="Forma libre: forma 19">
              <a:extLst>
                <a:ext uri="{FF2B5EF4-FFF2-40B4-BE49-F238E27FC236}">
                  <a16:creationId xmlns:a16="http://schemas.microsoft.com/office/drawing/2014/main" id="{F0BDF54D-155A-AB37-29BA-BA264F8705B7}"/>
                </a:ext>
              </a:extLst>
            </p:cNvPr>
            <p:cNvSpPr/>
            <p:nvPr/>
          </p:nvSpPr>
          <p:spPr>
            <a:xfrm>
              <a:off x="5465909" y="2845257"/>
              <a:ext cx="322319" cy="665904"/>
            </a:xfrm>
            <a:custGeom>
              <a:avLst/>
              <a:gdLst>
                <a:gd name="connsiteX0" fmla="*/ 322320 w 322319"/>
                <a:gd name="connsiteY0" fmla="*/ 163270 h 665904"/>
                <a:gd name="connsiteX1" fmla="*/ 276878 w 322319"/>
                <a:gd name="connsiteY1" fmla="*/ 0 h 665904"/>
                <a:gd name="connsiteX2" fmla="*/ 0 w 322319"/>
                <a:gd name="connsiteY2" fmla="*/ 384242 h 665904"/>
                <a:gd name="connsiteX3" fmla="*/ 74472 w 322319"/>
                <a:gd name="connsiteY3" fmla="*/ 516314 h 665904"/>
                <a:gd name="connsiteX4" fmla="*/ 67415 w 322319"/>
                <a:gd name="connsiteY4" fmla="*/ 665904 h 665904"/>
                <a:gd name="connsiteX5" fmla="*/ 102914 w 322319"/>
                <a:gd name="connsiteY5" fmla="*/ 660038 h 665904"/>
                <a:gd name="connsiteX6" fmla="*/ 97327 w 322319"/>
                <a:gd name="connsiteY6" fmla="*/ 527726 h 665904"/>
                <a:gd name="connsiteX7" fmla="*/ 223256 w 322319"/>
                <a:gd name="connsiteY7" fmla="*/ 522100 h 665904"/>
                <a:gd name="connsiteX8" fmla="*/ 322320 w 322319"/>
                <a:gd name="connsiteY8" fmla="*/ 163270 h 66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19" h="665904">
                  <a:moveTo>
                    <a:pt x="322320" y="163270"/>
                  </a:moveTo>
                  <a:cubicBezTo>
                    <a:pt x="313205" y="114393"/>
                    <a:pt x="298636" y="64343"/>
                    <a:pt x="276878" y="0"/>
                  </a:cubicBezTo>
                  <a:cubicBezTo>
                    <a:pt x="276878" y="186495"/>
                    <a:pt x="0" y="205454"/>
                    <a:pt x="0" y="384242"/>
                  </a:cubicBezTo>
                  <a:cubicBezTo>
                    <a:pt x="0" y="475943"/>
                    <a:pt x="74472" y="516314"/>
                    <a:pt x="74472" y="516314"/>
                  </a:cubicBezTo>
                  <a:cubicBezTo>
                    <a:pt x="62935" y="565321"/>
                    <a:pt x="60543" y="616030"/>
                    <a:pt x="67415" y="665904"/>
                  </a:cubicBezTo>
                  <a:lnTo>
                    <a:pt x="102914" y="660038"/>
                  </a:lnTo>
                  <a:cubicBezTo>
                    <a:pt x="85565" y="599775"/>
                    <a:pt x="96204" y="534153"/>
                    <a:pt x="97327" y="527726"/>
                  </a:cubicBezTo>
                  <a:cubicBezTo>
                    <a:pt x="142769" y="545885"/>
                    <a:pt x="189628" y="540499"/>
                    <a:pt x="223256" y="522100"/>
                  </a:cubicBezTo>
                  <a:cubicBezTo>
                    <a:pt x="112938" y="405014"/>
                    <a:pt x="151858" y="269476"/>
                    <a:pt x="322320" y="163270"/>
                  </a:cubicBezTo>
                  <a:close/>
                </a:path>
              </a:pathLst>
            </a:custGeom>
            <a:solidFill>
              <a:srgbClr val="00A443"/>
            </a:solidFill>
            <a:ln w="2663" cap="flat">
              <a:noFill/>
              <a:prstDash val="solid"/>
              <a:miter/>
            </a:ln>
          </p:spPr>
          <p:txBody>
            <a:bodyPr rtlCol="0" anchor="ctr"/>
            <a:lstStyle/>
            <a:p>
              <a:endParaRPr lang="es-ES" dirty="0"/>
            </a:p>
          </p:txBody>
        </p:sp>
      </p:grpSp>
    </p:spTree>
    <p:extLst>
      <p:ext uri="{BB962C8B-B14F-4D97-AF65-F5344CB8AC3E}">
        <p14:creationId xmlns:p14="http://schemas.microsoft.com/office/powerpoint/2010/main" val="179154624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3" name="Title Placeholder 3">
            <a:extLst>
              <a:ext uri="{FF2B5EF4-FFF2-40B4-BE49-F238E27FC236}">
                <a16:creationId xmlns:a16="http://schemas.microsoft.com/office/drawing/2014/main" id="{773090A3-74B6-DF5E-A131-0EF985A1679F}"/>
              </a:ext>
            </a:extLst>
          </p:cNvPr>
          <p:cNvSpPr>
            <a:spLocks noGrp="1"/>
          </p:cNvSpPr>
          <p:nvPr>
            <p:ph type="title" hasCustomPrompt="1"/>
          </p:nvPr>
        </p:nvSpPr>
        <p:spPr>
          <a:xfrm>
            <a:off x="406797" y="177981"/>
            <a:ext cx="9900000" cy="607923"/>
          </a:xfrm>
          <a:prstGeom prst="rect">
            <a:avLst/>
          </a:prstGeom>
        </p:spPr>
        <p:txBody>
          <a:bodyPr vert="horz" wrap="square" lIns="0" tIns="0" rIns="0" bIns="0" rtlCol="0" anchor="ctr" anchorCtr="0">
            <a:normAutofit/>
          </a:bodyPr>
          <a:lstStyle/>
          <a:p>
            <a:r>
              <a:rPr lang="en-GB"/>
              <a:t>Click to edit Master title style</a:t>
            </a:r>
            <a:endParaRPr lang="en-US"/>
          </a:p>
        </p:txBody>
      </p:sp>
      <p:cxnSp>
        <p:nvCxnSpPr>
          <p:cNvPr id="4" name="Conector recto 17">
            <a:extLst>
              <a:ext uri="{FF2B5EF4-FFF2-40B4-BE49-F238E27FC236}">
                <a16:creationId xmlns:a16="http://schemas.microsoft.com/office/drawing/2014/main" id="{7352B342-758D-90F1-1F6E-053615DDDFBE}"/>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upo 4">
            <a:extLst>
              <a:ext uri="{FF2B5EF4-FFF2-40B4-BE49-F238E27FC236}">
                <a16:creationId xmlns:a16="http://schemas.microsoft.com/office/drawing/2014/main" id="{8E89A2A1-9695-51D6-2AD0-E50B5DA31AB8}"/>
              </a:ext>
            </a:extLst>
          </p:cNvPr>
          <p:cNvGrpSpPr/>
          <p:nvPr userDrawn="1"/>
        </p:nvGrpSpPr>
        <p:grpSpPr>
          <a:xfrm>
            <a:off x="11064803" y="243963"/>
            <a:ext cx="473773" cy="432461"/>
            <a:chOff x="5465909" y="2845257"/>
            <a:chExt cx="729516" cy="665904"/>
          </a:xfrm>
        </p:grpSpPr>
        <p:sp>
          <p:nvSpPr>
            <p:cNvPr id="6" name="Forma libre: forma 5">
              <a:extLst>
                <a:ext uri="{FF2B5EF4-FFF2-40B4-BE49-F238E27FC236}">
                  <a16:creationId xmlns:a16="http://schemas.microsoft.com/office/drawing/2014/main" id="{69A5F484-45B8-1D32-A00D-62D6388DBF57}"/>
                </a:ext>
              </a:extLst>
            </p:cNvPr>
            <p:cNvSpPr/>
            <p:nvPr/>
          </p:nvSpPr>
          <p:spPr>
            <a:xfrm>
              <a:off x="5858424" y="2845257"/>
              <a:ext cx="337001" cy="538961"/>
            </a:xfrm>
            <a:custGeom>
              <a:avLst/>
              <a:gdLst>
                <a:gd name="connsiteX0" fmla="*/ 0 w 337001"/>
                <a:gd name="connsiteY0" fmla="*/ 384242 h 538961"/>
                <a:gd name="connsiteX1" fmla="*/ 44721 w 337001"/>
                <a:gd name="connsiteY1" fmla="*/ 492929 h 538961"/>
                <a:gd name="connsiteX2" fmla="*/ 223229 w 337001"/>
                <a:gd name="connsiteY2" fmla="*/ 522100 h 538961"/>
                <a:gd name="connsiteX3" fmla="*/ 276851 w 337001"/>
                <a:gd name="connsiteY3" fmla="*/ 0 h 538961"/>
                <a:gd name="connsiteX4" fmla="*/ 0 w 337001"/>
                <a:gd name="connsiteY4" fmla="*/ 384242 h 538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01" h="538961">
                  <a:moveTo>
                    <a:pt x="0" y="384242"/>
                  </a:moveTo>
                  <a:cubicBezTo>
                    <a:pt x="-61" y="424938"/>
                    <a:pt x="16015" y="464008"/>
                    <a:pt x="44721" y="492929"/>
                  </a:cubicBezTo>
                  <a:cubicBezTo>
                    <a:pt x="100080" y="548152"/>
                    <a:pt x="175301" y="548072"/>
                    <a:pt x="223229" y="522100"/>
                  </a:cubicBezTo>
                  <a:cubicBezTo>
                    <a:pt x="282037" y="490315"/>
                    <a:pt x="413873" y="395095"/>
                    <a:pt x="276851" y="0"/>
                  </a:cubicBezTo>
                  <a:cubicBezTo>
                    <a:pt x="276958" y="186495"/>
                    <a:pt x="0" y="205454"/>
                    <a:pt x="0" y="384242"/>
                  </a:cubicBezTo>
                  <a:close/>
                </a:path>
              </a:pathLst>
            </a:custGeom>
            <a:solidFill>
              <a:srgbClr val="FF9C1A"/>
            </a:solidFill>
            <a:ln w="2663" cap="flat">
              <a:noFill/>
              <a:prstDash val="solid"/>
              <a:miter/>
            </a:ln>
          </p:spPr>
          <p:txBody>
            <a:bodyPr rtlCol="0" anchor="ctr"/>
            <a:lstStyle/>
            <a:p>
              <a:endParaRPr lang="es-ES"/>
            </a:p>
          </p:txBody>
        </p:sp>
        <p:sp>
          <p:nvSpPr>
            <p:cNvPr id="7" name="Forma libre: forma 6">
              <a:extLst>
                <a:ext uri="{FF2B5EF4-FFF2-40B4-BE49-F238E27FC236}">
                  <a16:creationId xmlns:a16="http://schemas.microsoft.com/office/drawing/2014/main" id="{D88EA87F-442A-1DEA-ED09-D789A210C667}"/>
                </a:ext>
              </a:extLst>
            </p:cNvPr>
            <p:cNvSpPr/>
            <p:nvPr/>
          </p:nvSpPr>
          <p:spPr>
            <a:xfrm>
              <a:off x="5662193" y="2845257"/>
              <a:ext cx="322293" cy="538938"/>
            </a:xfrm>
            <a:custGeom>
              <a:avLst/>
              <a:gdLst>
                <a:gd name="connsiteX0" fmla="*/ 322293 w 322293"/>
                <a:gd name="connsiteY0" fmla="*/ 163270 h 538938"/>
                <a:gd name="connsiteX1" fmla="*/ 276851 w 322293"/>
                <a:gd name="connsiteY1" fmla="*/ 0 h 538938"/>
                <a:gd name="connsiteX2" fmla="*/ 0 w 322293"/>
                <a:gd name="connsiteY2" fmla="*/ 384242 h 538938"/>
                <a:gd name="connsiteX3" fmla="*/ 44721 w 322293"/>
                <a:gd name="connsiteY3" fmla="*/ 492929 h 538938"/>
                <a:gd name="connsiteX4" fmla="*/ 223229 w 322293"/>
                <a:gd name="connsiteY4" fmla="*/ 522100 h 538938"/>
                <a:gd name="connsiteX5" fmla="*/ 322293 w 322293"/>
                <a:gd name="connsiteY5" fmla="*/ 163270 h 53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93" h="538938">
                  <a:moveTo>
                    <a:pt x="322293" y="163270"/>
                  </a:moveTo>
                  <a:cubicBezTo>
                    <a:pt x="313205" y="114393"/>
                    <a:pt x="298637" y="64343"/>
                    <a:pt x="276851" y="0"/>
                  </a:cubicBezTo>
                  <a:cubicBezTo>
                    <a:pt x="276851" y="186495"/>
                    <a:pt x="0" y="205454"/>
                    <a:pt x="0" y="384242"/>
                  </a:cubicBezTo>
                  <a:cubicBezTo>
                    <a:pt x="-61" y="424938"/>
                    <a:pt x="16015" y="464008"/>
                    <a:pt x="44721" y="492929"/>
                  </a:cubicBezTo>
                  <a:cubicBezTo>
                    <a:pt x="100107" y="548152"/>
                    <a:pt x="175889" y="548018"/>
                    <a:pt x="223229" y="522100"/>
                  </a:cubicBezTo>
                  <a:cubicBezTo>
                    <a:pt x="112911" y="405014"/>
                    <a:pt x="151831" y="269476"/>
                    <a:pt x="322293" y="163270"/>
                  </a:cubicBezTo>
                  <a:close/>
                </a:path>
              </a:pathLst>
            </a:custGeom>
            <a:solidFill>
              <a:srgbClr val="0DA9FF"/>
            </a:solidFill>
            <a:ln w="2663" cap="flat">
              <a:noFill/>
              <a:prstDash val="solid"/>
              <a:miter/>
            </a:ln>
          </p:spPr>
          <p:txBody>
            <a:bodyPr rtlCol="0" anchor="ctr"/>
            <a:lstStyle/>
            <a:p>
              <a:endParaRPr lang="es-ES"/>
            </a:p>
          </p:txBody>
        </p:sp>
        <p:sp>
          <p:nvSpPr>
            <p:cNvPr id="8" name="Forma libre: forma 7">
              <a:extLst>
                <a:ext uri="{FF2B5EF4-FFF2-40B4-BE49-F238E27FC236}">
                  <a16:creationId xmlns:a16="http://schemas.microsoft.com/office/drawing/2014/main" id="{E7A924F3-C25A-68F3-343F-BC9BE859CE72}"/>
                </a:ext>
              </a:extLst>
            </p:cNvPr>
            <p:cNvSpPr/>
            <p:nvPr/>
          </p:nvSpPr>
          <p:spPr>
            <a:xfrm>
              <a:off x="5465909" y="2845257"/>
              <a:ext cx="322319" cy="665904"/>
            </a:xfrm>
            <a:custGeom>
              <a:avLst/>
              <a:gdLst>
                <a:gd name="connsiteX0" fmla="*/ 322320 w 322319"/>
                <a:gd name="connsiteY0" fmla="*/ 163270 h 665904"/>
                <a:gd name="connsiteX1" fmla="*/ 276878 w 322319"/>
                <a:gd name="connsiteY1" fmla="*/ 0 h 665904"/>
                <a:gd name="connsiteX2" fmla="*/ 0 w 322319"/>
                <a:gd name="connsiteY2" fmla="*/ 384242 h 665904"/>
                <a:gd name="connsiteX3" fmla="*/ 74472 w 322319"/>
                <a:gd name="connsiteY3" fmla="*/ 516314 h 665904"/>
                <a:gd name="connsiteX4" fmla="*/ 67415 w 322319"/>
                <a:gd name="connsiteY4" fmla="*/ 665904 h 665904"/>
                <a:gd name="connsiteX5" fmla="*/ 102914 w 322319"/>
                <a:gd name="connsiteY5" fmla="*/ 660038 h 665904"/>
                <a:gd name="connsiteX6" fmla="*/ 97327 w 322319"/>
                <a:gd name="connsiteY6" fmla="*/ 527726 h 665904"/>
                <a:gd name="connsiteX7" fmla="*/ 223256 w 322319"/>
                <a:gd name="connsiteY7" fmla="*/ 522100 h 665904"/>
                <a:gd name="connsiteX8" fmla="*/ 322320 w 322319"/>
                <a:gd name="connsiteY8" fmla="*/ 163270 h 66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19" h="665904">
                  <a:moveTo>
                    <a:pt x="322320" y="163270"/>
                  </a:moveTo>
                  <a:cubicBezTo>
                    <a:pt x="313205" y="114393"/>
                    <a:pt x="298636" y="64343"/>
                    <a:pt x="276878" y="0"/>
                  </a:cubicBezTo>
                  <a:cubicBezTo>
                    <a:pt x="276878" y="186495"/>
                    <a:pt x="0" y="205454"/>
                    <a:pt x="0" y="384242"/>
                  </a:cubicBezTo>
                  <a:cubicBezTo>
                    <a:pt x="0" y="475943"/>
                    <a:pt x="74472" y="516314"/>
                    <a:pt x="74472" y="516314"/>
                  </a:cubicBezTo>
                  <a:cubicBezTo>
                    <a:pt x="62935" y="565321"/>
                    <a:pt x="60543" y="616030"/>
                    <a:pt x="67415" y="665904"/>
                  </a:cubicBezTo>
                  <a:lnTo>
                    <a:pt x="102914" y="660038"/>
                  </a:lnTo>
                  <a:cubicBezTo>
                    <a:pt x="85565" y="599775"/>
                    <a:pt x="96204" y="534153"/>
                    <a:pt x="97327" y="527726"/>
                  </a:cubicBezTo>
                  <a:cubicBezTo>
                    <a:pt x="142769" y="545885"/>
                    <a:pt x="189628" y="540499"/>
                    <a:pt x="223256" y="522100"/>
                  </a:cubicBezTo>
                  <a:cubicBezTo>
                    <a:pt x="112938" y="405014"/>
                    <a:pt x="151858" y="269476"/>
                    <a:pt x="322320" y="163270"/>
                  </a:cubicBezTo>
                  <a:close/>
                </a:path>
              </a:pathLst>
            </a:custGeom>
            <a:solidFill>
              <a:srgbClr val="00A443"/>
            </a:solidFill>
            <a:ln w="2663" cap="flat">
              <a:noFill/>
              <a:prstDash val="solid"/>
              <a:miter/>
            </a:ln>
          </p:spPr>
          <p:txBody>
            <a:bodyPr rtlCol="0" anchor="ctr"/>
            <a:lstStyle/>
            <a:p>
              <a:endParaRPr lang="es-ES"/>
            </a:p>
          </p:txBody>
        </p:sp>
      </p:grpSp>
    </p:spTree>
    <p:extLst>
      <p:ext uri="{BB962C8B-B14F-4D97-AF65-F5344CB8AC3E}">
        <p14:creationId xmlns:p14="http://schemas.microsoft.com/office/powerpoint/2010/main" val="310193908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26C930B-6D68-CE32-C8C3-D2DBAE6260A1}"/>
              </a:ext>
            </a:extLst>
          </p:cNvPr>
          <p:cNvSpPr>
            <a:spLocks noGrp="1"/>
          </p:cNvSpPr>
          <p:nvPr>
            <p:ph type="body" sz="quarter" idx="10" hasCustomPrompt="1"/>
          </p:nvPr>
        </p:nvSpPr>
        <p:spPr>
          <a:xfrm>
            <a:off x="406400" y="1137600"/>
            <a:ext cx="3006000" cy="5173200"/>
          </a:xfrm>
          <a:prstGeom prst="rect">
            <a:avLst/>
          </a:prstGeom>
        </p:spPr>
        <p:txBody>
          <a:bodyPr lIns="0"/>
          <a:lstStyle>
            <a:lvl1pPr>
              <a:defRPr>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 name="Conector recto 17">
            <a:extLst>
              <a:ext uri="{FF2B5EF4-FFF2-40B4-BE49-F238E27FC236}">
                <a16:creationId xmlns:a16="http://schemas.microsoft.com/office/drawing/2014/main" id="{44198B09-837A-AE07-771D-2903972F4DCF}"/>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 name="Grupo 4">
            <a:extLst>
              <a:ext uri="{FF2B5EF4-FFF2-40B4-BE49-F238E27FC236}">
                <a16:creationId xmlns:a16="http://schemas.microsoft.com/office/drawing/2014/main" id="{E4524412-4BEB-A820-BB98-FF0141DAC6D1}"/>
              </a:ext>
            </a:extLst>
          </p:cNvPr>
          <p:cNvGrpSpPr/>
          <p:nvPr userDrawn="1"/>
        </p:nvGrpSpPr>
        <p:grpSpPr>
          <a:xfrm>
            <a:off x="11064803" y="243963"/>
            <a:ext cx="473773" cy="432461"/>
            <a:chOff x="5465909" y="2845257"/>
            <a:chExt cx="729516" cy="665904"/>
          </a:xfrm>
        </p:grpSpPr>
        <p:sp>
          <p:nvSpPr>
            <p:cNvPr id="7" name="Forma libre: forma 6">
              <a:extLst>
                <a:ext uri="{FF2B5EF4-FFF2-40B4-BE49-F238E27FC236}">
                  <a16:creationId xmlns:a16="http://schemas.microsoft.com/office/drawing/2014/main" id="{B432D42F-854E-9F2C-5219-7C065A4379E6}"/>
                </a:ext>
              </a:extLst>
            </p:cNvPr>
            <p:cNvSpPr/>
            <p:nvPr/>
          </p:nvSpPr>
          <p:spPr>
            <a:xfrm>
              <a:off x="5858424" y="2845257"/>
              <a:ext cx="337001" cy="538961"/>
            </a:xfrm>
            <a:custGeom>
              <a:avLst/>
              <a:gdLst>
                <a:gd name="connsiteX0" fmla="*/ 0 w 337001"/>
                <a:gd name="connsiteY0" fmla="*/ 384242 h 538961"/>
                <a:gd name="connsiteX1" fmla="*/ 44721 w 337001"/>
                <a:gd name="connsiteY1" fmla="*/ 492929 h 538961"/>
                <a:gd name="connsiteX2" fmla="*/ 223229 w 337001"/>
                <a:gd name="connsiteY2" fmla="*/ 522100 h 538961"/>
                <a:gd name="connsiteX3" fmla="*/ 276851 w 337001"/>
                <a:gd name="connsiteY3" fmla="*/ 0 h 538961"/>
                <a:gd name="connsiteX4" fmla="*/ 0 w 337001"/>
                <a:gd name="connsiteY4" fmla="*/ 384242 h 538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01" h="538961">
                  <a:moveTo>
                    <a:pt x="0" y="384242"/>
                  </a:moveTo>
                  <a:cubicBezTo>
                    <a:pt x="-61" y="424938"/>
                    <a:pt x="16015" y="464008"/>
                    <a:pt x="44721" y="492929"/>
                  </a:cubicBezTo>
                  <a:cubicBezTo>
                    <a:pt x="100080" y="548152"/>
                    <a:pt x="175301" y="548072"/>
                    <a:pt x="223229" y="522100"/>
                  </a:cubicBezTo>
                  <a:cubicBezTo>
                    <a:pt x="282037" y="490315"/>
                    <a:pt x="413873" y="395095"/>
                    <a:pt x="276851" y="0"/>
                  </a:cubicBezTo>
                  <a:cubicBezTo>
                    <a:pt x="276958" y="186495"/>
                    <a:pt x="0" y="205454"/>
                    <a:pt x="0" y="384242"/>
                  </a:cubicBezTo>
                  <a:close/>
                </a:path>
              </a:pathLst>
            </a:custGeom>
            <a:solidFill>
              <a:srgbClr val="FF9C1A"/>
            </a:solidFill>
            <a:ln w="2663" cap="flat">
              <a:noFill/>
              <a:prstDash val="solid"/>
              <a:miter/>
            </a:ln>
          </p:spPr>
          <p:txBody>
            <a:bodyPr rtlCol="0" anchor="ctr"/>
            <a:lstStyle/>
            <a:p>
              <a:endParaRPr lang="es-ES"/>
            </a:p>
          </p:txBody>
        </p:sp>
        <p:sp>
          <p:nvSpPr>
            <p:cNvPr id="8" name="Forma libre: forma 7">
              <a:extLst>
                <a:ext uri="{FF2B5EF4-FFF2-40B4-BE49-F238E27FC236}">
                  <a16:creationId xmlns:a16="http://schemas.microsoft.com/office/drawing/2014/main" id="{ACBE0447-6799-5746-713C-F646CB2FC1F0}"/>
                </a:ext>
              </a:extLst>
            </p:cNvPr>
            <p:cNvSpPr/>
            <p:nvPr/>
          </p:nvSpPr>
          <p:spPr>
            <a:xfrm>
              <a:off x="5662193" y="2845257"/>
              <a:ext cx="322293" cy="538938"/>
            </a:xfrm>
            <a:custGeom>
              <a:avLst/>
              <a:gdLst>
                <a:gd name="connsiteX0" fmla="*/ 322293 w 322293"/>
                <a:gd name="connsiteY0" fmla="*/ 163270 h 538938"/>
                <a:gd name="connsiteX1" fmla="*/ 276851 w 322293"/>
                <a:gd name="connsiteY1" fmla="*/ 0 h 538938"/>
                <a:gd name="connsiteX2" fmla="*/ 0 w 322293"/>
                <a:gd name="connsiteY2" fmla="*/ 384242 h 538938"/>
                <a:gd name="connsiteX3" fmla="*/ 44721 w 322293"/>
                <a:gd name="connsiteY3" fmla="*/ 492929 h 538938"/>
                <a:gd name="connsiteX4" fmla="*/ 223229 w 322293"/>
                <a:gd name="connsiteY4" fmla="*/ 522100 h 538938"/>
                <a:gd name="connsiteX5" fmla="*/ 322293 w 322293"/>
                <a:gd name="connsiteY5" fmla="*/ 163270 h 53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93" h="538938">
                  <a:moveTo>
                    <a:pt x="322293" y="163270"/>
                  </a:moveTo>
                  <a:cubicBezTo>
                    <a:pt x="313205" y="114393"/>
                    <a:pt x="298637" y="64343"/>
                    <a:pt x="276851" y="0"/>
                  </a:cubicBezTo>
                  <a:cubicBezTo>
                    <a:pt x="276851" y="186495"/>
                    <a:pt x="0" y="205454"/>
                    <a:pt x="0" y="384242"/>
                  </a:cubicBezTo>
                  <a:cubicBezTo>
                    <a:pt x="-61" y="424938"/>
                    <a:pt x="16015" y="464008"/>
                    <a:pt x="44721" y="492929"/>
                  </a:cubicBezTo>
                  <a:cubicBezTo>
                    <a:pt x="100107" y="548152"/>
                    <a:pt x="175889" y="548018"/>
                    <a:pt x="223229" y="522100"/>
                  </a:cubicBezTo>
                  <a:cubicBezTo>
                    <a:pt x="112911" y="405014"/>
                    <a:pt x="151831" y="269476"/>
                    <a:pt x="322293" y="163270"/>
                  </a:cubicBezTo>
                  <a:close/>
                </a:path>
              </a:pathLst>
            </a:custGeom>
            <a:solidFill>
              <a:srgbClr val="0DA9FF"/>
            </a:solidFill>
            <a:ln w="2663" cap="flat">
              <a:noFill/>
              <a:prstDash val="solid"/>
              <a:miter/>
            </a:ln>
          </p:spPr>
          <p:txBody>
            <a:bodyPr rtlCol="0" anchor="ctr"/>
            <a:lstStyle/>
            <a:p>
              <a:endParaRPr lang="es-ES"/>
            </a:p>
          </p:txBody>
        </p:sp>
        <p:sp>
          <p:nvSpPr>
            <p:cNvPr id="9" name="Forma libre: forma 8">
              <a:extLst>
                <a:ext uri="{FF2B5EF4-FFF2-40B4-BE49-F238E27FC236}">
                  <a16:creationId xmlns:a16="http://schemas.microsoft.com/office/drawing/2014/main" id="{F7717CC4-59FB-472A-BE1C-97B702B60D33}"/>
                </a:ext>
              </a:extLst>
            </p:cNvPr>
            <p:cNvSpPr/>
            <p:nvPr/>
          </p:nvSpPr>
          <p:spPr>
            <a:xfrm>
              <a:off x="5465909" y="2845257"/>
              <a:ext cx="322319" cy="665904"/>
            </a:xfrm>
            <a:custGeom>
              <a:avLst/>
              <a:gdLst>
                <a:gd name="connsiteX0" fmla="*/ 322320 w 322319"/>
                <a:gd name="connsiteY0" fmla="*/ 163270 h 665904"/>
                <a:gd name="connsiteX1" fmla="*/ 276878 w 322319"/>
                <a:gd name="connsiteY1" fmla="*/ 0 h 665904"/>
                <a:gd name="connsiteX2" fmla="*/ 0 w 322319"/>
                <a:gd name="connsiteY2" fmla="*/ 384242 h 665904"/>
                <a:gd name="connsiteX3" fmla="*/ 74472 w 322319"/>
                <a:gd name="connsiteY3" fmla="*/ 516314 h 665904"/>
                <a:gd name="connsiteX4" fmla="*/ 67415 w 322319"/>
                <a:gd name="connsiteY4" fmla="*/ 665904 h 665904"/>
                <a:gd name="connsiteX5" fmla="*/ 102914 w 322319"/>
                <a:gd name="connsiteY5" fmla="*/ 660038 h 665904"/>
                <a:gd name="connsiteX6" fmla="*/ 97327 w 322319"/>
                <a:gd name="connsiteY6" fmla="*/ 527726 h 665904"/>
                <a:gd name="connsiteX7" fmla="*/ 223256 w 322319"/>
                <a:gd name="connsiteY7" fmla="*/ 522100 h 665904"/>
                <a:gd name="connsiteX8" fmla="*/ 322320 w 322319"/>
                <a:gd name="connsiteY8" fmla="*/ 163270 h 66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19" h="665904">
                  <a:moveTo>
                    <a:pt x="322320" y="163270"/>
                  </a:moveTo>
                  <a:cubicBezTo>
                    <a:pt x="313205" y="114393"/>
                    <a:pt x="298636" y="64343"/>
                    <a:pt x="276878" y="0"/>
                  </a:cubicBezTo>
                  <a:cubicBezTo>
                    <a:pt x="276878" y="186495"/>
                    <a:pt x="0" y="205454"/>
                    <a:pt x="0" y="384242"/>
                  </a:cubicBezTo>
                  <a:cubicBezTo>
                    <a:pt x="0" y="475943"/>
                    <a:pt x="74472" y="516314"/>
                    <a:pt x="74472" y="516314"/>
                  </a:cubicBezTo>
                  <a:cubicBezTo>
                    <a:pt x="62935" y="565321"/>
                    <a:pt x="60543" y="616030"/>
                    <a:pt x="67415" y="665904"/>
                  </a:cubicBezTo>
                  <a:lnTo>
                    <a:pt x="102914" y="660038"/>
                  </a:lnTo>
                  <a:cubicBezTo>
                    <a:pt x="85565" y="599775"/>
                    <a:pt x="96204" y="534153"/>
                    <a:pt x="97327" y="527726"/>
                  </a:cubicBezTo>
                  <a:cubicBezTo>
                    <a:pt x="142769" y="545885"/>
                    <a:pt x="189628" y="540499"/>
                    <a:pt x="223256" y="522100"/>
                  </a:cubicBezTo>
                  <a:cubicBezTo>
                    <a:pt x="112938" y="405014"/>
                    <a:pt x="151858" y="269476"/>
                    <a:pt x="322320" y="163270"/>
                  </a:cubicBezTo>
                  <a:close/>
                </a:path>
              </a:pathLst>
            </a:custGeom>
            <a:solidFill>
              <a:srgbClr val="00A443"/>
            </a:solidFill>
            <a:ln w="2663" cap="flat">
              <a:noFill/>
              <a:prstDash val="solid"/>
              <a:miter/>
            </a:ln>
          </p:spPr>
          <p:txBody>
            <a:bodyPr rtlCol="0" anchor="ctr"/>
            <a:lstStyle/>
            <a:p>
              <a:endParaRPr lang="es-ES"/>
            </a:p>
          </p:txBody>
        </p:sp>
      </p:grpSp>
      <p:sp>
        <p:nvSpPr>
          <p:cNvPr id="4" name="Title Placeholder 3">
            <a:extLst>
              <a:ext uri="{FF2B5EF4-FFF2-40B4-BE49-F238E27FC236}">
                <a16:creationId xmlns:a16="http://schemas.microsoft.com/office/drawing/2014/main" id="{9BC9D34F-2286-D9B0-42D8-BDEDA9B05C53}"/>
              </a:ext>
            </a:extLst>
          </p:cNvPr>
          <p:cNvSpPr>
            <a:spLocks noGrp="1"/>
          </p:cNvSpPr>
          <p:nvPr>
            <p:ph type="title" hasCustomPrompt="1"/>
          </p:nvPr>
        </p:nvSpPr>
        <p:spPr>
          <a:xfrm>
            <a:off x="406797" y="177981"/>
            <a:ext cx="9900000" cy="607923"/>
          </a:xfrm>
          <a:prstGeom prst="rect">
            <a:avLst/>
          </a:prstGeom>
        </p:spPr>
        <p:txBody>
          <a:bodyPr vert="horz" wrap="square" lIns="0" tIns="0" rIns="0" bIns="0" rtlCol="0" anchor="ctr" anchorCtr="0">
            <a:normAutofit/>
          </a:bodyPr>
          <a:lstStyle/>
          <a:p>
            <a:r>
              <a:rPr lang="en-GB"/>
              <a:t>Click to edit Master title style</a:t>
            </a:r>
            <a:endParaRPr lang="en-US"/>
          </a:p>
        </p:txBody>
      </p:sp>
    </p:spTree>
    <p:extLst>
      <p:ext uri="{BB962C8B-B14F-4D97-AF65-F5344CB8AC3E}">
        <p14:creationId xmlns:p14="http://schemas.microsoft.com/office/powerpoint/2010/main" val="4247328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9CEEF4A-7598-08FC-4508-B7EB08BD0A5A}"/>
              </a:ext>
            </a:extLst>
          </p:cNvPr>
          <p:cNvSpPr>
            <a:spLocks noGrp="1"/>
          </p:cNvSpPr>
          <p:nvPr>
            <p:ph type="pic" sz="quarter" idx="13" hasCustomPrompt="1"/>
          </p:nvPr>
        </p:nvSpPr>
        <p:spPr>
          <a:xfrm>
            <a:off x="3719755" y="1138517"/>
            <a:ext cx="8065026" cy="5170803"/>
          </a:xfrm>
          <a:prstGeom prst="roundRect">
            <a:avLst>
              <a:gd name="adj" fmla="val 1974"/>
            </a:avLst>
          </a:prstGeom>
        </p:spPr>
        <p:txBody>
          <a:bodyPr/>
          <a:lstStyle>
            <a:lvl1pPr>
              <a:defRPr>
                <a:solidFill>
                  <a:schemeClr val="tx1">
                    <a:lumMod val="75000"/>
                    <a:lumOff val="25000"/>
                  </a:schemeClr>
                </a:solidFill>
              </a:defRPr>
            </a:lvl1pPr>
          </a:lstStyle>
          <a:p>
            <a:r>
              <a:rPr lang="en-US"/>
              <a:t>Click on the icon to add an image</a:t>
            </a:r>
          </a:p>
        </p:txBody>
      </p:sp>
      <p:sp>
        <p:nvSpPr>
          <p:cNvPr id="8" name="Text Placeholder 7">
            <a:extLst>
              <a:ext uri="{FF2B5EF4-FFF2-40B4-BE49-F238E27FC236}">
                <a16:creationId xmlns:a16="http://schemas.microsoft.com/office/drawing/2014/main" id="{76CDA7D8-C2DA-A45E-2DDF-74ED78083653}"/>
              </a:ext>
            </a:extLst>
          </p:cNvPr>
          <p:cNvSpPr>
            <a:spLocks noGrp="1"/>
          </p:cNvSpPr>
          <p:nvPr>
            <p:ph type="body" sz="quarter" idx="14" hasCustomPrompt="1"/>
          </p:nvPr>
        </p:nvSpPr>
        <p:spPr>
          <a:xfrm>
            <a:off x="406800" y="1137600"/>
            <a:ext cx="3006000" cy="5173200"/>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 name="Conector recto 17">
            <a:extLst>
              <a:ext uri="{FF2B5EF4-FFF2-40B4-BE49-F238E27FC236}">
                <a16:creationId xmlns:a16="http://schemas.microsoft.com/office/drawing/2014/main" id="{477F4342-7BAD-A8CD-BE3B-61BB1AA844E1}"/>
              </a:ext>
            </a:extLst>
          </p:cNvPr>
          <p:cNvCxnSpPr>
            <a:cxnSpLocks/>
          </p:cNvCxnSpPr>
          <p:nvPr userDrawn="1"/>
        </p:nvCxnSpPr>
        <p:spPr>
          <a:xfrm>
            <a:off x="405372" y="789690"/>
            <a:ext cx="113802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upo 3">
            <a:extLst>
              <a:ext uri="{FF2B5EF4-FFF2-40B4-BE49-F238E27FC236}">
                <a16:creationId xmlns:a16="http://schemas.microsoft.com/office/drawing/2014/main" id="{81CE23D1-640F-D7AA-D4C7-A78C8F4FAEA6}"/>
              </a:ext>
            </a:extLst>
          </p:cNvPr>
          <p:cNvGrpSpPr/>
          <p:nvPr userDrawn="1"/>
        </p:nvGrpSpPr>
        <p:grpSpPr>
          <a:xfrm>
            <a:off x="11064803" y="243963"/>
            <a:ext cx="473773" cy="432461"/>
            <a:chOff x="5465909" y="2845257"/>
            <a:chExt cx="729516" cy="665904"/>
          </a:xfrm>
        </p:grpSpPr>
        <p:sp>
          <p:nvSpPr>
            <p:cNvPr id="6" name="Forma libre: forma 5">
              <a:extLst>
                <a:ext uri="{FF2B5EF4-FFF2-40B4-BE49-F238E27FC236}">
                  <a16:creationId xmlns:a16="http://schemas.microsoft.com/office/drawing/2014/main" id="{1E6AEFD1-8BC5-F5A0-6E03-AC0A18C2EF2C}"/>
                </a:ext>
              </a:extLst>
            </p:cNvPr>
            <p:cNvSpPr/>
            <p:nvPr/>
          </p:nvSpPr>
          <p:spPr>
            <a:xfrm>
              <a:off x="5858424" y="2845257"/>
              <a:ext cx="337001" cy="538961"/>
            </a:xfrm>
            <a:custGeom>
              <a:avLst/>
              <a:gdLst>
                <a:gd name="connsiteX0" fmla="*/ 0 w 337001"/>
                <a:gd name="connsiteY0" fmla="*/ 384242 h 538961"/>
                <a:gd name="connsiteX1" fmla="*/ 44721 w 337001"/>
                <a:gd name="connsiteY1" fmla="*/ 492929 h 538961"/>
                <a:gd name="connsiteX2" fmla="*/ 223229 w 337001"/>
                <a:gd name="connsiteY2" fmla="*/ 522100 h 538961"/>
                <a:gd name="connsiteX3" fmla="*/ 276851 w 337001"/>
                <a:gd name="connsiteY3" fmla="*/ 0 h 538961"/>
                <a:gd name="connsiteX4" fmla="*/ 0 w 337001"/>
                <a:gd name="connsiteY4" fmla="*/ 384242 h 538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01" h="538961">
                  <a:moveTo>
                    <a:pt x="0" y="384242"/>
                  </a:moveTo>
                  <a:cubicBezTo>
                    <a:pt x="-61" y="424938"/>
                    <a:pt x="16015" y="464008"/>
                    <a:pt x="44721" y="492929"/>
                  </a:cubicBezTo>
                  <a:cubicBezTo>
                    <a:pt x="100080" y="548152"/>
                    <a:pt x="175301" y="548072"/>
                    <a:pt x="223229" y="522100"/>
                  </a:cubicBezTo>
                  <a:cubicBezTo>
                    <a:pt x="282037" y="490315"/>
                    <a:pt x="413873" y="395095"/>
                    <a:pt x="276851" y="0"/>
                  </a:cubicBezTo>
                  <a:cubicBezTo>
                    <a:pt x="276958" y="186495"/>
                    <a:pt x="0" y="205454"/>
                    <a:pt x="0" y="384242"/>
                  </a:cubicBezTo>
                  <a:close/>
                </a:path>
              </a:pathLst>
            </a:custGeom>
            <a:solidFill>
              <a:srgbClr val="FF9C1A"/>
            </a:solidFill>
            <a:ln w="2663" cap="flat">
              <a:noFill/>
              <a:prstDash val="solid"/>
              <a:miter/>
            </a:ln>
          </p:spPr>
          <p:txBody>
            <a:bodyPr rtlCol="0" anchor="ctr"/>
            <a:lstStyle/>
            <a:p>
              <a:endParaRPr lang="es-ES"/>
            </a:p>
          </p:txBody>
        </p:sp>
        <p:sp>
          <p:nvSpPr>
            <p:cNvPr id="9" name="Forma libre: forma 8">
              <a:extLst>
                <a:ext uri="{FF2B5EF4-FFF2-40B4-BE49-F238E27FC236}">
                  <a16:creationId xmlns:a16="http://schemas.microsoft.com/office/drawing/2014/main" id="{7C714B4C-C50E-B7BC-0514-CA7ABAF37193}"/>
                </a:ext>
              </a:extLst>
            </p:cNvPr>
            <p:cNvSpPr/>
            <p:nvPr/>
          </p:nvSpPr>
          <p:spPr>
            <a:xfrm>
              <a:off x="5662193" y="2845257"/>
              <a:ext cx="322293" cy="538938"/>
            </a:xfrm>
            <a:custGeom>
              <a:avLst/>
              <a:gdLst>
                <a:gd name="connsiteX0" fmla="*/ 322293 w 322293"/>
                <a:gd name="connsiteY0" fmla="*/ 163270 h 538938"/>
                <a:gd name="connsiteX1" fmla="*/ 276851 w 322293"/>
                <a:gd name="connsiteY1" fmla="*/ 0 h 538938"/>
                <a:gd name="connsiteX2" fmla="*/ 0 w 322293"/>
                <a:gd name="connsiteY2" fmla="*/ 384242 h 538938"/>
                <a:gd name="connsiteX3" fmla="*/ 44721 w 322293"/>
                <a:gd name="connsiteY3" fmla="*/ 492929 h 538938"/>
                <a:gd name="connsiteX4" fmla="*/ 223229 w 322293"/>
                <a:gd name="connsiteY4" fmla="*/ 522100 h 538938"/>
                <a:gd name="connsiteX5" fmla="*/ 322293 w 322293"/>
                <a:gd name="connsiteY5" fmla="*/ 163270 h 53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93" h="538938">
                  <a:moveTo>
                    <a:pt x="322293" y="163270"/>
                  </a:moveTo>
                  <a:cubicBezTo>
                    <a:pt x="313205" y="114393"/>
                    <a:pt x="298637" y="64343"/>
                    <a:pt x="276851" y="0"/>
                  </a:cubicBezTo>
                  <a:cubicBezTo>
                    <a:pt x="276851" y="186495"/>
                    <a:pt x="0" y="205454"/>
                    <a:pt x="0" y="384242"/>
                  </a:cubicBezTo>
                  <a:cubicBezTo>
                    <a:pt x="-61" y="424938"/>
                    <a:pt x="16015" y="464008"/>
                    <a:pt x="44721" y="492929"/>
                  </a:cubicBezTo>
                  <a:cubicBezTo>
                    <a:pt x="100107" y="548152"/>
                    <a:pt x="175889" y="548018"/>
                    <a:pt x="223229" y="522100"/>
                  </a:cubicBezTo>
                  <a:cubicBezTo>
                    <a:pt x="112911" y="405014"/>
                    <a:pt x="151831" y="269476"/>
                    <a:pt x="322293" y="163270"/>
                  </a:cubicBezTo>
                  <a:close/>
                </a:path>
              </a:pathLst>
            </a:custGeom>
            <a:solidFill>
              <a:srgbClr val="0DA9FF"/>
            </a:solidFill>
            <a:ln w="2663" cap="flat">
              <a:noFill/>
              <a:prstDash val="solid"/>
              <a:miter/>
            </a:ln>
          </p:spPr>
          <p:txBody>
            <a:bodyPr rtlCol="0" anchor="ctr"/>
            <a:lstStyle/>
            <a:p>
              <a:endParaRPr lang="es-ES"/>
            </a:p>
          </p:txBody>
        </p:sp>
        <p:sp>
          <p:nvSpPr>
            <p:cNvPr id="10" name="Forma libre: forma 9">
              <a:extLst>
                <a:ext uri="{FF2B5EF4-FFF2-40B4-BE49-F238E27FC236}">
                  <a16:creationId xmlns:a16="http://schemas.microsoft.com/office/drawing/2014/main" id="{79B64F08-0E89-5D18-826E-28435C26C516}"/>
                </a:ext>
              </a:extLst>
            </p:cNvPr>
            <p:cNvSpPr/>
            <p:nvPr/>
          </p:nvSpPr>
          <p:spPr>
            <a:xfrm>
              <a:off x="5465909" y="2845257"/>
              <a:ext cx="322319" cy="665904"/>
            </a:xfrm>
            <a:custGeom>
              <a:avLst/>
              <a:gdLst>
                <a:gd name="connsiteX0" fmla="*/ 322320 w 322319"/>
                <a:gd name="connsiteY0" fmla="*/ 163270 h 665904"/>
                <a:gd name="connsiteX1" fmla="*/ 276878 w 322319"/>
                <a:gd name="connsiteY1" fmla="*/ 0 h 665904"/>
                <a:gd name="connsiteX2" fmla="*/ 0 w 322319"/>
                <a:gd name="connsiteY2" fmla="*/ 384242 h 665904"/>
                <a:gd name="connsiteX3" fmla="*/ 74472 w 322319"/>
                <a:gd name="connsiteY3" fmla="*/ 516314 h 665904"/>
                <a:gd name="connsiteX4" fmla="*/ 67415 w 322319"/>
                <a:gd name="connsiteY4" fmla="*/ 665904 h 665904"/>
                <a:gd name="connsiteX5" fmla="*/ 102914 w 322319"/>
                <a:gd name="connsiteY5" fmla="*/ 660038 h 665904"/>
                <a:gd name="connsiteX6" fmla="*/ 97327 w 322319"/>
                <a:gd name="connsiteY6" fmla="*/ 527726 h 665904"/>
                <a:gd name="connsiteX7" fmla="*/ 223256 w 322319"/>
                <a:gd name="connsiteY7" fmla="*/ 522100 h 665904"/>
                <a:gd name="connsiteX8" fmla="*/ 322320 w 322319"/>
                <a:gd name="connsiteY8" fmla="*/ 163270 h 66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19" h="665904">
                  <a:moveTo>
                    <a:pt x="322320" y="163270"/>
                  </a:moveTo>
                  <a:cubicBezTo>
                    <a:pt x="313205" y="114393"/>
                    <a:pt x="298636" y="64343"/>
                    <a:pt x="276878" y="0"/>
                  </a:cubicBezTo>
                  <a:cubicBezTo>
                    <a:pt x="276878" y="186495"/>
                    <a:pt x="0" y="205454"/>
                    <a:pt x="0" y="384242"/>
                  </a:cubicBezTo>
                  <a:cubicBezTo>
                    <a:pt x="0" y="475943"/>
                    <a:pt x="74472" y="516314"/>
                    <a:pt x="74472" y="516314"/>
                  </a:cubicBezTo>
                  <a:cubicBezTo>
                    <a:pt x="62935" y="565321"/>
                    <a:pt x="60543" y="616030"/>
                    <a:pt x="67415" y="665904"/>
                  </a:cubicBezTo>
                  <a:lnTo>
                    <a:pt x="102914" y="660038"/>
                  </a:lnTo>
                  <a:cubicBezTo>
                    <a:pt x="85565" y="599775"/>
                    <a:pt x="96204" y="534153"/>
                    <a:pt x="97327" y="527726"/>
                  </a:cubicBezTo>
                  <a:cubicBezTo>
                    <a:pt x="142769" y="545885"/>
                    <a:pt x="189628" y="540499"/>
                    <a:pt x="223256" y="522100"/>
                  </a:cubicBezTo>
                  <a:cubicBezTo>
                    <a:pt x="112938" y="405014"/>
                    <a:pt x="151858" y="269476"/>
                    <a:pt x="322320" y="163270"/>
                  </a:cubicBezTo>
                  <a:close/>
                </a:path>
              </a:pathLst>
            </a:custGeom>
            <a:solidFill>
              <a:srgbClr val="00A443"/>
            </a:solidFill>
            <a:ln w="2663" cap="flat">
              <a:noFill/>
              <a:prstDash val="solid"/>
              <a:miter/>
            </a:ln>
          </p:spPr>
          <p:txBody>
            <a:bodyPr rtlCol="0" anchor="ctr"/>
            <a:lstStyle/>
            <a:p>
              <a:endParaRPr lang="es-ES"/>
            </a:p>
          </p:txBody>
        </p:sp>
      </p:grpSp>
      <p:sp>
        <p:nvSpPr>
          <p:cNvPr id="5" name="Title Placeholder 3">
            <a:extLst>
              <a:ext uri="{FF2B5EF4-FFF2-40B4-BE49-F238E27FC236}">
                <a16:creationId xmlns:a16="http://schemas.microsoft.com/office/drawing/2014/main" id="{4ACD31B3-FDD2-95B5-BE37-E92B5115F962}"/>
              </a:ext>
            </a:extLst>
          </p:cNvPr>
          <p:cNvSpPr>
            <a:spLocks noGrp="1"/>
          </p:cNvSpPr>
          <p:nvPr>
            <p:ph type="title" hasCustomPrompt="1"/>
          </p:nvPr>
        </p:nvSpPr>
        <p:spPr>
          <a:xfrm>
            <a:off x="406797" y="177981"/>
            <a:ext cx="9900000" cy="607923"/>
          </a:xfrm>
          <a:prstGeom prst="rect">
            <a:avLst/>
          </a:prstGeom>
        </p:spPr>
        <p:txBody>
          <a:bodyPr vert="horz" wrap="square" lIns="0" tIns="0" rIns="0" bIns="0" rtlCol="0" anchor="ctr" anchorCtr="0">
            <a:normAutofit/>
          </a:bodyPr>
          <a:lstStyle/>
          <a:p>
            <a:r>
              <a:rPr lang="en-GB"/>
              <a:t>Click to edit Master title style</a:t>
            </a:r>
            <a:endParaRPr lang="en-US"/>
          </a:p>
        </p:txBody>
      </p:sp>
    </p:spTree>
    <p:extLst>
      <p:ext uri="{BB962C8B-B14F-4D97-AF65-F5344CB8AC3E}">
        <p14:creationId xmlns:p14="http://schemas.microsoft.com/office/powerpoint/2010/main" val="302505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BA17-9054-4BCB-5515-2BA53B3F1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FBA38E-34DD-333B-21C1-3349C47D7C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89CD9-93ED-CE94-FC75-C99432DC4211}"/>
              </a:ext>
            </a:extLst>
          </p:cNvPr>
          <p:cNvSpPr>
            <a:spLocks noGrp="1"/>
          </p:cNvSpPr>
          <p:nvPr>
            <p:ph type="dt" sz="half" idx="10"/>
          </p:nvPr>
        </p:nvSpPr>
        <p:spPr/>
        <p:txBody>
          <a:bodyPr/>
          <a:lstStyle/>
          <a:p>
            <a:fld id="{2EF5ABB4-906A-4AB8-8F2A-95A9DFFF385F}" type="datetimeFigureOut">
              <a:rPr lang="en-US" smtClean="0"/>
              <a:t>3/9/2026</a:t>
            </a:fld>
            <a:endParaRPr lang="en-US"/>
          </a:p>
        </p:txBody>
      </p:sp>
      <p:sp>
        <p:nvSpPr>
          <p:cNvPr id="5" name="Footer Placeholder 4">
            <a:extLst>
              <a:ext uri="{FF2B5EF4-FFF2-40B4-BE49-F238E27FC236}">
                <a16:creationId xmlns:a16="http://schemas.microsoft.com/office/drawing/2014/main" id="{D01740A3-3B4B-383E-CA11-5730674FF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E924A-EA8A-525D-838C-4BBC72B25D44}"/>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266235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02FF7-F682-7448-E7A2-58613F1FA6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484D07-7920-7A0A-DCFA-868340C8D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5E414-97D2-76CF-50A4-C9C80186AE1E}"/>
              </a:ext>
            </a:extLst>
          </p:cNvPr>
          <p:cNvSpPr>
            <a:spLocks noGrp="1"/>
          </p:cNvSpPr>
          <p:nvPr>
            <p:ph type="dt" sz="half" idx="10"/>
          </p:nvPr>
        </p:nvSpPr>
        <p:spPr/>
        <p:txBody>
          <a:bodyPr/>
          <a:lstStyle/>
          <a:p>
            <a:fld id="{2EF5ABB4-906A-4AB8-8F2A-95A9DFFF385F}" type="datetimeFigureOut">
              <a:rPr lang="en-US" smtClean="0"/>
              <a:t>3/9/2026</a:t>
            </a:fld>
            <a:endParaRPr lang="en-US"/>
          </a:p>
        </p:txBody>
      </p:sp>
      <p:sp>
        <p:nvSpPr>
          <p:cNvPr id="5" name="Footer Placeholder 4">
            <a:extLst>
              <a:ext uri="{FF2B5EF4-FFF2-40B4-BE49-F238E27FC236}">
                <a16:creationId xmlns:a16="http://schemas.microsoft.com/office/drawing/2014/main" id="{91799C7B-5043-D298-CDA7-CF75346641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E8453-4E9E-15AC-6113-475C734897AF}"/>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566619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44F4-A315-FD3A-D1C7-1664569CDD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F4A5A-184A-D98C-D509-9B257E8C21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36175-7E87-2640-3EF7-662737595A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264A70-B075-B83A-5994-87BA17D7FEEC}"/>
              </a:ext>
            </a:extLst>
          </p:cNvPr>
          <p:cNvSpPr>
            <a:spLocks noGrp="1"/>
          </p:cNvSpPr>
          <p:nvPr>
            <p:ph type="dt" sz="half" idx="10"/>
          </p:nvPr>
        </p:nvSpPr>
        <p:spPr/>
        <p:txBody>
          <a:bodyPr/>
          <a:lstStyle/>
          <a:p>
            <a:fld id="{2EF5ABB4-906A-4AB8-8F2A-95A9DFFF385F}" type="datetimeFigureOut">
              <a:rPr lang="en-US" smtClean="0"/>
              <a:t>3/9/2026</a:t>
            </a:fld>
            <a:endParaRPr lang="en-US"/>
          </a:p>
        </p:txBody>
      </p:sp>
      <p:sp>
        <p:nvSpPr>
          <p:cNvPr id="6" name="Footer Placeholder 5">
            <a:extLst>
              <a:ext uri="{FF2B5EF4-FFF2-40B4-BE49-F238E27FC236}">
                <a16:creationId xmlns:a16="http://schemas.microsoft.com/office/drawing/2014/main" id="{9056C28E-CCD8-B205-610B-B64B2F894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9E604-C5AF-6E7B-07D5-0910634C5CE9}"/>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2968251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062F-DAD6-A3D4-959F-D5835580DB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2F8674-0234-741F-9E36-37F35A054F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BF07D6-4826-FFE4-3056-6F5742B86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B23DDB-363D-5BBC-5BB6-2746FD7C44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DAB0F0-B434-0246-E45A-291EDF3463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321106-5A28-A985-E140-972FC65A9204}"/>
              </a:ext>
            </a:extLst>
          </p:cNvPr>
          <p:cNvSpPr>
            <a:spLocks noGrp="1"/>
          </p:cNvSpPr>
          <p:nvPr>
            <p:ph type="dt" sz="half" idx="10"/>
          </p:nvPr>
        </p:nvSpPr>
        <p:spPr/>
        <p:txBody>
          <a:bodyPr/>
          <a:lstStyle/>
          <a:p>
            <a:fld id="{2EF5ABB4-906A-4AB8-8F2A-95A9DFFF385F}" type="datetimeFigureOut">
              <a:rPr lang="en-US" smtClean="0"/>
              <a:t>3/9/2026</a:t>
            </a:fld>
            <a:endParaRPr lang="en-US"/>
          </a:p>
        </p:txBody>
      </p:sp>
      <p:sp>
        <p:nvSpPr>
          <p:cNvPr id="8" name="Footer Placeholder 7">
            <a:extLst>
              <a:ext uri="{FF2B5EF4-FFF2-40B4-BE49-F238E27FC236}">
                <a16:creationId xmlns:a16="http://schemas.microsoft.com/office/drawing/2014/main" id="{6FED2D1A-5CA1-B5C0-3288-45E5EB4C0E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FD54D4-3625-8CCA-0F2B-59BFCC3F2AE0}"/>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4286218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B0A80-19A9-1278-1EEA-574251B193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B0BB42-7014-1407-B13C-DE3C032AD8A9}"/>
              </a:ext>
            </a:extLst>
          </p:cNvPr>
          <p:cNvSpPr>
            <a:spLocks noGrp="1"/>
          </p:cNvSpPr>
          <p:nvPr>
            <p:ph type="dt" sz="half" idx="10"/>
          </p:nvPr>
        </p:nvSpPr>
        <p:spPr/>
        <p:txBody>
          <a:bodyPr/>
          <a:lstStyle/>
          <a:p>
            <a:fld id="{2EF5ABB4-906A-4AB8-8F2A-95A9DFFF385F}" type="datetimeFigureOut">
              <a:rPr lang="en-US" smtClean="0"/>
              <a:t>3/9/2026</a:t>
            </a:fld>
            <a:endParaRPr lang="en-US"/>
          </a:p>
        </p:txBody>
      </p:sp>
      <p:sp>
        <p:nvSpPr>
          <p:cNvPr id="4" name="Footer Placeholder 3">
            <a:extLst>
              <a:ext uri="{FF2B5EF4-FFF2-40B4-BE49-F238E27FC236}">
                <a16:creationId xmlns:a16="http://schemas.microsoft.com/office/drawing/2014/main" id="{D417F4A6-1D90-1FE4-A129-0563434FF5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17967B-D6EA-3CC7-C584-07B39F1E9946}"/>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3573768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CE0D6-7D34-A841-DA67-1347D5F7327D}"/>
              </a:ext>
            </a:extLst>
          </p:cNvPr>
          <p:cNvSpPr>
            <a:spLocks noGrp="1"/>
          </p:cNvSpPr>
          <p:nvPr>
            <p:ph type="dt" sz="half" idx="10"/>
          </p:nvPr>
        </p:nvSpPr>
        <p:spPr/>
        <p:txBody>
          <a:bodyPr/>
          <a:lstStyle/>
          <a:p>
            <a:fld id="{2EF5ABB4-906A-4AB8-8F2A-95A9DFFF385F}" type="datetimeFigureOut">
              <a:rPr lang="en-US" smtClean="0"/>
              <a:t>3/9/2026</a:t>
            </a:fld>
            <a:endParaRPr lang="en-US"/>
          </a:p>
        </p:txBody>
      </p:sp>
      <p:sp>
        <p:nvSpPr>
          <p:cNvPr id="3" name="Footer Placeholder 2">
            <a:extLst>
              <a:ext uri="{FF2B5EF4-FFF2-40B4-BE49-F238E27FC236}">
                <a16:creationId xmlns:a16="http://schemas.microsoft.com/office/drawing/2014/main" id="{88498FE1-DE8F-4FA0-615B-CD590A8B6F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30C14B-0FC1-3BBC-D266-61437710E711}"/>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1376793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9497-466A-5848-D41D-BAFBA23B9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787D7D-F063-1523-C914-7877A341A1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6A542B-61F8-552A-12F9-8006ACA2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CDBBF3-1415-6282-2A77-EBBFE3F3B649}"/>
              </a:ext>
            </a:extLst>
          </p:cNvPr>
          <p:cNvSpPr>
            <a:spLocks noGrp="1"/>
          </p:cNvSpPr>
          <p:nvPr>
            <p:ph type="dt" sz="half" idx="10"/>
          </p:nvPr>
        </p:nvSpPr>
        <p:spPr/>
        <p:txBody>
          <a:bodyPr/>
          <a:lstStyle/>
          <a:p>
            <a:fld id="{2EF5ABB4-906A-4AB8-8F2A-95A9DFFF385F}" type="datetimeFigureOut">
              <a:rPr lang="en-US" smtClean="0"/>
              <a:t>3/9/2026</a:t>
            </a:fld>
            <a:endParaRPr lang="en-US"/>
          </a:p>
        </p:txBody>
      </p:sp>
      <p:sp>
        <p:nvSpPr>
          <p:cNvPr id="6" name="Footer Placeholder 5">
            <a:extLst>
              <a:ext uri="{FF2B5EF4-FFF2-40B4-BE49-F238E27FC236}">
                <a16:creationId xmlns:a16="http://schemas.microsoft.com/office/drawing/2014/main" id="{9CBFE843-5B73-C793-1C78-35B21C405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1F88-C414-01F5-3602-591758ECA3D2}"/>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3662950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D01A-3899-7F70-7889-15E86F32E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57908B-28E0-413F-0098-C4A9F63E04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48FC4F-06A9-CFDC-E446-7900673AD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EB896D-5134-C75E-858F-1CAEA8998571}"/>
              </a:ext>
            </a:extLst>
          </p:cNvPr>
          <p:cNvSpPr>
            <a:spLocks noGrp="1"/>
          </p:cNvSpPr>
          <p:nvPr>
            <p:ph type="dt" sz="half" idx="10"/>
          </p:nvPr>
        </p:nvSpPr>
        <p:spPr/>
        <p:txBody>
          <a:bodyPr/>
          <a:lstStyle/>
          <a:p>
            <a:fld id="{2EF5ABB4-906A-4AB8-8F2A-95A9DFFF385F}" type="datetimeFigureOut">
              <a:rPr lang="en-US" smtClean="0"/>
              <a:t>3/9/2026</a:t>
            </a:fld>
            <a:endParaRPr lang="en-US"/>
          </a:p>
        </p:txBody>
      </p:sp>
      <p:sp>
        <p:nvSpPr>
          <p:cNvPr id="6" name="Footer Placeholder 5">
            <a:extLst>
              <a:ext uri="{FF2B5EF4-FFF2-40B4-BE49-F238E27FC236}">
                <a16:creationId xmlns:a16="http://schemas.microsoft.com/office/drawing/2014/main" id="{6348F9A7-A2FA-92EF-CE4B-0AAC8B317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83574-2E6F-A686-487B-A6EC6257989E}"/>
              </a:ext>
            </a:extLst>
          </p:cNvPr>
          <p:cNvSpPr>
            <a:spLocks noGrp="1"/>
          </p:cNvSpPr>
          <p:nvPr>
            <p:ph type="sldNum" sz="quarter" idx="12"/>
          </p:nvPr>
        </p:nvSpPr>
        <p:spPr/>
        <p:txBody>
          <a:bodyPr/>
          <a:lstStyle/>
          <a:p>
            <a:fld id="{3196428D-B54F-4F38-9C0C-1AB0BD28512B}" type="slidenum">
              <a:rPr lang="en-US" smtClean="0"/>
              <a:t>‹#›</a:t>
            </a:fld>
            <a:endParaRPr lang="en-US"/>
          </a:p>
        </p:txBody>
      </p:sp>
    </p:spTree>
    <p:extLst>
      <p:ext uri="{BB962C8B-B14F-4D97-AF65-F5344CB8AC3E}">
        <p14:creationId xmlns:p14="http://schemas.microsoft.com/office/powerpoint/2010/main" val="33569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52DCBA-3119-06CC-5D81-EC72658F69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F60AF5-FE7A-20C1-8C5C-26F8FC0D24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0FF2D7-2560-2458-275E-2FBC26DA08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5ABB4-906A-4AB8-8F2A-95A9DFFF385F}" type="datetimeFigureOut">
              <a:rPr lang="en-US" smtClean="0"/>
              <a:t>3/9/2026</a:t>
            </a:fld>
            <a:endParaRPr lang="en-US"/>
          </a:p>
        </p:txBody>
      </p:sp>
      <p:sp>
        <p:nvSpPr>
          <p:cNvPr id="5" name="Footer Placeholder 4">
            <a:extLst>
              <a:ext uri="{FF2B5EF4-FFF2-40B4-BE49-F238E27FC236}">
                <a16:creationId xmlns:a16="http://schemas.microsoft.com/office/drawing/2014/main" id="{039383F5-29BF-76A0-0E66-D37FD9B8F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AC6501-8837-9377-2E72-EF0BE4E5B8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96428D-B54F-4F38-9C0C-1AB0BD28512B}" type="slidenum">
              <a:rPr lang="en-US" smtClean="0"/>
              <a:t>‹#›</a:t>
            </a:fld>
            <a:endParaRPr lang="en-US"/>
          </a:p>
        </p:txBody>
      </p:sp>
    </p:spTree>
    <p:extLst>
      <p:ext uri="{BB962C8B-B14F-4D97-AF65-F5344CB8AC3E}">
        <p14:creationId xmlns:p14="http://schemas.microsoft.com/office/powerpoint/2010/main" val="422639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google.com/url?sa=i&amp;rct=j&amp;q=&amp;esrc=s&amp;source=images&amp;cd=&amp;ved=0ahUKEwjwu9iMmY_ZAhVL_IMKHdxIAH0QjRwIBw&amp;url=https://nationalsafetysigns.com.au/safety-signs/look-up-and-live-d10119/&amp;psig=AOvVaw1KPJpO9u6DmJRT9X288jjr&amp;ust=1517934422696979" TargetMode="Externa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15.xml"/><Relationship Id="rId4" Type="http://schemas.openxmlformats.org/officeDocument/2006/relationships/image" Target="../media/image25.gif"/></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F913831-3DA3-614A-AF95-D748808F3ECD}"/>
              </a:ext>
            </a:extLst>
          </p:cNvPr>
          <p:cNvSpPr>
            <a:spLocks noGrp="1"/>
          </p:cNvSpPr>
          <p:nvPr>
            <p:ph type="body" sz="quarter" idx="10"/>
          </p:nvPr>
        </p:nvSpPr>
        <p:spPr>
          <a:xfrm>
            <a:off x="4446127" y="1225118"/>
            <a:ext cx="3217866" cy="1050533"/>
          </a:xfrm>
        </p:spPr>
        <p:txBody>
          <a:bodyPr>
            <a:noAutofit/>
          </a:bodyPr>
          <a:lstStyle/>
          <a:p>
            <a:r>
              <a:rPr lang="es-ES" dirty="0">
                <a:latin typeface="IberPangea Text" panose="020B0504000000000000" pitchFamily="34" charset="0"/>
                <a:ea typeface="IberPangea Text" panose="020B0504000000000000" pitchFamily="34" charset="0"/>
                <a:cs typeface="IberPangea Text" panose="020B0504000000000000" pitchFamily="34" charset="0"/>
              </a:rPr>
              <a:t>  </a:t>
            </a:r>
            <a:r>
              <a:rPr lang="es-ES" dirty="0" err="1">
                <a:latin typeface="IberPangea Text" panose="020B0504000000000000" pitchFamily="34" charset="0"/>
                <a:ea typeface="IberPangea Text" panose="020B0504000000000000" pitchFamily="34" charset="0"/>
                <a:cs typeface="IberPangea Text" panose="020B0504000000000000" pitchFamily="34" charset="0"/>
              </a:rPr>
              <a:t>EmergencyPreparedness</a:t>
            </a:r>
            <a:endParaRPr lang="es-ES" dirty="0">
              <a:latin typeface="IberPangea Text" panose="020B0504000000000000" pitchFamily="34" charset="0"/>
              <a:ea typeface="IberPangea Text" panose="020B0504000000000000" pitchFamily="34" charset="0"/>
              <a:cs typeface="IberPangea Text" panose="020B0504000000000000" pitchFamily="34" charset="0"/>
            </a:endParaRPr>
          </a:p>
          <a:p>
            <a:r>
              <a:rPr lang="es-ES" dirty="0">
                <a:latin typeface="IberPangea Text" panose="020B0504000000000000" pitchFamily="34" charset="0"/>
                <a:ea typeface="IberPangea Text" panose="020B0504000000000000" pitchFamily="34" charset="0"/>
                <a:cs typeface="IberPangea Text" panose="020B0504000000000000" pitchFamily="34" charset="0"/>
              </a:rPr>
              <a:t>                   </a:t>
            </a:r>
            <a:r>
              <a:rPr lang="es-ES" dirty="0">
                <a:solidFill>
                  <a:srgbClr val="FF0000"/>
                </a:solidFill>
                <a:latin typeface="IberPangea Text" panose="020B0504000000000000" pitchFamily="34" charset="0"/>
                <a:ea typeface="IberPangea Text" panose="020B0504000000000000" pitchFamily="34" charset="0"/>
                <a:cs typeface="IberPangea Text" panose="020B0504000000000000" pitchFamily="34" charset="0"/>
              </a:rPr>
              <a:t>MUST</a:t>
            </a:r>
          </a:p>
          <a:p>
            <a:r>
              <a:rPr lang="es-ES" dirty="0">
                <a:latin typeface="IberPangea Text" panose="020B0504000000000000" pitchFamily="34" charset="0"/>
                <a:ea typeface="IberPangea Text" panose="020B0504000000000000" pitchFamily="34" charset="0"/>
                <a:cs typeface="IberPangea Text" panose="020B0504000000000000" pitchFamily="34" charset="0"/>
              </a:rPr>
              <a:t>           </a:t>
            </a:r>
            <a:r>
              <a:rPr lang="es-ES" dirty="0" err="1">
                <a:latin typeface="IberPangea Text" panose="020B0504000000000000" pitchFamily="34" charset="0"/>
                <a:ea typeface="IberPangea Text" panose="020B0504000000000000" pitchFamily="34" charset="0"/>
                <a:cs typeface="IberPangea Text" panose="020B0504000000000000" pitchFamily="34" charset="0"/>
              </a:rPr>
              <a:t>January</a:t>
            </a:r>
            <a:r>
              <a:rPr lang="es-ES" dirty="0">
                <a:latin typeface="IberPangea Text" panose="020B0504000000000000" pitchFamily="34" charset="0"/>
                <a:ea typeface="IberPangea Text" panose="020B0504000000000000" pitchFamily="34" charset="0"/>
                <a:cs typeface="IberPangea Text" panose="020B0504000000000000" pitchFamily="34" charset="0"/>
              </a:rPr>
              <a:t> 2026</a:t>
            </a:r>
          </a:p>
        </p:txBody>
      </p:sp>
      <p:sp>
        <p:nvSpPr>
          <p:cNvPr id="9" name="Title 8">
            <a:extLst>
              <a:ext uri="{FF2B5EF4-FFF2-40B4-BE49-F238E27FC236}">
                <a16:creationId xmlns:a16="http://schemas.microsoft.com/office/drawing/2014/main" id="{56FD3A39-DF6D-09A0-20FF-54320D46338F}"/>
              </a:ext>
            </a:extLst>
          </p:cNvPr>
          <p:cNvSpPr>
            <a:spLocks noGrp="1"/>
          </p:cNvSpPr>
          <p:nvPr>
            <p:ph type="title"/>
          </p:nvPr>
        </p:nvSpPr>
        <p:spPr>
          <a:xfrm>
            <a:off x="6914606" y="2730572"/>
            <a:ext cx="4171316" cy="2802962"/>
          </a:xfrm>
        </p:spPr>
        <p:txBody>
          <a:bodyPr/>
          <a:lstStyle/>
          <a:p>
            <a:br>
              <a:rPr lang="en-US" sz="3200" b="0" dirty="0"/>
            </a:br>
            <a:r>
              <a:rPr lang="en-US" sz="3200" b="0" dirty="0"/>
              <a:t>    </a:t>
            </a:r>
            <a:r>
              <a:rPr lang="en-US" sz="2800" b="0" dirty="0">
                <a:solidFill>
                  <a:schemeClr val="tx1"/>
                </a:solidFill>
              </a:rPr>
              <a:t>Central Maine Power</a:t>
            </a:r>
            <a:br>
              <a:rPr lang="en-US" sz="2800" b="0" dirty="0">
                <a:solidFill>
                  <a:schemeClr val="tx1"/>
                </a:solidFill>
              </a:rPr>
            </a:br>
            <a:r>
              <a:rPr lang="en-US" sz="2800" b="0" dirty="0">
                <a:solidFill>
                  <a:schemeClr val="tx1"/>
                </a:solidFill>
              </a:rPr>
              <a:t>    Electrical Utility Safety-</a:t>
            </a:r>
            <a:br>
              <a:rPr lang="en-US" sz="2800" b="0" dirty="0">
                <a:solidFill>
                  <a:schemeClr val="tx1"/>
                </a:solidFill>
              </a:rPr>
            </a:br>
            <a:r>
              <a:rPr lang="en-US" sz="2800" b="0" dirty="0">
                <a:solidFill>
                  <a:schemeClr val="tx1"/>
                </a:solidFill>
              </a:rPr>
              <a:t>              </a:t>
            </a:r>
            <a:r>
              <a:rPr lang="en-US" sz="2800" b="0" dirty="0" err="1">
                <a:solidFill>
                  <a:schemeClr val="tx1"/>
                </a:solidFill>
              </a:rPr>
              <a:t>DigSafe</a:t>
            </a:r>
            <a:r>
              <a:rPr lang="en-US" sz="2800" b="0" dirty="0">
                <a:solidFill>
                  <a:schemeClr val="tx1"/>
                </a:solidFill>
              </a:rPr>
              <a:t>/MUST</a:t>
            </a:r>
          </a:p>
        </p:txBody>
      </p:sp>
      <p:sp>
        <p:nvSpPr>
          <p:cNvPr id="3" name="Text Placeholder 4">
            <a:extLst>
              <a:ext uri="{FF2B5EF4-FFF2-40B4-BE49-F238E27FC236}">
                <a16:creationId xmlns:a16="http://schemas.microsoft.com/office/drawing/2014/main" id="{CC1392AB-068D-9321-6CFB-C4AD2F48381C}"/>
              </a:ext>
            </a:extLst>
          </p:cNvPr>
          <p:cNvSpPr txBox="1">
            <a:spLocks/>
          </p:cNvSpPr>
          <p:nvPr/>
        </p:nvSpPr>
        <p:spPr>
          <a:xfrm>
            <a:off x="4475060" y="457184"/>
            <a:ext cx="8064001" cy="472900"/>
          </a:xfrm>
          <a:prstGeom prst="rect">
            <a:avLst/>
          </a:prstGeom>
        </p:spPr>
        <p:txBody>
          <a:bodyPr vert="horz" lIns="0" tIns="0" rIns="0" bIns="0" rtlCol="0" anchor="t">
            <a:noAutofit/>
          </a:bodyPr>
          <a:lstStyle>
            <a:lvl1pPr marL="0" indent="0" algn="l" defTabSz="662400" rtl="0" eaLnBrk="1" fontAlgn="base" hangingPunct="1">
              <a:lnSpc>
                <a:spcPct val="120000"/>
              </a:lnSpc>
              <a:spcBef>
                <a:spcPts val="0"/>
              </a:spcBef>
              <a:spcAft>
                <a:spcPct val="0"/>
              </a:spcAft>
              <a:buClr>
                <a:schemeClr val="accent4"/>
              </a:buClr>
              <a:buFontTx/>
              <a:buNone/>
              <a:defRPr sz="5600" b="0" i="1" kern="1200">
                <a:solidFill>
                  <a:schemeClr val="accent6"/>
                </a:solidFill>
                <a:latin typeface="IberPangea Text Light" panose="020B0404000000000000" pitchFamily="34" charset="0"/>
                <a:ea typeface="IberPangea Text Light" panose="020B0404000000000000" pitchFamily="34" charset="0"/>
                <a:cs typeface="IberPangea Text Light" panose="020B0404000000000000" pitchFamily="34" charset="0"/>
              </a:defRPr>
            </a:lvl1pPr>
            <a:lvl2pPr marL="914354" indent="0" algn="l" defTabSz="662400" rtl="0" eaLnBrk="1" fontAlgn="base" hangingPunct="1">
              <a:lnSpc>
                <a:spcPct val="120000"/>
              </a:lnSpc>
              <a:spcBef>
                <a:spcPts val="1200"/>
              </a:spcBef>
              <a:spcAft>
                <a:spcPct val="0"/>
              </a:spcAft>
              <a:buClr>
                <a:schemeClr val="accent4"/>
              </a:buClr>
              <a:buFont typeface="Arial"/>
              <a:buNone/>
              <a:tabLst/>
              <a:defRPr sz="2000" b="0" i="0" kern="1200">
                <a:solidFill>
                  <a:schemeClr val="tx1"/>
                </a:solidFill>
                <a:latin typeface="IberPangea Text Light" panose="020B0404000000000000" pitchFamily="34" charset="0"/>
                <a:ea typeface="IberPangea Text SmBold" panose="020B0504000000000000" pitchFamily="34" charset="0"/>
                <a:cs typeface="IberPangea Text SmBold" panose="020B0504000000000000" pitchFamily="34" charset="0"/>
              </a:defRPr>
            </a:lvl2pPr>
            <a:lvl3pPr marL="1828709" indent="0" algn="l" defTabSz="662400" rtl="0" eaLnBrk="1" fontAlgn="base" hangingPunct="1">
              <a:lnSpc>
                <a:spcPct val="120000"/>
              </a:lnSpc>
              <a:spcBef>
                <a:spcPts val="1200"/>
              </a:spcBef>
              <a:spcAft>
                <a:spcPct val="0"/>
              </a:spcAft>
              <a:buClr>
                <a:schemeClr val="accent4"/>
              </a:buClr>
              <a:buFont typeface="Arial"/>
              <a:buNone/>
              <a:tabLst/>
              <a:defRPr sz="2000" b="0" i="0" kern="120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3pPr>
            <a:lvl4pPr marL="2743063" indent="0" algn="l" rtl="0" eaLnBrk="1" fontAlgn="base" hangingPunct="1">
              <a:lnSpc>
                <a:spcPct val="120000"/>
              </a:lnSpc>
              <a:spcBef>
                <a:spcPts val="1200"/>
              </a:spcBef>
              <a:spcAft>
                <a:spcPct val="0"/>
              </a:spcAft>
              <a:buClr>
                <a:schemeClr val="accent4"/>
              </a:buClr>
              <a:buFont typeface="Arial"/>
              <a:buNone/>
              <a:tabLst/>
              <a:defRPr sz="2000" b="0" i="0" kern="120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4pPr>
            <a:lvl5pPr marL="3657417" indent="0" algn="l" rtl="0" eaLnBrk="1" fontAlgn="base" hangingPunct="1">
              <a:lnSpc>
                <a:spcPct val="120000"/>
              </a:lnSpc>
              <a:spcBef>
                <a:spcPts val="1200"/>
              </a:spcBef>
              <a:spcAft>
                <a:spcPct val="0"/>
              </a:spcAft>
              <a:buClr>
                <a:schemeClr val="accent4"/>
              </a:buClr>
              <a:buFont typeface="Arial"/>
              <a:buNone/>
              <a:tabLst/>
              <a:defRPr sz="2000" b="0" i="0" kern="1200">
                <a:solidFill>
                  <a:schemeClr val="tx1"/>
                </a:solidFill>
                <a:latin typeface="IberPangea Text Light" panose="020B0404000000000000" pitchFamily="34" charset="0"/>
                <a:ea typeface="IberPangea Text Light" panose="020B0404000000000000" pitchFamily="34" charset="0"/>
                <a:cs typeface="IberPangea Text Light" panose="020B0404000000000000" pitchFamily="34" charset="0"/>
              </a:defRPr>
            </a:lvl5pPr>
            <a:lvl6pPr marL="309563" indent="-285750" algn="l" defTabSz="3657418" rtl="0" eaLnBrk="1" latinLnBrk="0" hangingPunct="1">
              <a:lnSpc>
                <a:spcPct val="100000"/>
              </a:lnSpc>
              <a:spcBef>
                <a:spcPts val="2000"/>
              </a:spcBef>
              <a:buClr>
                <a:schemeClr val="tx2"/>
              </a:buClr>
              <a:buSzPct val="100000"/>
              <a:buFont typeface="Arial" panose="020B0604020202020204" pitchFamily="34" charset="0"/>
              <a:buChar char="•"/>
              <a:tabLst/>
              <a:defRPr sz="2000" b="0" i="0" kern="1200">
                <a:solidFill>
                  <a:schemeClr val="accent4"/>
                </a:solidFill>
                <a:latin typeface="IberPangea Text" panose="020B0504000000000000" pitchFamily="34" charset="0"/>
                <a:ea typeface="IberPangea Text" panose="020B0504000000000000" pitchFamily="34" charset="0"/>
                <a:cs typeface="IberPangea Text" panose="020B0504000000000000" pitchFamily="34" charset="0"/>
              </a:defRPr>
            </a:lvl6pPr>
            <a:lvl7pPr marL="11886606"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2" indent="-914354"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a:lstStyle>
          <a:p>
            <a:pPr defTabSz="331171">
              <a:buClr>
                <a:srgbClr val="699282"/>
              </a:buClr>
              <a:defRPr/>
            </a:pPr>
            <a:endParaRPr lang="es-ES" sz="2800" i="0" dirty="0">
              <a:solidFill>
                <a:srgbClr val="FFFFFF">
                  <a:lumMod val="50000"/>
                </a:srgbClr>
              </a:solidFill>
              <a:latin typeface="IberPangea Text"/>
            </a:endParaRPr>
          </a:p>
        </p:txBody>
      </p:sp>
      <p:sp>
        <p:nvSpPr>
          <p:cNvPr id="2" name="TextBox 2">
            <a:extLst>
              <a:ext uri="{FF2B5EF4-FFF2-40B4-BE49-F238E27FC236}">
                <a16:creationId xmlns:a16="http://schemas.microsoft.com/office/drawing/2014/main" id="{E0873286-9A5C-88FC-71D0-0052656A019B}"/>
              </a:ext>
            </a:extLst>
          </p:cNvPr>
          <p:cNvSpPr txBox="1"/>
          <p:nvPr/>
        </p:nvSpPr>
        <p:spPr>
          <a:xfrm>
            <a:off x="5825772" y="3814585"/>
            <a:ext cx="1282951" cy="377225"/>
          </a:xfrm>
          <a:prstGeom prst="rect">
            <a:avLst/>
          </a:prstGeom>
          <a:noFill/>
        </p:spPr>
        <p:txBody>
          <a:bodyPr wrap="square" lIns="0" tIns="0" rIns="0" bIns="0" rtlCol="0">
            <a:noAutofit/>
          </a:bodyPr>
          <a:lstStyle/>
          <a:p>
            <a:pPr algn="l"/>
            <a:endParaRPr lang="en-US" sz="2000" dirty="0">
              <a:solidFill>
                <a:schemeClr val="accent1"/>
              </a:solidFill>
              <a:latin typeface="+mn-lt"/>
              <a:ea typeface="IberPangea Text Light" panose="020B0404000000000000" pitchFamily="34" charset="0"/>
              <a:cs typeface="IberPangea Text Light" panose="020B0404000000000000" pitchFamily="34" charset="0"/>
            </a:endParaRPr>
          </a:p>
        </p:txBody>
      </p:sp>
      <p:grpSp>
        <p:nvGrpSpPr>
          <p:cNvPr id="5" name="Grupo 138">
            <a:extLst>
              <a:ext uri="{FF2B5EF4-FFF2-40B4-BE49-F238E27FC236}">
                <a16:creationId xmlns:a16="http://schemas.microsoft.com/office/drawing/2014/main" id="{37A09938-5B41-55F4-F61F-E56DBF67E108}"/>
              </a:ext>
            </a:extLst>
          </p:cNvPr>
          <p:cNvGrpSpPr/>
          <p:nvPr/>
        </p:nvGrpSpPr>
        <p:grpSpPr>
          <a:xfrm>
            <a:off x="9510951" y="1457934"/>
            <a:ext cx="2560320" cy="914400"/>
            <a:chOff x="2880692" y="5523515"/>
            <a:chExt cx="6427134" cy="2670190"/>
          </a:xfrm>
        </p:grpSpPr>
        <p:sp>
          <p:nvSpPr>
            <p:cNvPr id="6" name="Forma libre 139">
              <a:extLst>
                <a:ext uri="{FF2B5EF4-FFF2-40B4-BE49-F238E27FC236}">
                  <a16:creationId xmlns:a16="http://schemas.microsoft.com/office/drawing/2014/main" id="{52D0D507-D22D-7989-2D6A-BD46FDA337BF}"/>
                </a:ext>
              </a:extLst>
            </p:cNvPr>
            <p:cNvSpPr/>
            <p:nvPr/>
          </p:nvSpPr>
          <p:spPr>
            <a:xfrm>
              <a:off x="2880692" y="5523515"/>
              <a:ext cx="6427134" cy="2670190"/>
            </a:xfrm>
            <a:custGeom>
              <a:avLst/>
              <a:gdLst>
                <a:gd name="connsiteX0" fmla="*/ 0 w 6427134"/>
                <a:gd name="connsiteY0" fmla="*/ 0 h 2670190"/>
                <a:gd name="connsiteX1" fmla="*/ 6427135 w 6427134"/>
                <a:gd name="connsiteY1" fmla="*/ 0 h 2670190"/>
                <a:gd name="connsiteX2" fmla="*/ 6427135 w 6427134"/>
                <a:gd name="connsiteY2" fmla="*/ 2670191 h 2670190"/>
                <a:gd name="connsiteX3" fmla="*/ 0 w 6427134"/>
                <a:gd name="connsiteY3" fmla="*/ 2670191 h 2670190"/>
              </a:gdLst>
              <a:ahLst/>
              <a:cxnLst>
                <a:cxn ang="0">
                  <a:pos x="connsiteX0" y="connsiteY0"/>
                </a:cxn>
                <a:cxn ang="0">
                  <a:pos x="connsiteX1" y="connsiteY1"/>
                </a:cxn>
                <a:cxn ang="0">
                  <a:pos x="connsiteX2" y="connsiteY2"/>
                </a:cxn>
                <a:cxn ang="0">
                  <a:pos x="connsiteX3" y="connsiteY3"/>
                </a:cxn>
              </a:cxnLst>
              <a:rect l="l" t="t" r="r" b="b"/>
              <a:pathLst>
                <a:path w="6427134" h="2670190">
                  <a:moveTo>
                    <a:pt x="0" y="0"/>
                  </a:moveTo>
                  <a:lnTo>
                    <a:pt x="6427135" y="0"/>
                  </a:lnTo>
                  <a:lnTo>
                    <a:pt x="6427135" y="2670191"/>
                  </a:lnTo>
                  <a:lnTo>
                    <a:pt x="0" y="2670191"/>
                  </a:lnTo>
                  <a:close/>
                </a:path>
              </a:pathLst>
            </a:custGeom>
            <a:noFill/>
            <a:ln w="4068" cap="flat">
              <a:noFill/>
              <a:prstDash val="solid"/>
              <a:miter/>
            </a:ln>
          </p:spPr>
          <p:txBody>
            <a:bodyPr rtlCol="0" anchor="ctr"/>
            <a:lstStyle/>
            <a:p>
              <a:endParaRPr lang="es-ES_tradnl"/>
            </a:p>
          </p:txBody>
        </p:sp>
        <p:sp>
          <p:nvSpPr>
            <p:cNvPr id="7" name="Forma libre 140">
              <a:extLst>
                <a:ext uri="{FF2B5EF4-FFF2-40B4-BE49-F238E27FC236}">
                  <a16:creationId xmlns:a16="http://schemas.microsoft.com/office/drawing/2014/main" id="{91F8394D-1D66-1E9F-63DC-643E7ACC0FD2}"/>
                </a:ext>
              </a:extLst>
            </p:cNvPr>
            <p:cNvSpPr/>
            <p:nvPr/>
          </p:nvSpPr>
          <p:spPr>
            <a:xfrm>
              <a:off x="3821132" y="5863791"/>
              <a:ext cx="513308" cy="822713"/>
            </a:xfrm>
            <a:custGeom>
              <a:avLst/>
              <a:gdLst>
                <a:gd name="connsiteX0" fmla="*/ 0 w 513308"/>
                <a:gd name="connsiteY0" fmla="*/ 586529 h 822713"/>
                <a:gd name="connsiteX1" fmla="*/ 68183 w 513308"/>
                <a:gd name="connsiteY1" fmla="*/ 752434 h 822713"/>
                <a:gd name="connsiteX2" fmla="*/ 340021 w 513308"/>
                <a:gd name="connsiteY2" fmla="*/ 796963 h 822713"/>
                <a:gd name="connsiteX3" fmla="*/ 421719 w 513308"/>
                <a:gd name="connsiteY3" fmla="*/ 0 h 822713"/>
                <a:gd name="connsiteX4" fmla="*/ 0 w 513308"/>
                <a:gd name="connsiteY4" fmla="*/ 586529 h 82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08" h="822713">
                  <a:moveTo>
                    <a:pt x="0" y="586529"/>
                  </a:moveTo>
                  <a:cubicBezTo>
                    <a:pt x="-53" y="648658"/>
                    <a:pt x="24456" y="708291"/>
                    <a:pt x="68183" y="752434"/>
                  </a:cubicBezTo>
                  <a:cubicBezTo>
                    <a:pt x="152527" y="836770"/>
                    <a:pt x="267034" y="836607"/>
                    <a:pt x="340021" y="796963"/>
                  </a:cubicBezTo>
                  <a:cubicBezTo>
                    <a:pt x="429575" y="748485"/>
                    <a:pt x="630379" y="603095"/>
                    <a:pt x="421719" y="0"/>
                  </a:cubicBezTo>
                  <a:cubicBezTo>
                    <a:pt x="421637" y="284676"/>
                    <a:pt x="0" y="313616"/>
                    <a:pt x="0" y="586529"/>
                  </a:cubicBezTo>
                  <a:close/>
                </a:path>
              </a:pathLst>
            </a:custGeom>
            <a:solidFill>
              <a:srgbClr val="FF9C1A"/>
            </a:solidFill>
            <a:ln w="4068" cap="flat">
              <a:noFill/>
              <a:prstDash val="solid"/>
              <a:miter/>
            </a:ln>
          </p:spPr>
          <p:txBody>
            <a:bodyPr rtlCol="0" anchor="ctr"/>
            <a:lstStyle/>
            <a:p>
              <a:endParaRPr lang="es-ES_tradnl"/>
            </a:p>
          </p:txBody>
        </p:sp>
        <p:sp>
          <p:nvSpPr>
            <p:cNvPr id="8" name="Forma libre 141">
              <a:extLst>
                <a:ext uri="{FF2B5EF4-FFF2-40B4-BE49-F238E27FC236}">
                  <a16:creationId xmlns:a16="http://schemas.microsoft.com/office/drawing/2014/main" id="{D449091A-4445-8746-4D3D-A8E494CD134B}"/>
                </a:ext>
              </a:extLst>
            </p:cNvPr>
            <p:cNvSpPr/>
            <p:nvPr/>
          </p:nvSpPr>
          <p:spPr>
            <a:xfrm>
              <a:off x="3522266" y="5863791"/>
              <a:ext cx="490838" cy="822678"/>
            </a:xfrm>
            <a:custGeom>
              <a:avLst/>
              <a:gdLst>
                <a:gd name="connsiteX0" fmla="*/ 490838 w 490838"/>
                <a:gd name="connsiteY0" fmla="*/ 249224 h 822678"/>
                <a:gd name="connsiteX1" fmla="*/ 421637 w 490838"/>
                <a:gd name="connsiteY1" fmla="*/ 0 h 822678"/>
                <a:gd name="connsiteX2" fmla="*/ 0 w 490838"/>
                <a:gd name="connsiteY2" fmla="*/ 586529 h 822678"/>
                <a:gd name="connsiteX3" fmla="*/ 68102 w 490838"/>
                <a:gd name="connsiteY3" fmla="*/ 752434 h 822678"/>
                <a:gd name="connsiteX4" fmla="*/ 339980 w 490838"/>
                <a:gd name="connsiteY4" fmla="*/ 796963 h 822678"/>
                <a:gd name="connsiteX5" fmla="*/ 490838 w 490838"/>
                <a:gd name="connsiteY5" fmla="*/ 249224 h 8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838" h="822678">
                  <a:moveTo>
                    <a:pt x="490838" y="249224"/>
                  </a:moveTo>
                  <a:cubicBezTo>
                    <a:pt x="476998" y="174615"/>
                    <a:pt x="454813" y="98216"/>
                    <a:pt x="421637" y="0"/>
                  </a:cubicBezTo>
                  <a:cubicBezTo>
                    <a:pt x="421637" y="284676"/>
                    <a:pt x="0" y="313616"/>
                    <a:pt x="0" y="586529"/>
                  </a:cubicBezTo>
                  <a:cubicBezTo>
                    <a:pt x="-73" y="648649"/>
                    <a:pt x="24404" y="708279"/>
                    <a:pt x="68102" y="752434"/>
                  </a:cubicBezTo>
                  <a:cubicBezTo>
                    <a:pt x="152446" y="836770"/>
                    <a:pt x="267848" y="836526"/>
                    <a:pt x="339980" y="796963"/>
                  </a:cubicBezTo>
                  <a:cubicBezTo>
                    <a:pt x="172025" y="618236"/>
                    <a:pt x="231294" y="411343"/>
                    <a:pt x="490838" y="249224"/>
                  </a:cubicBezTo>
                  <a:close/>
                </a:path>
              </a:pathLst>
            </a:custGeom>
            <a:solidFill>
              <a:srgbClr val="0DA9FF"/>
            </a:solidFill>
            <a:ln w="4068" cap="flat">
              <a:noFill/>
              <a:prstDash val="solid"/>
              <a:miter/>
            </a:ln>
          </p:spPr>
          <p:txBody>
            <a:bodyPr rtlCol="0" anchor="ctr"/>
            <a:lstStyle/>
            <a:p>
              <a:endParaRPr lang="es-ES_tradnl"/>
            </a:p>
          </p:txBody>
        </p:sp>
        <p:sp>
          <p:nvSpPr>
            <p:cNvPr id="11" name="Forma libre 142">
              <a:extLst>
                <a:ext uri="{FF2B5EF4-FFF2-40B4-BE49-F238E27FC236}">
                  <a16:creationId xmlns:a16="http://schemas.microsoft.com/office/drawing/2014/main" id="{9EF7BD69-25DD-A729-1CF0-5B47929F15F5}"/>
                </a:ext>
              </a:extLst>
            </p:cNvPr>
            <p:cNvSpPr/>
            <p:nvPr/>
          </p:nvSpPr>
          <p:spPr>
            <a:xfrm>
              <a:off x="3223481" y="5863791"/>
              <a:ext cx="490797" cy="1016595"/>
            </a:xfrm>
            <a:custGeom>
              <a:avLst/>
              <a:gdLst>
                <a:gd name="connsiteX0" fmla="*/ 490797 w 490797"/>
                <a:gd name="connsiteY0" fmla="*/ 249224 h 1016595"/>
                <a:gd name="connsiteX1" fmla="*/ 421596 w 490797"/>
                <a:gd name="connsiteY1" fmla="*/ 0 h 1016595"/>
                <a:gd name="connsiteX2" fmla="*/ 0 w 490797"/>
                <a:gd name="connsiteY2" fmla="*/ 586529 h 1016595"/>
                <a:gd name="connsiteX3" fmla="*/ 113367 w 490797"/>
                <a:gd name="connsiteY3" fmla="*/ 788130 h 1016595"/>
                <a:gd name="connsiteX4" fmla="*/ 102458 w 490797"/>
                <a:gd name="connsiteY4" fmla="*/ 1016595 h 1016595"/>
                <a:gd name="connsiteX5" fmla="*/ 156557 w 490797"/>
                <a:gd name="connsiteY5" fmla="*/ 1007600 h 1016595"/>
                <a:gd name="connsiteX6" fmla="*/ 148009 w 490797"/>
                <a:gd name="connsiteY6" fmla="*/ 805632 h 1016595"/>
                <a:gd name="connsiteX7" fmla="*/ 339776 w 490797"/>
                <a:gd name="connsiteY7" fmla="*/ 797044 h 1016595"/>
                <a:gd name="connsiteX8" fmla="*/ 490797 w 490797"/>
                <a:gd name="connsiteY8" fmla="*/ 249224 h 101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797" h="1016595">
                  <a:moveTo>
                    <a:pt x="490797" y="249224"/>
                  </a:moveTo>
                  <a:cubicBezTo>
                    <a:pt x="476957" y="174615"/>
                    <a:pt x="454731" y="98216"/>
                    <a:pt x="421596" y="0"/>
                  </a:cubicBezTo>
                  <a:cubicBezTo>
                    <a:pt x="421596" y="284676"/>
                    <a:pt x="0" y="313616"/>
                    <a:pt x="0" y="586529"/>
                  </a:cubicBezTo>
                  <a:cubicBezTo>
                    <a:pt x="0" y="726506"/>
                    <a:pt x="113367" y="788130"/>
                    <a:pt x="113367" y="788130"/>
                  </a:cubicBezTo>
                  <a:cubicBezTo>
                    <a:pt x="95733" y="862970"/>
                    <a:pt x="92033" y="940416"/>
                    <a:pt x="102458" y="1016595"/>
                  </a:cubicBezTo>
                  <a:lnTo>
                    <a:pt x="156557" y="1007600"/>
                  </a:lnTo>
                  <a:cubicBezTo>
                    <a:pt x="130138" y="915611"/>
                    <a:pt x="146340" y="815442"/>
                    <a:pt x="148009" y="805632"/>
                  </a:cubicBezTo>
                  <a:cubicBezTo>
                    <a:pt x="217209" y="833351"/>
                    <a:pt x="288608" y="825129"/>
                    <a:pt x="339776" y="797044"/>
                  </a:cubicBezTo>
                  <a:cubicBezTo>
                    <a:pt x="171903" y="618236"/>
                    <a:pt x="231172" y="411384"/>
                    <a:pt x="490797" y="249224"/>
                  </a:cubicBezTo>
                  <a:close/>
                </a:path>
              </a:pathLst>
            </a:custGeom>
            <a:solidFill>
              <a:srgbClr val="00A443"/>
            </a:solidFill>
            <a:ln w="4068" cap="flat">
              <a:noFill/>
              <a:prstDash val="solid"/>
              <a:miter/>
            </a:ln>
          </p:spPr>
          <p:txBody>
            <a:bodyPr rtlCol="0" anchor="ctr"/>
            <a:lstStyle/>
            <a:p>
              <a:endParaRPr lang="es-ES_tradnl"/>
            </a:p>
          </p:txBody>
        </p:sp>
        <p:sp>
          <p:nvSpPr>
            <p:cNvPr id="12" name="Forma libre 143">
              <a:extLst>
                <a:ext uri="{FF2B5EF4-FFF2-40B4-BE49-F238E27FC236}">
                  <a16:creationId xmlns:a16="http://schemas.microsoft.com/office/drawing/2014/main" id="{667294BE-3A12-0DB4-2A7F-A2E100AD0B8C}"/>
                </a:ext>
              </a:extLst>
            </p:cNvPr>
            <p:cNvSpPr/>
            <p:nvPr/>
          </p:nvSpPr>
          <p:spPr>
            <a:xfrm>
              <a:off x="4523378" y="6093743"/>
              <a:ext cx="497575" cy="556916"/>
            </a:xfrm>
            <a:custGeom>
              <a:avLst/>
              <a:gdLst>
                <a:gd name="connsiteX0" fmla="*/ 136144 w 497575"/>
                <a:gd name="connsiteY0" fmla="*/ 128885 h 556916"/>
                <a:gd name="connsiteX1" fmla="*/ 194761 w 497575"/>
                <a:gd name="connsiteY1" fmla="*/ 88793 h 556916"/>
                <a:gd name="connsiteX2" fmla="*/ 267666 w 497575"/>
                <a:gd name="connsiteY2" fmla="*/ 74913 h 556916"/>
                <a:gd name="connsiteX3" fmla="*/ 335524 w 497575"/>
                <a:gd name="connsiteY3" fmla="*/ 87653 h 556916"/>
                <a:gd name="connsiteX4" fmla="*/ 389908 w 497575"/>
                <a:gd name="connsiteY4" fmla="*/ 124652 h 556916"/>
                <a:gd name="connsiteX5" fmla="*/ 427317 w 497575"/>
                <a:gd name="connsiteY5" fmla="*/ 182898 h 556916"/>
                <a:gd name="connsiteX6" fmla="*/ 497576 w 497575"/>
                <a:gd name="connsiteY6" fmla="*/ 146631 h 556916"/>
                <a:gd name="connsiteX7" fmla="*/ 444658 w 497575"/>
                <a:gd name="connsiteY7" fmla="*/ 67586 h 556916"/>
                <a:gd name="connsiteX8" fmla="*/ 365606 w 497575"/>
                <a:gd name="connsiteY8" fmla="*/ 17359 h 556916"/>
                <a:gd name="connsiteX9" fmla="*/ 267666 w 497575"/>
                <a:gd name="connsiteY9" fmla="*/ 20 h 556916"/>
                <a:gd name="connsiteX10" fmla="*/ 160038 w 497575"/>
                <a:gd name="connsiteY10" fmla="*/ 20086 h 556916"/>
                <a:gd name="connsiteX11" fmla="*/ 75206 w 497575"/>
                <a:gd name="connsiteY11" fmla="*/ 77070 h 556916"/>
                <a:gd name="connsiteX12" fmla="*/ 19683 w 497575"/>
                <a:gd name="connsiteY12" fmla="*/ 165518 h 556916"/>
                <a:gd name="connsiteX13" fmla="*/ 22 w 497575"/>
                <a:gd name="connsiteY13" fmla="*/ 278509 h 556916"/>
                <a:gd name="connsiteX14" fmla="*/ 34337 w 497575"/>
                <a:gd name="connsiteY14" fmla="*/ 423533 h 556916"/>
                <a:gd name="connsiteX15" fmla="*/ 129183 w 497575"/>
                <a:gd name="connsiteY15" fmla="*/ 521464 h 556916"/>
                <a:gd name="connsiteX16" fmla="*/ 267585 w 497575"/>
                <a:gd name="connsiteY16" fmla="*/ 556917 h 556916"/>
                <a:gd name="connsiteX17" fmla="*/ 407941 w 497575"/>
                <a:gd name="connsiteY17" fmla="*/ 518371 h 556916"/>
                <a:gd name="connsiteX18" fmla="*/ 497495 w 497575"/>
                <a:gd name="connsiteY18" fmla="*/ 410386 h 556916"/>
                <a:gd name="connsiteX19" fmla="*/ 427317 w 497575"/>
                <a:gd name="connsiteY19" fmla="*/ 374161 h 556916"/>
                <a:gd name="connsiteX20" fmla="*/ 364466 w 497575"/>
                <a:gd name="connsiteY20" fmla="*/ 453572 h 556916"/>
                <a:gd name="connsiteX21" fmla="*/ 267666 w 497575"/>
                <a:gd name="connsiteY21" fmla="*/ 482064 h 556916"/>
                <a:gd name="connsiteX22" fmla="*/ 173146 w 497575"/>
                <a:gd name="connsiteY22" fmla="*/ 457642 h 556916"/>
                <a:gd name="connsiteX23" fmla="*/ 107202 w 497575"/>
                <a:gd name="connsiteY23" fmla="*/ 387755 h 556916"/>
                <a:gd name="connsiteX24" fmla="*/ 83307 w 497575"/>
                <a:gd name="connsiteY24" fmla="*/ 278631 h 556916"/>
                <a:gd name="connsiteX25" fmla="*/ 97188 w 497575"/>
                <a:gd name="connsiteY25" fmla="*/ 193155 h 556916"/>
                <a:gd name="connsiteX26" fmla="*/ 136144 w 497575"/>
                <a:gd name="connsiteY26" fmla="*/ 128885 h 55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7575" h="556916">
                  <a:moveTo>
                    <a:pt x="136144" y="128885"/>
                  </a:moveTo>
                  <a:cubicBezTo>
                    <a:pt x="152662" y="111566"/>
                    <a:pt x="172629" y="97906"/>
                    <a:pt x="194761" y="88793"/>
                  </a:cubicBezTo>
                  <a:cubicBezTo>
                    <a:pt x="217907" y="79394"/>
                    <a:pt x="242685" y="74677"/>
                    <a:pt x="267666" y="74913"/>
                  </a:cubicBezTo>
                  <a:cubicBezTo>
                    <a:pt x="290906" y="74632"/>
                    <a:pt x="313970" y="78963"/>
                    <a:pt x="335524" y="87653"/>
                  </a:cubicBezTo>
                  <a:cubicBezTo>
                    <a:pt x="356019" y="96083"/>
                    <a:pt x="374541" y="108684"/>
                    <a:pt x="389908" y="124652"/>
                  </a:cubicBezTo>
                  <a:cubicBezTo>
                    <a:pt x="405987" y="141495"/>
                    <a:pt x="418687" y="161268"/>
                    <a:pt x="427317" y="182898"/>
                  </a:cubicBezTo>
                  <a:lnTo>
                    <a:pt x="497576" y="146631"/>
                  </a:lnTo>
                  <a:cubicBezTo>
                    <a:pt x="485869" y="116760"/>
                    <a:pt x="467816" y="89790"/>
                    <a:pt x="444658" y="67586"/>
                  </a:cubicBezTo>
                  <a:cubicBezTo>
                    <a:pt x="421887" y="45786"/>
                    <a:pt x="395016" y="28711"/>
                    <a:pt x="365606" y="17359"/>
                  </a:cubicBezTo>
                  <a:cubicBezTo>
                    <a:pt x="334323" y="5539"/>
                    <a:pt x="301106" y="-343"/>
                    <a:pt x="267666" y="20"/>
                  </a:cubicBezTo>
                  <a:cubicBezTo>
                    <a:pt x="230823" y="-416"/>
                    <a:pt x="194252" y="6402"/>
                    <a:pt x="160038" y="20086"/>
                  </a:cubicBezTo>
                  <a:cubicBezTo>
                    <a:pt x="128092" y="32952"/>
                    <a:pt x="99199" y="52364"/>
                    <a:pt x="75206" y="77070"/>
                  </a:cubicBezTo>
                  <a:cubicBezTo>
                    <a:pt x="50868" y="102465"/>
                    <a:pt x="31976" y="132560"/>
                    <a:pt x="19683" y="165518"/>
                  </a:cubicBezTo>
                  <a:cubicBezTo>
                    <a:pt x="6233" y="201649"/>
                    <a:pt x="-430" y="239955"/>
                    <a:pt x="22" y="278509"/>
                  </a:cubicBezTo>
                  <a:cubicBezTo>
                    <a:pt x="22" y="333539"/>
                    <a:pt x="11460" y="381882"/>
                    <a:pt x="34337" y="423533"/>
                  </a:cubicBezTo>
                  <a:cubicBezTo>
                    <a:pt x="56351" y="464273"/>
                    <a:pt x="89169" y="498158"/>
                    <a:pt x="129183" y="521464"/>
                  </a:cubicBezTo>
                  <a:cubicBezTo>
                    <a:pt x="169564" y="545125"/>
                    <a:pt x="215696" y="556945"/>
                    <a:pt x="267585" y="556917"/>
                  </a:cubicBezTo>
                  <a:cubicBezTo>
                    <a:pt x="321020" y="556917"/>
                    <a:pt x="367804" y="544067"/>
                    <a:pt x="407941" y="518371"/>
                  </a:cubicBezTo>
                  <a:cubicBezTo>
                    <a:pt x="448236" y="492496"/>
                    <a:pt x="479523" y="454769"/>
                    <a:pt x="497495" y="410386"/>
                  </a:cubicBezTo>
                  <a:lnTo>
                    <a:pt x="427317" y="374161"/>
                  </a:lnTo>
                  <a:cubicBezTo>
                    <a:pt x="414462" y="406137"/>
                    <a:pt x="392635" y="433713"/>
                    <a:pt x="364466" y="453572"/>
                  </a:cubicBezTo>
                  <a:cubicBezTo>
                    <a:pt x="336949" y="472568"/>
                    <a:pt x="304681" y="482064"/>
                    <a:pt x="267666" y="482064"/>
                  </a:cubicBezTo>
                  <a:cubicBezTo>
                    <a:pt x="234543" y="482512"/>
                    <a:pt x="201905" y="474078"/>
                    <a:pt x="173146" y="457642"/>
                  </a:cubicBezTo>
                  <a:cubicBezTo>
                    <a:pt x="144875" y="441202"/>
                    <a:pt x="121970" y="416931"/>
                    <a:pt x="107202" y="387755"/>
                  </a:cubicBezTo>
                  <a:cubicBezTo>
                    <a:pt x="91273" y="357200"/>
                    <a:pt x="83307" y="320828"/>
                    <a:pt x="83307" y="278631"/>
                  </a:cubicBezTo>
                  <a:cubicBezTo>
                    <a:pt x="82871" y="249545"/>
                    <a:pt x="87573" y="220609"/>
                    <a:pt x="97188" y="193155"/>
                  </a:cubicBezTo>
                  <a:cubicBezTo>
                    <a:pt x="105573" y="169262"/>
                    <a:pt x="118840" y="147372"/>
                    <a:pt x="136144" y="128885"/>
                  </a:cubicBezTo>
                  <a:close/>
                </a:path>
              </a:pathLst>
            </a:custGeom>
            <a:solidFill>
              <a:srgbClr val="00A443"/>
            </a:solidFill>
            <a:ln w="4068" cap="flat">
              <a:noFill/>
              <a:prstDash val="solid"/>
              <a:miter/>
            </a:ln>
          </p:spPr>
          <p:txBody>
            <a:bodyPr rtlCol="0" anchor="ctr"/>
            <a:lstStyle/>
            <a:p>
              <a:endParaRPr lang="es-ES_tradnl"/>
            </a:p>
          </p:txBody>
        </p:sp>
        <p:sp>
          <p:nvSpPr>
            <p:cNvPr id="13" name="Forma libre 144">
              <a:extLst>
                <a:ext uri="{FF2B5EF4-FFF2-40B4-BE49-F238E27FC236}">
                  <a16:creationId xmlns:a16="http://schemas.microsoft.com/office/drawing/2014/main" id="{F5610D63-813B-80F4-7B1C-7E8215EB0D11}"/>
                </a:ext>
              </a:extLst>
            </p:cNvPr>
            <p:cNvSpPr/>
            <p:nvPr/>
          </p:nvSpPr>
          <p:spPr>
            <a:xfrm>
              <a:off x="5047431" y="6242669"/>
              <a:ext cx="369596" cy="408150"/>
            </a:xfrm>
            <a:custGeom>
              <a:avLst/>
              <a:gdLst>
                <a:gd name="connsiteX0" fmla="*/ 281548 w 369596"/>
                <a:gd name="connsiteY0" fmla="*/ 25098 h 408150"/>
                <a:gd name="connsiteX1" fmla="*/ 188249 w 369596"/>
                <a:gd name="connsiteY1" fmla="*/ 25 h 408150"/>
                <a:gd name="connsiteX2" fmla="*/ 112250 w 369596"/>
                <a:gd name="connsiteY2" fmla="*/ 14312 h 408150"/>
                <a:gd name="connsiteX3" fmla="*/ 52493 w 369596"/>
                <a:gd name="connsiteY3" fmla="*/ 55666 h 408150"/>
                <a:gd name="connsiteX4" fmla="*/ 13537 w 369596"/>
                <a:gd name="connsiteY4" fmla="*/ 120058 h 408150"/>
                <a:gd name="connsiteX5" fmla="*/ 23 w 369596"/>
                <a:gd name="connsiteY5" fmla="*/ 203743 h 408150"/>
                <a:gd name="connsiteX6" fmla="*/ 24731 w 369596"/>
                <a:gd name="connsiteY6" fmla="*/ 310588 h 408150"/>
                <a:gd name="connsiteX7" fmla="*/ 92589 w 369596"/>
                <a:gd name="connsiteY7" fmla="*/ 382307 h 408150"/>
                <a:gd name="connsiteX8" fmla="*/ 192075 w 369596"/>
                <a:gd name="connsiteY8" fmla="*/ 408112 h 408150"/>
                <a:gd name="connsiteX9" fmla="*/ 258020 w 369596"/>
                <a:gd name="connsiteY9" fmla="*/ 398507 h 408150"/>
                <a:gd name="connsiteX10" fmla="*/ 316637 w 369596"/>
                <a:gd name="connsiteY10" fmla="*/ 366880 h 408150"/>
                <a:gd name="connsiteX11" fmla="*/ 362554 w 369596"/>
                <a:gd name="connsiteY11" fmla="*/ 310181 h 408150"/>
                <a:gd name="connsiteX12" fmla="*/ 303937 w 369596"/>
                <a:gd name="connsiteY12" fmla="*/ 273956 h 408150"/>
                <a:gd name="connsiteX13" fmla="*/ 274628 w 369596"/>
                <a:gd name="connsiteY13" fmla="*/ 312868 h 408150"/>
                <a:gd name="connsiteX14" fmla="*/ 236812 w 369596"/>
                <a:gd name="connsiteY14" fmla="*/ 334481 h 408150"/>
                <a:gd name="connsiteX15" fmla="*/ 192035 w 369596"/>
                <a:gd name="connsiteY15" fmla="*/ 341034 h 408150"/>
                <a:gd name="connsiteX16" fmla="*/ 132644 w 369596"/>
                <a:gd name="connsiteY16" fmla="*/ 325608 h 408150"/>
                <a:gd name="connsiteX17" fmla="*/ 91571 w 369596"/>
                <a:gd name="connsiteY17" fmla="*/ 279532 h 408150"/>
                <a:gd name="connsiteX18" fmla="*/ 77202 w 369596"/>
                <a:gd name="connsiteY18" fmla="*/ 221286 h 408150"/>
                <a:gd name="connsiteX19" fmla="*/ 368823 w 369596"/>
                <a:gd name="connsiteY19" fmla="*/ 221286 h 408150"/>
                <a:gd name="connsiteX20" fmla="*/ 369596 w 369596"/>
                <a:gd name="connsiteY20" fmla="*/ 210500 h 408150"/>
                <a:gd name="connsiteX21" fmla="*/ 369596 w 369596"/>
                <a:gd name="connsiteY21" fmla="*/ 200568 h 408150"/>
                <a:gd name="connsiteX22" fmla="*/ 346109 w 369596"/>
                <a:gd name="connsiteY22" fmla="*/ 95270 h 408150"/>
                <a:gd name="connsiteX23" fmla="*/ 281548 w 369596"/>
                <a:gd name="connsiteY23" fmla="*/ 25098 h 408150"/>
                <a:gd name="connsiteX24" fmla="*/ 106104 w 369596"/>
                <a:gd name="connsiteY24" fmla="*/ 99910 h 408150"/>
                <a:gd name="connsiteX25" fmla="*/ 141192 w 369596"/>
                <a:gd name="connsiteY25" fmla="*/ 72924 h 408150"/>
                <a:gd name="connsiteX26" fmla="*/ 187476 w 369596"/>
                <a:gd name="connsiteY26" fmla="*/ 64051 h 408150"/>
                <a:gd name="connsiteX27" fmla="*/ 263434 w 369596"/>
                <a:gd name="connsiteY27" fmla="*/ 97956 h 408150"/>
                <a:gd name="connsiteX28" fmla="*/ 290707 w 369596"/>
                <a:gd name="connsiteY28" fmla="*/ 165075 h 408150"/>
                <a:gd name="connsiteX29" fmla="*/ 79359 w 369596"/>
                <a:gd name="connsiteY29" fmla="*/ 165075 h 408150"/>
                <a:gd name="connsiteX30" fmla="*/ 84163 w 369596"/>
                <a:gd name="connsiteY30" fmla="*/ 143869 h 408150"/>
                <a:gd name="connsiteX31" fmla="*/ 106104 w 369596"/>
                <a:gd name="connsiteY31" fmla="*/ 99910 h 40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9596" h="408150">
                  <a:moveTo>
                    <a:pt x="281548" y="25098"/>
                  </a:moveTo>
                  <a:cubicBezTo>
                    <a:pt x="253416" y="8154"/>
                    <a:pt x="221087" y="-532"/>
                    <a:pt x="188249" y="25"/>
                  </a:cubicBezTo>
                  <a:cubicBezTo>
                    <a:pt x="162217" y="-309"/>
                    <a:pt x="136381" y="4547"/>
                    <a:pt x="112250" y="14312"/>
                  </a:cubicBezTo>
                  <a:cubicBezTo>
                    <a:pt x="89617" y="23690"/>
                    <a:pt x="69244" y="37789"/>
                    <a:pt x="52493" y="55666"/>
                  </a:cubicBezTo>
                  <a:cubicBezTo>
                    <a:pt x="35201" y="74210"/>
                    <a:pt x="21939" y="96137"/>
                    <a:pt x="13537" y="120058"/>
                  </a:cubicBezTo>
                  <a:cubicBezTo>
                    <a:pt x="4211" y="146959"/>
                    <a:pt x="-364" y="175276"/>
                    <a:pt x="23" y="203743"/>
                  </a:cubicBezTo>
                  <a:cubicBezTo>
                    <a:pt x="23" y="244446"/>
                    <a:pt x="8258" y="280061"/>
                    <a:pt x="24731" y="310588"/>
                  </a:cubicBezTo>
                  <a:cubicBezTo>
                    <a:pt x="40334" y="340273"/>
                    <a:pt x="63810" y="365085"/>
                    <a:pt x="92589" y="382307"/>
                  </a:cubicBezTo>
                  <a:cubicBezTo>
                    <a:pt x="122752" y="399882"/>
                    <a:pt x="157174" y="408812"/>
                    <a:pt x="192075" y="408112"/>
                  </a:cubicBezTo>
                  <a:cubicBezTo>
                    <a:pt x="214407" y="408149"/>
                    <a:pt x="236624" y="404913"/>
                    <a:pt x="258020" y="398507"/>
                  </a:cubicBezTo>
                  <a:cubicBezTo>
                    <a:pt x="279484" y="392010"/>
                    <a:pt x="299422" y="381253"/>
                    <a:pt x="316637" y="366880"/>
                  </a:cubicBezTo>
                  <a:cubicBezTo>
                    <a:pt x="335366" y="351031"/>
                    <a:pt x="350944" y="331794"/>
                    <a:pt x="362554" y="310181"/>
                  </a:cubicBezTo>
                  <a:lnTo>
                    <a:pt x="303937" y="273956"/>
                  </a:lnTo>
                  <a:cubicBezTo>
                    <a:pt x="296662" y="288629"/>
                    <a:pt x="286722" y="301825"/>
                    <a:pt x="274628" y="312868"/>
                  </a:cubicBezTo>
                  <a:cubicBezTo>
                    <a:pt x="263711" y="322689"/>
                    <a:pt x="250815" y="330061"/>
                    <a:pt x="236812" y="334481"/>
                  </a:cubicBezTo>
                  <a:cubicBezTo>
                    <a:pt x="222308" y="338938"/>
                    <a:pt x="207206" y="341148"/>
                    <a:pt x="192035" y="341034"/>
                  </a:cubicBezTo>
                  <a:cubicBezTo>
                    <a:pt x="171205" y="341372"/>
                    <a:pt x="150677" y="336040"/>
                    <a:pt x="132644" y="325608"/>
                  </a:cubicBezTo>
                  <a:cubicBezTo>
                    <a:pt x="114680" y="314671"/>
                    <a:pt x="100380" y="298630"/>
                    <a:pt x="91571" y="279532"/>
                  </a:cubicBezTo>
                  <a:cubicBezTo>
                    <a:pt x="83060" y="261228"/>
                    <a:pt x="78179" y="241446"/>
                    <a:pt x="77202" y="221286"/>
                  </a:cubicBezTo>
                  <a:lnTo>
                    <a:pt x="368823" y="221286"/>
                  </a:lnTo>
                  <a:cubicBezTo>
                    <a:pt x="369344" y="217712"/>
                    <a:pt x="369600" y="214110"/>
                    <a:pt x="369596" y="210500"/>
                  </a:cubicBezTo>
                  <a:lnTo>
                    <a:pt x="369596" y="200568"/>
                  </a:lnTo>
                  <a:cubicBezTo>
                    <a:pt x="369596" y="160435"/>
                    <a:pt x="361768" y="125337"/>
                    <a:pt x="346109" y="95270"/>
                  </a:cubicBezTo>
                  <a:cubicBezTo>
                    <a:pt x="331471" y="66375"/>
                    <a:pt x="309127" y="42092"/>
                    <a:pt x="281548" y="25098"/>
                  </a:cubicBezTo>
                  <a:close/>
                  <a:moveTo>
                    <a:pt x="106104" y="99910"/>
                  </a:moveTo>
                  <a:cubicBezTo>
                    <a:pt x="115295" y="88057"/>
                    <a:pt x="127377" y="78765"/>
                    <a:pt x="141192" y="72924"/>
                  </a:cubicBezTo>
                  <a:cubicBezTo>
                    <a:pt x="155859" y="66863"/>
                    <a:pt x="171604" y="63843"/>
                    <a:pt x="187476" y="64051"/>
                  </a:cubicBezTo>
                  <a:cubicBezTo>
                    <a:pt x="216617" y="63290"/>
                    <a:pt x="244542" y="75753"/>
                    <a:pt x="263434" y="97956"/>
                  </a:cubicBezTo>
                  <a:cubicBezTo>
                    <a:pt x="277600" y="114238"/>
                    <a:pt x="286636" y="136543"/>
                    <a:pt x="290707" y="165075"/>
                  </a:cubicBezTo>
                  <a:lnTo>
                    <a:pt x="79359" y="165075"/>
                  </a:lnTo>
                  <a:cubicBezTo>
                    <a:pt x="80503" y="157912"/>
                    <a:pt x="82107" y="150829"/>
                    <a:pt x="84163" y="143869"/>
                  </a:cubicBezTo>
                  <a:cubicBezTo>
                    <a:pt x="88620" y="127959"/>
                    <a:pt x="96065" y="113037"/>
                    <a:pt x="106104" y="99910"/>
                  </a:cubicBezTo>
                  <a:close/>
                </a:path>
              </a:pathLst>
            </a:custGeom>
            <a:solidFill>
              <a:srgbClr val="00A443"/>
            </a:solidFill>
            <a:ln w="4068" cap="flat">
              <a:noFill/>
              <a:prstDash val="solid"/>
              <a:miter/>
            </a:ln>
          </p:spPr>
          <p:txBody>
            <a:bodyPr rtlCol="0" anchor="ctr"/>
            <a:lstStyle/>
            <a:p>
              <a:endParaRPr lang="es-ES_tradnl"/>
            </a:p>
          </p:txBody>
        </p:sp>
        <p:sp>
          <p:nvSpPr>
            <p:cNvPr id="14" name="Forma libre 145">
              <a:extLst>
                <a:ext uri="{FF2B5EF4-FFF2-40B4-BE49-F238E27FC236}">
                  <a16:creationId xmlns:a16="http://schemas.microsoft.com/office/drawing/2014/main" id="{C7BA206E-379A-44ED-190A-872B514D7DDD}"/>
                </a:ext>
              </a:extLst>
            </p:cNvPr>
            <p:cNvSpPr/>
            <p:nvPr/>
          </p:nvSpPr>
          <p:spPr>
            <a:xfrm>
              <a:off x="5467584" y="6242663"/>
              <a:ext cx="336322" cy="399652"/>
            </a:xfrm>
            <a:custGeom>
              <a:avLst/>
              <a:gdLst>
                <a:gd name="connsiteX0" fmla="*/ 266098 w 336322"/>
                <a:gd name="connsiteY0" fmla="*/ 18551 h 399652"/>
                <a:gd name="connsiteX1" fmla="*/ 191280 w 336322"/>
                <a:gd name="connsiteY1" fmla="*/ 31 h 399652"/>
                <a:gd name="connsiteX2" fmla="*/ 116095 w 336322"/>
                <a:gd name="connsiteY2" fmla="*/ 21237 h 399652"/>
                <a:gd name="connsiteX3" fmla="*/ 75388 w 336322"/>
                <a:gd name="connsiteY3" fmla="*/ 65726 h 399652"/>
                <a:gd name="connsiteX4" fmla="*/ 75388 w 336322"/>
                <a:gd name="connsiteY4" fmla="*/ 7765 h 399652"/>
                <a:gd name="connsiteX5" fmla="*/ 0 w 336322"/>
                <a:gd name="connsiteY5" fmla="*/ 7765 h 399652"/>
                <a:gd name="connsiteX6" fmla="*/ 0 w 336322"/>
                <a:gd name="connsiteY6" fmla="*/ 399530 h 399652"/>
                <a:gd name="connsiteX7" fmla="*/ 75592 w 336322"/>
                <a:gd name="connsiteY7" fmla="*/ 399530 h 399652"/>
                <a:gd name="connsiteX8" fmla="*/ 75592 w 336322"/>
                <a:gd name="connsiteY8" fmla="*/ 167524 h 399652"/>
                <a:gd name="connsiteX9" fmla="*/ 102987 w 336322"/>
                <a:gd name="connsiteY9" fmla="*/ 93851 h 399652"/>
                <a:gd name="connsiteX10" fmla="*/ 173531 w 336322"/>
                <a:gd name="connsiteY10" fmla="*/ 67272 h 399652"/>
                <a:gd name="connsiteX11" fmla="*/ 236016 w 336322"/>
                <a:gd name="connsiteY11" fmla="*/ 93485 h 399652"/>
                <a:gd name="connsiteX12" fmla="*/ 259911 w 336322"/>
                <a:gd name="connsiteY12" fmla="*/ 164430 h 399652"/>
                <a:gd name="connsiteX13" fmla="*/ 259911 w 336322"/>
                <a:gd name="connsiteY13" fmla="*/ 399652 h 399652"/>
                <a:gd name="connsiteX14" fmla="*/ 336276 w 336322"/>
                <a:gd name="connsiteY14" fmla="*/ 399652 h 399652"/>
                <a:gd name="connsiteX15" fmla="*/ 336276 w 336322"/>
                <a:gd name="connsiteY15" fmla="*/ 151975 h 399652"/>
                <a:gd name="connsiteX16" fmla="*/ 317388 w 336322"/>
                <a:gd name="connsiteY16" fmla="*/ 71383 h 399652"/>
                <a:gd name="connsiteX17" fmla="*/ 266098 w 336322"/>
                <a:gd name="connsiteY17" fmla="*/ 18551 h 39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6322" h="399652">
                  <a:moveTo>
                    <a:pt x="266098" y="18551"/>
                  </a:moveTo>
                  <a:cubicBezTo>
                    <a:pt x="243229" y="5884"/>
                    <a:pt x="217417" y="-506"/>
                    <a:pt x="191280" y="31"/>
                  </a:cubicBezTo>
                  <a:cubicBezTo>
                    <a:pt x="164735" y="-22"/>
                    <a:pt x="138699" y="7321"/>
                    <a:pt x="116095" y="21237"/>
                  </a:cubicBezTo>
                  <a:cubicBezTo>
                    <a:pt x="98673" y="32020"/>
                    <a:pt x="84584" y="47418"/>
                    <a:pt x="75388" y="65726"/>
                  </a:cubicBezTo>
                  <a:lnTo>
                    <a:pt x="75388" y="7765"/>
                  </a:lnTo>
                  <a:lnTo>
                    <a:pt x="0" y="7765"/>
                  </a:lnTo>
                  <a:lnTo>
                    <a:pt x="0" y="399530"/>
                  </a:lnTo>
                  <a:lnTo>
                    <a:pt x="75592" y="399530"/>
                  </a:lnTo>
                  <a:lnTo>
                    <a:pt x="75592" y="167524"/>
                  </a:lnTo>
                  <a:cubicBezTo>
                    <a:pt x="75592" y="136154"/>
                    <a:pt x="84722" y="111598"/>
                    <a:pt x="102987" y="93851"/>
                  </a:cubicBezTo>
                  <a:cubicBezTo>
                    <a:pt x="121252" y="76105"/>
                    <a:pt x="144764" y="67244"/>
                    <a:pt x="173531" y="67272"/>
                  </a:cubicBezTo>
                  <a:cubicBezTo>
                    <a:pt x="199258" y="67272"/>
                    <a:pt x="220087" y="76011"/>
                    <a:pt x="236016" y="93485"/>
                  </a:cubicBezTo>
                  <a:cubicBezTo>
                    <a:pt x="251944" y="110959"/>
                    <a:pt x="259911" y="134607"/>
                    <a:pt x="259911" y="164430"/>
                  </a:cubicBezTo>
                  <a:lnTo>
                    <a:pt x="259911" y="399652"/>
                  </a:lnTo>
                  <a:lnTo>
                    <a:pt x="336276" y="399652"/>
                  </a:lnTo>
                  <a:lnTo>
                    <a:pt x="336276" y="151975"/>
                  </a:lnTo>
                  <a:cubicBezTo>
                    <a:pt x="336943" y="123943"/>
                    <a:pt x="330442" y="96200"/>
                    <a:pt x="317388" y="71383"/>
                  </a:cubicBezTo>
                  <a:cubicBezTo>
                    <a:pt x="305579" y="49314"/>
                    <a:pt x="287807" y="31006"/>
                    <a:pt x="266098" y="18551"/>
                  </a:cubicBezTo>
                  <a:close/>
                </a:path>
              </a:pathLst>
            </a:custGeom>
            <a:solidFill>
              <a:srgbClr val="00A443"/>
            </a:solidFill>
            <a:ln w="4068" cap="flat">
              <a:noFill/>
              <a:prstDash val="solid"/>
              <a:miter/>
            </a:ln>
          </p:spPr>
          <p:txBody>
            <a:bodyPr rtlCol="0" anchor="ctr"/>
            <a:lstStyle/>
            <a:p>
              <a:endParaRPr lang="es-ES_tradnl"/>
            </a:p>
          </p:txBody>
        </p:sp>
        <p:sp>
          <p:nvSpPr>
            <p:cNvPr id="15" name="Forma libre 146">
              <a:extLst>
                <a:ext uri="{FF2B5EF4-FFF2-40B4-BE49-F238E27FC236}">
                  <a16:creationId xmlns:a16="http://schemas.microsoft.com/office/drawing/2014/main" id="{C9F68552-5AAF-F56E-C127-D99A6310DC9E}"/>
                </a:ext>
              </a:extLst>
            </p:cNvPr>
            <p:cNvSpPr/>
            <p:nvPr/>
          </p:nvSpPr>
          <p:spPr>
            <a:xfrm>
              <a:off x="5822300" y="6121603"/>
              <a:ext cx="239109" cy="520589"/>
            </a:xfrm>
            <a:custGeom>
              <a:avLst/>
              <a:gdLst>
                <a:gd name="connsiteX0" fmla="*/ 148863 w 239109"/>
                <a:gd name="connsiteY0" fmla="*/ 0 h 520589"/>
                <a:gd name="connsiteX1" fmla="*/ 72498 w 239109"/>
                <a:gd name="connsiteY1" fmla="*/ 46483 h 520589"/>
                <a:gd name="connsiteX2" fmla="*/ 72498 w 239109"/>
                <a:gd name="connsiteY2" fmla="*/ 129028 h 520589"/>
                <a:gd name="connsiteX3" fmla="*/ 0 w 239109"/>
                <a:gd name="connsiteY3" fmla="*/ 129028 h 520589"/>
                <a:gd name="connsiteX4" fmla="*/ 0 w 239109"/>
                <a:gd name="connsiteY4" fmla="*/ 192240 h 520589"/>
                <a:gd name="connsiteX5" fmla="*/ 72498 w 239109"/>
                <a:gd name="connsiteY5" fmla="*/ 192240 h 520589"/>
                <a:gd name="connsiteX6" fmla="*/ 72498 w 239109"/>
                <a:gd name="connsiteY6" fmla="*/ 399824 h 520589"/>
                <a:gd name="connsiteX7" fmla="*/ 86053 w 239109"/>
                <a:gd name="connsiteY7" fmla="*/ 462751 h 520589"/>
                <a:gd name="connsiteX8" fmla="*/ 125742 w 239109"/>
                <a:gd name="connsiteY8" fmla="*/ 505571 h 520589"/>
                <a:gd name="connsiteX9" fmla="*/ 190547 w 239109"/>
                <a:gd name="connsiteY9" fmla="*/ 520590 h 520589"/>
                <a:gd name="connsiteX10" fmla="*/ 239109 w 239109"/>
                <a:gd name="connsiteY10" fmla="*/ 520590 h 520589"/>
                <a:gd name="connsiteX11" fmla="*/ 239109 w 239109"/>
                <a:gd name="connsiteY11" fmla="*/ 454285 h 520589"/>
                <a:gd name="connsiteX12" fmla="*/ 198973 w 239109"/>
                <a:gd name="connsiteY12" fmla="*/ 454285 h 520589"/>
                <a:gd name="connsiteX13" fmla="*/ 160790 w 239109"/>
                <a:gd name="connsiteY13" fmla="*/ 438858 h 520589"/>
                <a:gd name="connsiteX14" fmla="*/ 148863 w 239109"/>
                <a:gd name="connsiteY14" fmla="*/ 394085 h 520589"/>
                <a:gd name="connsiteX15" fmla="*/ 148863 w 239109"/>
                <a:gd name="connsiteY15" fmla="*/ 192036 h 520589"/>
                <a:gd name="connsiteX16" fmla="*/ 239109 w 239109"/>
                <a:gd name="connsiteY16" fmla="*/ 192036 h 520589"/>
                <a:gd name="connsiteX17" fmla="*/ 239109 w 239109"/>
                <a:gd name="connsiteY17" fmla="*/ 128825 h 520589"/>
                <a:gd name="connsiteX18" fmla="*/ 148863 w 239109"/>
                <a:gd name="connsiteY18" fmla="*/ 128825 h 52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109" h="520589">
                  <a:moveTo>
                    <a:pt x="148863" y="0"/>
                  </a:moveTo>
                  <a:lnTo>
                    <a:pt x="72498" y="46483"/>
                  </a:lnTo>
                  <a:lnTo>
                    <a:pt x="72498" y="129028"/>
                  </a:lnTo>
                  <a:lnTo>
                    <a:pt x="0" y="129028"/>
                  </a:lnTo>
                  <a:lnTo>
                    <a:pt x="0" y="192240"/>
                  </a:lnTo>
                  <a:lnTo>
                    <a:pt x="72498" y="192240"/>
                  </a:lnTo>
                  <a:lnTo>
                    <a:pt x="72498" y="399824"/>
                  </a:lnTo>
                  <a:cubicBezTo>
                    <a:pt x="72156" y="421560"/>
                    <a:pt x="76793" y="443083"/>
                    <a:pt x="86053" y="462751"/>
                  </a:cubicBezTo>
                  <a:cubicBezTo>
                    <a:pt x="94569" y="480762"/>
                    <a:pt x="108426" y="495712"/>
                    <a:pt x="125742" y="505571"/>
                  </a:cubicBezTo>
                  <a:cubicBezTo>
                    <a:pt x="143246" y="515583"/>
                    <a:pt x="164849" y="520590"/>
                    <a:pt x="190547" y="520590"/>
                  </a:cubicBezTo>
                  <a:lnTo>
                    <a:pt x="239109" y="520590"/>
                  </a:lnTo>
                  <a:lnTo>
                    <a:pt x="239109" y="454285"/>
                  </a:lnTo>
                  <a:lnTo>
                    <a:pt x="198973" y="454285"/>
                  </a:lnTo>
                  <a:cubicBezTo>
                    <a:pt x="181522" y="454285"/>
                    <a:pt x="168797" y="449144"/>
                    <a:pt x="160790" y="438858"/>
                  </a:cubicBezTo>
                  <a:cubicBezTo>
                    <a:pt x="152783" y="428573"/>
                    <a:pt x="148810" y="413651"/>
                    <a:pt x="148863" y="394085"/>
                  </a:cubicBezTo>
                  <a:lnTo>
                    <a:pt x="148863" y="192036"/>
                  </a:lnTo>
                  <a:lnTo>
                    <a:pt x="239109" y="192036"/>
                  </a:lnTo>
                  <a:lnTo>
                    <a:pt x="239109" y="128825"/>
                  </a:lnTo>
                  <a:lnTo>
                    <a:pt x="148863" y="128825"/>
                  </a:lnTo>
                  <a:close/>
                </a:path>
              </a:pathLst>
            </a:custGeom>
            <a:solidFill>
              <a:srgbClr val="00A443"/>
            </a:solidFill>
            <a:ln w="4068" cap="flat">
              <a:noFill/>
              <a:prstDash val="solid"/>
              <a:miter/>
            </a:ln>
          </p:spPr>
          <p:txBody>
            <a:bodyPr rtlCol="0" anchor="ctr"/>
            <a:lstStyle/>
            <a:p>
              <a:endParaRPr lang="es-ES_tradnl"/>
            </a:p>
          </p:txBody>
        </p:sp>
        <p:sp>
          <p:nvSpPr>
            <p:cNvPr id="16" name="Forma libre 147">
              <a:extLst>
                <a:ext uri="{FF2B5EF4-FFF2-40B4-BE49-F238E27FC236}">
                  <a16:creationId xmlns:a16="http://schemas.microsoft.com/office/drawing/2014/main" id="{854F637E-F80E-3ABA-B982-0120CBC445BE}"/>
                </a:ext>
              </a:extLst>
            </p:cNvPr>
            <p:cNvSpPr/>
            <p:nvPr/>
          </p:nvSpPr>
          <p:spPr>
            <a:xfrm>
              <a:off x="6100121" y="6242681"/>
              <a:ext cx="204386" cy="399512"/>
            </a:xfrm>
            <a:custGeom>
              <a:avLst/>
              <a:gdLst>
                <a:gd name="connsiteX0" fmla="*/ 119921 w 204386"/>
                <a:gd name="connsiteY0" fmla="*/ 17760 h 399512"/>
                <a:gd name="connsiteX1" fmla="*/ 75592 w 204386"/>
                <a:gd name="connsiteY1" fmla="*/ 71732 h 399512"/>
                <a:gd name="connsiteX2" fmla="*/ 75592 w 204386"/>
                <a:gd name="connsiteY2" fmla="*/ 7747 h 399512"/>
                <a:gd name="connsiteX3" fmla="*/ 0 w 204386"/>
                <a:gd name="connsiteY3" fmla="*/ 7747 h 399512"/>
                <a:gd name="connsiteX4" fmla="*/ 0 w 204386"/>
                <a:gd name="connsiteY4" fmla="*/ 399512 h 399512"/>
                <a:gd name="connsiteX5" fmla="*/ 75592 w 204386"/>
                <a:gd name="connsiteY5" fmla="*/ 399512 h 399512"/>
                <a:gd name="connsiteX6" fmla="*/ 75592 w 204386"/>
                <a:gd name="connsiteY6" fmla="*/ 190503 h 399512"/>
                <a:gd name="connsiteX7" fmla="*/ 101033 w 204386"/>
                <a:gd name="connsiteY7" fmla="*/ 110318 h 399512"/>
                <a:gd name="connsiteX8" fmla="*/ 165797 w 204386"/>
                <a:gd name="connsiteY8" fmla="*/ 80076 h 399512"/>
                <a:gd name="connsiteX9" fmla="*/ 204387 w 204386"/>
                <a:gd name="connsiteY9" fmla="*/ 80076 h 399512"/>
                <a:gd name="connsiteX10" fmla="*/ 204387 w 204386"/>
                <a:gd name="connsiteY10" fmla="*/ 13 h 399512"/>
                <a:gd name="connsiteX11" fmla="*/ 181998 w 204386"/>
                <a:gd name="connsiteY11" fmla="*/ 13 h 399512"/>
                <a:gd name="connsiteX12" fmla="*/ 119921 w 204386"/>
                <a:gd name="connsiteY12" fmla="*/ 17760 h 39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386" h="399512">
                  <a:moveTo>
                    <a:pt x="119921" y="17760"/>
                  </a:moveTo>
                  <a:cubicBezTo>
                    <a:pt x="101632" y="29616"/>
                    <a:pt x="86855" y="47607"/>
                    <a:pt x="75592" y="71732"/>
                  </a:cubicBezTo>
                  <a:lnTo>
                    <a:pt x="75592" y="7747"/>
                  </a:lnTo>
                  <a:lnTo>
                    <a:pt x="0" y="7747"/>
                  </a:lnTo>
                  <a:lnTo>
                    <a:pt x="0" y="399512"/>
                  </a:lnTo>
                  <a:lnTo>
                    <a:pt x="75592" y="399512"/>
                  </a:lnTo>
                  <a:lnTo>
                    <a:pt x="75592" y="190503"/>
                  </a:lnTo>
                  <a:cubicBezTo>
                    <a:pt x="75592" y="157098"/>
                    <a:pt x="84071" y="130372"/>
                    <a:pt x="101033" y="110318"/>
                  </a:cubicBezTo>
                  <a:cubicBezTo>
                    <a:pt x="116775" y="90752"/>
                    <a:pt x="140690" y="79587"/>
                    <a:pt x="165797" y="80076"/>
                  </a:cubicBezTo>
                  <a:lnTo>
                    <a:pt x="204387" y="80076"/>
                  </a:lnTo>
                  <a:lnTo>
                    <a:pt x="204387" y="13"/>
                  </a:lnTo>
                  <a:lnTo>
                    <a:pt x="181998" y="13"/>
                  </a:lnTo>
                  <a:cubicBezTo>
                    <a:pt x="160009" y="-325"/>
                    <a:pt x="138410" y="5850"/>
                    <a:pt x="119921" y="17760"/>
                  </a:cubicBezTo>
                  <a:close/>
                </a:path>
              </a:pathLst>
            </a:custGeom>
            <a:solidFill>
              <a:srgbClr val="00A443"/>
            </a:solidFill>
            <a:ln w="4068" cap="flat">
              <a:noFill/>
              <a:prstDash val="solid"/>
              <a:miter/>
            </a:ln>
          </p:spPr>
          <p:txBody>
            <a:bodyPr rtlCol="0" anchor="ctr"/>
            <a:lstStyle/>
            <a:p>
              <a:endParaRPr lang="es-ES_tradnl"/>
            </a:p>
          </p:txBody>
        </p:sp>
        <p:sp>
          <p:nvSpPr>
            <p:cNvPr id="17" name="Forma libre 148">
              <a:extLst>
                <a:ext uri="{FF2B5EF4-FFF2-40B4-BE49-F238E27FC236}">
                  <a16:creationId xmlns:a16="http://schemas.microsoft.com/office/drawing/2014/main" id="{9D64CBE3-FB23-5C04-E1E2-62BFC826CF66}"/>
                </a:ext>
              </a:extLst>
            </p:cNvPr>
            <p:cNvSpPr/>
            <p:nvPr/>
          </p:nvSpPr>
          <p:spPr>
            <a:xfrm>
              <a:off x="6311594" y="6242672"/>
              <a:ext cx="347153" cy="408091"/>
            </a:xfrm>
            <a:custGeom>
              <a:avLst/>
              <a:gdLst>
                <a:gd name="connsiteX0" fmla="*/ 293409 w 347153"/>
                <a:gd name="connsiteY0" fmla="*/ 36656 h 408091"/>
                <a:gd name="connsiteX1" fmla="*/ 237886 w 347153"/>
                <a:gd name="connsiteY1" fmla="*/ 8896 h 408091"/>
                <a:gd name="connsiteX2" fmla="*/ 171901 w 347153"/>
                <a:gd name="connsiteY2" fmla="*/ 23 h 408091"/>
                <a:gd name="connsiteX3" fmla="*/ 76281 w 347153"/>
                <a:gd name="connsiteY3" fmla="*/ 23549 h 408091"/>
                <a:gd name="connsiteX4" fmla="*/ 13024 w 347153"/>
                <a:gd name="connsiteY4" fmla="*/ 94901 h 408091"/>
                <a:gd name="connsiteX5" fmla="*/ 72414 w 347153"/>
                <a:gd name="connsiteY5" fmla="*/ 128929 h 408091"/>
                <a:gd name="connsiteX6" fmla="*/ 109050 w 347153"/>
                <a:gd name="connsiteY6" fmla="*/ 84156 h 408091"/>
                <a:gd name="connsiteX7" fmla="*/ 170394 w 347153"/>
                <a:gd name="connsiteY7" fmla="*/ 67875 h 408091"/>
                <a:gd name="connsiteX8" fmla="*/ 220911 w 347153"/>
                <a:gd name="connsiteY8" fmla="*/ 77155 h 408091"/>
                <a:gd name="connsiteX9" fmla="*/ 257547 w 347153"/>
                <a:gd name="connsiteY9" fmla="*/ 107234 h 408091"/>
                <a:gd name="connsiteX10" fmla="*/ 271428 w 347153"/>
                <a:gd name="connsiteY10" fmla="*/ 161980 h 408091"/>
                <a:gd name="connsiteX11" fmla="*/ 271428 w 347153"/>
                <a:gd name="connsiteY11" fmla="*/ 205695 h 408091"/>
                <a:gd name="connsiteX12" fmla="*/ 262920 w 347153"/>
                <a:gd name="connsiteY12" fmla="*/ 197554 h 408091"/>
                <a:gd name="connsiteX13" fmla="*/ 158020 w 347153"/>
                <a:gd name="connsiteY13" fmla="*/ 165928 h 408091"/>
                <a:gd name="connsiteX14" fmla="*/ 77828 w 347153"/>
                <a:gd name="connsiteY14" fmla="*/ 179808 h 408091"/>
                <a:gd name="connsiteX15" fmla="*/ 20839 w 347153"/>
                <a:gd name="connsiteY15" fmla="*/ 221080 h 408091"/>
                <a:gd name="connsiteX16" fmla="*/ 20432 w 347153"/>
                <a:gd name="connsiteY16" fmla="*/ 352551 h 408091"/>
                <a:gd name="connsiteX17" fmla="*/ 75956 w 347153"/>
                <a:gd name="connsiteY17" fmla="*/ 393823 h 408091"/>
                <a:gd name="connsiteX18" fmla="*/ 154275 w 347153"/>
                <a:gd name="connsiteY18" fmla="*/ 408069 h 408091"/>
                <a:gd name="connsiteX19" fmla="*/ 261455 w 347153"/>
                <a:gd name="connsiteY19" fmla="*/ 375304 h 408091"/>
                <a:gd name="connsiteX20" fmla="*/ 275336 w 347153"/>
                <a:gd name="connsiteY20" fmla="*/ 360650 h 408091"/>
                <a:gd name="connsiteX21" fmla="*/ 275336 w 347153"/>
                <a:gd name="connsiteY21" fmla="*/ 399603 h 408091"/>
                <a:gd name="connsiteX22" fmla="*/ 347101 w 347153"/>
                <a:gd name="connsiteY22" fmla="*/ 399603 h 408091"/>
                <a:gd name="connsiteX23" fmla="*/ 347101 w 347153"/>
                <a:gd name="connsiteY23" fmla="*/ 155060 h 408091"/>
                <a:gd name="connsiteX24" fmla="*/ 332447 w 347153"/>
                <a:gd name="connsiteY24" fmla="*/ 84848 h 408091"/>
                <a:gd name="connsiteX25" fmla="*/ 293409 w 347153"/>
                <a:gd name="connsiteY25" fmla="*/ 36656 h 408091"/>
                <a:gd name="connsiteX26" fmla="*/ 245946 w 347153"/>
                <a:gd name="connsiteY26" fmla="*/ 333217 h 408091"/>
                <a:gd name="connsiteX27" fmla="*/ 176541 w 347153"/>
                <a:gd name="connsiteY27" fmla="*/ 349498 h 408091"/>
                <a:gd name="connsiteX28" fmla="*/ 105956 w 347153"/>
                <a:gd name="connsiteY28" fmla="*/ 333217 h 408091"/>
                <a:gd name="connsiteX29" fmla="*/ 77828 w 347153"/>
                <a:gd name="connsiteY29" fmla="*/ 286164 h 408091"/>
                <a:gd name="connsiteX30" fmla="*/ 105956 w 347153"/>
                <a:gd name="connsiteY30" fmla="*/ 237931 h 408091"/>
                <a:gd name="connsiteX31" fmla="*/ 176541 w 347153"/>
                <a:gd name="connsiteY31" fmla="*/ 222139 h 408091"/>
                <a:gd name="connsiteX32" fmla="*/ 245946 w 347153"/>
                <a:gd name="connsiteY32" fmla="*/ 238420 h 408091"/>
                <a:gd name="connsiteX33" fmla="*/ 273748 w 347153"/>
                <a:gd name="connsiteY33" fmla="*/ 286246 h 408091"/>
                <a:gd name="connsiteX34" fmla="*/ 245946 w 347153"/>
                <a:gd name="connsiteY34" fmla="*/ 333217 h 40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7153" h="408091">
                  <a:moveTo>
                    <a:pt x="293409" y="36656"/>
                  </a:moveTo>
                  <a:cubicBezTo>
                    <a:pt x="276870" y="23899"/>
                    <a:pt x="258015" y="14472"/>
                    <a:pt x="237886" y="8896"/>
                  </a:cubicBezTo>
                  <a:cubicBezTo>
                    <a:pt x="216409" y="2901"/>
                    <a:pt x="194200" y="-87"/>
                    <a:pt x="171901" y="23"/>
                  </a:cubicBezTo>
                  <a:cubicBezTo>
                    <a:pt x="138534" y="-490"/>
                    <a:pt x="105598" y="7614"/>
                    <a:pt x="76281" y="23549"/>
                  </a:cubicBezTo>
                  <a:cubicBezTo>
                    <a:pt x="47742" y="39505"/>
                    <a:pt x="25443" y="64655"/>
                    <a:pt x="13024" y="94901"/>
                  </a:cubicBezTo>
                  <a:lnTo>
                    <a:pt x="72414" y="128929"/>
                  </a:lnTo>
                  <a:cubicBezTo>
                    <a:pt x="79631" y="110535"/>
                    <a:pt x="92446" y="94873"/>
                    <a:pt x="109050" y="84156"/>
                  </a:cubicBezTo>
                  <a:cubicBezTo>
                    <a:pt x="125793" y="73300"/>
                    <a:pt x="146243" y="67875"/>
                    <a:pt x="170394" y="67875"/>
                  </a:cubicBezTo>
                  <a:cubicBezTo>
                    <a:pt x="187679" y="67651"/>
                    <a:pt x="204836" y="70801"/>
                    <a:pt x="220911" y="77155"/>
                  </a:cubicBezTo>
                  <a:cubicBezTo>
                    <a:pt x="235912" y="83199"/>
                    <a:pt x="248701" y="93697"/>
                    <a:pt x="257547" y="107234"/>
                  </a:cubicBezTo>
                  <a:cubicBezTo>
                    <a:pt x="266775" y="121126"/>
                    <a:pt x="271399" y="139377"/>
                    <a:pt x="271428" y="161980"/>
                  </a:cubicBezTo>
                  <a:lnTo>
                    <a:pt x="271428" y="205695"/>
                  </a:lnTo>
                  <a:cubicBezTo>
                    <a:pt x="268741" y="202829"/>
                    <a:pt x="265900" y="200110"/>
                    <a:pt x="262920" y="197554"/>
                  </a:cubicBezTo>
                  <a:cubicBezTo>
                    <a:pt x="238741" y="176470"/>
                    <a:pt x="203774" y="165928"/>
                    <a:pt x="158020" y="165928"/>
                  </a:cubicBezTo>
                  <a:cubicBezTo>
                    <a:pt x="130665" y="165590"/>
                    <a:pt x="103481" y="170295"/>
                    <a:pt x="77828" y="179808"/>
                  </a:cubicBezTo>
                  <a:cubicBezTo>
                    <a:pt x="55301" y="187883"/>
                    <a:pt x="35538" y="202198"/>
                    <a:pt x="20839" y="221080"/>
                  </a:cubicBezTo>
                  <a:cubicBezTo>
                    <a:pt x="-6796" y="260501"/>
                    <a:pt x="-6959" y="312959"/>
                    <a:pt x="20432" y="352551"/>
                  </a:cubicBezTo>
                  <a:cubicBezTo>
                    <a:pt x="34822" y="371123"/>
                    <a:pt x="54023" y="385398"/>
                    <a:pt x="75956" y="393823"/>
                  </a:cubicBezTo>
                  <a:cubicBezTo>
                    <a:pt x="100888" y="403621"/>
                    <a:pt x="127490" y="408460"/>
                    <a:pt x="154275" y="408069"/>
                  </a:cubicBezTo>
                  <a:cubicBezTo>
                    <a:pt x="200546" y="408069"/>
                    <a:pt x="236270" y="397149"/>
                    <a:pt x="261455" y="375304"/>
                  </a:cubicBezTo>
                  <a:cubicBezTo>
                    <a:pt x="266563" y="370899"/>
                    <a:pt x="271212" y="365991"/>
                    <a:pt x="275336" y="360650"/>
                  </a:cubicBezTo>
                  <a:lnTo>
                    <a:pt x="275336" y="399603"/>
                  </a:lnTo>
                  <a:lnTo>
                    <a:pt x="347101" y="399603"/>
                  </a:lnTo>
                  <a:lnTo>
                    <a:pt x="347101" y="155060"/>
                  </a:lnTo>
                  <a:cubicBezTo>
                    <a:pt x="347732" y="130838"/>
                    <a:pt x="342713" y="106799"/>
                    <a:pt x="332447" y="84848"/>
                  </a:cubicBezTo>
                  <a:cubicBezTo>
                    <a:pt x="323247" y="66039"/>
                    <a:pt x="309899" y="49558"/>
                    <a:pt x="293409" y="36656"/>
                  </a:cubicBezTo>
                  <a:close/>
                  <a:moveTo>
                    <a:pt x="245946" y="333217"/>
                  </a:moveTo>
                  <a:cubicBezTo>
                    <a:pt x="227465" y="344072"/>
                    <a:pt x="204332" y="349498"/>
                    <a:pt x="176541" y="349498"/>
                  </a:cubicBezTo>
                  <a:cubicBezTo>
                    <a:pt x="148262" y="349498"/>
                    <a:pt x="124734" y="344072"/>
                    <a:pt x="105956" y="333217"/>
                  </a:cubicBezTo>
                  <a:cubicBezTo>
                    <a:pt x="87178" y="322361"/>
                    <a:pt x="77800" y="306678"/>
                    <a:pt x="77828" y="286164"/>
                  </a:cubicBezTo>
                  <a:cubicBezTo>
                    <a:pt x="76998" y="265980"/>
                    <a:pt x="87976" y="247150"/>
                    <a:pt x="105956" y="237931"/>
                  </a:cubicBezTo>
                  <a:cubicBezTo>
                    <a:pt x="124734" y="227430"/>
                    <a:pt x="148262" y="222167"/>
                    <a:pt x="176541" y="222139"/>
                  </a:cubicBezTo>
                  <a:cubicBezTo>
                    <a:pt x="204303" y="222139"/>
                    <a:pt x="227436" y="227564"/>
                    <a:pt x="245946" y="238420"/>
                  </a:cubicBezTo>
                  <a:cubicBezTo>
                    <a:pt x="263612" y="247720"/>
                    <a:pt x="274407" y="266293"/>
                    <a:pt x="273748" y="286246"/>
                  </a:cubicBezTo>
                  <a:cubicBezTo>
                    <a:pt x="273748" y="306760"/>
                    <a:pt x="264479" y="322418"/>
                    <a:pt x="245946" y="333217"/>
                  </a:cubicBezTo>
                  <a:close/>
                </a:path>
              </a:pathLst>
            </a:custGeom>
            <a:solidFill>
              <a:srgbClr val="00A443"/>
            </a:solidFill>
            <a:ln w="4068" cap="flat">
              <a:noFill/>
              <a:prstDash val="solid"/>
              <a:miter/>
            </a:ln>
          </p:spPr>
          <p:txBody>
            <a:bodyPr rtlCol="0" anchor="ctr"/>
            <a:lstStyle/>
            <a:p>
              <a:endParaRPr lang="es-ES_tradnl"/>
            </a:p>
          </p:txBody>
        </p:sp>
        <p:sp>
          <p:nvSpPr>
            <p:cNvPr id="18" name="Forma libre 149">
              <a:extLst>
                <a:ext uri="{FF2B5EF4-FFF2-40B4-BE49-F238E27FC236}">
                  <a16:creationId xmlns:a16="http://schemas.microsoft.com/office/drawing/2014/main" id="{5A248D9A-AA1F-2807-1D85-494B1DAFC7F3}"/>
                </a:ext>
              </a:extLst>
            </p:cNvPr>
            <p:cNvSpPr/>
            <p:nvPr/>
          </p:nvSpPr>
          <p:spPr>
            <a:xfrm>
              <a:off x="6723871" y="6102229"/>
              <a:ext cx="148125" cy="540227"/>
            </a:xfrm>
            <a:custGeom>
              <a:avLst/>
              <a:gdLst>
                <a:gd name="connsiteX0" fmla="*/ 85275 w 148125"/>
                <a:gd name="connsiteY0" fmla="*/ 461693 h 540227"/>
                <a:gd name="connsiteX1" fmla="*/ 75627 w 148125"/>
                <a:gd name="connsiteY1" fmla="*/ 427380 h 540227"/>
                <a:gd name="connsiteX2" fmla="*/ 75627 w 148125"/>
                <a:gd name="connsiteY2" fmla="*/ 0 h 540227"/>
                <a:gd name="connsiteX3" fmla="*/ 35 w 148125"/>
                <a:gd name="connsiteY3" fmla="*/ 0 h 540227"/>
                <a:gd name="connsiteX4" fmla="*/ 35 w 148125"/>
                <a:gd name="connsiteY4" fmla="*/ 432183 h 540227"/>
                <a:gd name="connsiteX5" fmla="*/ 11596 w 148125"/>
                <a:gd name="connsiteY5" fmla="*/ 488516 h 540227"/>
                <a:gd name="connsiteX6" fmla="*/ 47092 w 148125"/>
                <a:gd name="connsiteY6" fmla="*/ 526288 h 540227"/>
                <a:gd name="connsiteX7" fmla="*/ 105709 w 148125"/>
                <a:gd name="connsiteY7" fmla="*/ 540168 h 540227"/>
                <a:gd name="connsiteX8" fmla="*/ 148125 w 148125"/>
                <a:gd name="connsiteY8" fmla="*/ 540168 h 540227"/>
                <a:gd name="connsiteX9" fmla="*/ 148125 w 148125"/>
                <a:gd name="connsiteY9" fmla="*/ 473659 h 540227"/>
                <a:gd name="connsiteX10" fmla="*/ 117270 w 148125"/>
                <a:gd name="connsiteY10" fmla="*/ 473659 h 540227"/>
                <a:gd name="connsiteX11" fmla="*/ 85275 w 148125"/>
                <a:gd name="connsiteY11" fmla="*/ 461693 h 54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 h="540227">
                  <a:moveTo>
                    <a:pt x="85275" y="461693"/>
                  </a:moveTo>
                  <a:cubicBezTo>
                    <a:pt x="78843" y="453715"/>
                    <a:pt x="75627" y="442278"/>
                    <a:pt x="75627" y="427380"/>
                  </a:cubicBezTo>
                  <a:lnTo>
                    <a:pt x="75627" y="0"/>
                  </a:lnTo>
                  <a:lnTo>
                    <a:pt x="35" y="0"/>
                  </a:lnTo>
                  <a:lnTo>
                    <a:pt x="35" y="432183"/>
                  </a:lnTo>
                  <a:cubicBezTo>
                    <a:pt x="-421" y="451594"/>
                    <a:pt x="3532" y="470855"/>
                    <a:pt x="11596" y="488516"/>
                  </a:cubicBezTo>
                  <a:cubicBezTo>
                    <a:pt x="19302" y="504431"/>
                    <a:pt x="31685" y="517610"/>
                    <a:pt x="47092" y="526288"/>
                  </a:cubicBezTo>
                  <a:cubicBezTo>
                    <a:pt x="65052" y="536033"/>
                    <a:pt x="85283" y="540823"/>
                    <a:pt x="105709" y="540168"/>
                  </a:cubicBezTo>
                  <a:lnTo>
                    <a:pt x="148125" y="540168"/>
                  </a:lnTo>
                  <a:lnTo>
                    <a:pt x="148125" y="473659"/>
                  </a:lnTo>
                  <a:lnTo>
                    <a:pt x="117270" y="473659"/>
                  </a:lnTo>
                  <a:cubicBezTo>
                    <a:pt x="102371" y="473659"/>
                    <a:pt x="91706" y="469671"/>
                    <a:pt x="85275" y="461693"/>
                  </a:cubicBezTo>
                  <a:close/>
                </a:path>
              </a:pathLst>
            </a:custGeom>
            <a:solidFill>
              <a:srgbClr val="00A443"/>
            </a:solidFill>
            <a:ln w="4068" cap="flat">
              <a:noFill/>
              <a:prstDash val="solid"/>
              <a:miter/>
            </a:ln>
          </p:spPr>
          <p:txBody>
            <a:bodyPr rtlCol="0" anchor="ctr"/>
            <a:lstStyle/>
            <a:p>
              <a:endParaRPr lang="es-ES_tradnl"/>
            </a:p>
          </p:txBody>
        </p:sp>
        <p:sp>
          <p:nvSpPr>
            <p:cNvPr id="19" name="Forma libre 150">
              <a:extLst>
                <a:ext uri="{FF2B5EF4-FFF2-40B4-BE49-F238E27FC236}">
                  <a16:creationId xmlns:a16="http://schemas.microsoft.com/office/drawing/2014/main" id="{4C5581F4-3D10-D2E5-F3A5-DEA4BC32D23E}"/>
                </a:ext>
              </a:extLst>
            </p:cNvPr>
            <p:cNvSpPr/>
            <p:nvPr/>
          </p:nvSpPr>
          <p:spPr>
            <a:xfrm>
              <a:off x="7081024" y="6101578"/>
              <a:ext cx="513592" cy="540615"/>
            </a:xfrm>
            <a:custGeom>
              <a:avLst/>
              <a:gdLst>
                <a:gd name="connsiteX0" fmla="*/ 258364 w 513592"/>
                <a:gd name="connsiteY0" fmla="*/ 255248 h 540615"/>
                <a:gd name="connsiteX1" fmla="*/ 74045 w 513592"/>
                <a:gd name="connsiteY1" fmla="*/ 0 h 540615"/>
                <a:gd name="connsiteX2" fmla="*/ 0 w 513592"/>
                <a:gd name="connsiteY2" fmla="*/ 0 h 540615"/>
                <a:gd name="connsiteX3" fmla="*/ 0 w 513592"/>
                <a:gd name="connsiteY3" fmla="*/ 540616 h 540615"/>
                <a:gd name="connsiteX4" fmla="*/ 79418 w 513592"/>
                <a:gd name="connsiteY4" fmla="*/ 540616 h 540615"/>
                <a:gd name="connsiteX5" fmla="*/ 79418 w 513592"/>
                <a:gd name="connsiteY5" fmla="*/ 133587 h 540615"/>
                <a:gd name="connsiteX6" fmla="*/ 101034 w 513592"/>
                <a:gd name="connsiteY6" fmla="*/ 162486 h 540615"/>
                <a:gd name="connsiteX7" fmla="*/ 120328 w 513592"/>
                <a:gd name="connsiteY7" fmla="*/ 189106 h 540615"/>
                <a:gd name="connsiteX8" fmla="*/ 249897 w 513592"/>
                <a:gd name="connsiteY8" fmla="*/ 367262 h 540615"/>
                <a:gd name="connsiteX9" fmla="*/ 264551 w 513592"/>
                <a:gd name="connsiteY9" fmla="*/ 367262 h 540615"/>
                <a:gd name="connsiteX10" fmla="*/ 394811 w 513592"/>
                <a:gd name="connsiteY10" fmla="*/ 187559 h 540615"/>
                <a:gd name="connsiteX11" fmla="*/ 434134 w 513592"/>
                <a:gd name="connsiteY11" fmla="*/ 133587 h 540615"/>
                <a:gd name="connsiteX12" fmla="*/ 434134 w 513592"/>
                <a:gd name="connsiteY12" fmla="*/ 540616 h 540615"/>
                <a:gd name="connsiteX13" fmla="*/ 513593 w 513592"/>
                <a:gd name="connsiteY13" fmla="*/ 540616 h 540615"/>
                <a:gd name="connsiteX14" fmla="*/ 513593 w 513592"/>
                <a:gd name="connsiteY14" fmla="*/ 0 h 540615"/>
                <a:gd name="connsiteX15" fmla="*/ 439548 w 513592"/>
                <a:gd name="connsiteY15" fmla="*/ 0 h 54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3592" h="540615">
                  <a:moveTo>
                    <a:pt x="258364" y="255248"/>
                  </a:moveTo>
                  <a:lnTo>
                    <a:pt x="74045" y="0"/>
                  </a:lnTo>
                  <a:lnTo>
                    <a:pt x="0" y="0"/>
                  </a:lnTo>
                  <a:lnTo>
                    <a:pt x="0" y="540616"/>
                  </a:lnTo>
                  <a:lnTo>
                    <a:pt x="79418" y="540616"/>
                  </a:lnTo>
                  <a:lnTo>
                    <a:pt x="79418" y="133587"/>
                  </a:lnTo>
                  <a:cubicBezTo>
                    <a:pt x="87560" y="144442"/>
                    <a:pt x="94765" y="154073"/>
                    <a:pt x="101034" y="162486"/>
                  </a:cubicBezTo>
                  <a:lnTo>
                    <a:pt x="120328" y="189106"/>
                  </a:lnTo>
                  <a:lnTo>
                    <a:pt x="249897" y="367262"/>
                  </a:lnTo>
                  <a:lnTo>
                    <a:pt x="264551" y="367262"/>
                  </a:lnTo>
                  <a:lnTo>
                    <a:pt x="394811" y="187559"/>
                  </a:lnTo>
                  <a:cubicBezTo>
                    <a:pt x="405110" y="173150"/>
                    <a:pt x="418218" y="155159"/>
                    <a:pt x="434134" y="133587"/>
                  </a:cubicBezTo>
                  <a:lnTo>
                    <a:pt x="434134" y="540616"/>
                  </a:lnTo>
                  <a:lnTo>
                    <a:pt x="513593" y="540616"/>
                  </a:lnTo>
                  <a:lnTo>
                    <a:pt x="513593" y="0"/>
                  </a:lnTo>
                  <a:lnTo>
                    <a:pt x="439548" y="0"/>
                  </a:lnTo>
                  <a:close/>
                </a:path>
              </a:pathLst>
            </a:custGeom>
            <a:solidFill>
              <a:srgbClr val="00A443"/>
            </a:solidFill>
            <a:ln w="4068" cap="flat">
              <a:noFill/>
              <a:prstDash val="solid"/>
              <a:miter/>
            </a:ln>
          </p:spPr>
          <p:txBody>
            <a:bodyPr rtlCol="0" anchor="ctr"/>
            <a:lstStyle/>
            <a:p>
              <a:endParaRPr lang="es-ES_tradnl"/>
            </a:p>
          </p:txBody>
        </p:sp>
        <p:sp>
          <p:nvSpPr>
            <p:cNvPr id="20" name="Forma libre 151">
              <a:extLst>
                <a:ext uri="{FF2B5EF4-FFF2-40B4-BE49-F238E27FC236}">
                  <a16:creationId xmlns:a16="http://schemas.microsoft.com/office/drawing/2014/main" id="{B242D33A-F566-7910-4EED-5FFAF9F309B0}"/>
                </a:ext>
              </a:extLst>
            </p:cNvPr>
            <p:cNvSpPr/>
            <p:nvPr/>
          </p:nvSpPr>
          <p:spPr>
            <a:xfrm>
              <a:off x="7654088" y="6242671"/>
              <a:ext cx="347154" cy="407969"/>
            </a:xfrm>
            <a:custGeom>
              <a:avLst/>
              <a:gdLst>
                <a:gd name="connsiteX0" fmla="*/ 293412 w 347154"/>
                <a:gd name="connsiteY0" fmla="*/ 36656 h 407969"/>
                <a:gd name="connsiteX1" fmla="*/ 237848 w 347154"/>
                <a:gd name="connsiteY1" fmla="*/ 8896 h 407969"/>
                <a:gd name="connsiteX2" fmla="*/ 171904 w 347154"/>
                <a:gd name="connsiteY2" fmla="*/ 23 h 407969"/>
                <a:gd name="connsiteX3" fmla="*/ 76284 w 347154"/>
                <a:gd name="connsiteY3" fmla="*/ 23550 h 407969"/>
                <a:gd name="connsiteX4" fmla="*/ 13027 w 347154"/>
                <a:gd name="connsiteY4" fmla="*/ 94902 h 407969"/>
                <a:gd name="connsiteX5" fmla="*/ 72417 w 347154"/>
                <a:gd name="connsiteY5" fmla="*/ 128807 h 407969"/>
                <a:gd name="connsiteX6" fmla="*/ 109053 w 347154"/>
                <a:gd name="connsiteY6" fmla="*/ 84034 h 407969"/>
                <a:gd name="connsiteX7" fmla="*/ 170357 w 347154"/>
                <a:gd name="connsiteY7" fmla="*/ 67753 h 407969"/>
                <a:gd name="connsiteX8" fmla="*/ 220914 w 347154"/>
                <a:gd name="connsiteY8" fmla="*/ 77033 h 407969"/>
                <a:gd name="connsiteX9" fmla="*/ 257550 w 347154"/>
                <a:gd name="connsiteY9" fmla="*/ 107113 h 407969"/>
                <a:gd name="connsiteX10" fmla="*/ 271431 w 347154"/>
                <a:gd name="connsiteY10" fmla="*/ 161858 h 407969"/>
                <a:gd name="connsiteX11" fmla="*/ 271431 w 347154"/>
                <a:gd name="connsiteY11" fmla="*/ 205573 h 407969"/>
                <a:gd name="connsiteX12" fmla="*/ 262923 w 347154"/>
                <a:gd name="connsiteY12" fmla="*/ 197432 h 407969"/>
                <a:gd name="connsiteX13" fmla="*/ 158023 w 347154"/>
                <a:gd name="connsiteY13" fmla="*/ 165806 h 407969"/>
                <a:gd name="connsiteX14" fmla="*/ 77831 w 347154"/>
                <a:gd name="connsiteY14" fmla="*/ 179686 h 407969"/>
                <a:gd name="connsiteX15" fmla="*/ 20842 w 347154"/>
                <a:gd name="connsiteY15" fmla="*/ 220959 h 407969"/>
                <a:gd name="connsiteX16" fmla="*/ 20435 w 347154"/>
                <a:gd name="connsiteY16" fmla="*/ 352429 h 407969"/>
                <a:gd name="connsiteX17" fmla="*/ 75959 w 347154"/>
                <a:gd name="connsiteY17" fmla="*/ 393702 h 407969"/>
                <a:gd name="connsiteX18" fmla="*/ 154278 w 347154"/>
                <a:gd name="connsiteY18" fmla="*/ 407948 h 407969"/>
                <a:gd name="connsiteX19" fmla="*/ 261458 w 347154"/>
                <a:gd name="connsiteY19" fmla="*/ 375182 h 407969"/>
                <a:gd name="connsiteX20" fmla="*/ 275339 w 347154"/>
                <a:gd name="connsiteY20" fmla="*/ 360529 h 407969"/>
                <a:gd name="connsiteX21" fmla="*/ 275339 w 347154"/>
                <a:gd name="connsiteY21" fmla="*/ 399481 h 407969"/>
                <a:gd name="connsiteX22" fmla="*/ 347104 w 347154"/>
                <a:gd name="connsiteY22" fmla="*/ 399481 h 407969"/>
                <a:gd name="connsiteX23" fmla="*/ 347104 w 347154"/>
                <a:gd name="connsiteY23" fmla="*/ 155061 h 407969"/>
                <a:gd name="connsiteX24" fmla="*/ 332450 w 347154"/>
                <a:gd name="connsiteY24" fmla="*/ 84848 h 407969"/>
                <a:gd name="connsiteX25" fmla="*/ 293412 w 347154"/>
                <a:gd name="connsiteY25" fmla="*/ 36656 h 407969"/>
                <a:gd name="connsiteX26" fmla="*/ 245949 w 347154"/>
                <a:gd name="connsiteY26" fmla="*/ 333217 h 407969"/>
                <a:gd name="connsiteX27" fmla="*/ 176748 w 347154"/>
                <a:gd name="connsiteY27" fmla="*/ 349498 h 407969"/>
                <a:gd name="connsiteX28" fmla="*/ 106163 w 347154"/>
                <a:gd name="connsiteY28" fmla="*/ 333217 h 407969"/>
                <a:gd name="connsiteX29" fmla="*/ 77913 w 347154"/>
                <a:gd name="connsiteY29" fmla="*/ 286165 h 407969"/>
                <a:gd name="connsiteX30" fmla="*/ 106041 w 347154"/>
                <a:gd name="connsiteY30" fmla="*/ 237932 h 407969"/>
                <a:gd name="connsiteX31" fmla="*/ 176626 w 347154"/>
                <a:gd name="connsiteY31" fmla="*/ 222139 h 407969"/>
                <a:gd name="connsiteX32" fmla="*/ 245827 w 347154"/>
                <a:gd name="connsiteY32" fmla="*/ 238420 h 407969"/>
                <a:gd name="connsiteX33" fmla="*/ 273588 w 347154"/>
                <a:gd name="connsiteY33" fmla="*/ 286246 h 407969"/>
                <a:gd name="connsiteX34" fmla="*/ 245949 w 347154"/>
                <a:gd name="connsiteY34" fmla="*/ 333217 h 40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7154" h="407969">
                  <a:moveTo>
                    <a:pt x="293412" y="36656"/>
                  </a:moveTo>
                  <a:cubicBezTo>
                    <a:pt x="276845" y="23891"/>
                    <a:pt x="257998" y="14465"/>
                    <a:pt x="237848" y="8896"/>
                  </a:cubicBezTo>
                  <a:cubicBezTo>
                    <a:pt x="216396" y="2897"/>
                    <a:pt x="194170" y="-87"/>
                    <a:pt x="171904" y="23"/>
                  </a:cubicBezTo>
                  <a:cubicBezTo>
                    <a:pt x="138525" y="-494"/>
                    <a:pt x="105593" y="7610"/>
                    <a:pt x="76284" y="23550"/>
                  </a:cubicBezTo>
                  <a:cubicBezTo>
                    <a:pt x="47749" y="39505"/>
                    <a:pt x="25442" y="64655"/>
                    <a:pt x="13027" y="94902"/>
                  </a:cubicBezTo>
                  <a:lnTo>
                    <a:pt x="72417" y="128807"/>
                  </a:lnTo>
                  <a:cubicBezTo>
                    <a:pt x="79623" y="110414"/>
                    <a:pt x="92445" y="94751"/>
                    <a:pt x="109053" y="84034"/>
                  </a:cubicBezTo>
                  <a:cubicBezTo>
                    <a:pt x="125743" y="73179"/>
                    <a:pt x="146177" y="67753"/>
                    <a:pt x="170357" y="67753"/>
                  </a:cubicBezTo>
                  <a:cubicBezTo>
                    <a:pt x="187657" y="67525"/>
                    <a:pt x="204835" y="70679"/>
                    <a:pt x="220914" y="77033"/>
                  </a:cubicBezTo>
                  <a:cubicBezTo>
                    <a:pt x="235935" y="83078"/>
                    <a:pt x="248717" y="93575"/>
                    <a:pt x="257550" y="107113"/>
                  </a:cubicBezTo>
                  <a:cubicBezTo>
                    <a:pt x="266791" y="121004"/>
                    <a:pt x="271390" y="139256"/>
                    <a:pt x="271431" y="161858"/>
                  </a:cubicBezTo>
                  <a:lnTo>
                    <a:pt x="271431" y="205573"/>
                  </a:lnTo>
                  <a:cubicBezTo>
                    <a:pt x="268744" y="202707"/>
                    <a:pt x="265895" y="199988"/>
                    <a:pt x="262923" y="197432"/>
                  </a:cubicBezTo>
                  <a:cubicBezTo>
                    <a:pt x="238744" y="176348"/>
                    <a:pt x="203777" y="165806"/>
                    <a:pt x="158023" y="165806"/>
                  </a:cubicBezTo>
                  <a:cubicBezTo>
                    <a:pt x="130668" y="165468"/>
                    <a:pt x="103476" y="170174"/>
                    <a:pt x="77831" y="179686"/>
                  </a:cubicBezTo>
                  <a:cubicBezTo>
                    <a:pt x="55320" y="187761"/>
                    <a:pt x="35537" y="202076"/>
                    <a:pt x="20842" y="220959"/>
                  </a:cubicBezTo>
                  <a:cubicBezTo>
                    <a:pt x="-6798" y="260379"/>
                    <a:pt x="-6960" y="312837"/>
                    <a:pt x="20435" y="352429"/>
                  </a:cubicBezTo>
                  <a:cubicBezTo>
                    <a:pt x="34805" y="371010"/>
                    <a:pt x="54018" y="385284"/>
                    <a:pt x="75959" y="393702"/>
                  </a:cubicBezTo>
                  <a:cubicBezTo>
                    <a:pt x="100871" y="403499"/>
                    <a:pt x="127493" y="408338"/>
                    <a:pt x="154278" y="407948"/>
                  </a:cubicBezTo>
                  <a:cubicBezTo>
                    <a:pt x="200398" y="407948"/>
                    <a:pt x="236138" y="397027"/>
                    <a:pt x="261458" y="375182"/>
                  </a:cubicBezTo>
                  <a:cubicBezTo>
                    <a:pt x="266546" y="370766"/>
                    <a:pt x="271187" y="365857"/>
                    <a:pt x="275339" y="360529"/>
                  </a:cubicBezTo>
                  <a:lnTo>
                    <a:pt x="275339" y="399481"/>
                  </a:lnTo>
                  <a:lnTo>
                    <a:pt x="347104" y="399481"/>
                  </a:lnTo>
                  <a:lnTo>
                    <a:pt x="347104" y="155061"/>
                  </a:lnTo>
                  <a:cubicBezTo>
                    <a:pt x="347715" y="130838"/>
                    <a:pt x="342708" y="106799"/>
                    <a:pt x="332450" y="84848"/>
                  </a:cubicBezTo>
                  <a:cubicBezTo>
                    <a:pt x="323250" y="66051"/>
                    <a:pt x="309898" y="49575"/>
                    <a:pt x="293412" y="36656"/>
                  </a:cubicBezTo>
                  <a:close/>
                  <a:moveTo>
                    <a:pt x="245949" y="333217"/>
                  </a:moveTo>
                  <a:cubicBezTo>
                    <a:pt x="227468" y="344073"/>
                    <a:pt x="204387" y="349498"/>
                    <a:pt x="176748" y="349498"/>
                  </a:cubicBezTo>
                  <a:cubicBezTo>
                    <a:pt x="148457" y="349498"/>
                    <a:pt x="124929" y="344073"/>
                    <a:pt x="106163" y="333217"/>
                  </a:cubicBezTo>
                  <a:cubicBezTo>
                    <a:pt x="87397" y="322362"/>
                    <a:pt x="77994" y="306679"/>
                    <a:pt x="77913" y="286165"/>
                  </a:cubicBezTo>
                  <a:cubicBezTo>
                    <a:pt x="77099" y="265980"/>
                    <a:pt x="88049" y="247151"/>
                    <a:pt x="106041" y="237932"/>
                  </a:cubicBezTo>
                  <a:cubicBezTo>
                    <a:pt x="124807" y="227430"/>
                    <a:pt x="148335" y="222167"/>
                    <a:pt x="176626" y="222139"/>
                  </a:cubicBezTo>
                  <a:cubicBezTo>
                    <a:pt x="204387" y="222139"/>
                    <a:pt x="227468" y="227565"/>
                    <a:pt x="245827" y="238420"/>
                  </a:cubicBezTo>
                  <a:cubicBezTo>
                    <a:pt x="263493" y="247733"/>
                    <a:pt x="274240" y="266302"/>
                    <a:pt x="273588" y="286246"/>
                  </a:cubicBezTo>
                  <a:cubicBezTo>
                    <a:pt x="273670" y="306760"/>
                    <a:pt x="264470" y="322419"/>
                    <a:pt x="245949" y="333217"/>
                  </a:cubicBezTo>
                  <a:close/>
                </a:path>
              </a:pathLst>
            </a:custGeom>
            <a:solidFill>
              <a:srgbClr val="00A443"/>
            </a:solidFill>
            <a:ln w="4068" cap="flat">
              <a:noFill/>
              <a:prstDash val="solid"/>
              <a:miter/>
            </a:ln>
          </p:spPr>
          <p:txBody>
            <a:bodyPr rtlCol="0" anchor="ctr"/>
            <a:lstStyle/>
            <a:p>
              <a:endParaRPr lang="es-ES_tradnl"/>
            </a:p>
          </p:txBody>
        </p:sp>
        <p:sp>
          <p:nvSpPr>
            <p:cNvPr id="21" name="Forma libre 152">
              <a:extLst>
                <a:ext uri="{FF2B5EF4-FFF2-40B4-BE49-F238E27FC236}">
                  <a16:creationId xmlns:a16="http://schemas.microsoft.com/office/drawing/2014/main" id="{A1AA5EB6-7D91-3CF2-14DB-673E09C67EAD}"/>
                </a:ext>
              </a:extLst>
            </p:cNvPr>
            <p:cNvSpPr/>
            <p:nvPr/>
          </p:nvSpPr>
          <p:spPr>
            <a:xfrm>
              <a:off x="8052878" y="6084587"/>
              <a:ext cx="104223" cy="99512"/>
            </a:xfrm>
            <a:custGeom>
              <a:avLst/>
              <a:gdLst>
                <a:gd name="connsiteX0" fmla="*/ 88751 w 104223"/>
                <a:gd name="connsiteY0" fmla="*/ 13490 h 99512"/>
                <a:gd name="connsiteX1" fmla="*/ 51709 w 104223"/>
                <a:gd name="connsiteY1" fmla="*/ 17 h 99512"/>
                <a:gd name="connsiteX2" fmla="*/ 15073 w 104223"/>
                <a:gd name="connsiteY2" fmla="*/ 13490 h 99512"/>
                <a:gd name="connsiteX3" fmla="*/ 52 w 104223"/>
                <a:gd name="connsiteY3" fmla="*/ 50122 h 99512"/>
                <a:gd name="connsiteX4" fmla="*/ 15073 w 104223"/>
                <a:gd name="connsiteY4" fmla="*/ 85982 h 99512"/>
                <a:gd name="connsiteX5" fmla="*/ 51709 w 104223"/>
                <a:gd name="connsiteY5" fmla="*/ 99495 h 99512"/>
                <a:gd name="connsiteX6" fmla="*/ 88751 w 104223"/>
                <a:gd name="connsiteY6" fmla="*/ 85982 h 99512"/>
                <a:gd name="connsiteX7" fmla="*/ 104179 w 104223"/>
                <a:gd name="connsiteY7" fmla="*/ 50122 h 99512"/>
                <a:gd name="connsiteX8" fmla="*/ 88751 w 104223"/>
                <a:gd name="connsiteY8" fmla="*/ 13490 h 9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23" h="99512">
                  <a:moveTo>
                    <a:pt x="88751" y="13490"/>
                  </a:moveTo>
                  <a:cubicBezTo>
                    <a:pt x="78534" y="4539"/>
                    <a:pt x="65304" y="-268"/>
                    <a:pt x="51709" y="17"/>
                  </a:cubicBezTo>
                  <a:cubicBezTo>
                    <a:pt x="38235" y="-325"/>
                    <a:pt x="25127" y="4494"/>
                    <a:pt x="15073" y="13490"/>
                  </a:cubicBezTo>
                  <a:cubicBezTo>
                    <a:pt x="4896" y="22880"/>
                    <a:pt x="-599" y="36291"/>
                    <a:pt x="52" y="50122"/>
                  </a:cubicBezTo>
                  <a:cubicBezTo>
                    <a:pt x="-518" y="63713"/>
                    <a:pt x="4978" y="76856"/>
                    <a:pt x="15073" y="85982"/>
                  </a:cubicBezTo>
                  <a:cubicBezTo>
                    <a:pt x="25086" y="95013"/>
                    <a:pt x="38235" y="99849"/>
                    <a:pt x="51709" y="99495"/>
                  </a:cubicBezTo>
                  <a:cubicBezTo>
                    <a:pt x="65304" y="99800"/>
                    <a:pt x="78534" y="94977"/>
                    <a:pt x="88751" y="85982"/>
                  </a:cubicBezTo>
                  <a:cubicBezTo>
                    <a:pt x="99050" y="76974"/>
                    <a:pt x="104708" y="63794"/>
                    <a:pt x="104179" y="50122"/>
                  </a:cubicBezTo>
                  <a:cubicBezTo>
                    <a:pt x="104789" y="36214"/>
                    <a:pt x="99132" y="22762"/>
                    <a:pt x="88751" y="13490"/>
                  </a:cubicBezTo>
                  <a:close/>
                </a:path>
              </a:pathLst>
            </a:custGeom>
            <a:solidFill>
              <a:srgbClr val="00A443"/>
            </a:solidFill>
            <a:ln w="4068" cap="flat">
              <a:noFill/>
              <a:prstDash val="solid"/>
              <a:miter/>
            </a:ln>
          </p:spPr>
          <p:txBody>
            <a:bodyPr rtlCol="0" anchor="ctr"/>
            <a:lstStyle/>
            <a:p>
              <a:endParaRPr lang="es-ES_tradnl"/>
            </a:p>
          </p:txBody>
        </p:sp>
        <p:sp>
          <p:nvSpPr>
            <p:cNvPr id="22" name="Forma libre 153">
              <a:extLst>
                <a:ext uri="{FF2B5EF4-FFF2-40B4-BE49-F238E27FC236}">
                  <a16:creationId xmlns:a16="http://schemas.microsoft.com/office/drawing/2014/main" id="{D1EF0CD4-EC94-2C5A-238C-2F4B6192A8FA}"/>
                </a:ext>
              </a:extLst>
            </p:cNvPr>
            <p:cNvSpPr/>
            <p:nvPr/>
          </p:nvSpPr>
          <p:spPr>
            <a:xfrm>
              <a:off x="8066811" y="6250428"/>
              <a:ext cx="75591" cy="391765"/>
            </a:xfrm>
            <a:custGeom>
              <a:avLst/>
              <a:gdLst>
                <a:gd name="connsiteX0" fmla="*/ 0 w 75591"/>
                <a:gd name="connsiteY0" fmla="*/ 0 h 391765"/>
                <a:gd name="connsiteX1" fmla="*/ 75592 w 75591"/>
                <a:gd name="connsiteY1" fmla="*/ 0 h 391765"/>
                <a:gd name="connsiteX2" fmla="*/ 75592 w 75591"/>
                <a:gd name="connsiteY2" fmla="*/ 391765 h 391765"/>
                <a:gd name="connsiteX3" fmla="*/ 0 w 75591"/>
                <a:gd name="connsiteY3" fmla="*/ 391765 h 391765"/>
              </a:gdLst>
              <a:ahLst/>
              <a:cxnLst>
                <a:cxn ang="0">
                  <a:pos x="connsiteX0" y="connsiteY0"/>
                </a:cxn>
                <a:cxn ang="0">
                  <a:pos x="connsiteX1" y="connsiteY1"/>
                </a:cxn>
                <a:cxn ang="0">
                  <a:pos x="connsiteX2" y="connsiteY2"/>
                </a:cxn>
                <a:cxn ang="0">
                  <a:pos x="connsiteX3" y="connsiteY3"/>
                </a:cxn>
              </a:cxnLst>
              <a:rect l="l" t="t" r="r" b="b"/>
              <a:pathLst>
                <a:path w="75591" h="391765">
                  <a:moveTo>
                    <a:pt x="0" y="0"/>
                  </a:moveTo>
                  <a:lnTo>
                    <a:pt x="75592" y="0"/>
                  </a:lnTo>
                  <a:lnTo>
                    <a:pt x="75592" y="391765"/>
                  </a:lnTo>
                  <a:lnTo>
                    <a:pt x="0" y="391765"/>
                  </a:lnTo>
                  <a:close/>
                </a:path>
              </a:pathLst>
            </a:custGeom>
            <a:solidFill>
              <a:srgbClr val="00A443"/>
            </a:solidFill>
            <a:ln w="4068" cap="flat">
              <a:noFill/>
              <a:prstDash val="solid"/>
              <a:miter/>
            </a:ln>
          </p:spPr>
          <p:txBody>
            <a:bodyPr rtlCol="0" anchor="ctr"/>
            <a:lstStyle/>
            <a:p>
              <a:endParaRPr lang="es-ES_tradnl"/>
            </a:p>
          </p:txBody>
        </p:sp>
        <p:sp>
          <p:nvSpPr>
            <p:cNvPr id="23" name="Forma libre 154">
              <a:extLst>
                <a:ext uri="{FF2B5EF4-FFF2-40B4-BE49-F238E27FC236}">
                  <a16:creationId xmlns:a16="http://schemas.microsoft.com/office/drawing/2014/main" id="{82E0E31C-18C4-C7E4-75C3-B230EFD1216F}"/>
                </a:ext>
              </a:extLst>
            </p:cNvPr>
            <p:cNvSpPr/>
            <p:nvPr/>
          </p:nvSpPr>
          <p:spPr>
            <a:xfrm>
              <a:off x="8212662" y="6242664"/>
              <a:ext cx="336325" cy="399651"/>
            </a:xfrm>
            <a:custGeom>
              <a:avLst/>
              <a:gdLst>
                <a:gd name="connsiteX0" fmla="*/ 266057 w 336325"/>
                <a:gd name="connsiteY0" fmla="*/ 18550 h 399651"/>
                <a:gd name="connsiteX1" fmla="*/ 191279 w 336325"/>
                <a:gd name="connsiteY1" fmla="*/ 30 h 399651"/>
                <a:gd name="connsiteX2" fmla="*/ 116054 w 336325"/>
                <a:gd name="connsiteY2" fmla="*/ 21237 h 399651"/>
                <a:gd name="connsiteX3" fmla="*/ 75551 w 336325"/>
                <a:gd name="connsiteY3" fmla="*/ 65725 h 399651"/>
                <a:gd name="connsiteX4" fmla="*/ 75551 w 336325"/>
                <a:gd name="connsiteY4" fmla="*/ 7764 h 399651"/>
                <a:gd name="connsiteX5" fmla="*/ 0 w 336325"/>
                <a:gd name="connsiteY5" fmla="*/ 7764 h 399651"/>
                <a:gd name="connsiteX6" fmla="*/ 0 w 336325"/>
                <a:gd name="connsiteY6" fmla="*/ 399529 h 399651"/>
                <a:gd name="connsiteX7" fmla="*/ 75551 w 336325"/>
                <a:gd name="connsiteY7" fmla="*/ 399529 h 399651"/>
                <a:gd name="connsiteX8" fmla="*/ 75551 w 336325"/>
                <a:gd name="connsiteY8" fmla="*/ 167523 h 399651"/>
                <a:gd name="connsiteX9" fmla="*/ 102947 w 336325"/>
                <a:gd name="connsiteY9" fmla="*/ 93851 h 399651"/>
                <a:gd name="connsiteX10" fmla="*/ 173531 w 336325"/>
                <a:gd name="connsiteY10" fmla="*/ 67272 h 399651"/>
                <a:gd name="connsiteX11" fmla="*/ 236016 w 336325"/>
                <a:gd name="connsiteY11" fmla="*/ 93484 h 399651"/>
                <a:gd name="connsiteX12" fmla="*/ 259911 w 336325"/>
                <a:gd name="connsiteY12" fmla="*/ 164429 h 399651"/>
                <a:gd name="connsiteX13" fmla="*/ 259911 w 336325"/>
                <a:gd name="connsiteY13" fmla="*/ 399651 h 399651"/>
                <a:gd name="connsiteX14" fmla="*/ 336276 w 336325"/>
                <a:gd name="connsiteY14" fmla="*/ 399651 h 399651"/>
                <a:gd name="connsiteX15" fmla="*/ 336276 w 336325"/>
                <a:gd name="connsiteY15" fmla="*/ 151974 h 399651"/>
                <a:gd name="connsiteX16" fmla="*/ 317348 w 336325"/>
                <a:gd name="connsiteY16" fmla="*/ 71383 h 399651"/>
                <a:gd name="connsiteX17" fmla="*/ 266057 w 336325"/>
                <a:gd name="connsiteY17" fmla="*/ 18550 h 39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6325" h="399651">
                  <a:moveTo>
                    <a:pt x="266057" y="18550"/>
                  </a:moveTo>
                  <a:cubicBezTo>
                    <a:pt x="243221" y="5888"/>
                    <a:pt x="217413" y="-499"/>
                    <a:pt x="191279" y="30"/>
                  </a:cubicBezTo>
                  <a:cubicBezTo>
                    <a:pt x="164739" y="-14"/>
                    <a:pt x="138687" y="7324"/>
                    <a:pt x="116054" y="21237"/>
                  </a:cubicBezTo>
                  <a:cubicBezTo>
                    <a:pt x="98713" y="32060"/>
                    <a:pt x="84710" y="47453"/>
                    <a:pt x="75551" y="65725"/>
                  </a:cubicBezTo>
                  <a:lnTo>
                    <a:pt x="75551" y="7764"/>
                  </a:lnTo>
                  <a:lnTo>
                    <a:pt x="0" y="7764"/>
                  </a:lnTo>
                  <a:lnTo>
                    <a:pt x="0" y="399529"/>
                  </a:lnTo>
                  <a:lnTo>
                    <a:pt x="75551" y="399529"/>
                  </a:lnTo>
                  <a:lnTo>
                    <a:pt x="75551" y="167523"/>
                  </a:lnTo>
                  <a:cubicBezTo>
                    <a:pt x="75551" y="136153"/>
                    <a:pt x="84670" y="111597"/>
                    <a:pt x="102947" y="93851"/>
                  </a:cubicBezTo>
                  <a:cubicBezTo>
                    <a:pt x="121224" y="76104"/>
                    <a:pt x="144752" y="67243"/>
                    <a:pt x="173531" y="67272"/>
                  </a:cubicBezTo>
                  <a:cubicBezTo>
                    <a:pt x="199217" y="67272"/>
                    <a:pt x="220018" y="76010"/>
                    <a:pt x="236016" y="93484"/>
                  </a:cubicBezTo>
                  <a:cubicBezTo>
                    <a:pt x="252014" y="110958"/>
                    <a:pt x="259951" y="134606"/>
                    <a:pt x="259911" y="164429"/>
                  </a:cubicBezTo>
                  <a:lnTo>
                    <a:pt x="259911" y="399651"/>
                  </a:lnTo>
                  <a:lnTo>
                    <a:pt x="336276" y="399651"/>
                  </a:lnTo>
                  <a:lnTo>
                    <a:pt x="336276" y="151974"/>
                  </a:lnTo>
                  <a:cubicBezTo>
                    <a:pt x="336968" y="123934"/>
                    <a:pt x="330414" y="96191"/>
                    <a:pt x="317348" y="71383"/>
                  </a:cubicBezTo>
                  <a:cubicBezTo>
                    <a:pt x="305543" y="49305"/>
                    <a:pt x="287795" y="30993"/>
                    <a:pt x="266057" y="18550"/>
                  </a:cubicBezTo>
                  <a:close/>
                </a:path>
              </a:pathLst>
            </a:custGeom>
            <a:solidFill>
              <a:srgbClr val="00A443"/>
            </a:solidFill>
            <a:ln w="4068" cap="flat">
              <a:noFill/>
              <a:prstDash val="solid"/>
              <a:miter/>
            </a:ln>
          </p:spPr>
          <p:txBody>
            <a:bodyPr rtlCol="0" anchor="ctr"/>
            <a:lstStyle/>
            <a:p>
              <a:endParaRPr lang="es-ES_tradnl"/>
            </a:p>
          </p:txBody>
        </p:sp>
        <p:sp>
          <p:nvSpPr>
            <p:cNvPr id="24" name="Forma libre 155">
              <a:extLst>
                <a:ext uri="{FF2B5EF4-FFF2-40B4-BE49-F238E27FC236}">
                  <a16:creationId xmlns:a16="http://schemas.microsoft.com/office/drawing/2014/main" id="{F9AD6123-C010-9DBF-C136-7C1BD70C0C5E}"/>
                </a:ext>
              </a:extLst>
            </p:cNvPr>
            <p:cNvSpPr/>
            <p:nvPr/>
          </p:nvSpPr>
          <p:spPr>
            <a:xfrm>
              <a:off x="8598009" y="6242669"/>
              <a:ext cx="369471" cy="408150"/>
            </a:xfrm>
            <a:custGeom>
              <a:avLst/>
              <a:gdLst>
                <a:gd name="connsiteX0" fmla="*/ 281546 w 369471"/>
                <a:gd name="connsiteY0" fmla="*/ 25098 h 408150"/>
                <a:gd name="connsiteX1" fmla="*/ 188247 w 369471"/>
                <a:gd name="connsiteY1" fmla="*/ 25 h 408150"/>
                <a:gd name="connsiteX2" fmla="*/ 112248 w 369471"/>
                <a:gd name="connsiteY2" fmla="*/ 14312 h 408150"/>
                <a:gd name="connsiteX3" fmla="*/ 52491 w 369471"/>
                <a:gd name="connsiteY3" fmla="*/ 55666 h 408150"/>
                <a:gd name="connsiteX4" fmla="*/ 13535 w 369471"/>
                <a:gd name="connsiteY4" fmla="*/ 120058 h 408150"/>
                <a:gd name="connsiteX5" fmla="*/ 20 w 369471"/>
                <a:gd name="connsiteY5" fmla="*/ 203743 h 408150"/>
                <a:gd name="connsiteX6" fmla="*/ 24729 w 369471"/>
                <a:gd name="connsiteY6" fmla="*/ 310588 h 408150"/>
                <a:gd name="connsiteX7" fmla="*/ 92587 w 369471"/>
                <a:gd name="connsiteY7" fmla="*/ 382307 h 408150"/>
                <a:gd name="connsiteX8" fmla="*/ 192073 w 369471"/>
                <a:gd name="connsiteY8" fmla="*/ 408112 h 408150"/>
                <a:gd name="connsiteX9" fmla="*/ 258018 w 369471"/>
                <a:gd name="connsiteY9" fmla="*/ 398507 h 408150"/>
                <a:gd name="connsiteX10" fmla="*/ 316676 w 369471"/>
                <a:gd name="connsiteY10" fmla="*/ 366880 h 408150"/>
                <a:gd name="connsiteX11" fmla="*/ 362552 w 369471"/>
                <a:gd name="connsiteY11" fmla="*/ 310181 h 408150"/>
                <a:gd name="connsiteX12" fmla="*/ 303935 w 369471"/>
                <a:gd name="connsiteY12" fmla="*/ 273956 h 408150"/>
                <a:gd name="connsiteX13" fmla="*/ 274626 w 369471"/>
                <a:gd name="connsiteY13" fmla="*/ 312868 h 408150"/>
                <a:gd name="connsiteX14" fmla="*/ 236810 w 369471"/>
                <a:gd name="connsiteY14" fmla="*/ 334481 h 408150"/>
                <a:gd name="connsiteX15" fmla="*/ 192033 w 369471"/>
                <a:gd name="connsiteY15" fmla="*/ 341034 h 408150"/>
                <a:gd name="connsiteX16" fmla="*/ 132642 w 369471"/>
                <a:gd name="connsiteY16" fmla="*/ 325608 h 408150"/>
                <a:gd name="connsiteX17" fmla="*/ 91447 w 369471"/>
                <a:gd name="connsiteY17" fmla="*/ 279532 h 408150"/>
                <a:gd name="connsiteX18" fmla="*/ 77078 w 369471"/>
                <a:gd name="connsiteY18" fmla="*/ 221286 h 408150"/>
                <a:gd name="connsiteX19" fmla="*/ 368739 w 369471"/>
                <a:gd name="connsiteY19" fmla="*/ 221286 h 408150"/>
                <a:gd name="connsiteX20" fmla="*/ 369472 w 369471"/>
                <a:gd name="connsiteY20" fmla="*/ 210500 h 408150"/>
                <a:gd name="connsiteX21" fmla="*/ 369472 w 369471"/>
                <a:gd name="connsiteY21" fmla="*/ 200568 h 408150"/>
                <a:gd name="connsiteX22" fmla="*/ 345984 w 369471"/>
                <a:gd name="connsiteY22" fmla="*/ 95270 h 408150"/>
                <a:gd name="connsiteX23" fmla="*/ 281546 w 369471"/>
                <a:gd name="connsiteY23" fmla="*/ 25098 h 408150"/>
                <a:gd name="connsiteX24" fmla="*/ 106102 w 369471"/>
                <a:gd name="connsiteY24" fmla="*/ 99910 h 408150"/>
                <a:gd name="connsiteX25" fmla="*/ 141190 w 369471"/>
                <a:gd name="connsiteY25" fmla="*/ 72924 h 408150"/>
                <a:gd name="connsiteX26" fmla="*/ 187474 w 369471"/>
                <a:gd name="connsiteY26" fmla="*/ 64051 h 408150"/>
                <a:gd name="connsiteX27" fmla="*/ 263431 w 369471"/>
                <a:gd name="connsiteY27" fmla="*/ 97956 h 408150"/>
                <a:gd name="connsiteX28" fmla="*/ 290705 w 369471"/>
                <a:gd name="connsiteY28" fmla="*/ 165075 h 408150"/>
                <a:gd name="connsiteX29" fmla="*/ 79316 w 369471"/>
                <a:gd name="connsiteY29" fmla="*/ 165075 h 408150"/>
                <a:gd name="connsiteX30" fmla="*/ 84120 w 369471"/>
                <a:gd name="connsiteY30" fmla="*/ 143869 h 408150"/>
                <a:gd name="connsiteX31" fmla="*/ 106102 w 369471"/>
                <a:gd name="connsiteY31" fmla="*/ 99910 h 40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9471" h="408150">
                  <a:moveTo>
                    <a:pt x="281546" y="25098"/>
                  </a:moveTo>
                  <a:cubicBezTo>
                    <a:pt x="253418" y="8154"/>
                    <a:pt x="221097" y="-532"/>
                    <a:pt x="188247" y="25"/>
                  </a:cubicBezTo>
                  <a:cubicBezTo>
                    <a:pt x="162235" y="-309"/>
                    <a:pt x="136387" y="4547"/>
                    <a:pt x="112248" y="14312"/>
                  </a:cubicBezTo>
                  <a:cubicBezTo>
                    <a:pt x="89615" y="23690"/>
                    <a:pt x="69221" y="37789"/>
                    <a:pt x="52491" y="55666"/>
                  </a:cubicBezTo>
                  <a:cubicBezTo>
                    <a:pt x="35191" y="74210"/>
                    <a:pt x="21920" y="96137"/>
                    <a:pt x="13535" y="120058"/>
                  </a:cubicBezTo>
                  <a:cubicBezTo>
                    <a:pt x="4213" y="146959"/>
                    <a:pt x="-346" y="175276"/>
                    <a:pt x="20" y="203743"/>
                  </a:cubicBezTo>
                  <a:cubicBezTo>
                    <a:pt x="20" y="244446"/>
                    <a:pt x="8243" y="280061"/>
                    <a:pt x="24729" y="310588"/>
                  </a:cubicBezTo>
                  <a:cubicBezTo>
                    <a:pt x="40320" y="340273"/>
                    <a:pt x="63808" y="365085"/>
                    <a:pt x="92587" y="382307"/>
                  </a:cubicBezTo>
                  <a:cubicBezTo>
                    <a:pt x="122750" y="399882"/>
                    <a:pt x="157188" y="408812"/>
                    <a:pt x="192073" y="408112"/>
                  </a:cubicBezTo>
                  <a:cubicBezTo>
                    <a:pt x="214421" y="408149"/>
                    <a:pt x="236606" y="404913"/>
                    <a:pt x="258018" y="398507"/>
                  </a:cubicBezTo>
                  <a:cubicBezTo>
                    <a:pt x="279511" y="392014"/>
                    <a:pt x="299457" y="381257"/>
                    <a:pt x="316676" y="366880"/>
                  </a:cubicBezTo>
                  <a:cubicBezTo>
                    <a:pt x="335401" y="351018"/>
                    <a:pt x="350950" y="331786"/>
                    <a:pt x="362552" y="310181"/>
                  </a:cubicBezTo>
                  <a:lnTo>
                    <a:pt x="303935" y="273956"/>
                  </a:lnTo>
                  <a:cubicBezTo>
                    <a:pt x="296648" y="288629"/>
                    <a:pt x="286716" y="301825"/>
                    <a:pt x="274626" y="312868"/>
                  </a:cubicBezTo>
                  <a:cubicBezTo>
                    <a:pt x="263717" y="322689"/>
                    <a:pt x="250813" y="330061"/>
                    <a:pt x="236810" y="334481"/>
                  </a:cubicBezTo>
                  <a:cubicBezTo>
                    <a:pt x="222318" y="338938"/>
                    <a:pt x="207216" y="341148"/>
                    <a:pt x="192033" y="341034"/>
                  </a:cubicBezTo>
                  <a:cubicBezTo>
                    <a:pt x="171191" y="341372"/>
                    <a:pt x="150675" y="336040"/>
                    <a:pt x="132642" y="325608"/>
                  </a:cubicBezTo>
                  <a:cubicBezTo>
                    <a:pt x="114650" y="314691"/>
                    <a:pt x="100280" y="298646"/>
                    <a:pt x="91447" y="279532"/>
                  </a:cubicBezTo>
                  <a:cubicBezTo>
                    <a:pt x="82939" y="261228"/>
                    <a:pt x="78055" y="241446"/>
                    <a:pt x="77078" y="221286"/>
                  </a:cubicBezTo>
                  <a:lnTo>
                    <a:pt x="368739" y="221286"/>
                  </a:lnTo>
                  <a:cubicBezTo>
                    <a:pt x="369227" y="217712"/>
                    <a:pt x="369472" y="214106"/>
                    <a:pt x="369472" y="210500"/>
                  </a:cubicBezTo>
                  <a:lnTo>
                    <a:pt x="369472" y="200568"/>
                  </a:lnTo>
                  <a:cubicBezTo>
                    <a:pt x="369472" y="160435"/>
                    <a:pt x="361656" y="125337"/>
                    <a:pt x="345984" y="95270"/>
                  </a:cubicBezTo>
                  <a:cubicBezTo>
                    <a:pt x="331371" y="66391"/>
                    <a:pt x="309064" y="42108"/>
                    <a:pt x="281546" y="25098"/>
                  </a:cubicBezTo>
                  <a:close/>
                  <a:moveTo>
                    <a:pt x="106102" y="99910"/>
                  </a:moveTo>
                  <a:cubicBezTo>
                    <a:pt x="115301" y="88057"/>
                    <a:pt x="127391" y="78765"/>
                    <a:pt x="141190" y="72924"/>
                  </a:cubicBezTo>
                  <a:cubicBezTo>
                    <a:pt x="155845" y="66863"/>
                    <a:pt x="171598" y="63843"/>
                    <a:pt x="187474" y="64051"/>
                  </a:cubicBezTo>
                  <a:cubicBezTo>
                    <a:pt x="216619" y="63290"/>
                    <a:pt x="244544" y="75753"/>
                    <a:pt x="263431" y="97956"/>
                  </a:cubicBezTo>
                  <a:cubicBezTo>
                    <a:pt x="277597" y="114238"/>
                    <a:pt x="286675" y="136612"/>
                    <a:pt x="290705" y="165075"/>
                  </a:cubicBezTo>
                  <a:lnTo>
                    <a:pt x="79316" y="165075"/>
                  </a:lnTo>
                  <a:cubicBezTo>
                    <a:pt x="80456" y="157912"/>
                    <a:pt x="82085" y="150829"/>
                    <a:pt x="84120" y="143869"/>
                  </a:cubicBezTo>
                  <a:cubicBezTo>
                    <a:pt x="88598" y="127954"/>
                    <a:pt x="96047" y="113037"/>
                    <a:pt x="106102" y="99910"/>
                  </a:cubicBezTo>
                  <a:close/>
                </a:path>
              </a:pathLst>
            </a:custGeom>
            <a:solidFill>
              <a:srgbClr val="00A443"/>
            </a:solidFill>
            <a:ln w="4068" cap="flat">
              <a:noFill/>
              <a:prstDash val="solid"/>
              <a:miter/>
            </a:ln>
          </p:spPr>
          <p:txBody>
            <a:bodyPr rtlCol="0" anchor="ctr"/>
            <a:lstStyle/>
            <a:p>
              <a:endParaRPr lang="es-ES_tradnl"/>
            </a:p>
          </p:txBody>
        </p:sp>
        <p:sp>
          <p:nvSpPr>
            <p:cNvPr id="25" name="Forma libre 156">
              <a:extLst>
                <a:ext uri="{FF2B5EF4-FFF2-40B4-BE49-F238E27FC236}">
                  <a16:creationId xmlns:a16="http://schemas.microsoft.com/office/drawing/2014/main" id="{E62F45AF-98F6-1C0D-5968-155944B8DAAF}"/>
                </a:ext>
              </a:extLst>
            </p:cNvPr>
            <p:cNvSpPr/>
            <p:nvPr/>
          </p:nvSpPr>
          <p:spPr>
            <a:xfrm>
              <a:off x="4532192" y="6733856"/>
              <a:ext cx="398841" cy="539842"/>
            </a:xfrm>
            <a:custGeom>
              <a:avLst/>
              <a:gdLst>
                <a:gd name="connsiteX0" fmla="*/ 345557 w 398841"/>
                <a:gd name="connsiteY0" fmla="*/ 46645 h 539842"/>
                <a:gd name="connsiteX1" fmla="*/ 199014 w 398841"/>
                <a:gd name="connsiteY1" fmla="*/ 0 h 539842"/>
                <a:gd name="connsiteX2" fmla="*/ 0 w 398841"/>
                <a:gd name="connsiteY2" fmla="*/ 0 h 539842"/>
                <a:gd name="connsiteX3" fmla="*/ 0 w 398841"/>
                <a:gd name="connsiteY3" fmla="*/ 539842 h 539842"/>
                <a:gd name="connsiteX4" fmla="*/ 79459 w 398841"/>
                <a:gd name="connsiteY4" fmla="*/ 539842 h 539842"/>
                <a:gd name="connsiteX5" fmla="*/ 79459 w 398841"/>
                <a:gd name="connsiteY5" fmla="*/ 348539 h 539842"/>
                <a:gd name="connsiteX6" fmla="*/ 199746 w 398841"/>
                <a:gd name="connsiteY6" fmla="*/ 348539 h 539842"/>
                <a:gd name="connsiteX7" fmla="*/ 305787 w 398841"/>
                <a:gd name="connsiteY7" fmla="*/ 327699 h 539842"/>
                <a:gd name="connsiteX8" fmla="*/ 374418 w 398841"/>
                <a:gd name="connsiteY8" fmla="*/ 267540 h 539842"/>
                <a:gd name="connsiteX9" fmla="*/ 398841 w 398841"/>
                <a:gd name="connsiteY9" fmla="*/ 175022 h 539842"/>
                <a:gd name="connsiteX10" fmla="*/ 345557 w 398841"/>
                <a:gd name="connsiteY10" fmla="*/ 46645 h 539842"/>
                <a:gd name="connsiteX11" fmla="*/ 283072 w 398841"/>
                <a:gd name="connsiteY11" fmla="*/ 252358 h 539842"/>
                <a:gd name="connsiteX12" fmla="*/ 192826 w 398841"/>
                <a:gd name="connsiteY12" fmla="*/ 278571 h 539842"/>
                <a:gd name="connsiteX13" fmla="*/ 79459 w 398841"/>
                <a:gd name="connsiteY13" fmla="*/ 278571 h 539842"/>
                <a:gd name="connsiteX14" fmla="*/ 79459 w 398841"/>
                <a:gd name="connsiteY14" fmla="*/ 71718 h 539842"/>
                <a:gd name="connsiteX15" fmla="*/ 192826 w 398841"/>
                <a:gd name="connsiteY15" fmla="*/ 71718 h 539842"/>
                <a:gd name="connsiteX16" fmla="*/ 283072 w 398841"/>
                <a:gd name="connsiteY16" fmla="*/ 97565 h 539842"/>
                <a:gd name="connsiteX17" fmla="*/ 315638 w 398841"/>
                <a:gd name="connsiteY17" fmla="*/ 174900 h 539842"/>
                <a:gd name="connsiteX18" fmla="*/ 283072 w 398841"/>
                <a:gd name="connsiteY18" fmla="*/ 252358 h 53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841" h="539842">
                  <a:moveTo>
                    <a:pt x="345557" y="46645"/>
                  </a:moveTo>
                  <a:cubicBezTo>
                    <a:pt x="310061" y="15549"/>
                    <a:pt x="261213" y="0"/>
                    <a:pt x="199014" y="0"/>
                  </a:cubicBezTo>
                  <a:lnTo>
                    <a:pt x="0" y="0"/>
                  </a:lnTo>
                  <a:lnTo>
                    <a:pt x="0" y="539842"/>
                  </a:lnTo>
                  <a:lnTo>
                    <a:pt x="79459" y="539842"/>
                  </a:lnTo>
                  <a:lnTo>
                    <a:pt x="79459" y="348539"/>
                  </a:lnTo>
                  <a:lnTo>
                    <a:pt x="199746" y="348539"/>
                  </a:lnTo>
                  <a:cubicBezTo>
                    <a:pt x="240860" y="348539"/>
                    <a:pt x="276205" y="341591"/>
                    <a:pt x="305787" y="327699"/>
                  </a:cubicBezTo>
                  <a:cubicBezTo>
                    <a:pt x="334126" y="314898"/>
                    <a:pt x="358017" y="293956"/>
                    <a:pt x="374418" y="267540"/>
                  </a:cubicBezTo>
                  <a:cubicBezTo>
                    <a:pt x="390700" y="241327"/>
                    <a:pt x="398841" y="210487"/>
                    <a:pt x="398841" y="175022"/>
                  </a:cubicBezTo>
                  <a:cubicBezTo>
                    <a:pt x="398789" y="120562"/>
                    <a:pt x="381024" y="77771"/>
                    <a:pt x="345557" y="46645"/>
                  </a:cubicBezTo>
                  <a:close/>
                  <a:moveTo>
                    <a:pt x="283072" y="252358"/>
                  </a:moveTo>
                  <a:cubicBezTo>
                    <a:pt x="261364" y="269832"/>
                    <a:pt x="231282" y="278571"/>
                    <a:pt x="192826" y="278571"/>
                  </a:cubicBezTo>
                  <a:lnTo>
                    <a:pt x="79459" y="278571"/>
                  </a:lnTo>
                  <a:lnTo>
                    <a:pt x="79459" y="71718"/>
                  </a:lnTo>
                  <a:lnTo>
                    <a:pt x="192826" y="71718"/>
                  </a:lnTo>
                  <a:cubicBezTo>
                    <a:pt x="231363" y="71718"/>
                    <a:pt x="261445" y="80335"/>
                    <a:pt x="283072" y="97565"/>
                  </a:cubicBezTo>
                  <a:cubicBezTo>
                    <a:pt x="304700" y="114794"/>
                    <a:pt x="315556" y="140576"/>
                    <a:pt x="315638" y="174900"/>
                  </a:cubicBezTo>
                  <a:cubicBezTo>
                    <a:pt x="315528" y="208928"/>
                    <a:pt x="304675" y="234746"/>
                    <a:pt x="283072" y="252358"/>
                  </a:cubicBezTo>
                  <a:close/>
                </a:path>
              </a:pathLst>
            </a:custGeom>
            <a:solidFill>
              <a:srgbClr val="00A443"/>
            </a:solidFill>
            <a:ln w="4068" cap="flat">
              <a:noFill/>
              <a:prstDash val="solid"/>
              <a:miter/>
            </a:ln>
          </p:spPr>
          <p:txBody>
            <a:bodyPr rtlCol="0" anchor="ctr"/>
            <a:lstStyle/>
            <a:p>
              <a:endParaRPr lang="es-ES_tradnl"/>
            </a:p>
          </p:txBody>
        </p:sp>
        <p:sp>
          <p:nvSpPr>
            <p:cNvPr id="26" name="Forma libre 157">
              <a:extLst>
                <a:ext uri="{FF2B5EF4-FFF2-40B4-BE49-F238E27FC236}">
                  <a16:creationId xmlns:a16="http://schemas.microsoft.com/office/drawing/2014/main" id="{7CD917D4-4BAE-8B03-D9E5-FF90958B68FD}"/>
                </a:ext>
              </a:extLst>
            </p:cNvPr>
            <p:cNvSpPr/>
            <p:nvPr/>
          </p:nvSpPr>
          <p:spPr>
            <a:xfrm>
              <a:off x="4944738" y="6874164"/>
              <a:ext cx="397123" cy="407994"/>
            </a:xfrm>
            <a:custGeom>
              <a:avLst/>
              <a:gdLst>
                <a:gd name="connsiteX0" fmla="*/ 300834 w 397123"/>
                <a:gd name="connsiteY0" fmla="*/ 25475 h 407994"/>
                <a:gd name="connsiteX1" fmla="*/ 198254 w 397123"/>
                <a:gd name="connsiteY1" fmla="*/ 35 h 407994"/>
                <a:gd name="connsiteX2" fmla="*/ 119569 w 397123"/>
                <a:gd name="connsiteY2" fmla="*/ 14688 h 407994"/>
                <a:gd name="connsiteX3" fmla="*/ 56311 w 397123"/>
                <a:gd name="connsiteY3" fmla="*/ 56735 h 407994"/>
                <a:gd name="connsiteX4" fmla="*/ 14668 w 397123"/>
                <a:gd name="connsiteY4" fmla="*/ 121493 h 407994"/>
                <a:gd name="connsiteX5" fmla="*/ 14 w 397123"/>
                <a:gd name="connsiteY5" fmla="*/ 203631 h 407994"/>
                <a:gd name="connsiteX6" fmla="*/ 25863 w 397123"/>
                <a:gd name="connsiteY6" fmla="*/ 310069 h 407994"/>
                <a:gd name="connsiteX7" fmla="*/ 96814 w 397123"/>
                <a:gd name="connsiteY7" fmla="*/ 382195 h 407994"/>
                <a:gd name="connsiteX8" fmla="*/ 277672 w 397123"/>
                <a:gd name="connsiteY8" fmla="*/ 392900 h 407994"/>
                <a:gd name="connsiteX9" fmla="*/ 340808 w 397123"/>
                <a:gd name="connsiteY9" fmla="*/ 350935 h 407994"/>
                <a:gd name="connsiteX10" fmla="*/ 382451 w 397123"/>
                <a:gd name="connsiteY10" fmla="*/ 286543 h 407994"/>
                <a:gd name="connsiteX11" fmla="*/ 397105 w 397123"/>
                <a:gd name="connsiteY11" fmla="*/ 203631 h 407994"/>
                <a:gd name="connsiteX12" fmla="*/ 371256 w 397123"/>
                <a:gd name="connsiteY12" fmla="*/ 96827 h 407994"/>
                <a:gd name="connsiteX13" fmla="*/ 300834 w 397123"/>
                <a:gd name="connsiteY13" fmla="*/ 25475 h 407994"/>
                <a:gd name="connsiteX14" fmla="*/ 310848 w 397123"/>
                <a:gd name="connsiteY14" fmla="*/ 260697 h 407994"/>
                <a:gd name="connsiteX15" fmla="*/ 285407 w 397123"/>
                <a:gd name="connsiteY15" fmla="*/ 303353 h 407994"/>
                <a:gd name="connsiteX16" fmla="*/ 246817 w 397123"/>
                <a:gd name="connsiteY16" fmla="*/ 329973 h 407994"/>
                <a:gd name="connsiteX17" fmla="*/ 198336 w 397123"/>
                <a:gd name="connsiteY17" fmla="*/ 339375 h 407994"/>
                <a:gd name="connsiteX18" fmla="*/ 136991 w 397123"/>
                <a:gd name="connsiteY18" fmla="*/ 323094 h 407994"/>
                <a:gd name="connsiteX19" fmla="*/ 93802 w 397123"/>
                <a:gd name="connsiteY19" fmla="*/ 276449 h 407994"/>
                <a:gd name="connsiteX20" fmla="*/ 78007 w 397123"/>
                <a:gd name="connsiteY20" fmla="*/ 203550 h 407994"/>
                <a:gd name="connsiteX21" fmla="*/ 86881 w 397123"/>
                <a:gd name="connsiteY21" fmla="*/ 146566 h 407994"/>
                <a:gd name="connsiteX22" fmla="*/ 111916 w 397123"/>
                <a:gd name="connsiteY22" fmla="*/ 104153 h 407994"/>
                <a:gd name="connsiteX23" fmla="*/ 150506 w 397123"/>
                <a:gd name="connsiteY23" fmla="*/ 77534 h 407994"/>
                <a:gd name="connsiteX24" fmla="*/ 198336 w 397123"/>
                <a:gd name="connsiteY24" fmla="*/ 68660 h 407994"/>
                <a:gd name="connsiteX25" fmla="*/ 261186 w 397123"/>
                <a:gd name="connsiteY25" fmla="*/ 84942 h 407994"/>
                <a:gd name="connsiteX26" fmla="*/ 304172 w 397123"/>
                <a:gd name="connsiteY26" fmla="*/ 131139 h 407994"/>
                <a:gd name="connsiteX27" fmla="*/ 319966 w 397123"/>
                <a:gd name="connsiteY27" fmla="*/ 203631 h 407994"/>
                <a:gd name="connsiteX28" fmla="*/ 310848 w 397123"/>
                <a:gd name="connsiteY28" fmla="*/ 260697 h 40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7123" h="407994">
                  <a:moveTo>
                    <a:pt x="300834" y="25475"/>
                  </a:moveTo>
                  <a:cubicBezTo>
                    <a:pt x="269466" y="8139"/>
                    <a:pt x="234088" y="-632"/>
                    <a:pt x="198254" y="35"/>
                  </a:cubicBezTo>
                  <a:cubicBezTo>
                    <a:pt x="171323" y="-221"/>
                    <a:pt x="144599" y="4757"/>
                    <a:pt x="119569" y="14688"/>
                  </a:cubicBezTo>
                  <a:cubicBezTo>
                    <a:pt x="95808" y="24193"/>
                    <a:pt x="74270" y="38508"/>
                    <a:pt x="56311" y="56735"/>
                  </a:cubicBezTo>
                  <a:cubicBezTo>
                    <a:pt x="38148" y="75246"/>
                    <a:pt x="23978" y="97287"/>
                    <a:pt x="14668" y="121493"/>
                  </a:cubicBezTo>
                  <a:cubicBezTo>
                    <a:pt x="4671" y="147709"/>
                    <a:pt x="-299" y="175575"/>
                    <a:pt x="14" y="203631"/>
                  </a:cubicBezTo>
                  <a:cubicBezTo>
                    <a:pt x="14" y="243764"/>
                    <a:pt x="8632" y="279245"/>
                    <a:pt x="25863" y="310069"/>
                  </a:cubicBezTo>
                  <a:cubicBezTo>
                    <a:pt x="42381" y="340214"/>
                    <a:pt x="66943" y="365185"/>
                    <a:pt x="96814" y="382195"/>
                  </a:cubicBezTo>
                  <a:cubicBezTo>
                    <a:pt x="152545" y="412352"/>
                    <a:pt x="218774" y="416271"/>
                    <a:pt x="277672" y="392900"/>
                  </a:cubicBezTo>
                  <a:cubicBezTo>
                    <a:pt x="301294" y="383241"/>
                    <a:pt x="322759" y="368975"/>
                    <a:pt x="340808" y="350935"/>
                  </a:cubicBezTo>
                  <a:cubicBezTo>
                    <a:pt x="359024" y="332607"/>
                    <a:pt x="373206" y="310672"/>
                    <a:pt x="382451" y="286543"/>
                  </a:cubicBezTo>
                  <a:cubicBezTo>
                    <a:pt x="392501" y="260070"/>
                    <a:pt x="397471" y="231944"/>
                    <a:pt x="397105" y="203631"/>
                  </a:cubicBezTo>
                  <a:cubicBezTo>
                    <a:pt x="397105" y="162928"/>
                    <a:pt x="388487" y="127326"/>
                    <a:pt x="371256" y="96827"/>
                  </a:cubicBezTo>
                  <a:cubicBezTo>
                    <a:pt x="354803" y="67012"/>
                    <a:pt x="330432" y="42318"/>
                    <a:pt x="300834" y="25475"/>
                  </a:cubicBezTo>
                  <a:close/>
                  <a:moveTo>
                    <a:pt x="310848" y="260697"/>
                  </a:moveTo>
                  <a:cubicBezTo>
                    <a:pt x="305328" y="276485"/>
                    <a:pt x="296674" y="290992"/>
                    <a:pt x="285407" y="303353"/>
                  </a:cubicBezTo>
                  <a:cubicBezTo>
                    <a:pt x="274611" y="314905"/>
                    <a:pt x="261451" y="323986"/>
                    <a:pt x="246817" y="329973"/>
                  </a:cubicBezTo>
                  <a:cubicBezTo>
                    <a:pt x="231434" y="336270"/>
                    <a:pt x="214956" y="339465"/>
                    <a:pt x="198336" y="339375"/>
                  </a:cubicBezTo>
                  <a:cubicBezTo>
                    <a:pt x="176786" y="339648"/>
                    <a:pt x="155570" y="334019"/>
                    <a:pt x="136991" y="323094"/>
                  </a:cubicBezTo>
                  <a:cubicBezTo>
                    <a:pt x="118441" y="311982"/>
                    <a:pt x="103457" y="295795"/>
                    <a:pt x="93802" y="276449"/>
                  </a:cubicBezTo>
                  <a:cubicBezTo>
                    <a:pt x="83271" y="256126"/>
                    <a:pt x="78007" y="231826"/>
                    <a:pt x="78007" y="203550"/>
                  </a:cubicBezTo>
                  <a:cubicBezTo>
                    <a:pt x="77657" y="184187"/>
                    <a:pt x="80657" y="164906"/>
                    <a:pt x="86881" y="146566"/>
                  </a:cubicBezTo>
                  <a:cubicBezTo>
                    <a:pt x="92324" y="130903"/>
                    <a:pt x="100835" y="116486"/>
                    <a:pt x="111916" y="104153"/>
                  </a:cubicBezTo>
                  <a:cubicBezTo>
                    <a:pt x="122577" y="92451"/>
                    <a:pt x="135778" y="83346"/>
                    <a:pt x="150506" y="77534"/>
                  </a:cubicBezTo>
                  <a:cubicBezTo>
                    <a:pt x="165738" y="71563"/>
                    <a:pt x="181972" y="68551"/>
                    <a:pt x="198336" y="68660"/>
                  </a:cubicBezTo>
                  <a:cubicBezTo>
                    <a:pt x="220378" y="68274"/>
                    <a:pt x="242107" y="73903"/>
                    <a:pt x="261186" y="84942"/>
                  </a:cubicBezTo>
                  <a:cubicBezTo>
                    <a:pt x="279561" y="96009"/>
                    <a:pt x="294456" y="112017"/>
                    <a:pt x="304172" y="131139"/>
                  </a:cubicBezTo>
                  <a:cubicBezTo>
                    <a:pt x="314703" y="151218"/>
                    <a:pt x="319966" y="175383"/>
                    <a:pt x="319966" y="203631"/>
                  </a:cubicBezTo>
                  <a:cubicBezTo>
                    <a:pt x="320296" y="223042"/>
                    <a:pt x="317211" y="242356"/>
                    <a:pt x="310848" y="260697"/>
                  </a:cubicBezTo>
                  <a:close/>
                </a:path>
              </a:pathLst>
            </a:custGeom>
            <a:solidFill>
              <a:srgbClr val="00A443"/>
            </a:solidFill>
            <a:ln w="4068" cap="flat">
              <a:noFill/>
              <a:prstDash val="solid"/>
              <a:miter/>
            </a:ln>
          </p:spPr>
          <p:txBody>
            <a:bodyPr rtlCol="0" anchor="ctr"/>
            <a:lstStyle/>
            <a:p>
              <a:endParaRPr lang="es-ES_tradnl"/>
            </a:p>
          </p:txBody>
        </p:sp>
        <p:sp>
          <p:nvSpPr>
            <p:cNvPr id="27" name="Forma libre 158">
              <a:extLst>
                <a:ext uri="{FF2B5EF4-FFF2-40B4-BE49-F238E27FC236}">
                  <a16:creationId xmlns:a16="http://schemas.microsoft.com/office/drawing/2014/main" id="{D86D14D4-DF3D-2135-6260-316C7C674346}"/>
                </a:ext>
              </a:extLst>
            </p:cNvPr>
            <p:cNvSpPr/>
            <p:nvPr/>
          </p:nvSpPr>
          <p:spPr>
            <a:xfrm>
              <a:off x="5342534" y="6881933"/>
              <a:ext cx="567487" cy="391765"/>
            </a:xfrm>
            <a:custGeom>
              <a:avLst/>
              <a:gdLst>
                <a:gd name="connsiteX0" fmla="*/ 426359 w 567487"/>
                <a:gd name="connsiteY0" fmla="*/ 210515 h 391765"/>
                <a:gd name="connsiteX1" fmla="*/ 416305 w 567487"/>
                <a:gd name="connsiteY1" fmla="*/ 244095 h 391765"/>
                <a:gd name="connsiteX2" fmla="*/ 406291 w 567487"/>
                <a:gd name="connsiteY2" fmla="*/ 280728 h 391765"/>
                <a:gd name="connsiteX3" fmla="*/ 383943 w 567487"/>
                <a:gd name="connsiteY3" fmla="*/ 211289 h 391765"/>
                <a:gd name="connsiteX4" fmla="*/ 316818 w 567487"/>
                <a:gd name="connsiteY4" fmla="*/ 0 h 391765"/>
                <a:gd name="connsiteX5" fmla="*/ 251281 w 567487"/>
                <a:gd name="connsiteY5" fmla="*/ 0 h 391765"/>
                <a:gd name="connsiteX6" fmla="*/ 184929 w 567487"/>
                <a:gd name="connsiteY6" fmla="*/ 210515 h 391765"/>
                <a:gd name="connsiteX7" fmla="*/ 174508 w 567487"/>
                <a:gd name="connsiteY7" fmla="*/ 244828 h 391765"/>
                <a:gd name="connsiteX8" fmla="*/ 163355 w 567487"/>
                <a:gd name="connsiteY8" fmla="*/ 281460 h 391765"/>
                <a:gd name="connsiteX9" fmla="*/ 152527 w 567487"/>
                <a:gd name="connsiteY9" fmla="*/ 244828 h 391765"/>
                <a:gd name="connsiteX10" fmla="*/ 142472 w 567487"/>
                <a:gd name="connsiteY10" fmla="*/ 210515 h 391765"/>
                <a:gd name="connsiteX11" fmla="*/ 79988 w 567487"/>
                <a:gd name="connsiteY11" fmla="*/ 0 h 391765"/>
                <a:gd name="connsiteX12" fmla="*/ 0 w 567487"/>
                <a:gd name="connsiteY12" fmla="*/ 0 h 391765"/>
                <a:gd name="connsiteX13" fmla="*/ 124155 w 567487"/>
                <a:gd name="connsiteY13" fmla="*/ 391765 h 391765"/>
                <a:gd name="connsiteX14" fmla="*/ 195879 w 567487"/>
                <a:gd name="connsiteY14" fmla="*/ 391765 h 391765"/>
                <a:gd name="connsiteX15" fmla="*/ 262231 w 567487"/>
                <a:gd name="connsiteY15" fmla="*/ 181209 h 391765"/>
                <a:gd name="connsiteX16" fmla="*/ 283032 w 567487"/>
                <a:gd name="connsiteY16" fmla="*/ 112584 h 391765"/>
                <a:gd name="connsiteX17" fmla="*/ 305420 w 567487"/>
                <a:gd name="connsiteY17" fmla="*/ 181209 h 391765"/>
                <a:gd name="connsiteX18" fmla="*/ 371731 w 567487"/>
                <a:gd name="connsiteY18" fmla="*/ 391765 h 391765"/>
                <a:gd name="connsiteX19" fmla="*/ 444107 w 567487"/>
                <a:gd name="connsiteY19" fmla="*/ 391765 h 391765"/>
                <a:gd name="connsiteX20" fmla="*/ 567488 w 567487"/>
                <a:gd name="connsiteY20" fmla="*/ 0 h 391765"/>
                <a:gd name="connsiteX21" fmla="*/ 488803 w 567487"/>
                <a:gd name="connsiteY21" fmla="*/ 0 h 3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7487" h="391765">
                  <a:moveTo>
                    <a:pt x="426359" y="210515"/>
                  </a:moveTo>
                  <a:cubicBezTo>
                    <a:pt x="422724" y="221831"/>
                    <a:pt x="419370" y="233024"/>
                    <a:pt x="416305" y="244095"/>
                  </a:cubicBezTo>
                  <a:cubicBezTo>
                    <a:pt x="413252" y="255126"/>
                    <a:pt x="409873" y="267337"/>
                    <a:pt x="406291" y="280728"/>
                  </a:cubicBezTo>
                  <a:cubicBezTo>
                    <a:pt x="397063" y="251910"/>
                    <a:pt x="389613" y="228762"/>
                    <a:pt x="383943" y="211289"/>
                  </a:cubicBezTo>
                  <a:lnTo>
                    <a:pt x="316818" y="0"/>
                  </a:lnTo>
                  <a:lnTo>
                    <a:pt x="251281" y="0"/>
                  </a:lnTo>
                  <a:lnTo>
                    <a:pt x="184929" y="210515"/>
                  </a:lnTo>
                  <a:cubicBezTo>
                    <a:pt x="181347" y="222360"/>
                    <a:pt x="177846" y="233797"/>
                    <a:pt x="174508" y="244828"/>
                  </a:cubicBezTo>
                  <a:cubicBezTo>
                    <a:pt x="171170" y="255858"/>
                    <a:pt x="167425" y="268110"/>
                    <a:pt x="163355" y="281460"/>
                  </a:cubicBezTo>
                  <a:cubicBezTo>
                    <a:pt x="159284" y="268069"/>
                    <a:pt x="155621" y="255858"/>
                    <a:pt x="152527" y="244828"/>
                  </a:cubicBezTo>
                  <a:cubicBezTo>
                    <a:pt x="149433" y="233797"/>
                    <a:pt x="146095" y="222319"/>
                    <a:pt x="142472" y="210515"/>
                  </a:cubicBezTo>
                  <a:lnTo>
                    <a:pt x="79988" y="0"/>
                  </a:lnTo>
                  <a:lnTo>
                    <a:pt x="0" y="0"/>
                  </a:lnTo>
                  <a:lnTo>
                    <a:pt x="124155" y="391765"/>
                  </a:lnTo>
                  <a:lnTo>
                    <a:pt x="195879" y="391765"/>
                  </a:lnTo>
                  <a:lnTo>
                    <a:pt x="262231" y="181209"/>
                  </a:lnTo>
                  <a:cubicBezTo>
                    <a:pt x="267877" y="164248"/>
                    <a:pt x="274809" y="141373"/>
                    <a:pt x="283032" y="112584"/>
                  </a:cubicBezTo>
                  <a:cubicBezTo>
                    <a:pt x="292801" y="141402"/>
                    <a:pt x="300263" y="164277"/>
                    <a:pt x="305420" y="181209"/>
                  </a:cubicBezTo>
                  <a:lnTo>
                    <a:pt x="371731" y="391765"/>
                  </a:lnTo>
                  <a:lnTo>
                    <a:pt x="444107" y="391765"/>
                  </a:lnTo>
                  <a:lnTo>
                    <a:pt x="567488" y="0"/>
                  </a:lnTo>
                  <a:lnTo>
                    <a:pt x="488803" y="0"/>
                  </a:lnTo>
                  <a:close/>
                </a:path>
              </a:pathLst>
            </a:custGeom>
            <a:solidFill>
              <a:srgbClr val="00A443"/>
            </a:solidFill>
            <a:ln w="4068" cap="flat">
              <a:noFill/>
              <a:prstDash val="solid"/>
              <a:miter/>
            </a:ln>
          </p:spPr>
          <p:txBody>
            <a:bodyPr rtlCol="0" anchor="ctr"/>
            <a:lstStyle/>
            <a:p>
              <a:endParaRPr lang="es-ES_tradnl"/>
            </a:p>
          </p:txBody>
        </p:sp>
        <p:sp>
          <p:nvSpPr>
            <p:cNvPr id="28" name="Forma libre 159">
              <a:extLst>
                <a:ext uri="{FF2B5EF4-FFF2-40B4-BE49-F238E27FC236}">
                  <a16:creationId xmlns:a16="http://schemas.microsoft.com/office/drawing/2014/main" id="{56D34F61-CE9C-325A-F79B-A2A459428731}"/>
                </a:ext>
              </a:extLst>
            </p:cNvPr>
            <p:cNvSpPr/>
            <p:nvPr/>
          </p:nvSpPr>
          <p:spPr>
            <a:xfrm>
              <a:off x="5911099" y="6874175"/>
              <a:ext cx="369433" cy="408067"/>
            </a:xfrm>
            <a:custGeom>
              <a:avLst/>
              <a:gdLst>
                <a:gd name="connsiteX0" fmla="*/ 281589 w 369433"/>
                <a:gd name="connsiteY0" fmla="*/ 25098 h 408067"/>
                <a:gd name="connsiteX1" fmla="*/ 188290 w 369433"/>
                <a:gd name="connsiteY1" fmla="*/ 25 h 408067"/>
                <a:gd name="connsiteX2" fmla="*/ 112291 w 369433"/>
                <a:gd name="connsiteY2" fmla="*/ 14353 h 408067"/>
                <a:gd name="connsiteX3" fmla="*/ 52534 w 369433"/>
                <a:gd name="connsiteY3" fmla="*/ 55585 h 408067"/>
                <a:gd name="connsiteX4" fmla="*/ 13537 w 369433"/>
                <a:gd name="connsiteY4" fmla="*/ 119936 h 408067"/>
                <a:gd name="connsiteX5" fmla="*/ 23 w 369433"/>
                <a:gd name="connsiteY5" fmla="*/ 203621 h 408067"/>
                <a:gd name="connsiteX6" fmla="*/ 24731 w 369433"/>
                <a:gd name="connsiteY6" fmla="*/ 310466 h 408067"/>
                <a:gd name="connsiteX7" fmla="*/ 92589 w 369433"/>
                <a:gd name="connsiteY7" fmla="*/ 382185 h 408067"/>
                <a:gd name="connsiteX8" fmla="*/ 192075 w 369433"/>
                <a:gd name="connsiteY8" fmla="*/ 408031 h 408067"/>
                <a:gd name="connsiteX9" fmla="*/ 258020 w 369433"/>
                <a:gd name="connsiteY9" fmla="*/ 398384 h 408067"/>
                <a:gd name="connsiteX10" fmla="*/ 316678 w 369433"/>
                <a:gd name="connsiteY10" fmla="*/ 366758 h 408067"/>
                <a:gd name="connsiteX11" fmla="*/ 362554 w 369433"/>
                <a:gd name="connsiteY11" fmla="*/ 310059 h 408067"/>
                <a:gd name="connsiteX12" fmla="*/ 303937 w 369433"/>
                <a:gd name="connsiteY12" fmla="*/ 273834 h 408067"/>
                <a:gd name="connsiteX13" fmla="*/ 274628 w 369433"/>
                <a:gd name="connsiteY13" fmla="*/ 312745 h 408067"/>
                <a:gd name="connsiteX14" fmla="*/ 236812 w 369433"/>
                <a:gd name="connsiteY14" fmla="*/ 334359 h 408067"/>
                <a:gd name="connsiteX15" fmla="*/ 192035 w 369433"/>
                <a:gd name="connsiteY15" fmla="*/ 340912 h 408067"/>
                <a:gd name="connsiteX16" fmla="*/ 132644 w 369433"/>
                <a:gd name="connsiteY16" fmla="*/ 325486 h 408067"/>
                <a:gd name="connsiteX17" fmla="*/ 91409 w 369433"/>
                <a:gd name="connsiteY17" fmla="*/ 279613 h 408067"/>
                <a:gd name="connsiteX18" fmla="*/ 77039 w 369433"/>
                <a:gd name="connsiteY18" fmla="*/ 221367 h 408067"/>
                <a:gd name="connsiteX19" fmla="*/ 368701 w 369433"/>
                <a:gd name="connsiteY19" fmla="*/ 221367 h 408067"/>
                <a:gd name="connsiteX20" fmla="*/ 369433 w 369433"/>
                <a:gd name="connsiteY20" fmla="*/ 210581 h 408067"/>
                <a:gd name="connsiteX21" fmla="*/ 369433 w 369433"/>
                <a:gd name="connsiteY21" fmla="*/ 200568 h 408067"/>
                <a:gd name="connsiteX22" fmla="*/ 345946 w 369433"/>
                <a:gd name="connsiteY22" fmla="*/ 95270 h 408067"/>
                <a:gd name="connsiteX23" fmla="*/ 281589 w 369433"/>
                <a:gd name="connsiteY23" fmla="*/ 25098 h 408067"/>
                <a:gd name="connsiteX24" fmla="*/ 106144 w 369433"/>
                <a:gd name="connsiteY24" fmla="*/ 99829 h 408067"/>
                <a:gd name="connsiteX25" fmla="*/ 141233 w 369433"/>
                <a:gd name="connsiteY25" fmla="*/ 72843 h 408067"/>
                <a:gd name="connsiteX26" fmla="*/ 187516 w 369433"/>
                <a:gd name="connsiteY26" fmla="*/ 63969 h 408067"/>
                <a:gd name="connsiteX27" fmla="*/ 263475 w 369433"/>
                <a:gd name="connsiteY27" fmla="*/ 97875 h 408067"/>
                <a:gd name="connsiteX28" fmla="*/ 290748 w 369433"/>
                <a:gd name="connsiteY28" fmla="*/ 164994 h 408067"/>
                <a:gd name="connsiteX29" fmla="*/ 79359 w 369433"/>
                <a:gd name="connsiteY29" fmla="*/ 164994 h 408067"/>
                <a:gd name="connsiteX30" fmla="*/ 84163 w 369433"/>
                <a:gd name="connsiteY30" fmla="*/ 143788 h 408067"/>
                <a:gd name="connsiteX31" fmla="*/ 106144 w 369433"/>
                <a:gd name="connsiteY31" fmla="*/ 99829 h 40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9433" h="408067">
                  <a:moveTo>
                    <a:pt x="281589" y="25098"/>
                  </a:moveTo>
                  <a:cubicBezTo>
                    <a:pt x="253457" y="8154"/>
                    <a:pt x="221128" y="-532"/>
                    <a:pt x="188290" y="25"/>
                  </a:cubicBezTo>
                  <a:cubicBezTo>
                    <a:pt x="162258" y="-296"/>
                    <a:pt x="136422" y="4576"/>
                    <a:pt x="112291" y="14353"/>
                  </a:cubicBezTo>
                  <a:cubicBezTo>
                    <a:pt x="89666" y="23694"/>
                    <a:pt x="69297" y="37749"/>
                    <a:pt x="52534" y="55585"/>
                  </a:cubicBezTo>
                  <a:cubicBezTo>
                    <a:pt x="35234" y="74113"/>
                    <a:pt x="21955" y="96023"/>
                    <a:pt x="13537" y="119936"/>
                  </a:cubicBezTo>
                  <a:cubicBezTo>
                    <a:pt x="4211" y="146837"/>
                    <a:pt x="-364" y="175154"/>
                    <a:pt x="23" y="203621"/>
                  </a:cubicBezTo>
                  <a:cubicBezTo>
                    <a:pt x="23" y="244324"/>
                    <a:pt x="8258" y="279939"/>
                    <a:pt x="24731" y="310466"/>
                  </a:cubicBezTo>
                  <a:cubicBezTo>
                    <a:pt x="40334" y="340151"/>
                    <a:pt x="63809" y="364963"/>
                    <a:pt x="92589" y="382185"/>
                  </a:cubicBezTo>
                  <a:cubicBezTo>
                    <a:pt x="122748" y="399772"/>
                    <a:pt x="157170" y="408715"/>
                    <a:pt x="192075" y="408031"/>
                  </a:cubicBezTo>
                  <a:cubicBezTo>
                    <a:pt x="214411" y="408055"/>
                    <a:pt x="236629" y="404803"/>
                    <a:pt x="258020" y="398384"/>
                  </a:cubicBezTo>
                  <a:cubicBezTo>
                    <a:pt x="279497" y="391884"/>
                    <a:pt x="299443" y="381126"/>
                    <a:pt x="316678" y="366758"/>
                  </a:cubicBezTo>
                  <a:cubicBezTo>
                    <a:pt x="335382" y="350896"/>
                    <a:pt x="350944" y="331664"/>
                    <a:pt x="362554" y="310059"/>
                  </a:cubicBezTo>
                  <a:lnTo>
                    <a:pt x="303937" y="273834"/>
                  </a:lnTo>
                  <a:cubicBezTo>
                    <a:pt x="296662" y="288507"/>
                    <a:pt x="286722" y="301703"/>
                    <a:pt x="274628" y="312745"/>
                  </a:cubicBezTo>
                  <a:cubicBezTo>
                    <a:pt x="263711" y="322567"/>
                    <a:pt x="250815" y="329938"/>
                    <a:pt x="236812" y="334359"/>
                  </a:cubicBezTo>
                  <a:cubicBezTo>
                    <a:pt x="222308" y="338816"/>
                    <a:pt x="207206" y="341026"/>
                    <a:pt x="192035" y="340912"/>
                  </a:cubicBezTo>
                  <a:cubicBezTo>
                    <a:pt x="171205" y="341250"/>
                    <a:pt x="150677" y="335918"/>
                    <a:pt x="132644" y="325486"/>
                  </a:cubicBezTo>
                  <a:cubicBezTo>
                    <a:pt x="114648" y="314626"/>
                    <a:pt x="100295" y="298658"/>
                    <a:pt x="91409" y="279613"/>
                  </a:cubicBezTo>
                  <a:cubicBezTo>
                    <a:pt x="82897" y="261309"/>
                    <a:pt x="78016" y="241528"/>
                    <a:pt x="77039" y="221367"/>
                  </a:cubicBezTo>
                  <a:lnTo>
                    <a:pt x="368701" y="221367"/>
                  </a:lnTo>
                  <a:cubicBezTo>
                    <a:pt x="369189" y="217794"/>
                    <a:pt x="369433" y="214188"/>
                    <a:pt x="369433" y="210581"/>
                  </a:cubicBezTo>
                  <a:lnTo>
                    <a:pt x="369433" y="200568"/>
                  </a:lnTo>
                  <a:cubicBezTo>
                    <a:pt x="369433" y="160435"/>
                    <a:pt x="361606" y="125337"/>
                    <a:pt x="345946" y="95270"/>
                  </a:cubicBezTo>
                  <a:cubicBezTo>
                    <a:pt x="331361" y="66403"/>
                    <a:pt x="309090" y="42120"/>
                    <a:pt x="281589" y="25098"/>
                  </a:cubicBezTo>
                  <a:close/>
                  <a:moveTo>
                    <a:pt x="106144" y="99829"/>
                  </a:moveTo>
                  <a:cubicBezTo>
                    <a:pt x="115336" y="87976"/>
                    <a:pt x="127417" y="78684"/>
                    <a:pt x="141233" y="72843"/>
                  </a:cubicBezTo>
                  <a:cubicBezTo>
                    <a:pt x="155900" y="66782"/>
                    <a:pt x="171645" y="63762"/>
                    <a:pt x="187516" y="63969"/>
                  </a:cubicBezTo>
                  <a:cubicBezTo>
                    <a:pt x="216658" y="63208"/>
                    <a:pt x="244583" y="75672"/>
                    <a:pt x="263475" y="97875"/>
                  </a:cubicBezTo>
                  <a:cubicBezTo>
                    <a:pt x="277640" y="114156"/>
                    <a:pt x="286730" y="136530"/>
                    <a:pt x="290748" y="164994"/>
                  </a:cubicBezTo>
                  <a:lnTo>
                    <a:pt x="79359" y="164994"/>
                  </a:lnTo>
                  <a:cubicBezTo>
                    <a:pt x="80503" y="157830"/>
                    <a:pt x="82107" y="150748"/>
                    <a:pt x="84163" y="143788"/>
                  </a:cubicBezTo>
                  <a:cubicBezTo>
                    <a:pt x="88632" y="127873"/>
                    <a:pt x="96094" y="112955"/>
                    <a:pt x="106144" y="99829"/>
                  </a:cubicBezTo>
                  <a:close/>
                </a:path>
              </a:pathLst>
            </a:custGeom>
            <a:solidFill>
              <a:srgbClr val="00A443"/>
            </a:solidFill>
            <a:ln w="4068" cap="flat">
              <a:noFill/>
              <a:prstDash val="solid"/>
              <a:miter/>
            </a:ln>
          </p:spPr>
          <p:txBody>
            <a:bodyPr rtlCol="0" anchor="ctr"/>
            <a:lstStyle/>
            <a:p>
              <a:endParaRPr lang="es-ES_tradnl"/>
            </a:p>
          </p:txBody>
        </p:sp>
        <p:sp>
          <p:nvSpPr>
            <p:cNvPr id="29" name="Forma libre 160">
              <a:extLst>
                <a:ext uri="{FF2B5EF4-FFF2-40B4-BE49-F238E27FC236}">
                  <a16:creationId xmlns:a16="http://schemas.microsoft.com/office/drawing/2014/main" id="{DEF92D6A-7557-9AB5-E01D-4C69BC68E1C5}"/>
                </a:ext>
              </a:extLst>
            </p:cNvPr>
            <p:cNvSpPr/>
            <p:nvPr/>
          </p:nvSpPr>
          <p:spPr>
            <a:xfrm>
              <a:off x="6331293" y="6874187"/>
              <a:ext cx="204386" cy="399511"/>
            </a:xfrm>
            <a:custGeom>
              <a:avLst/>
              <a:gdLst>
                <a:gd name="connsiteX0" fmla="*/ 182039 w 204386"/>
                <a:gd name="connsiteY0" fmla="*/ 13 h 399511"/>
                <a:gd name="connsiteX1" fmla="*/ 119921 w 204386"/>
                <a:gd name="connsiteY1" fmla="*/ 17760 h 399511"/>
                <a:gd name="connsiteX2" fmla="*/ 75592 w 204386"/>
                <a:gd name="connsiteY2" fmla="*/ 71732 h 399511"/>
                <a:gd name="connsiteX3" fmla="*/ 75592 w 204386"/>
                <a:gd name="connsiteY3" fmla="*/ 7747 h 399511"/>
                <a:gd name="connsiteX4" fmla="*/ 0 w 204386"/>
                <a:gd name="connsiteY4" fmla="*/ 7747 h 399511"/>
                <a:gd name="connsiteX5" fmla="*/ 0 w 204386"/>
                <a:gd name="connsiteY5" fmla="*/ 399512 h 399511"/>
                <a:gd name="connsiteX6" fmla="*/ 75592 w 204386"/>
                <a:gd name="connsiteY6" fmla="*/ 399512 h 399511"/>
                <a:gd name="connsiteX7" fmla="*/ 75592 w 204386"/>
                <a:gd name="connsiteY7" fmla="*/ 190503 h 399511"/>
                <a:gd name="connsiteX8" fmla="*/ 101033 w 204386"/>
                <a:gd name="connsiteY8" fmla="*/ 110318 h 399511"/>
                <a:gd name="connsiteX9" fmla="*/ 165838 w 204386"/>
                <a:gd name="connsiteY9" fmla="*/ 80239 h 399511"/>
                <a:gd name="connsiteX10" fmla="*/ 204387 w 204386"/>
                <a:gd name="connsiteY10" fmla="*/ 80239 h 399511"/>
                <a:gd name="connsiteX11" fmla="*/ 204387 w 204386"/>
                <a:gd name="connsiteY11" fmla="*/ 13 h 39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4386" h="399511">
                  <a:moveTo>
                    <a:pt x="182039" y="13"/>
                  </a:moveTo>
                  <a:cubicBezTo>
                    <a:pt x="160037" y="-325"/>
                    <a:pt x="138426" y="5850"/>
                    <a:pt x="119921" y="17760"/>
                  </a:cubicBezTo>
                  <a:cubicBezTo>
                    <a:pt x="101685" y="29616"/>
                    <a:pt x="86908" y="47607"/>
                    <a:pt x="75592" y="71732"/>
                  </a:cubicBezTo>
                  <a:lnTo>
                    <a:pt x="75592" y="7747"/>
                  </a:lnTo>
                  <a:lnTo>
                    <a:pt x="0" y="7747"/>
                  </a:lnTo>
                  <a:lnTo>
                    <a:pt x="0" y="399512"/>
                  </a:lnTo>
                  <a:lnTo>
                    <a:pt x="75592" y="399512"/>
                  </a:lnTo>
                  <a:lnTo>
                    <a:pt x="75592" y="190503"/>
                  </a:lnTo>
                  <a:cubicBezTo>
                    <a:pt x="75592" y="157098"/>
                    <a:pt x="84071" y="130372"/>
                    <a:pt x="101033" y="110318"/>
                  </a:cubicBezTo>
                  <a:cubicBezTo>
                    <a:pt x="116823" y="90813"/>
                    <a:pt x="140746" y="79709"/>
                    <a:pt x="165838" y="80239"/>
                  </a:cubicBezTo>
                  <a:lnTo>
                    <a:pt x="204387" y="80239"/>
                  </a:lnTo>
                  <a:lnTo>
                    <a:pt x="204387" y="13"/>
                  </a:lnTo>
                  <a:close/>
                </a:path>
              </a:pathLst>
            </a:custGeom>
            <a:solidFill>
              <a:srgbClr val="00A443"/>
            </a:solidFill>
            <a:ln w="4068" cap="flat">
              <a:noFill/>
              <a:prstDash val="solid"/>
              <a:miter/>
            </a:ln>
          </p:spPr>
          <p:txBody>
            <a:bodyPr rtlCol="0" anchor="ctr"/>
            <a:lstStyle/>
            <a:p>
              <a:endParaRPr lang="es-ES_tradnl"/>
            </a:p>
          </p:txBody>
        </p:sp>
        <p:sp>
          <p:nvSpPr>
            <p:cNvPr id="30" name="Forma libre 161">
              <a:extLst>
                <a:ext uri="{FF2B5EF4-FFF2-40B4-BE49-F238E27FC236}">
                  <a16:creationId xmlns:a16="http://schemas.microsoft.com/office/drawing/2014/main" id="{3594153D-9DA6-7D77-680F-1EE74519A5E5}"/>
                </a:ext>
              </a:extLst>
            </p:cNvPr>
            <p:cNvSpPr/>
            <p:nvPr/>
          </p:nvSpPr>
          <p:spPr>
            <a:xfrm>
              <a:off x="4517049" y="7573638"/>
              <a:ext cx="206381" cy="223580"/>
            </a:xfrm>
            <a:custGeom>
              <a:avLst/>
              <a:gdLst>
                <a:gd name="connsiteX0" fmla="*/ 89554 w 206381"/>
                <a:gd name="connsiteY0" fmla="*/ 0 h 223580"/>
                <a:gd name="connsiteX1" fmla="*/ 0 w 206381"/>
                <a:gd name="connsiteY1" fmla="*/ 223581 h 223580"/>
                <a:gd name="connsiteX2" fmla="*/ 30041 w 206381"/>
                <a:gd name="connsiteY2" fmla="*/ 223581 h 223580"/>
                <a:gd name="connsiteX3" fmla="*/ 55727 w 206381"/>
                <a:gd name="connsiteY3" fmla="*/ 157154 h 223580"/>
                <a:gd name="connsiteX4" fmla="*/ 150044 w 206381"/>
                <a:gd name="connsiteY4" fmla="*/ 157154 h 223580"/>
                <a:gd name="connsiteX5" fmla="*/ 175730 w 206381"/>
                <a:gd name="connsiteY5" fmla="*/ 223581 h 223580"/>
                <a:gd name="connsiteX6" fmla="*/ 206382 w 206381"/>
                <a:gd name="connsiteY6" fmla="*/ 223581 h 223580"/>
                <a:gd name="connsiteX7" fmla="*/ 116827 w 206381"/>
                <a:gd name="connsiteY7" fmla="*/ 0 h 223580"/>
                <a:gd name="connsiteX8" fmla="*/ 65537 w 206381"/>
                <a:gd name="connsiteY8" fmla="*/ 131918 h 223580"/>
                <a:gd name="connsiteX9" fmla="*/ 93706 w 206381"/>
                <a:gd name="connsiteY9" fmla="*/ 59060 h 223580"/>
                <a:gd name="connsiteX10" fmla="*/ 102987 w 206381"/>
                <a:gd name="connsiteY10" fmla="*/ 35452 h 223580"/>
                <a:gd name="connsiteX11" fmla="*/ 112228 w 206381"/>
                <a:gd name="connsiteY11" fmla="*/ 59060 h 223580"/>
                <a:gd name="connsiteX12" fmla="*/ 140396 w 206381"/>
                <a:gd name="connsiteY12" fmla="*/ 131918 h 22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381" h="223580">
                  <a:moveTo>
                    <a:pt x="89554" y="0"/>
                  </a:moveTo>
                  <a:lnTo>
                    <a:pt x="0" y="223581"/>
                  </a:lnTo>
                  <a:lnTo>
                    <a:pt x="30041" y="223581"/>
                  </a:lnTo>
                  <a:lnTo>
                    <a:pt x="55727" y="157154"/>
                  </a:lnTo>
                  <a:lnTo>
                    <a:pt x="150044" y="157154"/>
                  </a:lnTo>
                  <a:lnTo>
                    <a:pt x="175730" y="223581"/>
                  </a:lnTo>
                  <a:lnTo>
                    <a:pt x="206382" y="223581"/>
                  </a:lnTo>
                  <a:lnTo>
                    <a:pt x="116827" y="0"/>
                  </a:lnTo>
                  <a:close/>
                  <a:moveTo>
                    <a:pt x="65537" y="131918"/>
                  </a:moveTo>
                  <a:lnTo>
                    <a:pt x="93706" y="59060"/>
                  </a:lnTo>
                  <a:cubicBezTo>
                    <a:pt x="96026" y="53117"/>
                    <a:pt x="99120" y="45221"/>
                    <a:pt x="102987" y="35452"/>
                  </a:cubicBezTo>
                  <a:cubicBezTo>
                    <a:pt x="106814" y="45221"/>
                    <a:pt x="109867" y="53117"/>
                    <a:pt x="112228" y="59060"/>
                  </a:cubicBezTo>
                  <a:lnTo>
                    <a:pt x="140396" y="131918"/>
                  </a:lnTo>
                  <a:close/>
                </a:path>
              </a:pathLst>
            </a:custGeom>
            <a:solidFill>
              <a:srgbClr val="00A443"/>
            </a:solidFill>
            <a:ln w="4068" cap="flat">
              <a:noFill/>
              <a:prstDash val="solid"/>
              <a:miter/>
            </a:ln>
          </p:spPr>
          <p:txBody>
            <a:bodyPr rtlCol="0" anchor="ctr"/>
            <a:lstStyle/>
            <a:p>
              <a:endParaRPr lang="es-ES_tradnl"/>
            </a:p>
          </p:txBody>
        </p:sp>
        <p:sp>
          <p:nvSpPr>
            <p:cNvPr id="31" name="Forma libre 162">
              <a:extLst>
                <a:ext uri="{FF2B5EF4-FFF2-40B4-BE49-F238E27FC236}">
                  <a16:creationId xmlns:a16="http://schemas.microsoft.com/office/drawing/2014/main" id="{6D8F7C82-ADAB-B9C8-869F-4C95FB82F856}"/>
                </a:ext>
              </a:extLst>
            </p:cNvPr>
            <p:cNvSpPr/>
            <p:nvPr/>
          </p:nvSpPr>
          <p:spPr>
            <a:xfrm>
              <a:off x="4741993" y="7633013"/>
              <a:ext cx="137118" cy="164205"/>
            </a:xfrm>
            <a:custGeom>
              <a:avLst/>
              <a:gdLst>
                <a:gd name="connsiteX0" fmla="*/ 107994 w 137118"/>
                <a:gd name="connsiteY0" fmla="*/ 7703 h 164205"/>
                <a:gd name="connsiteX1" fmla="*/ 76691 w 137118"/>
                <a:gd name="connsiteY1" fmla="*/ 10 h 164205"/>
                <a:gd name="connsiteX2" fmla="*/ 45388 w 137118"/>
                <a:gd name="connsiteY2" fmla="*/ 8476 h 164205"/>
                <a:gd name="connsiteX3" fmla="*/ 27477 w 137118"/>
                <a:gd name="connsiteY3" fmla="*/ 27892 h 164205"/>
                <a:gd name="connsiteX4" fmla="*/ 27477 w 137118"/>
                <a:gd name="connsiteY4" fmla="*/ 2900 h 164205"/>
                <a:gd name="connsiteX5" fmla="*/ 0 w 137118"/>
                <a:gd name="connsiteY5" fmla="*/ 2900 h 164205"/>
                <a:gd name="connsiteX6" fmla="*/ 0 w 137118"/>
                <a:gd name="connsiteY6" fmla="*/ 164206 h 164205"/>
                <a:gd name="connsiteX7" fmla="*/ 27477 w 137118"/>
                <a:gd name="connsiteY7" fmla="*/ 164206 h 164205"/>
                <a:gd name="connsiteX8" fmla="*/ 27477 w 137118"/>
                <a:gd name="connsiteY8" fmla="*/ 68391 h 164205"/>
                <a:gd name="connsiteX9" fmla="*/ 39689 w 137118"/>
                <a:gd name="connsiteY9" fmla="*/ 36276 h 164205"/>
                <a:gd name="connsiteX10" fmla="*/ 70992 w 137118"/>
                <a:gd name="connsiteY10" fmla="*/ 24636 h 164205"/>
                <a:gd name="connsiteX11" fmla="*/ 98957 w 137118"/>
                <a:gd name="connsiteY11" fmla="*/ 36114 h 164205"/>
                <a:gd name="connsiteX12" fmla="*/ 109622 w 137118"/>
                <a:gd name="connsiteY12" fmla="*/ 67414 h 164205"/>
                <a:gd name="connsiteX13" fmla="*/ 109622 w 137118"/>
                <a:gd name="connsiteY13" fmla="*/ 164206 h 164205"/>
                <a:gd name="connsiteX14" fmla="*/ 137099 w 137118"/>
                <a:gd name="connsiteY14" fmla="*/ 164206 h 164205"/>
                <a:gd name="connsiteX15" fmla="*/ 137099 w 137118"/>
                <a:gd name="connsiteY15" fmla="*/ 63263 h 164205"/>
                <a:gd name="connsiteX16" fmla="*/ 129446 w 137118"/>
                <a:gd name="connsiteY16" fmla="*/ 29723 h 164205"/>
                <a:gd name="connsiteX17" fmla="*/ 107994 w 137118"/>
                <a:gd name="connsiteY17" fmla="*/ 7703 h 16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18" h="164205">
                  <a:moveTo>
                    <a:pt x="107994" y="7703"/>
                  </a:moveTo>
                  <a:cubicBezTo>
                    <a:pt x="98404" y="2465"/>
                    <a:pt x="87616" y="-185"/>
                    <a:pt x="76691" y="10"/>
                  </a:cubicBezTo>
                  <a:cubicBezTo>
                    <a:pt x="65692" y="6"/>
                    <a:pt x="54884" y="2929"/>
                    <a:pt x="45388" y="8476"/>
                  </a:cubicBezTo>
                  <a:cubicBezTo>
                    <a:pt x="37674" y="13088"/>
                    <a:pt x="31454" y="19833"/>
                    <a:pt x="27477" y="27892"/>
                  </a:cubicBezTo>
                  <a:lnTo>
                    <a:pt x="27477" y="2900"/>
                  </a:lnTo>
                  <a:lnTo>
                    <a:pt x="0" y="2900"/>
                  </a:lnTo>
                  <a:lnTo>
                    <a:pt x="0" y="164206"/>
                  </a:lnTo>
                  <a:lnTo>
                    <a:pt x="27477" y="164206"/>
                  </a:lnTo>
                  <a:lnTo>
                    <a:pt x="27477" y="68391"/>
                  </a:lnTo>
                  <a:cubicBezTo>
                    <a:pt x="26834" y="56445"/>
                    <a:pt x="31271" y="44779"/>
                    <a:pt x="39689" y="36276"/>
                  </a:cubicBezTo>
                  <a:cubicBezTo>
                    <a:pt x="48143" y="28360"/>
                    <a:pt x="59419" y="24167"/>
                    <a:pt x="70992" y="24636"/>
                  </a:cubicBezTo>
                  <a:cubicBezTo>
                    <a:pt x="81531" y="24257"/>
                    <a:pt x="91724" y="28441"/>
                    <a:pt x="98957" y="36114"/>
                  </a:cubicBezTo>
                  <a:cubicBezTo>
                    <a:pt x="106423" y="44775"/>
                    <a:pt x="110245" y="55993"/>
                    <a:pt x="109622" y="67414"/>
                  </a:cubicBezTo>
                  <a:lnTo>
                    <a:pt x="109622" y="164206"/>
                  </a:lnTo>
                  <a:lnTo>
                    <a:pt x="137099" y="164206"/>
                  </a:lnTo>
                  <a:lnTo>
                    <a:pt x="137099" y="63263"/>
                  </a:lnTo>
                  <a:cubicBezTo>
                    <a:pt x="137376" y="51622"/>
                    <a:pt x="134742" y="40094"/>
                    <a:pt x="129446" y="29723"/>
                  </a:cubicBezTo>
                  <a:cubicBezTo>
                    <a:pt x="124606" y="20443"/>
                    <a:pt x="117149" y="12783"/>
                    <a:pt x="107994" y="7703"/>
                  </a:cubicBezTo>
                  <a:close/>
                </a:path>
              </a:pathLst>
            </a:custGeom>
            <a:solidFill>
              <a:srgbClr val="00A443"/>
            </a:solidFill>
            <a:ln w="4068" cap="flat">
              <a:noFill/>
              <a:prstDash val="solid"/>
              <a:miter/>
            </a:ln>
          </p:spPr>
          <p:txBody>
            <a:bodyPr rtlCol="0" anchor="ctr"/>
            <a:lstStyle/>
            <a:p>
              <a:endParaRPr lang="es-ES_tradnl"/>
            </a:p>
          </p:txBody>
        </p:sp>
        <p:sp>
          <p:nvSpPr>
            <p:cNvPr id="32" name="Forma libre 163">
              <a:extLst>
                <a:ext uri="{FF2B5EF4-FFF2-40B4-BE49-F238E27FC236}">
                  <a16:creationId xmlns:a16="http://schemas.microsoft.com/office/drawing/2014/main" id="{15D84DE1-2B05-23FF-FCFE-CCD7BEA744CF}"/>
                </a:ext>
              </a:extLst>
            </p:cNvPr>
            <p:cNvSpPr/>
            <p:nvPr/>
          </p:nvSpPr>
          <p:spPr>
            <a:xfrm>
              <a:off x="4971007" y="7573638"/>
              <a:ext cx="206381" cy="223580"/>
            </a:xfrm>
            <a:custGeom>
              <a:avLst/>
              <a:gdLst>
                <a:gd name="connsiteX0" fmla="*/ 89554 w 206381"/>
                <a:gd name="connsiteY0" fmla="*/ 0 h 223580"/>
                <a:gd name="connsiteX1" fmla="*/ 0 w 206381"/>
                <a:gd name="connsiteY1" fmla="*/ 223581 h 223580"/>
                <a:gd name="connsiteX2" fmla="*/ 30001 w 206381"/>
                <a:gd name="connsiteY2" fmla="*/ 223581 h 223580"/>
                <a:gd name="connsiteX3" fmla="*/ 55686 w 206381"/>
                <a:gd name="connsiteY3" fmla="*/ 157154 h 223580"/>
                <a:gd name="connsiteX4" fmla="*/ 150003 w 206381"/>
                <a:gd name="connsiteY4" fmla="*/ 157154 h 223580"/>
                <a:gd name="connsiteX5" fmla="*/ 175689 w 206381"/>
                <a:gd name="connsiteY5" fmla="*/ 223581 h 223580"/>
                <a:gd name="connsiteX6" fmla="*/ 206382 w 206381"/>
                <a:gd name="connsiteY6" fmla="*/ 223581 h 223580"/>
                <a:gd name="connsiteX7" fmla="*/ 116827 w 206381"/>
                <a:gd name="connsiteY7" fmla="*/ 0 h 223580"/>
                <a:gd name="connsiteX8" fmla="*/ 65578 w 206381"/>
                <a:gd name="connsiteY8" fmla="*/ 131918 h 223580"/>
                <a:gd name="connsiteX9" fmla="*/ 93706 w 206381"/>
                <a:gd name="connsiteY9" fmla="*/ 59060 h 223580"/>
                <a:gd name="connsiteX10" fmla="*/ 102987 w 206381"/>
                <a:gd name="connsiteY10" fmla="*/ 35452 h 223580"/>
                <a:gd name="connsiteX11" fmla="*/ 112228 w 206381"/>
                <a:gd name="connsiteY11" fmla="*/ 59060 h 223580"/>
                <a:gd name="connsiteX12" fmla="*/ 140396 w 206381"/>
                <a:gd name="connsiteY12" fmla="*/ 131918 h 22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381" h="223580">
                  <a:moveTo>
                    <a:pt x="89554" y="0"/>
                  </a:moveTo>
                  <a:lnTo>
                    <a:pt x="0" y="223581"/>
                  </a:lnTo>
                  <a:lnTo>
                    <a:pt x="30001" y="223581"/>
                  </a:lnTo>
                  <a:lnTo>
                    <a:pt x="55686" y="157154"/>
                  </a:lnTo>
                  <a:lnTo>
                    <a:pt x="150003" y="157154"/>
                  </a:lnTo>
                  <a:lnTo>
                    <a:pt x="175689" y="223581"/>
                  </a:lnTo>
                  <a:lnTo>
                    <a:pt x="206382" y="223581"/>
                  </a:lnTo>
                  <a:lnTo>
                    <a:pt x="116827" y="0"/>
                  </a:lnTo>
                  <a:close/>
                  <a:moveTo>
                    <a:pt x="65578" y="131918"/>
                  </a:moveTo>
                  <a:lnTo>
                    <a:pt x="93706" y="59060"/>
                  </a:lnTo>
                  <a:cubicBezTo>
                    <a:pt x="96067" y="53117"/>
                    <a:pt x="99161" y="45221"/>
                    <a:pt x="102987" y="35452"/>
                  </a:cubicBezTo>
                  <a:lnTo>
                    <a:pt x="112228" y="59060"/>
                  </a:lnTo>
                  <a:lnTo>
                    <a:pt x="140396" y="131918"/>
                  </a:lnTo>
                  <a:close/>
                </a:path>
              </a:pathLst>
            </a:custGeom>
            <a:solidFill>
              <a:srgbClr val="00A443"/>
            </a:solidFill>
            <a:ln w="4068" cap="flat">
              <a:noFill/>
              <a:prstDash val="solid"/>
              <a:miter/>
            </a:ln>
          </p:spPr>
          <p:txBody>
            <a:bodyPr rtlCol="0" anchor="ctr"/>
            <a:lstStyle/>
            <a:p>
              <a:endParaRPr lang="es-ES_tradnl"/>
            </a:p>
          </p:txBody>
        </p:sp>
        <p:sp>
          <p:nvSpPr>
            <p:cNvPr id="33" name="Forma libre 164">
              <a:extLst>
                <a:ext uri="{FF2B5EF4-FFF2-40B4-BE49-F238E27FC236}">
                  <a16:creationId xmlns:a16="http://schemas.microsoft.com/office/drawing/2014/main" id="{BE5C84B7-475A-9889-4BE7-82033345A6C4}"/>
                </a:ext>
              </a:extLst>
            </p:cNvPr>
            <p:cNvSpPr/>
            <p:nvPr/>
          </p:nvSpPr>
          <p:spPr>
            <a:xfrm>
              <a:off x="5166968" y="7635954"/>
              <a:ext cx="155213" cy="161631"/>
            </a:xfrm>
            <a:custGeom>
              <a:avLst/>
              <a:gdLst>
                <a:gd name="connsiteX0" fmla="*/ 86013 w 155213"/>
                <a:gd name="connsiteY0" fmla="*/ 102816 h 161631"/>
                <a:gd name="connsiteX1" fmla="*/ 82512 w 155213"/>
                <a:gd name="connsiteY1" fmla="*/ 112259 h 161631"/>
                <a:gd name="connsiteX2" fmla="*/ 77871 w 155213"/>
                <a:gd name="connsiteY2" fmla="*/ 123615 h 161631"/>
                <a:gd name="connsiteX3" fmla="*/ 73801 w 155213"/>
                <a:gd name="connsiteY3" fmla="*/ 112299 h 161631"/>
                <a:gd name="connsiteX4" fmla="*/ 69974 w 155213"/>
                <a:gd name="connsiteY4" fmla="*/ 102856 h 161631"/>
                <a:gd name="connsiteX5" fmla="*/ 29716 w 155213"/>
                <a:gd name="connsiteY5" fmla="*/ 0 h 161631"/>
                <a:gd name="connsiteX6" fmla="*/ 0 w 155213"/>
                <a:gd name="connsiteY6" fmla="*/ 0 h 161631"/>
                <a:gd name="connsiteX7" fmla="*/ 65130 w 155213"/>
                <a:gd name="connsiteY7" fmla="*/ 161631 h 161631"/>
                <a:gd name="connsiteX8" fmla="*/ 90083 w 155213"/>
                <a:gd name="connsiteY8" fmla="*/ 161631 h 161631"/>
                <a:gd name="connsiteX9" fmla="*/ 155214 w 155213"/>
                <a:gd name="connsiteY9" fmla="*/ 0 h 161631"/>
                <a:gd name="connsiteX10" fmla="*/ 125824 w 155213"/>
                <a:gd name="connsiteY10" fmla="*/ 0 h 16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13" h="161631">
                  <a:moveTo>
                    <a:pt x="86013" y="102816"/>
                  </a:moveTo>
                  <a:cubicBezTo>
                    <a:pt x="84954" y="105787"/>
                    <a:pt x="83774" y="108962"/>
                    <a:pt x="82512" y="112259"/>
                  </a:cubicBezTo>
                  <a:cubicBezTo>
                    <a:pt x="81250" y="115556"/>
                    <a:pt x="79662" y="119544"/>
                    <a:pt x="77871" y="123615"/>
                  </a:cubicBezTo>
                  <a:cubicBezTo>
                    <a:pt x="76365" y="119544"/>
                    <a:pt x="74981" y="115474"/>
                    <a:pt x="73801" y="112299"/>
                  </a:cubicBezTo>
                  <a:cubicBezTo>
                    <a:pt x="72620" y="109124"/>
                    <a:pt x="71236" y="105828"/>
                    <a:pt x="69974" y="102856"/>
                  </a:cubicBezTo>
                  <a:lnTo>
                    <a:pt x="29716" y="0"/>
                  </a:lnTo>
                  <a:lnTo>
                    <a:pt x="0" y="0"/>
                  </a:lnTo>
                  <a:lnTo>
                    <a:pt x="65130" y="161631"/>
                  </a:lnTo>
                  <a:lnTo>
                    <a:pt x="90083" y="161631"/>
                  </a:lnTo>
                  <a:lnTo>
                    <a:pt x="155214" y="0"/>
                  </a:lnTo>
                  <a:lnTo>
                    <a:pt x="125824" y="0"/>
                  </a:lnTo>
                  <a:close/>
                </a:path>
              </a:pathLst>
            </a:custGeom>
            <a:solidFill>
              <a:srgbClr val="00A443"/>
            </a:solidFill>
            <a:ln w="4068" cap="flat">
              <a:noFill/>
              <a:prstDash val="solid"/>
              <a:miter/>
            </a:ln>
          </p:spPr>
          <p:txBody>
            <a:bodyPr rtlCol="0" anchor="ctr"/>
            <a:lstStyle/>
            <a:p>
              <a:endParaRPr lang="es-ES_tradnl"/>
            </a:p>
          </p:txBody>
        </p:sp>
        <p:sp>
          <p:nvSpPr>
            <p:cNvPr id="34" name="Forma libre 165">
              <a:extLst>
                <a:ext uri="{FF2B5EF4-FFF2-40B4-BE49-F238E27FC236}">
                  <a16:creationId xmlns:a16="http://schemas.microsoft.com/office/drawing/2014/main" id="{D6EEBC5E-FDF7-5990-123C-FBCCF4D4750E}"/>
                </a:ext>
              </a:extLst>
            </p:cNvPr>
            <p:cNvSpPr/>
            <p:nvPr/>
          </p:nvSpPr>
          <p:spPr>
            <a:xfrm>
              <a:off x="5326761" y="7633013"/>
              <a:ext cx="141661" cy="167263"/>
            </a:xfrm>
            <a:custGeom>
              <a:avLst/>
              <a:gdLst>
                <a:gd name="connsiteX0" fmla="*/ 119330 w 141661"/>
                <a:gd name="connsiteY0" fmla="*/ 14705 h 167263"/>
                <a:gd name="connsiteX1" fmla="*/ 96657 w 141661"/>
                <a:gd name="connsiteY1" fmla="*/ 3552 h 167263"/>
                <a:gd name="connsiteX2" fmla="*/ 70320 w 141661"/>
                <a:gd name="connsiteY2" fmla="*/ 11 h 167263"/>
                <a:gd name="connsiteX3" fmla="*/ 30997 w 141661"/>
                <a:gd name="connsiteY3" fmla="*/ 9942 h 167263"/>
                <a:gd name="connsiteX4" fmla="*/ 5759 w 141661"/>
                <a:gd name="connsiteY4" fmla="*/ 39330 h 167263"/>
                <a:gd name="connsiteX5" fmla="*/ 27496 w 141661"/>
                <a:gd name="connsiteY5" fmla="*/ 51133 h 167263"/>
                <a:gd name="connsiteX6" fmla="*/ 43453 w 141661"/>
                <a:gd name="connsiteY6" fmla="*/ 31800 h 167263"/>
                <a:gd name="connsiteX7" fmla="*/ 69994 w 141661"/>
                <a:gd name="connsiteY7" fmla="*/ 24636 h 167263"/>
                <a:gd name="connsiteX8" fmla="*/ 91691 w 141661"/>
                <a:gd name="connsiteY8" fmla="*/ 28706 h 167263"/>
                <a:gd name="connsiteX9" fmla="*/ 107973 w 141661"/>
                <a:gd name="connsiteY9" fmla="*/ 41813 h 167263"/>
                <a:gd name="connsiteX10" fmla="*/ 114201 w 141661"/>
                <a:gd name="connsiteY10" fmla="*/ 66234 h 167263"/>
                <a:gd name="connsiteX11" fmla="*/ 114201 w 141661"/>
                <a:gd name="connsiteY11" fmla="*/ 85853 h 167263"/>
                <a:gd name="connsiteX12" fmla="*/ 109398 w 141661"/>
                <a:gd name="connsiteY12" fmla="*/ 81010 h 167263"/>
                <a:gd name="connsiteX13" fmla="*/ 65313 w 141661"/>
                <a:gd name="connsiteY13" fmla="*/ 67903 h 167263"/>
                <a:gd name="connsiteX14" fmla="*/ 32747 w 141661"/>
                <a:gd name="connsiteY14" fmla="*/ 73642 h 167263"/>
                <a:gd name="connsiteX15" fmla="*/ 8975 w 141661"/>
                <a:gd name="connsiteY15" fmla="*/ 90412 h 167263"/>
                <a:gd name="connsiteX16" fmla="*/ 20 w 141661"/>
                <a:gd name="connsiteY16" fmla="*/ 117439 h 167263"/>
                <a:gd name="connsiteX17" fmla="*/ 8812 w 141661"/>
                <a:gd name="connsiteY17" fmla="*/ 144587 h 167263"/>
                <a:gd name="connsiteX18" fmla="*/ 32300 w 141661"/>
                <a:gd name="connsiteY18" fmla="*/ 161520 h 167263"/>
                <a:gd name="connsiteX19" fmla="*/ 64254 w 141661"/>
                <a:gd name="connsiteY19" fmla="*/ 167259 h 167263"/>
                <a:gd name="connsiteX20" fmla="*/ 109031 w 141661"/>
                <a:gd name="connsiteY20" fmla="*/ 153827 h 167263"/>
                <a:gd name="connsiteX21" fmla="*/ 114812 w 141661"/>
                <a:gd name="connsiteY21" fmla="*/ 147803 h 167263"/>
                <a:gd name="connsiteX22" fmla="*/ 114812 w 141661"/>
                <a:gd name="connsiteY22" fmla="*/ 164084 h 167263"/>
                <a:gd name="connsiteX23" fmla="*/ 141637 w 141661"/>
                <a:gd name="connsiteY23" fmla="*/ 164084 h 167263"/>
                <a:gd name="connsiteX24" fmla="*/ 141637 w 141661"/>
                <a:gd name="connsiteY24" fmla="*/ 63141 h 167263"/>
                <a:gd name="connsiteX25" fmla="*/ 135572 w 141661"/>
                <a:gd name="connsiteY25" fmla="*/ 34242 h 167263"/>
                <a:gd name="connsiteX26" fmla="*/ 119330 w 141661"/>
                <a:gd name="connsiteY26" fmla="*/ 14705 h 167263"/>
                <a:gd name="connsiteX27" fmla="*/ 102396 w 141661"/>
                <a:gd name="connsiteY27" fmla="*/ 138523 h 167263"/>
                <a:gd name="connsiteX28" fmla="*/ 71907 w 141661"/>
                <a:gd name="connsiteY28" fmla="*/ 145686 h 167263"/>
                <a:gd name="connsiteX29" fmla="*/ 40767 w 141661"/>
                <a:gd name="connsiteY29" fmla="*/ 138685 h 167263"/>
                <a:gd name="connsiteX30" fmla="*/ 31034 w 141661"/>
                <a:gd name="connsiteY30" fmla="*/ 106087 h 167263"/>
                <a:gd name="connsiteX31" fmla="*/ 40767 w 141661"/>
                <a:gd name="connsiteY31" fmla="*/ 96355 h 167263"/>
                <a:gd name="connsiteX32" fmla="*/ 71907 w 141661"/>
                <a:gd name="connsiteY32" fmla="*/ 89476 h 167263"/>
                <a:gd name="connsiteX33" fmla="*/ 102396 w 141661"/>
                <a:gd name="connsiteY33" fmla="*/ 96640 h 167263"/>
                <a:gd name="connsiteX34" fmla="*/ 111751 w 141661"/>
                <a:gd name="connsiteY34" fmla="*/ 129169 h 167263"/>
                <a:gd name="connsiteX35" fmla="*/ 102396 w 141661"/>
                <a:gd name="connsiteY35" fmla="*/ 138523 h 16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1661" h="167263">
                  <a:moveTo>
                    <a:pt x="119330" y="14705"/>
                  </a:moveTo>
                  <a:cubicBezTo>
                    <a:pt x="112561" y="9560"/>
                    <a:pt x="104863" y="5774"/>
                    <a:pt x="96657" y="3552"/>
                  </a:cubicBezTo>
                  <a:cubicBezTo>
                    <a:pt x="88080" y="1171"/>
                    <a:pt x="79218" y="-22"/>
                    <a:pt x="70320" y="11"/>
                  </a:cubicBezTo>
                  <a:cubicBezTo>
                    <a:pt x="56565" y="-217"/>
                    <a:pt x="42993" y="3210"/>
                    <a:pt x="30997" y="9942"/>
                  </a:cubicBezTo>
                  <a:cubicBezTo>
                    <a:pt x="19481" y="16577"/>
                    <a:pt x="10579" y="26944"/>
                    <a:pt x="5759" y="39330"/>
                  </a:cubicBezTo>
                  <a:lnTo>
                    <a:pt x="27496" y="51133"/>
                  </a:lnTo>
                  <a:cubicBezTo>
                    <a:pt x="30598" y="43139"/>
                    <a:pt x="36191" y="36359"/>
                    <a:pt x="43453" y="31800"/>
                  </a:cubicBezTo>
                  <a:cubicBezTo>
                    <a:pt x="51420" y="26891"/>
                    <a:pt x="60639" y="24400"/>
                    <a:pt x="69994" y="24636"/>
                  </a:cubicBezTo>
                  <a:cubicBezTo>
                    <a:pt x="77423" y="24567"/>
                    <a:pt x="84795" y="25947"/>
                    <a:pt x="91691" y="28706"/>
                  </a:cubicBezTo>
                  <a:cubicBezTo>
                    <a:pt x="98334" y="31299"/>
                    <a:pt x="104020" y="35874"/>
                    <a:pt x="107973" y="41813"/>
                  </a:cubicBezTo>
                  <a:cubicBezTo>
                    <a:pt x="112467" y="49139"/>
                    <a:pt x="114637" y="57650"/>
                    <a:pt x="114201" y="66234"/>
                  </a:cubicBezTo>
                  <a:lnTo>
                    <a:pt x="114201" y="85853"/>
                  </a:lnTo>
                  <a:cubicBezTo>
                    <a:pt x="112736" y="84111"/>
                    <a:pt x="111128" y="82491"/>
                    <a:pt x="109398" y="81010"/>
                  </a:cubicBezTo>
                  <a:cubicBezTo>
                    <a:pt x="99193" y="72246"/>
                    <a:pt x="84498" y="67875"/>
                    <a:pt x="65313" y="67903"/>
                  </a:cubicBezTo>
                  <a:cubicBezTo>
                    <a:pt x="54196" y="67777"/>
                    <a:pt x="43152" y="69727"/>
                    <a:pt x="32747" y="73642"/>
                  </a:cubicBezTo>
                  <a:cubicBezTo>
                    <a:pt x="23479" y="77033"/>
                    <a:pt x="15276" y="82821"/>
                    <a:pt x="8975" y="90412"/>
                  </a:cubicBezTo>
                  <a:cubicBezTo>
                    <a:pt x="2890" y="98080"/>
                    <a:pt x="-281" y="107654"/>
                    <a:pt x="20" y="117439"/>
                  </a:cubicBezTo>
                  <a:cubicBezTo>
                    <a:pt x="-257" y="127232"/>
                    <a:pt x="2849" y="136817"/>
                    <a:pt x="8812" y="144587"/>
                  </a:cubicBezTo>
                  <a:cubicBezTo>
                    <a:pt x="14971" y="152244"/>
                    <a:pt x="23088" y="158093"/>
                    <a:pt x="32300" y="161520"/>
                  </a:cubicBezTo>
                  <a:cubicBezTo>
                    <a:pt x="42497" y="165423"/>
                    <a:pt x="53337" y="167369"/>
                    <a:pt x="64254" y="167259"/>
                  </a:cubicBezTo>
                  <a:cubicBezTo>
                    <a:pt x="83631" y="167259"/>
                    <a:pt x="98558" y="162782"/>
                    <a:pt x="109031" y="153827"/>
                  </a:cubicBezTo>
                  <a:cubicBezTo>
                    <a:pt x="111152" y="152016"/>
                    <a:pt x="113086" y="149997"/>
                    <a:pt x="114812" y="147803"/>
                  </a:cubicBezTo>
                  <a:lnTo>
                    <a:pt x="114812" y="164084"/>
                  </a:lnTo>
                  <a:lnTo>
                    <a:pt x="141637" y="164084"/>
                  </a:lnTo>
                  <a:lnTo>
                    <a:pt x="141637" y="63141"/>
                  </a:lnTo>
                  <a:cubicBezTo>
                    <a:pt x="141914" y="53165"/>
                    <a:pt x="139834" y="43266"/>
                    <a:pt x="135572" y="34242"/>
                  </a:cubicBezTo>
                  <a:cubicBezTo>
                    <a:pt x="131705" y="26586"/>
                    <a:pt x="126153" y="19906"/>
                    <a:pt x="119330" y="14705"/>
                  </a:cubicBezTo>
                  <a:close/>
                  <a:moveTo>
                    <a:pt x="102396" y="138523"/>
                  </a:moveTo>
                  <a:cubicBezTo>
                    <a:pt x="93050" y="143578"/>
                    <a:pt x="82527" y="146049"/>
                    <a:pt x="71907" y="145686"/>
                  </a:cubicBezTo>
                  <a:cubicBezTo>
                    <a:pt x="61100" y="146057"/>
                    <a:pt x="50377" y="143647"/>
                    <a:pt x="40767" y="138685"/>
                  </a:cubicBezTo>
                  <a:cubicBezTo>
                    <a:pt x="29076" y="132373"/>
                    <a:pt x="24716" y="117777"/>
                    <a:pt x="31034" y="106087"/>
                  </a:cubicBezTo>
                  <a:cubicBezTo>
                    <a:pt x="33261" y="101963"/>
                    <a:pt x="36643" y="98581"/>
                    <a:pt x="40767" y="96355"/>
                  </a:cubicBezTo>
                  <a:cubicBezTo>
                    <a:pt x="50402" y="91474"/>
                    <a:pt x="61112" y="89109"/>
                    <a:pt x="71907" y="89476"/>
                  </a:cubicBezTo>
                  <a:cubicBezTo>
                    <a:pt x="82527" y="89114"/>
                    <a:pt x="93050" y="91584"/>
                    <a:pt x="102396" y="96640"/>
                  </a:cubicBezTo>
                  <a:cubicBezTo>
                    <a:pt x="113965" y="103038"/>
                    <a:pt x="118154" y="117601"/>
                    <a:pt x="111751" y="129169"/>
                  </a:cubicBezTo>
                  <a:cubicBezTo>
                    <a:pt x="109573" y="133105"/>
                    <a:pt x="106333" y="136345"/>
                    <a:pt x="102396" y="138523"/>
                  </a:cubicBezTo>
                  <a:close/>
                </a:path>
              </a:pathLst>
            </a:custGeom>
            <a:solidFill>
              <a:srgbClr val="00A443"/>
            </a:solidFill>
            <a:ln w="4068" cap="flat">
              <a:noFill/>
              <a:prstDash val="solid"/>
              <a:miter/>
            </a:ln>
          </p:spPr>
          <p:txBody>
            <a:bodyPr rtlCol="0" anchor="ctr"/>
            <a:lstStyle/>
            <a:p>
              <a:endParaRPr lang="es-ES_tradnl"/>
            </a:p>
          </p:txBody>
        </p:sp>
        <p:sp>
          <p:nvSpPr>
            <p:cNvPr id="35" name="Forma libre 166">
              <a:extLst>
                <a:ext uri="{FF2B5EF4-FFF2-40B4-BE49-F238E27FC236}">
                  <a16:creationId xmlns:a16="http://schemas.microsoft.com/office/drawing/2014/main" id="{19DF3063-E82B-35C8-1B2E-11FBAD5C5A77}"/>
                </a:ext>
              </a:extLst>
            </p:cNvPr>
            <p:cNvSpPr/>
            <p:nvPr/>
          </p:nvSpPr>
          <p:spPr>
            <a:xfrm>
              <a:off x="5502144" y="7633013"/>
              <a:ext cx="137320" cy="164205"/>
            </a:xfrm>
            <a:custGeom>
              <a:avLst/>
              <a:gdLst>
                <a:gd name="connsiteX0" fmla="*/ 107994 w 137320"/>
                <a:gd name="connsiteY0" fmla="*/ 7703 h 164205"/>
                <a:gd name="connsiteX1" fmla="*/ 76650 w 137320"/>
                <a:gd name="connsiteY1" fmla="*/ 10 h 164205"/>
                <a:gd name="connsiteX2" fmla="*/ 45347 w 137320"/>
                <a:gd name="connsiteY2" fmla="*/ 8476 h 164205"/>
                <a:gd name="connsiteX3" fmla="*/ 27477 w 137320"/>
                <a:gd name="connsiteY3" fmla="*/ 27892 h 164205"/>
                <a:gd name="connsiteX4" fmla="*/ 27477 w 137320"/>
                <a:gd name="connsiteY4" fmla="*/ 2900 h 164205"/>
                <a:gd name="connsiteX5" fmla="*/ 0 w 137320"/>
                <a:gd name="connsiteY5" fmla="*/ 2900 h 164205"/>
                <a:gd name="connsiteX6" fmla="*/ 0 w 137320"/>
                <a:gd name="connsiteY6" fmla="*/ 164206 h 164205"/>
                <a:gd name="connsiteX7" fmla="*/ 27640 w 137320"/>
                <a:gd name="connsiteY7" fmla="*/ 164206 h 164205"/>
                <a:gd name="connsiteX8" fmla="*/ 27640 w 137320"/>
                <a:gd name="connsiteY8" fmla="*/ 68391 h 164205"/>
                <a:gd name="connsiteX9" fmla="*/ 39851 w 137320"/>
                <a:gd name="connsiteY9" fmla="*/ 36276 h 164205"/>
                <a:gd name="connsiteX10" fmla="*/ 71155 w 137320"/>
                <a:gd name="connsiteY10" fmla="*/ 24636 h 164205"/>
                <a:gd name="connsiteX11" fmla="*/ 99120 w 137320"/>
                <a:gd name="connsiteY11" fmla="*/ 36114 h 164205"/>
                <a:gd name="connsiteX12" fmla="*/ 109826 w 137320"/>
                <a:gd name="connsiteY12" fmla="*/ 67414 h 164205"/>
                <a:gd name="connsiteX13" fmla="*/ 109826 w 137320"/>
                <a:gd name="connsiteY13" fmla="*/ 164206 h 164205"/>
                <a:gd name="connsiteX14" fmla="*/ 137303 w 137320"/>
                <a:gd name="connsiteY14" fmla="*/ 164206 h 164205"/>
                <a:gd name="connsiteX15" fmla="*/ 137303 w 137320"/>
                <a:gd name="connsiteY15" fmla="*/ 63263 h 164205"/>
                <a:gd name="connsiteX16" fmla="*/ 129609 w 137320"/>
                <a:gd name="connsiteY16" fmla="*/ 29723 h 164205"/>
                <a:gd name="connsiteX17" fmla="*/ 107994 w 137320"/>
                <a:gd name="connsiteY17" fmla="*/ 7703 h 16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320" h="164205">
                  <a:moveTo>
                    <a:pt x="107994" y="7703"/>
                  </a:moveTo>
                  <a:cubicBezTo>
                    <a:pt x="98391" y="2465"/>
                    <a:pt x="87588" y="-185"/>
                    <a:pt x="76650" y="10"/>
                  </a:cubicBezTo>
                  <a:cubicBezTo>
                    <a:pt x="65651" y="6"/>
                    <a:pt x="54844" y="2929"/>
                    <a:pt x="45347" y="8476"/>
                  </a:cubicBezTo>
                  <a:cubicBezTo>
                    <a:pt x="37645" y="13092"/>
                    <a:pt x="31437" y="19833"/>
                    <a:pt x="27477" y="27892"/>
                  </a:cubicBezTo>
                  <a:lnTo>
                    <a:pt x="27477" y="2900"/>
                  </a:lnTo>
                  <a:lnTo>
                    <a:pt x="0" y="2900"/>
                  </a:lnTo>
                  <a:lnTo>
                    <a:pt x="0" y="164206"/>
                  </a:lnTo>
                  <a:lnTo>
                    <a:pt x="27640" y="164206"/>
                  </a:lnTo>
                  <a:lnTo>
                    <a:pt x="27640" y="68391"/>
                  </a:lnTo>
                  <a:cubicBezTo>
                    <a:pt x="26996" y="56445"/>
                    <a:pt x="31433" y="44779"/>
                    <a:pt x="39851" y="36276"/>
                  </a:cubicBezTo>
                  <a:cubicBezTo>
                    <a:pt x="48310" y="28368"/>
                    <a:pt x="59582" y="24175"/>
                    <a:pt x="71155" y="24636"/>
                  </a:cubicBezTo>
                  <a:cubicBezTo>
                    <a:pt x="81694" y="24257"/>
                    <a:pt x="91887" y="28441"/>
                    <a:pt x="99120" y="36114"/>
                  </a:cubicBezTo>
                  <a:cubicBezTo>
                    <a:pt x="106602" y="44771"/>
                    <a:pt x="110440" y="55989"/>
                    <a:pt x="109826" y="67414"/>
                  </a:cubicBezTo>
                  <a:lnTo>
                    <a:pt x="109826" y="164206"/>
                  </a:lnTo>
                  <a:lnTo>
                    <a:pt x="137303" y="164206"/>
                  </a:lnTo>
                  <a:lnTo>
                    <a:pt x="137303" y="63263"/>
                  </a:lnTo>
                  <a:cubicBezTo>
                    <a:pt x="137567" y="51617"/>
                    <a:pt x="134921" y="40090"/>
                    <a:pt x="129609" y="29723"/>
                  </a:cubicBezTo>
                  <a:cubicBezTo>
                    <a:pt x="124728" y="20414"/>
                    <a:pt x="117210" y="12754"/>
                    <a:pt x="107994" y="7703"/>
                  </a:cubicBezTo>
                  <a:close/>
                </a:path>
              </a:pathLst>
            </a:custGeom>
            <a:solidFill>
              <a:srgbClr val="00A443"/>
            </a:solidFill>
            <a:ln w="4068" cap="flat">
              <a:noFill/>
              <a:prstDash val="solid"/>
              <a:miter/>
            </a:ln>
          </p:spPr>
          <p:txBody>
            <a:bodyPr rtlCol="0" anchor="ctr"/>
            <a:lstStyle/>
            <a:p>
              <a:endParaRPr lang="es-ES_tradnl"/>
            </a:p>
          </p:txBody>
        </p:sp>
        <p:sp>
          <p:nvSpPr>
            <p:cNvPr id="36" name="Forma libre 167">
              <a:extLst>
                <a:ext uri="{FF2B5EF4-FFF2-40B4-BE49-F238E27FC236}">
                  <a16:creationId xmlns:a16="http://schemas.microsoft.com/office/drawing/2014/main" id="{32C14B9A-F1BF-77DA-8A4D-8576612F5039}"/>
                </a:ext>
              </a:extLst>
            </p:cNvPr>
            <p:cNvSpPr/>
            <p:nvPr/>
          </p:nvSpPr>
          <p:spPr>
            <a:xfrm>
              <a:off x="5664145" y="7633003"/>
              <a:ext cx="154730" cy="220849"/>
            </a:xfrm>
            <a:custGeom>
              <a:avLst/>
              <a:gdLst>
                <a:gd name="connsiteX0" fmla="*/ 127340 w 154730"/>
                <a:gd name="connsiteY0" fmla="*/ 32339 h 220849"/>
                <a:gd name="connsiteX1" fmla="*/ 122089 w 154730"/>
                <a:gd name="connsiteY1" fmla="*/ 23995 h 220849"/>
                <a:gd name="connsiteX2" fmla="*/ 101939 w 154730"/>
                <a:gd name="connsiteY2" fmla="*/ 6411 h 220849"/>
                <a:gd name="connsiteX3" fmla="*/ 72875 w 154730"/>
                <a:gd name="connsiteY3" fmla="*/ 21 h 220849"/>
                <a:gd name="connsiteX4" fmla="*/ 43974 w 154730"/>
                <a:gd name="connsiteY4" fmla="*/ 5638 h 220849"/>
                <a:gd name="connsiteX5" fmla="*/ 20812 w 154730"/>
                <a:gd name="connsiteY5" fmla="*/ 21593 h 220849"/>
                <a:gd name="connsiteX6" fmla="*/ 5465 w 154730"/>
                <a:gd name="connsiteY6" fmla="*/ 46015 h 220849"/>
                <a:gd name="connsiteX7" fmla="*/ 11 w 154730"/>
                <a:gd name="connsiteY7" fmla="*/ 76502 h 220849"/>
                <a:gd name="connsiteX8" fmla="*/ 9617 w 154730"/>
                <a:gd name="connsiteY8" fmla="*/ 115943 h 220849"/>
                <a:gd name="connsiteX9" fmla="*/ 73241 w 154730"/>
                <a:gd name="connsiteY9" fmla="*/ 153064 h 220849"/>
                <a:gd name="connsiteX10" fmla="*/ 102306 w 154730"/>
                <a:gd name="connsiteY10" fmla="*/ 146673 h 220849"/>
                <a:gd name="connsiteX11" fmla="*/ 122456 w 154730"/>
                <a:gd name="connsiteY11" fmla="*/ 129090 h 220849"/>
                <a:gd name="connsiteX12" fmla="*/ 127544 w 154730"/>
                <a:gd name="connsiteY12" fmla="*/ 120949 h 220849"/>
                <a:gd name="connsiteX13" fmla="*/ 127544 w 154730"/>
                <a:gd name="connsiteY13" fmla="*/ 145371 h 220849"/>
                <a:gd name="connsiteX14" fmla="*/ 120502 w 154730"/>
                <a:gd name="connsiteY14" fmla="*/ 173863 h 220849"/>
                <a:gd name="connsiteX15" fmla="*/ 101492 w 154730"/>
                <a:gd name="connsiteY15" fmla="*/ 190795 h 220849"/>
                <a:gd name="connsiteX16" fmla="*/ 75155 w 154730"/>
                <a:gd name="connsiteY16" fmla="*/ 196372 h 220849"/>
                <a:gd name="connsiteX17" fmla="*/ 46253 w 154730"/>
                <a:gd name="connsiteY17" fmla="*/ 188231 h 220849"/>
                <a:gd name="connsiteX18" fmla="*/ 25004 w 154730"/>
                <a:gd name="connsiteY18" fmla="*/ 167147 h 220849"/>
                <a:gd name="connsiteX19" fmla="*/ 5506 w 154730"/>
                <a:gd name="connsiteY19" fmla="*/ 182818 h 220849"/>
                <a:gd name="connsiteX20" fmla="*/ 23865 w 154730"/>
                <a:gd name="connsiteY20" fmla="*/ 203576 h 220849"/>
                <a:gd name="connsiteX21" fmla="*/ 48003 w 154730"/>
                <a:gd name="connsiteY21" fmla="*/ 216519 h 220849"/>
                <a:gd name="connsiteX22" fmla="*/ 75155 w 154730"/>
                <a:gd name="connsiteY22" fmla="*/ 220834 h 220849"/>
                <a:gd name="connsiteX23" fmla="*/ 116187 w 154730"/>
                <a:gd name="connsiteY23" fmla="*/ 212042 h 220849"/>
                <a:gd name="connsiteX24" fmla="*/ 144681 w 154730"/>
                <a:gd name="connsiteY24" fmla="*/ 185992 h 220849"/>
                <a:gd name="connsiteX25" fmla="*/ 154654 w 154730"/>
                <a:gd name="connsiteY25" fmla="*/ 143783 h 220849"/>
                <a:gd name="connsiteX26" fmla="*/ 154654 w 154730"/>
                <a:gd name="connsiteY26" fmla="*/ 2911 h 220849"/>
                <a:gd name="connsiteX27" fmla="*/ 127177 w 154730"/>
                <a:gd name="connsiteY27" fmla="*/ 2911 h 220849"/>
                <a:gd name="connsiteX28" fmla="*/ 121275 w 154730"/>
                <a:gd name="connsiteY28" fmla="*/ 103365 h 220849"/>
                <a:gd name="connsiteX29" fmla="*/ 103690 w 154730"/>
                <a:gd name="connsiteY29" fmla="*/ 121600 h 220849"/>
                <a:gd name="connsiteX30" fmla="*/ 78126 w 154730"/>
                <a:gd name="connsiteY30" fmla="*/ 128154 h 220849"/>
                <a:gd name="connsiteX31" fmla="*/ 52441 w 154730"/>
                <a:gd name="connsiteY31" fmla="*/ 121600 h 220849"/>
                <a:gd name="connsiteX32" fmla="*/ 34530 w 154730"/>
                <a:gd name="connsiteY32" fmla="*/ 103365 h 220849"/>
                <a:gd name="connsiteX33" fmla="*/ 27976 w 154730"/>
                <a:gd name="connsiteY33" fmla="*/ 76379 h 220849"/>
                <a:gd name="connsiteX34" fmla="*/ 34530 w 154730"/>
                <a:gd name="connsiteY34" fmla="*/ 49719 h 220849"/>
                <a:gd name="connsiteX35" fmla="*/ 52441 w 154730"/>
                <a:gd name="connsiteY35" fmla="*/ 31321 h 220849"/>
                <a:gd name="connsiteX36" fmla="*/ 78126 w 154730"/>
                <a:gd name="connsiteY36" fmla="*/ 24809 h 220849"/>
                <a:gd name="connsiteX37" fmla="*/ 103690 w 154730"/>
                <a:gd name="connsiteY37" fmla="*/ 31484 h 220849"/>
                <a:gd name="connsiteX38" fmla="*/ 121275 w 154730"/>
                <a:gd name="connsiteY38" fmla="*/ 49882 h 220849"/>
                <a:gd name="connsiteX39" fmla="*/ 127666 w 154730"/>
                <a:gd name="connsiteY39" fmla="*/ 76542 h 220849"/>
                <a:gd name="connsiteX40" fmla="*/ 121275 w 154730"/>
                <a:gd name="connsiteY40" fmla="*/ 103365 h 22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4730" h="220849">
                  <a:moveTo>
                    <a:pt x="127340" y="32339"/>
                  </a:moveTo>
                  <a:cubicBezTo>
                    <a:pt x="125765" y="29449"/>
                    <a:pt x="124010" y="26665"/>
                    <a:pt x="122089" y="23995"/>
                  </a:cubicBezTo>
                  <a:cubicBezTo>
                    <a:pt x="116850" y="16628"/>
                    <a:pt x="109947" y="10604"/>
                    <a:pt x="101939" y="6411"/>
                  </a:cubicBezTo>
                  <a:cubicBezTo>
                    <a:pt x="92915" y="1954"/>
                    <a:pt x="82938" y="-240"/>
                    <a:pt x="72875" y="21"/>
                  </a:cubicBezTo>
                  <a:cubicBezTo>
                    <a:pt x="62959" y="-81"/>
                    <a:pt x="53128" y="1828"/>
                    <a:pt x="43974" y="5638"/>
                  </a:cubicBezTo>
                  <a:cubicBezTo>
                    <a:pt x="35222" y="9277"/>
                    <a:pt x="27329" y="14710"/>
                    <a:pt x="20812" y="21593"/>
                  </a:cubicBezTo>
                  <a:cubicBezTo>
                    <a:pt x="14123" y="28631"/>
                    <a:pt x="8905" y="36934"/>
                    <a:pt x="5465" y="46015"/>
                  </a:cubicBezTo>
                  <a:cubicBezTo>
                    <a:pt x="1749" y="55743"/>
                    <a:pt x="-103" y="66086"/>
                    <a:pt x="11" y="76502"/>
                  </a:cubicBezTo>
                  <a:cubicBezTo>
                    <a:pt x="-213" y="90255"/>
                    <a:pt x="3092" y="103833"/>
                    <a:pt x="9617" y="115943"/>
                  </a:cubicBezTo>
                  <a:cubicBezTo>
                    <a:pt x="22208" y="139245"/>
                    <a:pt x="46758" y="153568"/>
                    <a:pt x="73241" y="153064"/>
                  </a:cubicBezTo>
                  <a:cubicBezTo>
                    <a:pt x="83304" y="153324"/>
                    <a:pt x="93281" y="151130"/>
                    <a:pt x="102306" y="146673"/>
                  </a:cubicBezTo>
                  <a:cubicBezTo>
                    <a:pt x="110313" y="142481"/>
                    <a:pt x="117216" y="136457"/>
                    <a:pt x="122456" y="129090"/>
                  </a:cubicBezTo>
                  <a:cubicBezTo>
                    <a:pt x="124316" y="126481"/>
                    <a:pt x="126013" y="123762"/>
                    <a:pt x="127544" y="120949"/>
                  </a:cubicBezTo>
                  <a:lnTo>
                    <a:pt x="127544" y="145371"/>
                  </a:lnTo>
                  <a:cubicBezTo>
                    <a:pt x="127930" y="155343"/>
                    <a:pt x="125488" y="165217"/>
                    <a:pt x="120502" y="173863"/>
                  </a:cubicBezTo>
                  <a:cubicBezTo>
                    <a:pt x="115995" y="181275"/>
                    <a:pt x="109377" y="187173"/>
                    <a:pt x="101492" y="190795"/>
                  </a:cubicBezTo>
                  <a:cubicBezTo>
                    <a:pt x="93236" y="194589"/>
                    <a:pt x="84240" y="196494"/>
                    <a:pt x="75155" y="196372"/>
                  </a:cubicBezTo>
                  <a:cubicBezTo>
                    <a:pt x="64945" y="196453"/>
                    <a:pt x="54920" y="193632"/>
                    <a:pt x="46253" y="188231"/>
                  </a:cubicBezTo>
                  <a:cubicBezTo>
                    <a:pt x="37644" y="182932"/>
                    <a:pt x="30370" y="175715"/>
                    <a:pt x="25004" y="167147"/>
                  </a:cubicBezTo>
                  <a:lnTo>
                    <a:pt x="5506" y="182818"/>
                  </a:lnTo>
                  <a:cubicBezTo>
                    <a:pt x="10301" y="190803"/>
                    <a:pt x="16525" y="197837"/>
                    <a:pt x="23865" y="203576"/>
                  </a:cubicBezTo>
                  <a:cubicBezTo>
                    <a:pt x="31102" y="209254"/>
                    <a:pt x="39268" y="213634"/>
                    <a:pt x="48003" y="216519"/>
                  </a:cubicBezTo>
                  <a:cubicBezTo>
                    <a:pt x="56768" y="219389"/>
                    <a:pt x="65935" y="220846"/>
                    <a:pt x="75155" y="220834"/>
                  </a:cubicBezTo>
                  <a:cubicBezTo>
                    <a:pt x="89325" y="221091"/>
                    <a:pt x="103364" y="218083"/>
                    <a:pt x="116187" y="212042"/>
                  </a:cubicBezTo>
                  <a:cubicBezTo>
                    <a:pt x="128057" y="206372"/>
                    <a:pt x="137973" y="197308"/>
                    <a:pt x="144681" y="185992"/>
                  </a:cubicBezTo>
                  <a:cubicBezTo>
                    <a:pt x="151846" y="173114"/>
                    <a:pt x="155298" y="158506"/>
                    <a:pt x="154654" y="143783"/>
                  </a:cubicBezTo>
                  <a:lnTo>
                    <a:pt x="154654" y="2911"/>
                  </a:lnTo>
                  <a:lnTo>
                    <a:pt x="127177" y="2911"/>
                  </a:lnTo>
                  <a:close/>
                  <a:moveTo>
                    <a:pt x="121275" y="103365"/>
                  </a:moveTo>
                  <a:cubicBezTo>
                    <a:pt x="117192" y="110936"/>
                    <a:pt x="111107" y="117245"/>
                    <a:pt x="103690" y="121600"/>
                  </a:cubicBezTo>
                  <a:cubicBezTo>
                    <a:pt x="95915" y="126049"/>
                    <a:pt x="87082" y="128316"/>
                    <a:pt x="78126" y="128154"/>
                  </a:cubicBezTo>
                  <a:cubicBezTo>
                    <a:pt x="69134" y="128300"/>
                    <a:pt x="60264" y="126037"/>
                    <a:pt x="52441" y="121600"/>
                  </a:cubicBezTo>
                  <a:cubicBezTo>
                    <a:pt x="44918" y="117270"/>
                    <a:pt x="38726" y="110965"/>
                    <a:pt x="34530" y="103365"/>
                  </a:cubicBezTo>
                  <a:cubicBezTo>
                    <a:pt x="30044" y="95091"/>
                    <a:pt x="27785" y="85790"/>
                    <a:pt x="27976" y="76379"/>
                  </a:cubicBezTo>
                  <a:cubicBezTo>
                    <a:pt x="27809" y="67075"/>
                    <a:pt x="30064" y="57884"/>
                    <a:pt x="34530" y="49719"/>
                  </a:cubicBezTo>
                  <a:cubicBezTo>
                    <a:pt x="38743" y="42091"/>
                    <a:pt x="44930" y="35738"/>
                    <a:pt x="52441" y="31321"/>
                  </a:cubicBezTo>
                  <a:cubicBezTo>
                    <a:pt x="60256" y="26864"/>
                    <a:pt x="69134" y="24614"/>
                    <a:pt x="78126" y="24809"/>
                  </a:cubicBezTo>
                  <a:cubicBezTo>
                    <a:pt x="87098" y="24642"/>
                    <a:pt x="95944" y="26954"/>
                    <a:pt x="103690" y="31484"/>
                  </a:cubicBezTo>
                  <a:cubicBezTo>
                    <a:pt x="111098" y="35925"/>
                    <a:pt x="117172" y="42283"/>
                    <a:pt x="121275" y="49882"/>
                  </a:cubicBezTo>
                  <a:cubicBezTo>
                    <a:pt x="125647" y="58075"/>
                    <a:pt x="127849" y="67254"/>
                    <a:pt x="127666" y="76542"/>
                  </a:cubicBezTo>
                  <a:cubicBezTo>
                    <a:pt x="127845" y="85880"/>
                    <a:pt x="125643" y="95111"/>
                    <a:pt x="121275" y="103365"/>
                  </a:cubicBezTo>
                  <a:close/>
                </a:path>
              </a:pathLst>
            </a:custGeom>
            <a:solidFill>
              <a:srgbClr val="00A443"/>
            </a:solidFill>
            <a:ln w="4068" cap="flat">
              <a:noFill/>
              <a:prstDash val="solid"/>
              <a:miter/>
            </a:ln>
          </p:spPr>
          <p:txBody>
            <a:bodyPr rtlCol="0" anchor="ctr"/>
            <a:lstStyle/>
            <a:p>
              <a:endParaRPr lang="es-ES_tradnl"/>
            </a:p>
          </p:txBody>
        </p:sp>
        <p:sp>
          <p:nvSpPr>
            <p:cNvPr id="37" name="Forma libre 168">
              <a:extLst>
                <a:ext uri="{FF2B5EF4-FFF2-40B4-BE49-F238E27FC236}">
                  <a16:creationId xmlns:a16="http://schemas.microsoft.com/office/drawing/2014/main" id="{163F08EF-4415-D156-71CF-F19B017ED306}"/>
                </a:ext>
              </a:extLst>
            </p:cNvPr>
            <p:cNvSpPr/>
            <p:nvPr/>
          </p:nvSpPr>
          <p:spPr>
            <a:xfrm>
              <a:off x="5854051" y="7633099"/>
              <a:ext cx="82105" cy="164120"/>
            </a:xfrm>
            <a:custGeom>
              <a:avLst/>
              <a:gdLst>
                <a:gd name="connsiteX0" fmla="*/ 46161 w 82105"/>
                <a:gd name="connsiteY0" fmla="*/ 7618 h 164120"/>
                <a:gd name="connsiteX1" fmla="*/ 27477 w 82105"/>
                <a:gd name="connsiteY1" fmla="*/ 30615 h 164120"/>
                <a:gd name="connsiteX2" fmla="*/ 27477 w 82105"/>
                <a:gd name="connsiteY2" fmla="*/ 2815 h 164120"/>
                <a:gd name="connsiteX3" fmla="*/ 0 w 82105"/>
                <a:gd name="connsiteY3" fmla="*/ 2815 h 164120"/>
                <a:gd name="connsiteX4" fmla="*/ 0 w 82105"/>
                <a:gd name="connsiteY4" fmla="*/ 164120 h 164120"/>
                <a:gd name="connsiteX5" fmla="*/ 27477 w 82105"/>
                <a:gd name="connsiteY5" fmla="*/ 164120 h 164120"/>
                <a:gd name="connsiteX6" fmla="*/ 27477 w 82105"/>
                <a:gd name="connsiteY6" fmla="*/ 77627 h 164120"/>
                <a:gd name="connsiteX7" fmla="*/ 38508 w 82105"/>
                <a:gd name="connsiteY7" fmla="*/ 42337 h 164120"/>
                <a:gd name="connsiteX8" fmla="*/ 66759 w 82105"/>
                <a:gd name="connsiteY8" fmla="*/ 29109 h 164120"/>
                <a:gd name="connsiteX9" fmla="*/ 82105 w 82105"/>
                <a:gd name="connsiteY9" fmla="*/ 29109 h 164120"/>
                <a:gd name="connsiteX10" fmla="*/ 82105 w 82105"/>
                <a:gd name="connsiteY10" fmla="*/ 6 h 164120"/>
                <a:gd name="connsiteX11" fmla="*/ 72539 w 82105"/>
                <a:gd name="connsiteY11" fmla="*/ 6 h 164120"/>
                <a:gd name="connsiteX12" fmla="*/ 46161 w 82105"/>
                <a:gd name="connsiteY12" fmla="*/ 7618 h 16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105" h="164120">
                  <a:moveTo>
                    <a:pt x="46161" y="7618"/>
                  </a:moveTo>
                  <a:cubicBezTo>
                    <a:pt x="37869" y="13349"/>
                    <a:pt x="31389" y="21327"/>
                    <a:pt x="27477" y="30615"/>
                  </a:cubicBezTo>
                  <a:lnTo>
                    <a:pt x="27477" y="2815"/>
                  </a:lnTo>
                  <a:lnTo>
                    <a:pt x="0" y="2815"/>
                  </a:lnTo>
                  <a:lnTo>
                    <a:pt x="0" y="164120"/>
                  </a:lnTo>
                  <a:lnTo>
                    <a:pt x="27477" y="164120"/>
                  </a:lnTo>
                  <a:lnTo>
                    <a:pt x="27477" y="77627"/>
                  </a:lnTo>
                  <a:cubicBezTo>
                    <a:pt x="26826" y="64924"/>
                    <a:pt x="30738" y="52407"/>
                    <a:pt x="38508" y="42337"/>
                  </a:cubicBezTo>
                  <a:cubicBezTo>
                    <a:pt x="45335" y="33749"/>
                    <a:pt x="55788" y="28853"/>
                    <a:pt x="66759" y="29109"/>
                  </a:cubicBezTo>
                  <a:lnTo>
                    <a:pt x="82105" y="29109"/>
                  </a:lnTo>
                  <a:lnTo>
                    <a:pt x="82105" y="6"/>
                  </a:lnTo>
                  <a:lnTo>
                    <a:pt x="72539" y="6"/>
                  </a:lnTo>
                  <a:cubicBezTo>
                    <a:pt x="63185" y="-148"/>
                    <a:pt x="53997" y="2502"/>
                    <a:pt x="46161" y="7618"/>
                  </a:cubicBezTo>
                  <a:close/>
                </a:path>
              </a:pathLst>
            </a:custGeom>
            <a:solidFill>
              <a:srgbClr val="00A443"/>
            </a:solidFill>
            <a:ln w="4068" cap="flat">
              <a:noFill/>
              <a:prstDash val="solid"/>
              <a:miter/>
            </a:ln>
          </p:spPr>
          <p:txBody>
            <a:bodyPr rtlCol="0" anchor="ctr"/>
            <a:lstStyle/>
            <a:p>
              <a:endParaRPr lang="es-ES_tradnl"/>
            </a:p>
          </p:txBody>
        </p:sp>
        <p:sp>
          <p:nvSpPr>
            <p:cNvPr id="38" name="Forma libre 169">
              <a:extLst>
                <a:ext uri="{FF2B5EF4-FFF2-40B4-BE49-F238E27FC236}">
                  <a16:creationId xmlns:a16="http://schemas.microsoft.com/office/drawing/2014/main" id="{E204F384-EF19-6A9D-7A6B-6B96F2FBB791}"/>
                </a:ext>
              </a:extLst>
            </p:cNvPr>
            <p:cNvSpPr/>
            <p:nvPr/>
          </p:nvSpPr>
          <p:spPr>
            <a:xfrm>
              <a:off x="5950713" y="7566912"/>
              <a:ext cx="38702" cy="38037"/>
            </a:xfrm>
            <a:custGeom>
              <a:avLst/>
              <a:gdLst>
                <a:gd name="connsiteX0" fmla="*/ 19189 w 38702"/>
                <a:gd name="connsiteY0" fmla="*/ 10 h 38037"/>
                <a:gd name="connsiteX1" fmla="*/ 5471 w 38702"/>
                <a:gd name="connsiteY1" fmla="*/ 5261 h 38037"/>
                <a:gd name="connsiteX2" fmla="*/ 16 w 38702"/>
                <a:gd name="connsiteY2" fmla="*/ 18856 h 38037"/>
                <a:gd name="connsiteX3" fmla="*/ 5471 w 38702"/>
                <a:gd name="connsiteY3" fmla="*/ 32735 h 38037"/>
                <a:gd name="connsiteX4" fmla="*/ 19189 w 38702"/>
                <a:gd name="connsiteY4" fmla="*/ 38027 h 38037"/>
                <a:gd name="connsiteX5" fmla="*/ 33110 w 38702"/>
                <a:gd name="connsiteY5" fmla="*/ 32735 h 38037"/>
                <a:gd name="connsiteX6" fmla="*/ 38687 w 38702"/>
                <a:gd name="connsiteY6" fmla="*/ 18856 h 38037"/>
                <a:gd name="connsiteX7" fmla="*/ 33110 w 38702"/>
                <a:gd name="connsiteY7" fmla="*/ 5261 h 38037"/>
                <a:gd name="connsiteX8" fmla="*/ 19189 w 38702"/>
                <a:gd name="connsiteY8" fmla="*/ 10 h 3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02" h="38037">
                  <a:moveTo>
                    <a:pt x="19189" y="10"/>
                  </a:moveTo>
                  <a:cubicBezTo>
                    <a:pt x="14096" y="-157"/>
                    <a:pt x="9151" y="1736"/>
                    <a:pt x="5471" y="5261"/>
                  </a:cubicBezTo>
                  <a:cubicBezTo>
                    <a:pt x="1827" y="8826"/>
                    <a:pt x="-151" y="13760"/>
                    <a:pt x="16" y="18856"/>
                  </a:cubicBezTo>
                  <a:cubicBezTo>
                    <a:pt x="-200" y="24045"/>
                    <a:pt x="1779" y="29084"/>
                    <a:pt x="5471" y="32735"/>
                  </a:cubicBezTo>
                  <a:cubicBezTo>
                    <a:pt x="9134" y="36293"/>
                    <a:pt x="14088" y="38202"/>
                    <a:pt x="19189" y="38027"/>
                  </a:cubicBezTo>
                  <a:cubicBezTo>
                    <a:pt x="24346" y="38177"/>
                    <a:pt x="29353" y="36276"/>
                    <a:pt x="33110" y="32735"/>
                  </a:cubicBezTo>
                  <a:cubicBezTo>
                    <a:pt x="36868" y="29121"/>
                    <a:pt x="38899" y="24065"/>
                    <a:pt x="38687" y="18856"/>
                  </a:cubicBezTo>
                  <a:cubicBezTo>
                    <a:pt x="38850" y="13735"/>
                    <a:pt x="36819" y="8794"/>
                    <a:pt x="33110" y="5261"/>
                  </a:cubicBezTo>
                  <a:cubicBezTo>
                    <a:pt x="29341" y="1752"/>
                    <a:pt x="24338" y="-136"/>
                    <a:pt x="19189" y="10"/>
                  </a:cubicBezTo>
                  <a:close/>
                </a:path>
              </a:pathLst>
            </a:custGeom>
            <a:solidFill>
              <a:srgbClr val="00A443"/>
            </a:solidFill>
            <a:ln w="4068" cap="flat">
              <a:noFill/>
              <a:prstDash val="solid"/>
              <a:miter/>
            </a:ln>
          </p:spPr>
          <p:txBody>
            <a:bodyPr rtlCol="0" anchor="ctr"/>
            <a:lstStyle/>
            <a:p>
              <a:endParaRPr lang="es-ES_tradnl"/>
            </a:p>
          </p:txBody>
        </p:sp>
        <p:sp>
          <p:nvSpPr>
            <p:cNvPr id="39" name="Forma libre 170">
              <a:extLst>
                <a:ext uri="{FF2B5EF4-FFF2-40B4-BE49-F238E27FC236}">
                  <a16:creationId xmlns:a16="http://schemas.microsoft.com/office/drawing/2014/main" id="{57C07B5D-2AA5-7B34-18B3-0A5627B5BCB7}"/>
                </a:ext>
              </a:extLst>
            </p:cNvPr>
            <p:cNvSpPr/>
            <p:nvPr/>
          </p:nvSpPr>
          <p:spPr>
            <a:xfrm>
              <a:off x="5956184" y="7635914"/>
              <a:ext cx="27476" cy="161305"/>
            </a:xfrm>
            <a:custGeom>
              <a:avLst/>
              <a:gdLst>
                <a:gd name="connsiteX0" fmla="*/ 0 w 27476"/>
                <a:gd name="connsiteY0" fmla="*/ 0 h 161305"/>
                <a:gd name="connsiteX1" fmla="*/ 27477 w 27476"/>
                <a:gd name="connsiteY1" fmla="*/ 0 h 161305"/>
                <a:gd name="connsiteX2" fmla="*/ 27477 w 27476"/>
                <a:gd name="connsiteY2" fmla="*/ 161306 h 161305"/>
                <a:gd name="connsiteX3" fmla="*/ 0 w 27476"/>
                <a:gd name="connsiteY3" fmla="*/ 161306 h 161305"/>
              </a:gdLst>
              <a:ahLst/>
              <a:cxnLst>
                <a:cxn ang="0">
                  <a:pos x="connsiteX0" y="connsiteY0"/>
                </a:cxn>
                <a:cxn ang="0">
                  <a:pos x="connsiteX1" y="connsiteY1"/>
                </a:cxn>
                <a:cxn ang="0">
                  <a:pos x="connsiteX2" y="connsiteY2"/>
                </a:cxn>
                <a:cxn ang="0">
                  <a:pos x="connsiteX3" y="connsiteY3"/>
                </a:cxn>
              </a:cxnLst>
              <a:rect l="l" t="t" r="r" b="b"/>
              <a:pathLst>
                <a:path w="27476" h="161305">
                  <a:moveTo>
                    <a:pt x="0" y="0"/>
                  </a:moveTo>
                  <a:lnTo>
                    <a:pt x="27477" y="0"/>
                  </a:lnTo>
                  <a:lnTo>
                    <a:pt x="27477" y="161306"/>
                  </a:lnTo>
                  <a:lnTo>
                    <a:pt x="0" y="161306"/>
                  </a:lnTo>
                  <a:close/>
                </a:path>
              </a:pathLst>
            </a:custGeom>
            <a:solidFill>
              <a:srgbClr val="00A443"/>
            </a:solidFill>
            <a:ln w="4068" cap="flat">
              <a:noFill/>
              <a:prstDash val="solid"/>
              <a:miter/>
            </a:ln>
          </p:spPr>
          <p:txBody>
            <a:bodyPr rtlCol="0" anchor="ctr"/>
            <a:lstStyle/>
            <a:p>
              <a:endParaRPr lang="es-ES_tradnl"/>
            </a:p>
          </p:txBody>
        </p:sp>
        <p:sp>
          <p:nvSpPr>
            <p:cNvPr id="40" name="Forma libre 171">
              <a:extLst>
                <a:ext uri="{FF2B5EF4-FFF2-40B4-BE49-F238E27FC236}">
                  <a16:creationId xmlns:a16="http://schemas.microsoft.com/office/drawing/2014/main" id="{7FF88D8E-FED5-E089-0C78-F8560D6DF030}"/>
                </a:ext>
              </a:extLst>
            </p:cNvPr>
            <p:cNvSpPr/>
            <p:nvPr/>
          </p:nvSpPr>
          <p:spPr>
            <a:xfrm>
              <a:off x="6010341" y="7573638"/>
              <a:ext cx="158533" cy="226499"/>
            </a:xfrm>
            <a:custGeom>
              <a:avLst/>
              <a:gdLst>
                <a:gd name="connsiteX0" fmla="*/ 131016 w 158533"/>
                <a:gd name="connsiteY0" fmla="*/ 93047 h 226499"/>
                <a:gd name="connsiteX1" fmla="*/ 126538 w 158533"/>
                <a:gd name="connsiteY1" fmla="*/ 85761 h 226499"/>
                <a:gd name="connsiteX2" fmla="*/ 105289 w 158533"/>
                <a:gd name="connsiteY2" fmla="*/ 66590 h 226499"/>
                <a:gd name="connsiteX3" fmla="*/ 74760 w 158533"/>
                <a:gd name="connsiteY3" fmla="*/ 59385 h 226499"/>
                <a:gd name="connsiteX4" fmla="*/ 45370 w 158533"/>
                <a:gd name="connsiteY4" fmla="*/ 65328 h 226499"/>
                <a:gd name="connsiteX5" fmla="*/ 21597 w 158533"/>
                <a:gd name="connsiteY5" fmla="*/ 82383 h 226499"/>
                <a:gd name="connsiteX6" fmla="*/ 5762 w 158533"/>
                <a:gd name="connsiteY6" fmla="*/ 108921 h 226499"/>
                <a:gd name="connsiteX7" fmla="*/ 23 w 158533"/>
                <a:gd name="connsiteY7" fmla="*/ 142786 h 226499"/>
                <a:gd name="connsiteX8" fmla="*/ 10077 w 158533"/>
                <a:gd name="connsiteY8" fmla="*/ 186541 h 226499"/>
                <a:gd name="connsiteX9" fmla="*/ 36903 w 158533"/>
                <a:gd name="connsiteY9" fmla="*/ 215929 h 226499"/>
                <a:gd name="connsiteX10" fmla="*/ 74760 w 158533"/>
                <a:gd name="connsiteY10" fmla="*/ 226471 h 226499"/>
                <a:gd name="connsiteX11" fmla="*/ 126538 w 158533"/>
                <a:gd name="connsiteY11" fmla="*/ 200136 h 226499"/>
                <a:gd name="connsiteX12" fmla="*/ 131016 w 158533"/>
                <a:gd name="connsiteY12" fmla="*/ 192810 h 226499"/>
                <a:gd name="connsiteX13" fmla="*/ 131016 w 158533"/>
                <a:gd name="connsiteY13" fmla="*/ 223581 h 226499"/>
                <a:gd name="connsiteX14" fmla="*/ 158533 w 158533"/>
                <a:gd name="connsiteY14" fmla="*/ 223581 h 226499"/>
                <a:gd name="connsiteX15" fmla="*/ 158533 w 158533"/>
                <a:gd name="connsiteY15" fmla="*/ 0 h 226499"/>
                <a:gd name="connsiteX16" fmla="*/ 131057 w 158533"/>
                <a:gd name="connsiteY16" fmla="*/ 0 h 226499"/>
                <a:gd name="connsiteX17" fmla="*/ 117257 w 158533"/>
                <a:gd name="connsiteY17" fmla="*/ 185931 h 226499"/>
                <a:gd name="connsiteX18" fmla="*/ 100974 w 158533"/>
                <a:gd name="connsiteY18" fmla="*/ 197450 h 226499"/>
                <a:gd name="connsiteX19" fmla="*/ 80051 w 158533"/>
                <a:gd name="connsiteY19" fmla="*/ 201520 h 226499"/>
                <a:gd name="connsiteX20" fmla="*/ 42520 w 158533"/>
                <a:gd name="connsiteY20" fmla="*/ 186012 h 226499"/>
                <a:gd name="connsiteX21" fmla="*/ 27988 w 158533"/>
                <a:gd name="connsiteY21" fmla="*/ 142745 h 226499"/>
                <a:gd name="connsiteX22" fmla="*/ 31814 w 158533"/>
                <a:gd name="connsiteY22" fmla="*/ 118323 h 226499"/>
                <a:gd name="connsiteX23" fmla="*/ 42683 w 158533"/>
                <a:gd name="connsiteY23" fmla="*/ 99804 h 226499"/>
                <a:gd name="connsiteX24" fmla="*/ 58965 w 158533"/>
                <a:gd name="connsiteY24" fmla="*/ 88162 h 226499"/>
                <a:gd name="connsiteX25" fmla="*/ 79889 w 158533"/>
                <a:gd name="connsiteY25" fmla="*/ 84092 h 226499"/>
                <a:gd name="connsiteX26" fmla="*/ 117094 w 158533"/>
                <a:gd name="connsiteY26" fmla="*/ 99600 h 226499"/>
                <a:gd name="connsiteX27" fmla="*/ 131626 w 158533"/>
                <a:gd name="connsiteY27" fmla="*/ 142582 h 226499"/>
                <a:gd name="connsiteX28" fmla="*/ 127963 w 158533"/>
                <a:gd name="connsiteY28" fmla="*/ 167330 h 226499"/>
                <a:gd name="connsiteX29" fmla="*/ 117257 w 158533"/>
                <a:gd name="connsiteY29" fmla="*/ 185931 h 2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8533" h="226499">
                  <a:moveTo>
                    <a:pt x="131016" y="93047"/>
                  </a:moveTo>
                  <a:cubicBezTo>
                    <a:pt x="129648" y="90544"/>
                    <a:pt x="128154" y="88109"/>
                    <a:pt x="126538" y="85761"/>
                  </a:cubicBezTo>
                  <a:cubicBezTo>
                    <a:pt x="121035" y="77812"/>
                    <a:pt x="113760" y="71250"/>
                    <a:pt x="105289" y="66590"/>
                  </a:cubicBezTo>
                  <a:cubicBezTo>
                    <a:pt x="95903" y="61604"/>
                    <a:pt x="85388" y="59121"/>
                    <a:pt x="74760" y="59385"/>
                  </a:cubicBezTo>
                  <a:cubicBezTo>
                    <a:pt x="64660" y="59325"/>
                    <a:pt x="54655" y="61347"/>
                    <a:pt x="45370" y="65328"/>
                  </a:cubicBezTo>
                  <a:cubicBezTo>
                    <a:pt x="36284" y="69187"/>
                    <a:pt x="28163" y="75011"/>
                    <a:pt x="21597" y="82383"/>
                  </a:cubicBezTo>
                  <a:cubicBezTo>
                    <a:pt x="14697" y="90157"/>
                    <a:pt x="9328" y="99160"/>
                    <a:pt x="5762" y="108921"/>
                  </a:cubicBezTo>
                  <a:cubicBezTo>
                    <a:pt x="1826" y="119772"/>
                    <a:pt x="-120" y="131242"/>
                    <a:pt x="23" y="142786"/>
                  </a:cubicBezTo>
                  <a:cubicBezTo>
                    <a:pt x="-315" y="157980"/>
                    <a:pt x="3141" y="173020"/>
                    <a:pt x="10077" y="186541"/>
                  </a:cubicBezTo>
                  <a:cubicBezTo>
                    <a:pt x="16273" y="198528"/>
                    <a:pt x="25525" y="208667"/>
                    <a:pt x="36903" y="215929"/>
                  </a:cubicBezTo>
                  <a:cubicBezTo>
                    <a:pt x="48247" y="223007"/>
                    <a:pt x="61392" y="226666"/>
                    <a:pt x="74760" y="226471"/>
                  </a:cubicBezTo>
                  <a:cubicBezTo>
                    <a:pt x="95382" y="227106"/>
                    <a:pt x="114904" y="217174"/>
                    <a:pt x="126538" y="200136"/>
                  </a:cubicBezTo>
                  <a:cubicBezTo>
                    <a:pt x="128154" y="197771"/>
                    <a:pt x="129648" y="195325"/>
                    <a:pt x="131016" y="192810"/>
                  </a:cubicBezTo>
                  <a:lnTo>
                    <a:pt x="131016" y="223581"/>
                  </a:lnTo>
                  <a:lnTo>
                    <a:pt x="158533" y="223581"/>
                  </a:lnTo>
                  <a:lnTo>
                    <a:pt x="158533" y="0"/>
                  </a:lnTo>
                  <a:lnTo>
                    <a:pt x="131057" y="0"/>
                  </a:lnTo>
                  <a:close/>
                  <a:moveTo>
                    <a:pt x="117257" y="185931"/>
                  </a:moveTo>
                  <a:cubicBezTo>
                    <a:pt x="112690" y="190860"/>
                    <a:pt x="107145" y="194784"/>
                    <a:pt x="100974" y="197450"/>
                  </a:cubicBezTo>
                  <a:cubicBezTo>
                    <a:pt x="94344" y="200197"/>
                    <a:pt x="87228" y="201581"/>
                    <a:pt x="80051" y="201520"/>
                  </a:cubicBezTo>
                  <a:cubicBezTo>
                    <a:pt x="65890" y="202008"/>
                    <a:pt x="52204" y="196355"/>
                    <a:pt x="42520" y="186012"/>
                  </a:cubicBezTo>
                  <a:cubicBezTo>
                    <a:pt x="32832" y="175674"/>
                    <a:pt x="27988" y="161253"/>
                    <a:pt x="27988" y="142745"/>
                  </a:cubicBezTo>
                  <a:cubicBezTo>
                    <a:pt x="27849" y="134446"/>
                    <a:pt x="29144" y="126183"/>
                    <a:pt x="31814" y="118323"/>
                  </a:cubicBezTo>
                  <a:cubicBezTo>
                    <a:pt x="34179" y="111493"/>
                    <a:pt x="37876" y="105201"/>
                    <a:pt x="42683" y="99804"/>
                  </a:cubicBezTo>
                  <a:cubicBezTo>
                    <a:pt x="47136" y="94716"/>
                    <a:pt x="52713" y="90735"/>
                    <a:pt x="58965" y="88162"/>
                  </a:cubicBezTo>
                  <a:cubicBezTo>
                    <a:pt x="65605" y="85447"/>
                    <a:pt x="72716" y="84064"/>
                    <a:pt x="79889" y="84092"/>
                  </a:cubicBezTo>
                  <a:cubicBezTo>
                    <a:pt x="93944" y="83665"/>
                    <a:pt x="107504" y="89318"/>
                    <a:pt x="117094" y="99600"/>
                  </a:cubicBezTo>
                  <a:cubicBezTo>
                    <a:pt x="126782" y="109939"/>
                    <a:pt x="131626" y="124266"/>
                    <a:pt x="131626" y="142582"/>
                  </a:cubicBezTo>
                  <a:cubicBezTo>
                    <a:pt x="131741" y="150975"/>
                    <a:pt x="130503" y="159332"/>
                    <a:pt x="127963" y="167330"/>
                  </a:cubicBezTo>
                  <a:cubicBezTo>
                    <a:pt x="125801" y="174241"/>
                    <a:pt x="122146" y="180590"/>
                    <a:pt x="117257" y="185931"/>
                  </a:cubicBezTo>
                  <a:close/>
                </a:path>
              </a:pathLst>
            </a:custGeom>
            <a:solidFill>
              <a:srgbClr val="00A443"/>
            </a:solidFill>
            <a:ln w="4068" cap="flat">
              <a:noFill/>
              <a:prstDash val="solid"/>
              <a:miter/>
            </a:ln>
          </p:spPr>
          <p:txBody>
            <a:bodyPr rtlCol="0" anchor="ctr"/>
            <a:lstStyle/>
            <a:p>
              <a:endParaRPr lang="es-ES_tradnl"/>
            </a:p>
          </p:txBody>
        </p:sp>
        <p:sp>
          <p:nvSpPr>
            <p:cNvPr id="41" name="Forma libre 172">
              <a:extLst>
                <a:ext uri="{FF2B5EF4-FFF2-40B4-BE49-F238E27FC236}">
                  <a16:creationId xmlns:a16="http://schemas.microsoft.com/office/drawing/2014/main" id="{9CEF1037-BCBB-80AD-75A2-8021A0C4EF85}"/>
                </a:ext>
              </a:extLst>
            </p:cNvPr>
            <p:cNvSpPr/>
            <p:nvPr/>
          </p:nvSpPr>
          <p:spPr>
            <a:xfrm>
              <a:off x="6271560" y="7632982"/>
              <a:ext cx="152095" cy="167135"/>
            </a:xfrm>
            <a:custGeom>
              <a:avLst/>
              <a:gdLst>
                <a:gd name="connsiteX0" fmla="*/ 42921 w 152095"/>
                <a:gd name="connsiteY0" fmla="*/ 39808 h 167135"/>
                <a:gd name="connsiteX1" fmla="*/ 59204 w 152095"/>
                <a:gd name="connsiteY1" fmla="*/ 28493 h 167135"/>
                <a:gd name="connsiteX2" fmla="*/ 78661 w 152095"/>
                <a:gd name="connsiteY2" fmla="*/ 24667 h 167135"/>
                <a:gd name="connsiteX3" fmla="*/ 108214 w 152095"/>
                <a:gd name="connsiteY3" fmla="*/ 32481 h 167135"/>
                <a:gd name="connsiteX4" fmla="*/ 128567 w 152095"/>
                <a:gd name="connsiteY4" fmla="*/ 59467 h 167135"/>
                <a:gd name="connsiteX5" fmla="*/ 151892 w 152095"/>
                <a:gd name="connsiteY5" fmla="*/ 47989 h 167135"/>
                <a:gd name="connsiteX6" fmla="*/ 133493 w 152095"/>
                <a:gd name="connsiteY6" fmla="*/ 19497 h 167135"/>
                <a:gd name="connsiteX7" fmla="*/ 107766 w 152095"/>
                <a:gd name="connsiteY7" fmla="*/ 4478 h 167135"/>
                <a:gd name="connsiteX8" fmla="*/ 78702 w 152095"/>
                <a:gd name="connsiteY8" fmla="*/ 1 h 167135"/>
                <a:gd name="connsiteX9" fmla="*/ 47928 w 152095"/>
                <a:gd name="connsiteY9" fmla="*/ 6106 h 167135"/>
                <a:gd name="connsiteX10" fmla="*/ 22690 w 152095"/>
                <a:gd name="connsiteY10" fmla="*/ 23364 h 167135"/>
                <a:gd name="connsiteX11" fmla="*/ 5919 w 152095"/>
                <a:gd name="connsiteY11" fmla="*/ 49739 h 167135"/>
                <a:gd name="connsiteX12" fmla="*/ 16 w 152095"/>
                <a:gd name="connsiteY12" fmla="*/ 83442 h 167135"/>
                <a:gd name="connsiteX13" fmla="*/ 10397 w 152095"/>
                <a:gd name="connsiteY13" fmla="*/ 127034 h 167135"/>
                <a:gd name="connsiteX14" fmla="*/ 38647 w 152095"/>
                <a:gd name="connsiteY14" fmla="*/ 156584 h 167135"/>
                <a:gd name="connsiteX15" fmla="*/ 78905 w 152095"/>
                <a:gd name="connsiteY15" fmla="*/ 167127 h 167135"/>
                <a:gd name="connsiteX16" fmla="*/ 107970 w 152095"/>
                <a:gd name="connsiteY16" fmla="*/ 162649 h 167135"/>
                <a:gd name="connsiteX17" fmla="*/ 133696 w 152095"/>
                <a:gd name="connsiteY17" fmla="*/ 147304 h 167135"/>
                <a:gd name="connsiteX18" fmla="*/ 152096 w 152095"/>
                <a:gd name="connsiteY18" fmla="*/ 119219 h 167135"/>
                <a:gd name="connsiteX19" fmla="*/ 128771 w 152095"/>
                <a:gd name="connsiteY19" fmla="*/ 107700 h 167135"/>
                <a:gd name="connsiteX20" fmla="*/ 108417 w 152095"/>
                <a:gd name="connsiteY20" fmla="*/ 134239 h 167135"/>
                <a:gd name="connsiteX21" fmla="*/ 78865 w 152095"/>
                <a:gd name="connsiteY21" fmla="*/ 142379 h 167135"/>
                <a:gd name="connsiteX22" fmla="*/ 35105 w 152095"/>
                <a:gd name="connsiteY22" fmla="*/ 115841 h 167135"/>
                <a:gd name="connsiteX23" fmla="*/ 28063 w 152095"/>
                <a:gd name="connsiteY23" fmla="*/ 83604 h 167135"/>
                <a:gd name="connsiteX24" fmla="*/ 32134 w 152095"/>
                <a:gd name="connsiteY24" fmla="*/ 58531 h 167135"/>
                <a:gd name="connsiteX25" fmla="*/ 42921 w 152095"/>
                <a:gd name="connsiteY25" fmla="*/ 39808 h 16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095" h="167135">
                  <a:moveTo>
                    <a:pt x="42921" y="39808"/>
                  </a:moveTo>
                  <a:cubicBezTo>
                    <a:pt x="47480" y="34920"/>
                    <a:pt x="53032" y="31061"/>
                    <a:pt x="59204" y="28493"/>
                  </a:cubicBezTo>
                  <a:cubicBezTo>
                    <a:pt x="65370" y="25932"/>
                    <a:pt x="71985" y="24634"/>
                    <a:pt x="78661" y="24667"/>
                  </a:cubicBezTo>
                  <a:cubicBezTo>
                    <a:pt x="89045" y="24483"/>
                    <a:pt x="99279" y="27190"/>
                    <a:pt x="108214" y="32481"/>
                  </a:cubicBezTo>
                  <a:cubicBezTo>
                    <a:pt x="116844" y="37691"/>
                    <a:pt x="123629" y="46687"/>
                    <a:pt x="128567" y="59467"/>
                  </a:cubicBezTo>
                  <a:lnTo>
                    <a:pt x="151892" y="47989"/>
                  </a:lnTo>
                  <a:cubicBezTo>
                    <a:pt x="148135" y="37154"/>
                    <a:pt x="141825" y="27381"/>
                    <a:pt x="133493" y="19497"/>
                  </a:cubicBezTo>
                  <a:cubicBezTo>
                    <a:pt x="126100" y="12692"/>
                    <a:pt x="117324" y="7567"/>
                    <a:pt x="107766" y="4478"/>
                  </a:cubicBezTo>
                  <a:cubicBezTo>
                    <a:pt x="98367" y="1494"/>
                    <a:pt x="88561" y="-16"/>
                    <a:pt x="78702" y="1"/>
                  </a:cubicBezTo>
                  <a:cubicBezTo>
                    <a:pt x="68139" y="-40"/>
                    <a:pt x="57673" y="2036"/>
                    <a:pt x="47928" y="6106"/>
                  </a:cubicBezTo>
                  <a:cubicBezTo>
                    <a:pt x="38443" y="10111"/>
                    <a:pt x="29862" y="15980"/>
                    <a:pt x="22690" y="23364"/>
                  </a:cubicBezTo>
                  <a:cubicBezTo>
                    <a:pt x="15375" y="30931"/>
                    <a:pt x="9668" y="39906"/>
                    <a:pt x="5919" y="49739"/>
                  </a:cubicBezTo>
                  <a:cubicBezTo>
                    <a:pt x="1856" y="60505"/>
                    <a:pt x="-146" y="71939"/>
                    <a:pt x="16" y="83442"/>
                  </a:cubicBezTo>
                  <a:cubicBezTo>
                    <a:pt x="-273" y="98615"/>
                    <a:pt x="3297" y="113619"/>
                    <a:pt x="10397" y="127034"/>
                  </a:cubicBezTo>
                  <a:cubicBezTo>
                    <a:pt x="16922" y="139290"/>
                    <a:pt x="26695" y="149514"/>
                    <a:pt x="38647" y="156584"/>
                  </a:cubicBezTo>
                  <a:cubicBezTo>
                    <a:pt x="50859" y="163695"/>
                    <a:pt x="64776" y="167338"/>
                    <a:pt x="78905" y="167127"/>
                  </a:cubicBezTo>
                  <a:cubicBezTo>
                    <a:pt x="88764" y="167143"/>
                    <a:pt x="98571" y="165633"/>
                    <a:pt x="107970" y="162649"/>
                  </a:cubicBezTo>
                  <a:cubicBezTo>
                    <a:pt x="117589" y="159535"/>
                    <a:pt x="126385" y="154289"/>
                    <a:pt x="133696" y="147304"/>
                  </a:cubicBezTo>
                  <a:cubicBezTo>
                    <a:pt x="141886" y="139465"/>
                    <a:pt x="148179" y="129859"/>
                    <a:pt x="152096" y="119219"/>
                  </a:cubicBezTo>
                  <a:lnTo>
                    <a:pt x="128771" y="107700"/>
                  </a:lnTo>
                  <a:cubicBezTo>
                    <a:pt x="125054" y="118523"/>
                    <a:pt x="117906" y="127840"/>
                    <a:pt x="108417" y="134239"/>
                  </a:cubicBezTo>
                  <a:cubicBezTo>
                    <a:pt x="99527" y="139677"/>
                    <a:pt x="89285" y="142497"/>
                    <a:pt x="78865" y="142379"/>
                  </a:cubicBezTo>
                  <a:cubicBezTo>
                    <a:pt x="60400" y="142636"/>
                    <a:pt x="43409" y="132334"/>
                    <a:pt x="35105" y="115841"/>
                  </a:cubicBezTo>
                  <a:cubicBezTo>
                    <a:pt x="30123" y="105844"/>
                    <a:pt x="27705" y="94769"/>
                    <a:pt x="28063" y="83604"/>
                  </a:cubicBezTo>
                  <a:cubicBezTo>
                    <a:pt x="27957" y="75073"/>
                    <a:pt x="29333" y="66590"/>
                    <a:pt x="32134" y="58531"/>
                  </a:cubicBezTo>
                  <a:cubicBezTo>
                    <a:pt x="34421" y="51624"/>
                    <a:pt x="38093" y="45254"/>
                    <a:pt x="42921" y="39808"/>
                  </a:cubicBezTo>
                  <a:close/>
                </a:path>
              </a:pathLst>
            </a:custGeom>
            <a:solidFill>
              <a:srgbClr val="00A443"/>
            </a:solidFill>
            <a:ln w="4068" cap="flat">
              <a:noFill/>
              <a:prstDash val="solid"/>
              <a:miter/>
            </a:ln>
          </p:spPr>
          <p:txBody>
            <a:bodyPr rtlCol="0" anchor="ctr"/>
            <a:lstStyle/>
            <a:p>
              <a:endParaRPr lang="es-ES_tradnl"/>
            </a:p>
          </p:txBody>
        </p:sp>
        <p:sp>
          <p:nvSpPr>
            <p:cNvPr id="42" name="Forma libre 173">
              <a:extLst>
                <a:ext uri="{FF2B5EF4-FFF2-40B4-BE49-F238E27FC236}">
                  <a16:creationId xmlns:a16="http://schemas.microsoft.com/office/drawing/2014/main" id="{2132E03D-3017-827A-DEDA-B8C88430EA01}"/>
                </a:ext>
              </a:extLst>
            </p:cNvPr>
            <p:cNvSpPr/>
            <p:nvPr/>
          </p:nvSpPr>
          <p:spPr>
            <a:xfrm>
              <a:off x="6439636" y="7633013"/>
              <a:ext cx="162499" cy="167276"/>
            </a:xfrm>
            <a:custGeom>
              <a:avLst/>
              <a:gdLst>
                <a:gd name="connsiteX0" fmla="*/ 122870 w 162499"/>
                <a:gd name="connsiteY0" fmla="*/ 10553 h 167276"/>
                <a:gd name="connsiteX1" fmla="*/ 81186 w 162499"/>
                <a:gd name="connsiteY1" fmla="*/ 10 h 167276"/>
                <a:gd name="connsiteX2" fmla="*/ 49069 w 162499"/>
                <a:gd name="connsiteY2" fmla="*/ 5953 h 167276"/>
                <a:gd name="connsiteX3" fmla="*/ 23180 w 162499"/>
                <a:gd name="connsiteY3" fmla="*/ 23008 h 167276"/>
                <a:gd name="connsiteX4" fmla="*/ 6083 w 162499"/>
                <a:gd name="connsiteY4" fmla="*/ 49709 h 167276"/>
                <a:gd name="connsiteX5" fmla="*/ 18 w 162499"/>
                <a:gd name="connsiteY5" fmla="*/ 83411 h 167276"/>
                <a:gd name="connsiteX6" fmla="*/ 10561 w 162499"/>
                <a:gd name="connsiteY6" fmla="*/ 127329 h 167276"/>
                <a:gd name="connsiteX7" fmla="*/ 39462 w 162499"/>
                <a:gd name="connsiteY7" fmla="*/ 156880 h 167276"/>
                <a:gd name="connsiteX8" fmla="*/ 81186 w 162499"/>
                <a:gd name="connsiteY8" fmla="*/ 167259 h 167276"/>
                <a:gd name="connsiteX9" fmla="*/ 113752 w 162499"/>
                <a:gd name="connsiteY9" fmla="*/ 161194 h 167276"/>
                <a:gd name="connsiteX10" fmla="*/ 139478 w 162499"/>
                <a:gd name="connsiteY10" fmla="*/ 143936 h 167276"/>
                <a:gd name="connsiteX11" fmla="*/ 156412 w 162499"/>
                <a:gd name="connsiteY11" fmla="*/ 117438 h 167276"/>
                <a:gd name="connsiteX12" fmla="*/ 162477 w 162499"/>
                <a:gd name="connsiteY12" fmla="*/ 83248 h 167276"/>
                <a:gd name="connsiteX13" fmla="*/ 151934 w 162499"/>
                <a:gd name="connsiteY13" fmla="*/ 39614 h 167276"/>
                <a:gd name="connsiteX14" fmla="*/ 122870 w 162499"/>
                <a:gd name="connsiteY14" fmla="*/ 10553 h 167276"/>
                <a:gd name="connsiteX15" fmla="*/ 130523 w 162499"/>
                <a:gd name="connsiteY15" fmla="*/ 108240 h 167276"/>
                <a:gd name="connsiteX16" fmla="*/ 119369 w 162499"/>
                <a:gd name="connsiteY16" fmla="*/ 126922 h 167276"/>
                <a:gd name="connsiteX17" fmla="*/ 102435 w 162499"/>
                <a:gd name="connsiteY17" fmla="*/ 138604 h 167276"/>
                <a:gd name="connsiteX18" fmla="*/ 81186 w 162499"/>
                <a:gd name="connsiteY18" fmla="*/ 142674 h 167276"/>
                <a:gd name="connsiteX19" fmla="*/ 54035 w 162499"/>
                <a:gd name="connsiteY19" fmla="*/ 135632 h 167276"/>
                <a:gd name="connsiteX20" fmla="*/ 35025 w 162499"/>
                <a:gd name="connsiteY20" fmla="*/ 115281 h 167276"/>
                <a:gd name="connsiteX21" fmla="*/ 28146 w 162499"/>
                <a:gd name="connsiteY21" fmla="*/ 83492 h 167276"/>
                <a:gd name="connsiteX22" fmla="*/ 32216 w 162499"/>
                <a:gd name="connsiteY22" fmla="*/ 59070 h 167276"/>
                <a:gd name="connsiteX23" fmla="*/ 43411 w 162499"/>
                <a:gd name="connsiteY23" fmla="*/ 40551 h 167276"/>
                <a:gd name="connsiteX24" fmla="*/ 60345 w 162499"/>
                <a:gd name="connsiteY24" fmla="*/ 29072 h 167276"/>
                <a:gd name="connsiteX25" fmla="*/ 81268 w 162499"/>
                <a:gd name="connsiteY25" fmla="*/ 25002 h 167276"/>
                <a:gd name="connsiteX26" fmla="*/ 108582 w 162499"/>
                <a:gd name="connsiteY26" fmla="*/ 32044 h 167276"/>
                <a:gd name="connsiteX27" fmla="*/ 127592 w 162499"/>
                <a:gd name="connsiteY27" fmla="*/ 52395 h 167276"/>
                <a:gd name="connsiteX28" fmla="*/ 134593 w 162499"/>
                <a:gd name="connsiteY28" fmla="*/ 83696 h 167276"/>
                <a:gd name="connsiteX29" fmla="*/ 130523 w 162499"/>
                <a:gd name="connsiteY29" fmla="*/ 108158 h 16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2499" h="167276">
                  <a:moveTo>
                    <a:pt x="122870" y="10553"/>
                  </a:moveTo>
                  <a:cubicBezTo>
                    <a:pt x="110153" y="3417"/>
                    <a:pt x="95767" y="-221"/>
                    <a:pt x="81186" y="10"/>
                  </a:cubicBezTo>
                  <a:cubicBezTo>
                    <a:pt x="70200" y="-83"/>
                    <a:pt x="59294" y="1936"/>
                    <a:pt x="49069" y="5953"/>
                  </a:cubicBezTo>
                  <a:cubicBezTo>
                    <a:pt x="39340" y="9759"/>
                    <a:pt x="30519" y="15571"/>
                    <a:pt x="23180" y="23008"/>
                  </a:cubicBezTo>
                  <a:cubicBezTo>
                    <a:pt x="15739" y="30664"/>
                    <a:pt x="9922" y="39745"/>
                    <a:pt x="6083" y="49709"/>
                  </a:cubicBezTo>
                  <a:cubicBezTo>
                    <a:pt x="1972" y="60463"/>
                    <a:pt x="-88" y="71896"/>
                    <a:pt x="18" y="83411"/>
                  </a:cubicBezTo>
                  <a:cubicBezTo>
                    <a:pt x="-288" y="98711"/>
                    <a:pt x="3339" y="113836"/>
                    <a:pt x="10561" y="127329"/>
                  </a:cubicBezTo>
                  <a:cubicBezTo>
                    <a:pt x="17285" y="139658"/>
                    <a:pt x="27287" y="149883"/>
                    <a:pt x="39462" y="156880"/>
                  </a:cubicBezTo>
                  <a:cubicBezTo>
                    <a:pt x="52203" y="163978"/>
                    <a:pt x="66605" y="167560"/>
                    <a:pt x="81186" y="167259"/>
                  </a:cubicBezTo>
                  <a:cubicBezTo>
                    <a:pt x="92332" y="167385"/>
                    <a:pt x="103400" y="165325"/>
                    <a:pt x="113752" y="161194"/>
                  </a:cubicBezTo>
                  <a:cubicBezTo>
                    <a:pt x="123431" y="157291"/>
                    <a:pt x="132196" y="151413"/>
                    <a:pt x="139478" y="143936"/>
                  </a:cubicBezTo>
                  <a:cubicBezTo>
                    <a:pt x="146838" y="136325"/>
                    <a:pt x="152594" y="127313"/>
                    <a:pt x="156412" y="117438"/>
                  </a:cubicBezTo>
                  <a:cubicBezTo>
                    <a:pt x="160572" y="106526"/>
                    <a:pt x="162628" y="94926"/>
                    <a:pt x="162477" y="83248"/>
                  </a:cubicBezTo>
                  <a:cubicBezTo>
                    <a:pt x="162823" y="68033"/>
                    <a:pt x="159188" y="52993"/>
                    <a:pt x="151934" y="39614"/>
                  </a:cubicBezTo>
                  <a:cubicBezTo>
                    <a:pt x="145095" y="27444"/>
                    <a:pt x="135041" y="17391"/>
                    <a:pt x="122870" y="10553"/>
                  </a:cubicBezTo>
                  <a:close/>
                  <a:moveTo>
                    <a:pt x="130523" y="108240"/>
                  </a:moveTo>
                  <a:cubicBezTo>
                    <a:pt x="128129" y="115167"/>
                    <a:pt x="124331" y="121525"/>
                    <a:pt x="119369" y="126922"/>
                  </a:cubicBezTo>
                  <a:cubicBezTo>
                    <a:pt x="114631" y="131990"/>
                    <a:pt x="108855" y="135975"/>
                    <a:pt x="102435" y="138604"/>
                  </a:cubicBezTo>
                  <a:cubicBezTo>
                    <a:pt x="95686" y="141331"/>
                    <a:pt x="88469" y="142715"/>
                    <a:pt x="81186" y="142674"/>
                  </a:cubicBezTo>
                  <a:cubicBezTo>
                    <a:pt x="71669" y="142800"/>
                    <a:pt x="62290" y="140366"/>
                    <a:pt x="54035" y="135632"/>
                  </a:cubicBezTo>
                  <a:cubicBezTo>
                    <a:pt x="45845" y="130854"/>
                    <a:pt x="39234" y="123780"/>
                    <a:pt x="35025" y="115281"/>
                  </a:cubicBezTo>
                  <a:cubicBezTo>
                    <a:pt x="30202" y="105394"/>
                    <a:pt x="27840" y="94490"/>
                    <a:pt x="28146" y="83492"/>
                  </a:cubicBezTo>
                  <a:cubicBezTo>
                    <a:pt x="28073" y="75177"/>
                    <a:pt x="29448" y="66914"/>
                    <a:pt x="32216" y="59070"/>
                  </a:cubicBezTo>
                  <a:cubicBezTo>
                    <a:pt x="34659" y="52204"/>
                    <a:pt x="38469" y="45903"/>
                    <a:pt x="43411" y="40551"/>
                  </a:cubicBezTo>
                  <a:cubicBezTo>
                    <a:pt x="48112" y="35491"/>
                    <a:pt x="53901" y="31563"/>
                    <a:pt x="60345" y="29072"/>
                  </a:cubicBezTo>
                  <a:cubicBezTo>
                    <a:pt x="66996" y="26394"/>
                    <a:pt x="74099" y="25014"/>
                    <a:pt x="81268" y="25002"/>
                  </a:cubicBezTo>
                  <a:cubicBezTo>
                    <a:pt x="90842" y="24835"/>
                    <a:pt x="100282" y="27269"/>
                    <a:pt x="108582" y="32044"/>
                  </a:cubicBezTo>
                  <a:cubicBezTo>
                    <a:pt x="116711" y="36900"/>
                    <a:pt x="123301" y="43957"/>
                    <a:pt x="127592" y="52395"/>
                  </a:cubicBezTo>
                  <a:cubicBezTo>
                    <a:pt x="132493" y="62087"/>
                    <a:pt x="134899" y="72844"/>
                    <a:pt x="134593" y="83696"/>
                  </a:cubicBezTo>
                  <a:cubicBezTo>
                    <a:pt x="134666" y="92023"/>
                    <a:pt x="133291" y="100302"/>
                    <a:pt x="130523" y="108158"/>
                  </a:cubicBezTo>
                  <a:close/>
                </a:path>
              </a:pathLst>
            </a:custGeom>
            <a:solidFill>
              <a:srgbClr val="00A443"/>
            </a:solidFill>
            <a:ln w="4068" cap="flat">
              <a:noFill/>
              <a:prstDash val="solid"/>
              <a:miter/>
            </a:ln>
          </p:spPr>
          <p:txBody>
            <a:bodyPr rtlCol="0" anchor="ctr"/>
            <a:lstStyle/>
            <a:p>
              <a:endParaRPr lang="es-ES_tradnl"/>
            </a:p>
          </p:txBody>
        </p:sp>
        <p:sp>
          <p:nvSpPr>
            <p:cNvPr id="43" name="Forma libre 174">
              <a:extLst>
                <a:ext uri="{FF2B5EF4-FFF2-40B4-BE49-F238E27FC236}">
                  <a16:creationId xmlns:a16="http://schemas.microsoft.com/office/drawing/2014/main" id="{A22A1370-7D8E-F141-73C8-4C8BEFAD287A}"/>
                </a:ext>
              </a:extLst>
            </p:cNvPr>
            <p:cNvSpPr/>
            <p:nvPr/>
          </p:nvSpPr>
          <p:spPr>
            <a:xfrm>
              <a:off x="6628857" y="7632926"/>
              <a:ext cx="226308" cy="164293"/>
            </a:xfrm>
            <a:custGeom>
              <a:avLst/>
              <a:gdLst>
                <a:gd name="connsiteX0" fmla="*/ 198606 w 226308"/>
                <a:gd name="connsiteY0" fmla="*/ 7790 h 164293"/>
                <a:gd name="connsiteX1" fmla="*/ 169217 w 226308"/>
                <a:gd name="connsiteY1" fmla="*/ 97 h 164293"/>
                <a:gd name="connsiteX2" fmla="*/ 137751 w 226308"/>
                <a:gd name="connsiteY2" fmla="*/ 9378 h 164293"/>
                <a:gd name="connsiteX3" fmla="*/ 120532 w 226308"/>
                <a:gd name="connsiteY3" fmla="*/ 30625 h 164293"/>
                <a:gd name="connsiteX4" fmla="*/ 48445 w 226308"/>
                <a:gd name="connsiteY4" fmla="*/ 5344 h 164293"/>
                <a:gd name="connsiteX5" fmla="*/ 43189 w 226308"/>
                <a:gd name="connsiteY5" fmla="*/ 8238 h 164293"/>
                <a:gd name="connsiteX6" fmla="*/ 27233 w 226308"/>
                <a:gd name="connsiteY6" fmla="*/ 26351 h 164293"/>
                <a:gd name="connsiteX7" fmla="*/ 27233 w 226308"/>
                <a:gd name="connsiteY7" fmla="*/ 2987 h 164293"/>
                <a:gd name="connsiteX8" fmla="*/ 0 w 226308"/>
                <a:gd name="connsiteY8" fmla="*/ 2987 h 164293"/>
                <a:gd name="connsiteX9" fmla="*/ 0 w 226308"/>
                <a:gd name="connsiteY9" fmla="*/ 164293 h 164293"/>
                <a:gd name="connsiteX10" fmla="*/ 27477 w 226308"/>
                <a:gd name="connsiteY10" fmla="*/ 164293 h 164293"/>
                <a:gd name="connsiteX11" fmla="*/ 27477 w 226308"/>
                <a:gd name="connsiteY11" fmla="*/ 66240 h 164293"/>
                <a:gd name="connsiteX12" fmla="*/ 32402 w 226308"/>
                <a:gd name="connsiteY12" fmla="*/ 43894 h 164293"/>
                <a:gd name="connsiteX13" fmla="*/ 45835 w 226308"/>
                <a:gd name="connsiteY13" fmla="*/ 29648 h 164293"/>
                <a:gd name="connsiteX14" fmla="*/ 65497 w 226308"/>
                <a:gd name="connsiteY14" fmla="*/ 24723 h 164293"/>
                <a:gd name="connsiteX15" fmla="*/ 89921 w 226308"/>
                <a:gd name="connsiteY15" fmla="*/ 35428 h 164293"/>
                <a:gd name="connsiteX16" fmla="*/ 99324 w 226308"/>
                <a:gd name="connsiteY16" fmla="*/ 65914 h 164293"/>
                <a:gd name="connsiteX17" fmla="*/ 99324 w 226308"/>
                <a:gd name="connsiteY17" fmla="*/ 164293 h 164293"/>
                <a:gd name="connsiteX18" fmla="*/ 126801 w 226308"/>
                <a:gd name="connsiteY18" fmla="*/ 164293 h 164293"/>
                <a:gd name="connsiteX19" fmla="*/ 126801 w 226308"/>
                <a:gd name="connsiteY19" fmla="*/ 66240 h 164293"/>
                <a:gd name="connsiteX20" fmla="*/ 137506 w 226308"/>
                <a:gd name="connsiteY20" fmla="*/ 35550 h 164293"/>
                <a:gd name="connsiteX21" fmla="*/ 164820 w 226308"/>
                <a:gd name="connsiteY21" fmla="*/ 24723 h 164293"/>
                <a:gd name="connsiteX22" fmla="*/ 189244 w 226308"/>
                <a:gd name="connsiteY22" fmla="*/ 35428 h 164293"/>
                <a:gd name="connsiteX23" fmla="*/ 198810 w 226308"/>
                <a:gd name="connsiteY23" fmla="*/ 65914 h 164293"/>
                <a:gd name="connsiteX24" fmla="*/ 198810 w 226308"/>
                <a:gd name="connsiteY24" fmla="*/ 164293 h 164293"/>
                <a:gd name="connsiteX25" fmla="*/ 226287 w 226308"/>
                <a:gd name="connsiteY25" fmla="*/ 164293 h 164293"/>
                <a:gd name="connsiteX26" fmla="*/ 226287 w 226308"/>
                <a:gd name="connsiteY26" fmla="*/ 61111 h 164293"/>
                <a:gd name="connsiteX27" fmla="*/ 218960 w 226308"/>
                <a:gd name="connsiteY27" fmla="*/ 29037 h 164293"/>
                <a:gd name="connsiteX28" fmla="*/ 198606 w 226308"/>
                <a:gd name="connsiteY28" fmla="*/ 7790 h 1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6308" h="164293">
                  <a:moveTo>
                    <a:pt x="198606" y="7790"/>
                  </a:moveTo>
                  <a:cubicBezTo>
                    <a:pt x="189708" y="2560"/>
                    <a:pt x="179536" y="-102"/>
                    <a:pt x="169217" y="97"/>
                  </a:cubicBezTo>
                  <a:cubicBezTo>
                    <a:pt x="158055" y="122"/>
                    <a:pt x="147137" y="3341"/>
                    <a:pt x="137751" y="9378"/>
                  </a:cubicBezTo>
                  <a:cubicBezTo>
                    <a:pt x="129923" y="14478"/>
                    <a:pt x="123898" y="21910"/>
                    <a:pt x="120532" y="30625"/>
                  </a:cubicBezTo>
                  <a:cubicBezTo>
                    <a:pt x="107607" y="3740"/>
                    <a:pt x="75335" y="-7579"/>
                    <a:pt x="48445" y="5344"/>
                  </a:cubicBezTo>
                  <a:cubicBezTo>
                    <a:pt x="46641" y="6211"/>
                    <a:pt x="44887" y="7176"/>
                    <a:pt x="43189" y="8238"/>
                  </a:cubicBezTo>
                  <a:cubicBezTo>
                    <a:pt x="36314" y="12699"/>
                    <a:pt x="30794" y="18968"/>
                    <a:pt x="27233" y="26351"/>
                  </a:cubicBezTo>
                  <a:lnTo>
                    <a:pt x="27233" y="2987"/>
                  </a:lnTo>
                  <a:lnTo>
                    <a:pt x="0" y="2987"/>
                  </a:lnTo>
                  <a:lnTo>
                    <a:pt x="0" y="164293"/>
                  </a:lnTo>
                  <a:lnTo>
                    <a:pt x="27477" y="164293"/>
                  </a:lnTo>
                  <a:lnTo>
                    <a:pt x="27477" y="66240"/>
                  </a:lnTo>
                  <a:cubicBezTo>
                    <a:pt x="27241" y="58498"/>
                    <a:pt x="28934" y="50817"/>
                    <a:pt x="32402" y="43894"/>
                  </a:cubicBezTo>
                  <a:cubicBezTo>
                    <a:pt x="35443" y="37972"/>
                    <a:pt x="40100" y="33030"/>
                    <a:pt x="45835" y="29648"/>
                  </a:cubicBezTo>
                  <a:cubicBezTo>
                    <a:pt x="51823" y="26261"/>
                    <a:pt x="58617" y="24560"/>
                    <a:pt x="65497" y="24723"/>
                  </a:cubicBezTo>
                  <a:cubicBezTo>
                    <a:pt x="74839" y="24418"/>
                    <a:pt x="83815" y="28353"/>
                    <a:pt x="89921" y="35428"/>
                  </a:cubicBezTo>
                  <a:cubicBezTo>
                    <a:pt x="96189" y="42563"/>
                    <a:pt x="99324" y="52727"/>
                    <a:pt x="99324" y="65914"/>
                  </a:cubicBezTo>
                  <a:lnTo>
                    <a:pt x="99324" y="164293"/>
                  </a:lnTo>
                  <a:lnTo>
                    <a:pt x="126801" y="164293"/>
                  </a:lnTo>
                  <a:lnTo>
                    <a:pt x="126801" y="66240"/>
                  </a:lnTo>
                  <a:cubicBezTo>
                    <a:pt x="126801" y="53052"/>
                    <a:pt x="130383" y="42795"/>
                    <a:pt x="137506" y="35550"/>
                  </a:cubicBezTo>
                  <a:cubicBezTo>
                    <a:pt x="144719" y="28313"/>
                    <a:pt x="154607" y="24393"/>
                    <a:pt x="164820" y="24723"/>
                  </a:cubicBezTo>
                  <a:cubicBezTo>
                    <a:pt x="174158" y="24442"/>
                    <a:pt x="183122" y="28374"/>
                    <a:pt x="189244" y="35428"/>
                  </a:cubicBezTo>
                  <a:cubicBezTo>
                    <a:pt x="195623" y="42563"/>
                    <a:pt x="198810" y="52727"/>
                    <a:pt x="198810" y="65914"/>
                  </a:cubicBezTo>
                  <a:lnTo>
                    <a:pt x="198810" y="164293"/>
                  </a:lnTo>
                  <a:lnTo>
                    <a:pt x="226287" y="164293"/>
                  </a:lnTo>
                  <a:lnTo>
                    <a:pt x="226287" y="61111"/>
                  </a:lnTo>
                  <a:cubicBezTo>
                    <a:pt x="226568" y="49975"/>
                    <a:pt x="224048" y="38949"/>
                    <a:pt x="218960" y="29037"/>
                  </a:cubicBezTo>
                  <a:cubicBezTo>
                    <a:pt x="214266" y="20213"/>
                    <a:pt x="207220" y="12858"/>
                    <a:pt x="198606" y="7790"/>
                  </a:cubicBezTo>
                  <a:close/>
                </a:path>
              </a:pathLst>
            </a:custGeom>
            <a:solidFill>
              <a:srgbClr val="00A443"/>
            </a:solidFill>
            <a:ln w="4068" cap="flat">
              <a:noFill/>
              <a:prstDash val="solid"/>
              <a:miter/>
            </a:ln>
          </p:spPr>
          <p:txBody>
            <a:bodyPr rtlCol="0" anchor="ctr"/>
            <a:lstStyle/>
            <a:p>
              <a:endParaRPr lang="es-ES_tradnl"/>
            </a:p>
          </p:txBody>
        </p:sp>
        <p:sp>
          <p:nvSpPr>
            <p:cNvPr id="44" name="Forma libre 175">
              <a:extLst>
                <a:ext uri="{FF2B5EF4-FFF2-40B4-BE49-F238E27FC236}">
                  <a16:creationId xmlns:a16="http://schemas.microsoft.com/office/drawing/2014/main" id="{A98EE3A3-FDE4-1577-5872-AC4CC5EEB286}"/>
                </a:ext>
              </a:extLst>
            </p:cNvPr>
            <p:cNvSpPr/>
            <p:nvPr/>
          </p:nvSpPr>
          <p:spPr>
            <a:xfrm>
              <a:off x="6888930" y="7633005"/>
              <a:ext cx="158486" cy="216924"/>
            </a:xfrm>
            <a:custGeom>
              <a:avLst/>
              <a:gdLst>
                <a:gd name="connsiteX0" fmla="*/ 122038 w 158486"/>
                <a:gd name="connsiteY0" fmla="*/ 10561 h 216924"/>
                <a:gd name="connsiteX1" fmla="*/ 83692 w 158486"/>
                <a:gd name="connsiteY1" fmla="*/ 19 h 216924"/>
                <a:gd name="connsiteX2" fmla="*/ 53203 w 158486"/>
                <a:gd name="connsiteY2" fmla="*/ 7223 h 216924"/>
                <a:gd name="connsiteX3" fmla="*/ 31954 w 158486"/>
                <a:gd name="connsiteY3" fmla="*/ 26394 h 216924"/>
                <a:gd name="connsiteX4" fmla="*/ 27477 w 158486"/>
                <a:gd name="connsiteY4" fmla="*/ 33721 h 216924"/>
                <a:gd name="connsiteX5" fmla="*/ 27477 w 158486"/>
                <a:gd name="connsiteY5" fmla="*/ 2909 h 216924"/>
                <a:gd name="connsiteX6" fmla="*/ 0 w 158486"/>
                <a:gd name="connsiteY6" fmla="*/ 2909 h 216924"/>
                <a:gd name="connsiteX7" fmla="*/ 0 w 158486"/>
                <a:gd name="connsiteY7" fmla="*/ 216924 h 216924"/>
                <a:gd name="connsiteX8" fmla="*/ 27477 w 158486"/>
                <a:gd name="connsiteY8" fmla="*/ 216924 h 216924"/>
                <a:gd name="connsiteX9" fmla="*/ 27477 w 158486"/>
                <a:gd name="connsiteY9" fmla="*/ 133280 h 216924"/>
                <a:gd name="connsiteX10" fmla="*/ 32117 w 158486"/>
                <a:gd name="connsiteY10" fmla="*/ 140769 h 216924"/>
                <a:gd name="connsiteX11" fmla="*/ 53366 w 158486"/>
                <a:gd name="connsiteY11" fmla="*/ 159900 h 216924"/>
                <a:gd name="connsiteX12" fmla="*/ 83692 w 158486"/>
                <a:gd name="connsiteY12" fmla="*/ 167104 h 216924"/>
                <a:gd name="connsiteX13" fmla="*/ 113245 w 158486"/>
                <a:gd name="connsiteY13" fmla="*/ 161039 h 216924"/>
                <a:gd name="connsiteX14" fmla="*/ 137058 w 158486"/>
                <a:gd name="connsiteY14" fmla="*/ 143781 h 216924"/>
                <a:gd name="connsiteX15" fmla="*/ 152893 w 158486"/>
                <a:gd name="connsiteY15" fmla="*/ 117284 h 216924"/>
                <a:gd name="connsiteX16" fmla="*/ 158470 w 158486"/>
                <a:gd name="connsiteY16" fmla="*/ 83419 h 216924"/>
                <a:gd name="connsiteX17" fmla="*/ 148741 w 158486"/>
                <a:gd name="connsiteY17" fmla="*/ 39948 h 216924"/>
                <a:gd name="connsiteX18" fmla="*/ 122038 w 158486"/>
                <a:gd name="connsiteY18" fmla="*/ 10561 h 216924"/>
                <a:gd name="connsiteX19" fmla="*/ 127004 w 158486"/>
                <a:gd name="connsiteY19" fmla="*/ 108248 h 216924"/>
                <a:gd name="connsiteX20" fmla="*/ 116298 w 158486"/>
                <a:gd name="connsiteY20" fmla="*/ 126767 h 216924"/>
                <a:gd name="connsiteX21" fmla="*/ 99690 w 158486"/>
                <a:gd name="connsiteY21" fmla="*/ 138286 h 216924"/>
                <a:gd name="connsiteX22" fmla="*/ 78930 w 158486"/>
                <a:gd name="connsiteY22" fmla="*/ 142112 h 216924"/>
                <a:gd name="connsiteX23" fmla="*/ 41398 w 158486"/>
                <a:gd name="connsiteY23" fmla="*/ 126605 h 216924"/>
                <a:gd name="connsiteX24" fmla="*/ 26825 w 158486"/>
                <a:gd name="connsiteY24" fmla="*/ 83663 h 216924"/>
                <a:gd name="connsiteX25" fmla="*/ 30693 w 158486"/>
                <a:gd name="connsiteY25" fmla="*/ 59038 h 216924"/>
                <a:gd name="connsiteX26" fmla="*/ 41521 w 158486"/>
                <a:gd name="connsiteY26" fmla="*/ 40518 h 216924"/>
                <a:gd name="connsiteX27" fmla="*/ 57803 w 158486"/>
                <a:gd name="connsiteY27" fmla="*/ 28877 h 216924"/>
                <a:gd name="connsiteX28" fmla="*/ 78726 w 158486"/>
                <a:gd name="connsiteY28" fmla="*/ 24807 h 216924"/>
                <a:gd name="connsiteX29" fmla="*/ 115932 w 158486"/>
                <a:gd name="connsiteY29" fmla="*/ 40477 h 216924"/>
                <a:gd name="connsiteX30" fmla="*/ 130464 w 158486"/>
                <a:gd name="connsiteY30" fmla="*/ 83622 h 216924"/>
                <a:gd name="connsiteX31" fmla="*/ 127004 w 158486"/>
                <a:gd name="connsiteY31" fmla="*/ 108329 h 2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8486" h="216924">
                  <a:moveTo>
                    <a:pt x="122038" y="10561"/>
                  </a:moveTo>
                  <a:cubicBezTo>
                    <a:pt x="110518" y="3478"/>
                    <a:pt x="97207" y="-177"/>
                    <a:pt x="83692" y="19"/>
                  </a:cubicBezTo>
                  <a:cubicBezTo>
                    <a:pt x="73068" y="-242"/>
                    <a:pt x="62578" y="2241"/>
                    <a:pt x="53203" y="7223"/>
                  </a:cubicBezTo>
                  <a:cubicBezTo>
                    <a:pt x="44732" y="11884"/>
                    <a:pt x="37458" y="18445"/>
                    <a:pt x="31954" y="26394"/>
                  </a:cubicBezTo>
                  <a:cubicBezTo>
                    <a:pt x="30338" y="28759"/>
                    <a:pt x="28845" y="31205"/>
                    <a:pt x="27477" y="33721"/>
                  </a:cubicBezTo>
                  <a:lnTo>
                    <a:pt x="27477" y="2909"/>
                  </a:lnTo>
                  <a:lnTo>
                    <a:pt x="0" y="2909"/>
                  </a:lnTo>
                  <a:lnTo>
                    <a:pt x="0" y="216924"/>
                  </a:lnTo>
                  <a:lnTo>
                    <a:pt x="27477" y="216924"/>
                  </a:lnTo>
                  <a:lnTo>
                    <a:pt x="27477" y="133280"/>
                  </a:lnTo>
                  <a:cubicBezTo>
                    <a:pt x="28881" y="135860"/>
                    <a:pt x="30432" y="138360"/>
                    <a:pt x="32117" y="140769"/>
                  </a:cubicBezTo>
                  <a:cubicBezTo>
                    <a:pt x="37674" y="148662"/>
                    <a:pt x="44936" y="155198"/>
                    <a:pt x="53366" y="159900"/>
                  </a:cubicBezTo>
                  <a:cubicBezTo>
                    <a:pt x="62676" y="164898"/>
                    <a:pt x="73149" y="167381"/>
                    <a:pt x="83692" y="167104"/>
                  </a:cubicBezTo>
                  <a:cubicBezTo>
                    <a:pt x="93869" y="167202"/>
                    <a:pt x="103923" y="165134"/>
                    <a:pt x="113245" y="161039"/>
                  </a:cubicBezTo>
                  <a:cubicBezTo>
                    <a:pt x="122282" y="157014"/>
                    <a:pt x="130423" y="151132"/>
                    <a:pt x="137058" y="143781"/>
                  </a:cubicBezTo>
                  <a:cubicBezTo>
                    <a:pt x="144019" y="136080"/>
                    <a:pt x="149433" y="127077"/>
                    <a:pt x="152893" y="117284"/>
                  </a:cubicBezTo>
                  <a:cubicBezTo>
                    <a:pt x="156720" y="106408"/>
                    <a:pt x="158592" y="94946"/>
                    <a:pt x="158470" y="83419"/>
                  </a:cubicBezTo>
                  <a:cubicBezTo>
                    <a:pt x="158755" y="68359"/>
                    <a:pt x="155417" y="53445"/>
                    <a:pt x="148741" y="39948"/>
                  </a:cubicBezTo>
                  <a:cubicBezTo>
                    <a:pt x="142676" y="27900"/>
                    <a:pt x="133435" y="17737"/>
                    <a:pt x="122038" y="10561"/>
                  </a:cubicBezTo>
                  <a:close/>
                  <a:moveTo>
                    <a:pt x="127004" y="108248"/>
                  </a:moveTo>
                  <a:cubicBezTo>
                    <a:pt x="124765" y="115106"/>
                    <a:pt x="121142" y="121419"/>
                    <a:pt x="116298" y="126767"/>
                  </a:cubicBezTo>
                  <a:cubicBezTo>
                    <a:pt x="111698" y="131823"/>
                    <a:pt x="106040" y="135763"/>
                    <a:pt x="99690" y="138286"/>
                  </a:cubicBezTo>
                  <a:cubicBezTo>
                    <a:pt x="93055" y="140863"/>
                    <a:pt x="86013" y="142165"/>
                    <a:pt x="78930" y="142112"/>
                  </a:cubicBezTo>
                  <a:cubicBezTo>
                    <a:pt x="64768" y="142601"/>
                    <a:pt x="51083" y="136947"/>
                    <a:pt x="41398" y="126605"/>
                  </a:cubicBezTo>
                  <a:cubicBezTo>
                    <a:pt x="31657" y="116266"/>
                    <a:pt x="26797" y="101951"/>
                    <a:pt x="26825" y="83663"/>
                  </a:cubicBezTo>
                  <a:cubicBezTo>
                    <a:pt x="26703" y="75295"/>
                    <a:pt x="28014" y="66967"/>
                    <a:pt x="30693" y="59038"/>
                  </a:cubicBezTo>
                  <a:cubicBezTo>
                    <a:pt x="33001" y="52192"/>
                    <a:pt x="36684" y="45887"/>
                    <a:pt x="41521" y="40518"/>
                  </a:cubicBezTo>
                  <a:cubicBezTo>
                    <a:pt x="46043" y="35508"/>
                    <a:pt x="51595" y="31535"/>
                    <a:pt x="57803" y="28877"/>
                  </a:cubicBezTo>
                  <a:cubicBezTo>
                    <a:pt x="64426" y="26105"/>
                    <a:pt x="71562" y="24721"/>
                    <a:pt x="78726" y="24807"/>
                  </a:cubicBezTo>
                  <a:cubicBezTo>
                    <a:pt x="92811" y="24392"/>
                    <a:pt x="106407" y="30106"/>
                    <a:pt x="115932" y="40477"/>
                  </a:cubicBezTo>
                  <a:cubicBezTo>
                    <a:pt x="125620" y="50897"/>
                    <a:pt x="130464" y="65278"/>
                    <a:pt x="130464" y="83622"/>
                  </a:cubicBezTo>
                  <a:cubicBezTo>
                    <a:pt x="130667" y="91991"/>
                    <a:pt x="129487" y="100339"/>
                    <a:pt x="127004" y="108329"/>
                  </a:cubicBezTo>
                  <a:close/>
                </a:path>
              </a:pathLst>
            </a:custGeom>
            <a:solidFill>
              <a:srgbClr val="00A443"/>
            </a:solidFill>
            <a:ln w="4068" cap="flat">
              <a:noFill/>
              <a:prstDash val="solid"/>
              <a:miter/>
            </a:ln>
          </p:spPr>
          <p:txBody>
            <a:bodyPr rtlCol="0" anchor="ctr"/>
            <a:lstStyle/>
            <a:p>
              <a:endParaRPr lang="es-ES_tradnl"/>
            </a:p>
          </p:txBody>
        </p:sp>
        <p:sp>
          <p:nvSpPr>
            <p:cNvPr id="45" name="Forma libre 176">
              <a:extLst>
                <a:ext uri="{FF2B5EF4-FFF2-40B4-BE49-F238E27FC236}">
                  <a16:creationId xmlns:a16="http://schemas.microsoft.com/office/drawing/2014/main" id="{5A852C54-C029-7D85-B5CD-CBFD49D978AE}"/>
                </a:ext>
              </a:extLst>
            </p:cNvPr>
            <p:cNvSpPr/>
            <p:nvPr/>
          </p:nvSpPr>
          <p:spPr>
            <a:xfrm>
              <a:off x="7064927" y="7633013"/>
              <a:ext cx="141620" cy="167262"/>
            </a:xfrm>
            <a:custGeom>
              <a:avLst/>
              <a:gdLst>
                <a:gd name="connsiteX0" fmla="*/ 119328 w 141620"/>
                <a:gd name="connsiteY0" fmla="*/ 14705 h 167262"/>
                <a:gd name="connsiteX1" fmla="*/ 96655 w 141620"/>
                <a:gd name="connsiteY1" fmla="*/ 3552 h 167262"/>
                <a:gd name="connsiteX2" fmla="*/ 70277 w 141620"/>
                <a:gd name="connsiteY2" fmla="*/ 11 h 167262"/>
                <a:gd name="connsiteX3" fmla="*/ 30996 w 141620"/>
                <a:gd name="connsiteY3" fmla="*/ 9942 h 167262"/>
                <a:gd name="connsiteX4" fmla="*/ 5758 w 141620"/>
                <a:gd name="connsiteY4" fmla="*/ 39330 h 167262"/>
                <a:gd name="connsiteX5" fmla="*/ 27495 w 141620"/>
                <a:gd name="connsiteY5" fmla="*/ 51133 h 167262"/>
                <a:gd name="connsiteX6" fmla="*/ 43452 w 141620"/>
                <a:gd name="connsiteY6" fmla="*/ 31800 h 167262"/>
                <a:gd name="connsiteX7" fmla="*/ 69992 w 141620"/>
                <a:gd name="connsiteY7" fmla="*/ 24636 h 167262"/>
                <a:gd name="connsiteX8" fmla="*/ 91689 w 141620"/>
                <a:gd name="connsiteY8" fmla="*/ 28706 h 167262"/>
                <a:gd name="connsiteX9" fmla="*/ 107972 w 141620"/>
                <a:gd name="connsiteY9" fmla="*/ 41813 h 167262"/>
                <a:gd name="connsiteX10" fmla="*/ 114200 w 141620"/>
                <a:gd name="connsiteY10" fmla="*/ 66234 h 167262"/>
                <a:gd name="connsiteX11" fmla="*/ 114200 w 141620"/>
                <a:gd name="connsiteY11" fmla="*/ 85853 h 167262"/>
                <a:gd name="connsiteX12" fmla="*/ 109396 w 141620"/>
                <a:gd name="connsiteY12" fmla="*/ 81010 h 167262"/>
                <a:gd name="connsiteX13" fmla="*/ 65311 w 141620"/>
                <a:gd name="connsiteY13" fmla="*/ 67903 h 167262"/>
                <a:gd name="connsiteX14" fmla="*/ 32746 w 141620"/>
                <a:gd name="connsiteY14" fmla="*/ 73642 h 167262"/>
                <a:gd name="connsiteX15" fmla="*/ 8973 w 141620"/>
                <a:gd name="connsiteY15" fmla="*/ 90412 h 167262"/>
                <a:gd name="connsiteX16" fmla="*/ 18 w 141620"/>
                <a:gd name="connsiteY16" fmla="*/ 117439 h 167262"/>
                <a:gd name="connsiteX17" fmla="*/ 8811 w 141620"/>
                <a:gd name="connsiteY17" fmla="*/ 144587 h 167262"/>
                <a:gd name="connsiteX18" fmla="*/ 32258 w 141620"/>
                <a:gd name="connsiteY18" fmla="*/ 161520 h 167262"/>
                <a:gd name="connsiteX19" fmla="*/ 64212 w 141620"/>
                <a:gd name="connsiteY19" fmla="*/ 167259 h 167262"/>
                <a:gd name="connsiteX20" fmla="*/ 108989 w 141620"/>
                <a:gd name="connsiteY20" fmla="*/ 153827 h 167262"/>
                <a:gd name="connsiteX21" fmla="*/ 114729 w 141620"/>
                <a:gd name="connsiteY21" fmla="*/ 147803 h 167262"/>
                <a:gd name="connsiteX22" fmla="*/ 114729 w 141620"/>
                <a:gd name="connsiteY22" fmla="*/ 164084 h 167262"/>
                <a:gd name="connsiteX23" fmla="*/ 141595 w 141620"/>
                <a:gd name="connsiteY23" fmla="*/ 164084 h 167262"/>
                <a:gd name="connsiteX24" fmla="*/ 141595 w 141620"/>
                <a:gd name="connsiteY24" fmla="*/ 63141 h 167262"/>
                <a:gd name="connsiteX25" fmla="*/ 135489 w 141620"/>
                <a:gd name="connsiteY25" fmla="*/ 34242 h 167262"/>
                <a:gd name="connsiteX26" fmla="*/ 119328 w 141620"/>
                <a:gd name="connsiteY26" fmla="*/ 14705 h 167262"/>
                <a:gd name="connsiteX27" fmla="*/ 102395 w 141620"/>
                <a:gd name="connsiteY27" fmla="*/ 138523 h 167262"/>
                <a:gd name="connsiteX28" fmla="*/ 71906 w 141620"/>
                <a:gd name="connsiteY28" fmla="*/ 145686 h 167262"/>
                <a:gd name="connsiteX29" fmla="*/ 40724 w 141620"/>
                <a:gd name="connsiteY29" fmla="*/ 138685 h 167262"/>
                <a:gd name="connsiteX30" fmla="*/ 30996 w 141620"/>
                <a:gd name="connsiteY30" fmla="*/ 106087 h 167262"/>
                <a:gd name="connsiteX31" fmla="*/ 40724 w 141620"/>
                <a:gd name="connsiteY31" fmla="*/ 96355 h 167262"/>
                <a:gd name="connsiteX32" fmla="*/ 71906 w 141620"/>
                <a:gd name="connsiteY32" fmla="*/ 89476 h 167262"/>
                <a:gd name="connsiteX33" fmla="*/ 102395 w 141620"/>
                <a:gd name="connsiteY33" fmla="*/ 96640 h 167262"/>
                <a:gd name="connsiteX34" fmla="*/ 111676 w 141620"/>
                <a:gd name="connsiteY34" fmla="*/ 129251 h 167262"/>
                <a:gd name="connsiteX35" fmla="*/ 102395 w 141620"/>
                <a:gd name="connsiteY35" fmla="*/ 138523 h 16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1620" h="167262">
                  <a:moveTo>
                    <a:pt x="119328" y="14705"/>
                  </a:moveTo>
                  <a:cubicBezTo>
                    <a:pt x="112571" y="9568"/>
                    <a:pt x="104878" y="5782"/>
                    <a:pt x="96655" y="3552"/>
                  </a:cubicBezTo>
                  <a:cubicBezTo>
                    <a:pt x="88066" y="1171"/>
                    <a:pt x="79192" y="-22"/>
                    <a:pt x="70277" y="11"/>
                  </a:cubicBezTo>
                  <a:cubicBezTo>
                    <a:pt x="56519" y="-217"/>
                    <a:pt x="42963" y="3210"/>
                    <a:pt x="30996" y="9942"/>
                  </a:cubicBezTo>
                  <a:cubicBezTo>
                    <a:pt x="19476" y="16577"/>
                    <a:pt x="10561" y="26944"/>
                    <a:pt x="5758" y="39330"/>
                  </a:cubicBezTo>
                  <a:lnTo>
                    <a:pt x="27495" y="51133"/>
                  </a:lnTo>
                  <a:cubicBezTo>
                    <a:pt x="30589" y="43139"/>
                    <a:pt x="36206" y="36359"/>
                    <a:pt x="43452" y="31800"/>
                  </a:cubicBezTo>
                  <a:cubicBezTo>
                    <a:pt x="51430" y="26887"/>
                    <a:pt x="60630" y="24396"/>
                    <a:pt x="69992" y="24636"/>
                  </a:cubicBezTo>
                  <a:cubicBezTo>
                    <a:pt x="77401" y="24567"/>
                    <a:pt x="84809" y="25947"/>
                    <a:pt x="91689" y="28706"/>
                  </a:cubicBezTo>
                  <a:cubicBezTo>
                    <a:pt x="98324" y="31311"/>
                    <a:pt x="104023" y="35882"/>
                    <a:pt x="107972" y="41813"/>
                  </a:cubicBezTo>
                  <a:cubicBezTo>
                    <a:pt x="112449" y="49139"/>
                    <a:pt x="114647" y="57650"/>
                    <a:pt x="114200" y="66234"/>
                  </a:cubicBezTo>
                  <a:lnTo>
                    <a:pt x="114200" y="85853"/>
                  </a:lnTo>
                  <a:cubicBezTo>
                    <a:pt x="112734" y="84119"/>
                    <a:pt x="111106" y="82499"/>
                    <a:pt x="109396" y="81010"/>
                  </a:cubicBezTo>
                  <a:cubicBezTo>
                    <a:pt x="99179" y="72246"/>
                    <a:pt x="84484" y="67875"/>
                    <a:pt x="65311" y="67903"/>
                  </a:cubicBezTo>
                  <a:cubicBezTo>
                    <a:pt x="54198" y="67777"/>
                    <a:pt x="43167" y="69727"/>
                    <a:pt x="32746" y="73642"/>
                  </a:cubicBezTo>
                  <a:cubicBezTo>
                    <a:pt x="23465" y="77033"/>
                    <a:pt x="15283" y="82821"/>
                    <a:pt x="8973" y="90412"/>
                  </a:cubicBezTo>
                  <a:cubicBezTo>
                    <a:pt x="2908" y="98080"/>
                    <a:pt x="-267" y="107654"/>
                    <a:pt x="18" y="117439"/>
                  </a:cubicBezTo>
                  <a:cubicBezTo>
                    <a:pt x="-267" y="127232"/>
                    <a:pt x="2827" y="136817"/>
                    <a:pt x="8811" y="144587"/>
                  </a:cubicBezTo>
                  <a:cubicBezTo>
                    <a:pt x="14957" y="152244"/>
                    <a:pt x="23058" y="158097"/>
                    <a:pt x="32258" y="161520"/>
                  </a:cubicBezTo>
                  <a:cubicBezTo>
                    <a:pt x="42475" y="165415"/>
                    <a:pt x="53303" y="167361"/>
                    <a:pt x="64212" y="167259"/>
                  </a:cubicBezTo>
                  <a:cubicBezTo>
                    <a:pt x="83588" y="167259"/>
                    <a:pt x="98527" y="162782"/>
                    <a:pt x="108989" y="153827"/>
                  </a:cubicBezTo>
                  <a:cubicBezTo>
                    <a:pt x="111106" y="152012"/>
                    <a:pt x="113019" y="149997"/>
                    <a:pt x="114729" y="147803"/>
                  </a:cubicBezTo>
                  <a:lnTo>
                    <a:pt x="114729" y="164084"/>
                  </a:lnTo>
                  <a:lnTo>
                    <a:pt x="141595" y="164084"/>
                  </a:lnTo>
                  <a:lnTo>
                    <a:pt x="141595" y="63141"/>
                  </a:lnTo>
                  <a:cubicBezTo>
                    <a:pt x="141880" y="53161"/>
                    <a:pt x="139804" y="43254"/>
                    <a:pt x="135489" y="34242"/>
                  </a:cubicBezTo>
                  <a:cubicBezTo>
                    <a:pt x="131662" y="26582"/>
                    <a:pt x="126126" y="19902"/>
                    <a:pt x="119328" y="14705"/>
                  </a:cubicBezTo>
                  <a:close/>
                  <a:moveTo>
                    <a:pt x="102395" y="138523"/>
                  </a:moveTo>
                  <a:cubicBezTo>
                    <a:pt x="93032" y="143578"/>
                    <a:pt x="82530" y="146049"/>
                    <a:pt x="71906" y="145686"/>
                  </a:cubicBezTo>
                  <a:cubicBezTo>
                    <a:pt x="61078" y="146053"/>
                    <a:pt x="50331" y="143643"/>
                    <a:pt x="40724" y="138685"/>
                  </a:cubicBezTo>
                  <a:cubicBezTo>
                    <a:pt x="29042" y="132373"/>
                    <a:pt x="24686" y="117777"/>
                    <a:pt x="30996" y="106087"/>
                  </a:cubicBezTo>
                  <a:cubicBezTo>
                    <a:pt x="33235" y="101963"/>
                    <a:pt x="36613" y="98581"/>
                    <a:pt x="40724" y="96355"/>
                  </a:cubicBezTo>
                  <a:cubicBezTo>
                    <a:pt x="50372" y="91478"/>
                    <a:pt x="61118" y="89114"/>
                    <a:pt x="71906" y="89476"/>
                  </a:cubicBezTo>
                  <a:cubicBezTo>
                    <a:pt x="82530" y="89114"/>
                    <a:pt x="93032" y="91584"/>
                    <a:pt x="102395" y="96640"/>
                  </a:cubicBezTo>
                  <a:cubicBezTo>
                    <a:pt x="113955" y="103087"/>
                    <a:pt x="118107" y="117687"/>
                    <a:pt x="111676" y="129251"/>
                  </a:cubicBezTo>
                  <a:cubicBezTo>
                    <a:pt x="109478" y="133142"/>
                    <a:pt x="106302" y="136353"/>
                    <a:pt x="102395" y="138523"/>
                  </a:cubicBezTo>
                  <a:close/>
                </a:path>
              </a:pathLst>
            </a:custGeom>
            <a:solidFill>
              <a:srgbClr val="00A443"/>
            </a:solidFill>
            <a:ln w="4068" cap="flat">
              <a:noFill/>
              <a:prstDash val="solid"/>
              <a:miter/>
            </a:ln>
          </p:spPr>
          <p:txBody>
            <a:bodyPr rtlCol="0" anchor="ctr"/>
            <a:lstStyle/>
            <a:p>
              <a:endParaRPr lang="es-ES_tradnl"/>
            </a:p>
          </p:txBody>
        </p:sp>
        <p:sp>
          <p:nvSpPr>
            <p:cNvPr id="46" name="Forma libre 177">
              <a:extLst>
                <a:ext uri="{FF2B5EF4-FFF2-40B4-BE49-F238E27FC236}">
                  <a16:creationId xmlns:a16="http://schemas.microsoft.com/office/drawing/2014/main" id="{9DA3A288-9F4F-D568-0E9D-88B25DD434E8}"/>
                </a:ext>
              </a:extLst>
            </p:cNvPr>
            <p:cNvSpPr/>
            <p:nvPr/>
          </p:nvSpPr>
          <p:spPr>
            <a:xfrm>
              <a:off x="7240308" y="7633013"/>
              <a:ext cx="137318" cy="164205"/>
            </a:xfrm>
            <a:custGeom>
              <a:avLst/>
              <a:gdLst>
                <a:gd name="connsiteX0" fmla="*/ 107953 w 137318"/>
                <a:gd name="connsiteY0" fmla="*/ 7703 h 164205"/>
                <a:gd name="connsiteX1" fmla="*/ 76650 w 137318"/>
                <a:gd name="connsiteY1" fmla="*/ 10 h 164205"/>
                <a:gd name="connsiteX2" fmla="*/ 45347 w 137318"/>
                <a:gd name="connsiteY2" fmla="*/ 8476 h 164205"/>
                <a:gd name="connsiteX3" fmla="*/ 27477 w 137318"/>
                <a:gd name="connsiteY3" fmla="*/ 27892 h 164205"/>
                <a:gd name="connsiteX4" fmla="*/ 27477 w 137318"/>
                <a:gd name="connsiteY4" fmla="*/ 2900 h 164205"/>
                <a:gd name="connsiteX5" fmla="*/ 0 w 137318"/>
                <a:gd name="connsiteY5" fmla="*/ 2900 h 164205"/>
                <a:gd name="connsiteX6" fmla="*/ 0 w 137318"/>
                <a:gd name="connsiteY6" fmla="*/ 164206 h 164205"/>
                <a:gd name="connsiteX7" fmla="*/ 27640 w 137318"/>
                <a:gd name="connsiteY7" fmla="*/ 164206 h 164205"/>
                <a:gd name="connsiteX8" fmla="*/ 27640 w 137318"/>
                <a:gd name="connsiteY8" fmla="*/ 68391 h 164205"/>
                <a:gd name="connsiteX9" fmla="*/ 39852 w 137318"/>
                <a:gd name="connsiteY9" fmla="*/ 36276 h 164205"/>
                <a:gd name="connsiteX10" fmla="*/ 71155 w 137318"/>
                <a:gd name="connsiteY10" fmla="*/ 24636 h 164205"/>
                <a:gd name="connsiteX11" fmla="*/ 99121 w 137318"/>
                <a:gd name="connsiteY11" fmla="*/ 36114 h 164205"/>
                <a:gd name="connsiteX12" fmla="*/ 109826 w 137318"/>
                <a:gd name="connsiteY12" fmla="*/ 67414 h 164205"/>
                <a:gd name="connsiteX13" fmla="*/ 109826 w 137318"/>
                <a:gd name="connsiteY13" fmla="*/ 164206 h 164205"/>
                <a:gd name="connsiteX14" fmla="*/ 137303 w 137318"/>
                <a:gd name="connsiteY14" fmla="*/ 164206 h 164205"/>
                <a:gd name="connsiteX15" fmla="*/ 137303 w 137318"/>
                <a:gd name="connsiteY15" fmla="*/ 63263 h 164205"/>
                <a:gd name="connsiteX16" fmla="*/ 129610 w 137318"/>
                <a:gd name="connsiteY16" fmla="*/ 29723 h 164205"/>
                <a:gd name="connsiteX17" fmla="*/ 107953 w 137318"/>
                <a:gd name="connsiteY17" fmla="*/ 7703 h 16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318" h="164205">
                  <a:moveTo>
                    <a:pt x="107953" y="7703"/>
                  </a:moveTo>
                  <a:cubicBezTo>
                    <a:pt x="98347" y="2465"/>
                    <a:pt x="87560" y="-185"/>
                    <a:pt x="76650" y="10"/>
                  </a:cubicBezTo>
                  <a:cubicBezTo>
                    <a:pt x="65659" y="6"/>
                    <a:pt x="54832" y="2929"/>
                    <a:pt x="45347" y="8476"/>
                  </a:cubicBezTo>
                  <a:cubicBezTo>
                    <a:pt x="37653" y="13080"/>
                    <a:pt x="31426" y="19824"/>
                    <a:pt x="27477" y="27892"/>
                  </a:cubicBezTo>
                  <a:lnTo>
                    <a:pt x="27477" y="2900"/>
                  </a:lnTo>
                  <a:lnTo>
                    <a:pt x="0" y="2900"/>
                  </a:lnTo>
                  <a:lnTo>
                    <a:pt x="0" y="164206"/>
                  </a:lnTo>
                  <a:lnTo>
                    <a:pt x="27640" y="164206"/>
                  </a:lnTo>
                  <a:lnTo>
                    <a:pt x="27640" y="68391"/>
                  </a:lnTo>
                  <a:cubicBezTo>
                    <a:pt x="26988" y="56445"/>
                    <a:pt x="31426" y="44779"/>
                    <a:pt x="39852" y="36276"/>
                  </a:cubicBezTo>
                  <a:cubicBezTo>
                    <a:pt x="48318" y="28368"/>
                    <a:pt x="59594" y="24175"/>
                    <a:pt x="71155" y="24636"/>
                  </a:cubicBezTo>
                  <a:cubicBezTo>
                    <a:pt x="81698" y="24257"/>
                    <a:pt x="91875" y="28441"/>
                    <a:pt x="99121" y="36114"/>
                  </a:cubicBezTo>
                  <a:cubicBezTo>
                    <a:pt x="106610" y="44771"/>
                    <a:pt x="110437" y="55989"/>
                    <a:pt x="109826" y="67414"/>
                  </a:cubicBezTo>
                  <a:lnTo>
                    <a:pt x="109826" y="164206"/>
                  </a:lnTo>
                  <a:lnTo>
                    <a:pt x="137303" y="164206"/>
                  </a:lnTo>
                  <a:lnTo>
                    <a:pt x="137303" y="63263"/>
                  </a:lnTo>
                  <a:cubicBezTo>
                    <a:pt x="137547" y="51617"/>
                    <a:pt x="134901" y="40090"/>
                    <a:pt x="129610" y="29723"/>
                  </a:cubicBezTo>
                  <a:cubicBezTo>
                    <a:pt x="124724" y="20402"/>
                    <a:pt x="117194" y="12742"/>
                    <a:pt x="107953" y="7703"/>
                  </a:cubicBezTo>
                  <a:close/>
                </a:path>
              </a:pathLst>
            </a:custGeom>
            <a:solidFill>
              <a:srgbClr val="00A443"/>
            </a:solidFill>
            <a:ln w="4068" cap="flat">
              <a:noFill/>
              <a:prstDash val="solid"/>
              <a:miter/>
            </a:ln>
          </p:spPr>
          <p:txBody>
            <a:bodyPr rtlCol="0" anchor="ctr"/>
            <a:lstStyle/>
            <a:p>
              <a:endParaRPr lang="es-ES_tradnl"/>
            </a:p>
          </p:txBody>
        </p:sp>
        <p:sp>
          <p:nvSpPr>
            <p:cNvPr id="47" name="Forma libre 178">
              <a:extLst>
                <a:ext uri="{FF2B5EF4-FFF2-40B4-BE49-F238E27FC236}">
                  <a16:creationId xmlns:a16="http://schemas.microsoft.com/office/drawing/2014/main" id="{7CF0BD0E-E368-4CF3-B471-7BC1DF7A926C}"/>
                </a:ext>
              </a:extLst>
            </p:cNvPr>
            <p:cNvSpPr/>
            <p:nvPr/>
          </p:nvSpPr>
          <p:spPr>
            <a:xfrm>
              <a:off x="7385996" y="7635914"/>
              <a:ext cx="158754" cy="214015"/>
            </a:xfrm>
            <a:custGeom>
              <a:avLst/>
              <a:gdLst>
                <a:gd name="connsiteX0" fmla="*/ 128836 w 158754"/>
                <a:gd name="connsiteY0" fmla="*/ 0 h 214015"/>
                <a:gd name="connsiteX1" fmla="*/ 89229 w 158754"/>
                <a:gd name="connsiteY1" fmla="*/ 80185 h 214015"/>
                <a:gd name="connsiteX2" fmla="*/ 79988 w 158754"/>
                <a:gd name="connsiteY2" fmla="*/ 99681 h 214015"/>
                <a:gd name="connsiteX3" fmla="*/ 70707 w 158754"/>
                <a:gd name="connsiteY3" fmla="*/ 80185 h 214015"/>
                <a:gd name="connsiteX4" fmla="*/ 31425 w 158754"/>
                <a:gd name="connsiteY4" fmla="*/ 0 h 214015"/>
                <a:gd name="connsiteX5" fmla="*/ 0 w 158754"/>
                <a:gd name="connsiteY5" fmla="*/ 0 h 214015"/>
                <a:gd name="connsiteX6" fmla="*/ 65456 w 158754"/>
                <a:gd name="connsiteY6" fmla="*/ 130005 h 214015"/>
                <a:gd name="connsiteX7" fmla="*/ 24749 w 158754"/>
                <a:gd name="connsiteY7" fmla="*/ 214016 h 214015"/>
                <a:gd name="connsiteX8" fmla="*/ 54750 w 158754"/>
                <a:gd name="connsiteY8" fmla="*/ 214016 h 214015"/>
                <a:gd name="connsiteX9" fmla="*/ 158755 w 158754"/>
                <a:gd name="connsiteY9" fmla="*/ 0 h 21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54" h="214015">
                  <a:moveTo>
                    <a:pt x="128836" y="0"/>
                  </a:moveTo>
                  <a:lnTo>
                    <a:pt x="89229" y="80185"/>
                  </a:lnTo>
                  <a:lnTo>
                    <a:pt x="79988" y="99681"/>
                  </a:lnTo>
                  <a:cubicBezTo>
                    <a:pt x="76162" y="91541"/>
                    <a:pt x="73068" y="85041"/>
                    <a:pt x="70707" y="80185"/>
                  </a:cubicBezTo>
                  <a:lnTo>
                    <a:pt x="31425" y="0"/>
                  </a:lnTo>
                  <a:lnTo>
                    <a:pt x="0" y="0"/>
                  </a:lnTo>
                  <a:lnTo>
                    <a:pt x="65456" y="130005"/>
                  </a:lnTo>
                  <a:lnTo>
                    <a:pt x="24749" y="214016"/>
                  </a:lnTo>
                  <a:lnTo>
                    <a:pt x="54750" y="214016"/>
                  </a:lnTo>
                  <a:lnTo>
                    <a:pt x="158755" y="0"/>
                  </a:lnTo>
                  <a:close/>
                </a:path>
              </a:pathLst>
            </a:custGeom>
            <a:solidFill>
              <a:srgbClr val="00A443"/>
            </a:solidFill>
            <a:ln w="4068" cap="flat">
              <a:noFill/>
              <a:prstDash val="solid"/>
              <a:miter/>
            </a:ln>
          </p:spPr>
          <p:txBody>
            <a:bodyPr rtlCol="0" anchor="ctr"/>
            <a:lstStyle/>
            <a:p>
              <a:endParaRPr lang="es-ES_tradnl"/>
            </a:p>
          </p:txBody>
        </p:sp>
      </p:grpSp>
      <p:pic>
        <p:nvPicPr>
          <p:cNvPr id="48" name="Picture 47" descr="A power lines and telephone poles&#10;&#10;Description automatically generated">
            <a:extLst>
              <a:ext uri="{FF2B5EF4-FFF2-40B4-BE49-F238E27FC236}">
                <a16:creationId xmlns:a16="http://schemas.microsoft.com/office/drawing/2014/main" id="{33C0006D-8786-603C-9C9A-A2CCC86F5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28906" y="2973417"/>
            <a:ext cx="4290488" cy="3217866"/>
          </a:xfrm>
          <a:prstGeom prst="rect">
            <a:avLst/>
          </a:prstGeom>
        </p:spPr>
      </p:pic>
    </p:spTree>
    <p:extLst>
      <p:ext uri="{BB962C8B-B14F-4D97-AF65-F5344CB8AC3E}">
        <p14:creationId xmlns:p14="http://schemas.microsoft.com/office/powerpoint/2010/main" val="277184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16014-1602-A323-B2BE-1E9E876B089E}"/>
              </a:ext>
            </a:extLst>
          </p:cNvPr>
          <p:cNvSpPr>
            <a:spLocks noGrp="1"/>
          </p:cNvSpPr>
          <p:nvPr>
            <p:ph type="title"/>
          </p:nvPr>
        </p:nvSpPr>
        <p:spPr>
          <a:prstGeom prst="rect">
            <a:avLst/>
          </a:prstGeom>
        </p:spPr>
        <p:txBody>
          <a:bodyPr>
            <a:normAutofit/>
          </a:bodyPr>
          <a:lstStyle/>
          <a:p>
            <a:r>
              <a:rPr lang="en-US" dirty="0"/>
              <a:t>Understanding the risks-underground</a:t>
            </a:r>
          </a:p>
        </p:txBody>
      </p:sp>
      <p:sp>
        <p:nvSpPr>
          <p:cNvPr id="6" name="TextBox 5">
            <a:extLst>
              <a:ext uri="{FF2B5EF4-FFF2-40B4-BE49-F238E27FC236}">
                <a16:creationId xmlns:a16="http://schemas.microsoft.com/office/drawing/2014/main" id="{1C474880-4959-D925-F3BB-AAE7F0A86AF1}"/>
              </a:ext>
            </a:extLst>
          </p:cNvPr>
          <p:cNvSpPr txBox="1"/>
          <p:nvPr/>
        </p:nvSpPr>
        <p:spPr>
          <a:xfrm>
            <a:off x="4270896" y="1469439"/>
            <a:ext cx="6403759" cy="1477328"/>
          </a:xfrm>
          <a:prstGeom prst="rect">
            <a:avLst/>
          </a:prstGeom>
          <a:noFill/>
        </p:spPr>
        <p:txBody>
          <a:bodyPr wrap="square">
            <a:spAutoFit/>
          </a:bodyPr>
          <a:lstStyle/>
          <a:p>
            <a:pPr algn="l" rtl="0" fontAlgn="base"/>
            <a:endParaRPr lang="en-US" b="0" i="0" u="none" strike="noStrike" dirty="0">
              <a:effectLst/>
              <a:latin typeface="+mj-lt"/>
            </a:endParaRPr>
          </a:p>
          <a:p>
            <a:pPr algn="l" rtl="0" fontAlgn="base"/>
            <a:endParaRPr lang="en-US" dirty="0">
              <a:latin typeface="+mj-lt"/>
            </a:endParaRPr>
          </a:p>
          <a:p>
            <a:pPr algn="l" rtl="0" fontAlgn="base"/>
            <a:endParaRPr lang="en-US" dirty="0">
              <a:latin typeface="+mj-lt"/>
            </a:endParaRPr>
          </a:p>
          <a:p>
            <a:pPr algn="l" rtl="0" fontAlgn="base"/>
            <a:endParaRPr lang="en-US" dirty="0">
              <a:latin typeface="+mj-lt"/>
            </a:endParaRPr>
          </a:p>
          <a:p>
            <a:pPr algn="l" rtl="0" fontAlgn="base"/>
            <a:endParaRPr lang="en-US" dirty="0">
              <a:latin typeface="+mj-lt"/>
            </a:endParaRPr>
          </a:p>
        </p:txBody>
      </p:sp>
      <p:sp>
        <p:nvSpPr>
          <p:cNvPr id="7" name="TextBox 6">
            <a:extLst>
              <a:ext uri="{FF2B5EF4-FFF2-40B4-BE49-F238E27FC236}">
                <a16:creationId xmlns:a16="http://schemas.microsoft.com/office/drawing/2014/main" id="{4B7EF39C-F616-4CBB-ACB8-362CAFED9AE4}"/>
              </a:ext>
            </a:extLst>
          </p:cNvPr>
          <p:cNvSpPr txBox="1"/>
          <p:nvPr/>
        </p:nvSpPr>
        <p:spPr>
          <a:xfrm>
            <a:off x="1060145" y="1809749"/>
            <a:ext cx="1444930" cy="3781425"/>
          </a:xfrm>
          <a:prstGeom prst="rect">
            <a:avLst/>
          </a:prstGeom>
          <a:noFill/>
        </p:spPr>
        <p:txBody>
          <a:bodyPr wrap="square" lIns="0" tIns="0" rIns="0" bIns="0" rtlCol="0">
            <a:noAutofit/>
          </a:bodyPr>
          <a:lstStyle/>
          <a:p>
            <a:pPr algn="l"/>
            <a:endParaRPr lang="en-US" sz="2400" dirty="0">
              <a:latin typeface="IberPangea Text Light" panose="020B0404000000000000" pitchFamily="34" charset="0"/>
              <a:ea typeface="IberPangea Text Light" panose="020B0404000000000000" pitchFamily="34" charset="0"/>
              <a:cs typeface="IberPangea Text Light" panose="020B0404000000000000" pitchFamily="34" charset="0"/>
            </a:endParaRPr>
          </a:p>
        </p:txBody>
      </p:sp>
      <p:sp>
        <p:nvSpPr>
          <p:cNvPr id="2" name="Rectangle 1">
            <a:extLst>
              <a:ext uri="{FF2B5EF4-FFF2-40B4-BE49-F238E27FC236}">
                <a16:creationId xmlns:a16="http://schemas.microsoft.com/office/drawing/2014/main" id="{98F0C4FB-A63D-E5C8-574B-7C0917DEF821}"/>
              </a:ext>
            </a:extLst>
          </p:cNvPr>
          <p:cNvSpPr/>
          <p:nvPr/>
        </p:nvSpPr>
        <p:spPr>
          <a:xfrm>
            <a:off x="523783" y="1109709"/>
            <a:ext cx="11203619" cy="607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a:latin typeface="IberPangea Text" panose="020B0504000000000000" pitchFamily="34" charset="0"/>
                <a:ea typeface="IberPangea Text" panose="020B0504000000000000" pitchFamily="34" charset="0"/>
                <a:cs typeface="IberPangea Text" panose="020B0504000000000000" pitchFamily="34" charset="0"/>
              </a:rPr>
              <a:t>In the last 5 years </a:t>
            </a:r>
            <a:r>
              <a:rPr lang="en-US" b="1" dirty="0">
                <a:latin typeface="IberPangea Text" panose="020B0504000000000000" pitchFamily="34" charset="0"/>
                <a:ea typeface="IberPangea Text" panose="020B0504000000000000" pitchFamily="34" charset="0"/>
                <a:cs typeface="IberPangea Text" panose="020B0504000000000000" pitchFamily="34" charset="0"/>
              </a:rPr>
              <a:t>254 </a:t>
            </a:r>
            <a:r>
              <a:rPr lang="en-US" dirty="0">
                <a:latin typeface="IberPangea Text" panose="020B0504000000000000" pitchFamily="34" charset="0"/>
                <a:ea typeface="IberPangea Text" panose="020B0504000000000000" pitchFamily="34" charset="0"/>
                <a:cs typeface="IberPangea Text" panose="020B0504000000000000" pitchFamily="34" charset="0"/>
              </a:rPr>
              <a:t>workers have suffered life changing injuries and </a:t>
            </a:r>
            <a:r>
              <a:rPr lang="en-US" b="1" dirty="0">
                <a:latin typeface="IberPangea Text" panose="020B0504000000000000" pitchFamily="34" charset="0"/>
                <a:ea typeface="IberPangea Text" panose="020B0504000000000000" pitchFamily="34" charset="0"/>
                <a:cs typeface="IberPangea Text" panose="020B0504000000000000" pitchFamily="34" charset="0"/>
              </a:rPr>
              <a:t>4 out of 5 </a:t>
            </a:r>
            <a:r>
              <a:rPr lang="en-US" dirty="0">
                <a:latin typeface="IberPangea Text" panose="020B0504000000000000" pitchFamily="34" charset="0"/>
                <a:ea typeface="IberPangea Text" panose="020B0504000000000000" pitchFamily="34" charset="0"/>
                <a:cs typeface="IberPangea Text" panose="020B0504000000000000" pitchFamily="34" charset="0"/>
              </a:rPr>
              <a:t>incidents involve a tradesperson</a:t>
            </a:r>
          </a:p>
        </p:txBody>
      </p:sp>
      <p:sp>
        <p:nvSpPr>
          <p:cNvPr id="4" name="Rectangle 3">
            <a:extLst>
              <a:ext uri="{FF2B5EF4-FFF2-40B4-BE49-F238E27FC236}">
                <a16:creationId xmlns:a16="http://schemas.microsoft.com/office/drawing/2014/main" id="{F28BA732-EC6D-3576-FE04-A140799B310F}"/>
              </a:ext>
            </a:extLst>
          </p:cNvPr>
          <p:cNvSpPr/>
          <p:nvPr/>
        </p:nvSpPr>
        <p:spPr>
          <a:xfrm>
            <a:off x="523783" y="2041864"/>
            <a:ext cx="11203619" cy="11807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dirty="0">
                <a:latin typeface="IberPangea Text" panose="020B0504000000000000" pitchFamily="34" charset="0"/>
                <a:ea typeface="IberPangea Text" panose="020B0504000000000000" pitchFamily="34" charset="0"/>
                <a:cs typeface="IberPangea Text" panose="020B0504000000000000" pitchFamily="34" charset="0"/>
              </a:rPr>
              <a:t> </a:t>
            </a:r>
            <a:r>
              <a:rPr lang="en-US" b="1" dirty="0">
                <a:latin typeface="IberPangea Text" panose="020B0504000000000000" pitchFamily="34" charset="0"/>
                <a:ea typeface="IberPangea Text" panose="020B0504000000000000" pitchFamily="34" charset="0"/>
                <a:cs typeface="IberPangea Text" panose="020B0504000000000000" pitchFamily="34" charset="0"/>
              </a:rPr>
              <a:t>1/3 </a:t>
            </a:r>
            <a:r>
              <a:rPr lang="en-US" dirty="0">
                <a:latin typeface="IberPangea Text" panose="020B0504000000000000" pitchFamily="34" charset="0"/>
                <a:ea typeface="IberPangea Text" panose="020B0504000000000000" pitchFamily="34" charset="0"/>
                <a:cs typeface="IberPangea Text" panose="020B0504000000000000" pitchFamily="34" charset="0"/>
              </a:rPr>
              <a:t>of tradespeople do not always check for underground cables</a:t>
            </a:r>
          </a:p>
          <a:p>
            <a:pPr algn="ctr">
              <a:defRPr/>
            </a:pPr>
            <a:r>
              <a:rPr lang="en-US" dirty="0">
                <a:latin typeface="IberPangea Text" panose="020B0504000000000000" pitchFamily="34" charset="0"/>
                <a:ea typeface="IberPangea Text" panose="020B0504000000000000" pitchFamily="34" charset="0"/>
                <a:cs typeface="IberPangea Text" panose="020B0504000000000000" pitchFamily="34" charset="0"/>
              </a:rPr>
              <a:t>           - of these </a:t>
            </a:r>
            <a:r>
              <a:rPr lang="en-US" b="1" dirty="0">
                <a:latin typeface="IberPangea Text" panose="020B0504000000000000" pitchFamily="34" charset="0"/>
                <a:ea typeface="IberPangea Text" panose="020B0504000000000000" pitchFamily="34" charset="0"/>
                <a:cs typeface="IberPangea Text" panose="020B0504000000000000" pitchFamily="34" charset="0"/>
              </a:rPr>
              <a:t>15%</a:t>
            </a:r>
            <a:r>
              <a:rPr lang="en-US" dirty="0">
                <a:latin typeface="IberPangea Text" panose="020B0504000000000000" pitchFamily="34" charset="0"/>
                <a:ea typeface="IberPangea Text" panose="020B0504000000000000" pitchFamily="34" charset="0"/>
                <a:cs typeface="IberPangea Text" panose="020B0504000000000000" pitchFamily="34" charset="0"/>
              </a:rPr>
              <a:t> don’t believe it is their responsibility and </a:t>
            </a:r>
            <a:r>
              <a:rPr lang="en-US" b="1" dirty="0">
                <a:latin typeface="IberPangea Text" panose="020B0504000000000000" pitchFamily="34" charset="0"/>
                <a:ea typeface="IberPangea Text" panose="020B0504000000000000" pitchFamily="34" charset="0"/>
                <a:cs typeface="IberPangea Text" panose="020B0504000000000000" pitchFamily="34" charset="0"/>
              </a:rPr>
              <a:t>24%</a:t>
            </a:r>
            <a:r>
              <a:rPr lang="en-US" dirty="0">
                <a:latin typeface="IberPangea Text" panose="020B0504000000000000" pitchFamily="34" charset="0"/>
                <a:ea typeface="IberPangea Text" panose="020B0504000000000000" pitchFamily="34" charset="0"/>
                <a:cs typeface="IberPangea Text" panose="020B0504000000000000" pitchFamily="34" charset="0"/>
              </a:rPr>
              <a:t> don’t believe </a:t>
            </a:r>
          </a:p>
          <a:p>
            <a:pPr algn="ctr">
              <a:defRPr/>
            </a:pPr>
            <a:r>
              <a:rPr lang="en-US" dirty="0">
                <a:latin typeface="IberPangea Text" panose="020B0504000000000000" pitchFamily="34" charset="0"/>
                <a:ea typeface="IberPangea Text" panose="020B0504000000000000" pitchFamily="34" charset="0"/>
                <a:cs typeface="IberPangea Text" panose="020B0504000000000000" pitchFamily="34" charset="0"/>
              </a:rPr>
              <a:t>             they will be digging deep enough     </a:t>
            </a:r>
          </a:p>
        </p:txBody>
      </p:sp>
      <p:sp>
        <p:nvSpPr>
          <p:cNvPr id="8" name="Rectangle 7">
            <a:extLst>
              <a:ext uri="{FF2B5EF4-FFF2-40B4-BE49-F238E27FC236}">
                <a16:creationId xmlns:a16="http://schemas.microsoft.com/office/drawing/2014/main" id="{D61F8BD8-769D-EE7D-0C1F-2E41E43A2CA4}"/>
              </a:ext>
            </a:extLst>
          </p:cNvPr>
          <p:cNvSpPr/>
          <p:nvPr/>
        </p:nvSpPr>
        <p:spPr>
          <a:xfrm>
            <a:off x="523783" y="3595456"/>
            <a:ext cx="11203619" cy="607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IberPangea Text" panose="020B0504000000000000" pitchFamily="34" charset="0"/>
                <a:ea typeface="IberPangea Text" panose="020B0504000000000000" pitchFamily="34" charset="0"/>
                <a:cs typeface="IberPangea Text" panose="020B0504000000000000" pitchFamily="34" charset="0"/>
              </a:rPr>
              <a:t>voltages can range from </a:t>
            </a:r>
            <a:r>
              <a:rPr lang="en-US" b="1" dirty="0">
                <a:latin typeface="IberPangea Text" panose="020B0504000000000000" pitchFamily="34" charset="0"/>
                <a:ea typeface="IberPangea Text" panose="020B0504000000000000" pitchFamily="34" charset="0"/>
                <a:cs typeface="IberPangea Text" panose="020B0504000000000000" pitchFamily="34" charset="0"/>
              </a:rPr>
              <a:t>240 </a:t>
            </a:r>
            <a:r>
              <a:rPr lang="en-US" dirty="0">
                <a:latin typeface="IberPangea Text" panose="020B0504000000000000" pitchFamily="34" charset="0"/>
                <a:ea typeface="IberPangea Text" panose="020B0504000000000000" pitchFamily="34" charset="0"/>
                <a:cs typeface="IberPangea Text" panose="020B0504000000000000" pitchFamily="34" charset="0"/>
              </a:rPr>
              <a:t>volts up to </a:t>
            </a:r>
            <a:r>
              <a:rPr lang="en-US" b="1" dirty="0">
                <a:latin typeface="IberPangea Text" panose="020B0504000000000000" pitchFamily="34" charset="0"/>
                <a:ea typeface="IberPangea Text" panose="020B0504000000000000" pitchFamily="34" charset="0"/>
                <a:cs typeface="IberPangea Text" panose="020B0504000000000000" pitchFamily="34" charset="0"/>
              </a:rPr>
              <a:t>115 KV</a:t>
            </a:r>
            <a:endParaRPr lang="en-US" dirty="0">
              <a:latin typeface="IberPangea Text" panose="020B0504000000000000" pitchFamily="34" charset="0"/>
              <a:ea typeface="IberPangea Text" panose="020B0504000000000000" pitchFamily="34" charset="0"/>
              <a:cs typeface="IberPangea Text" panose="020B0504000000000000" pitchFamily="34" charset="0"/>
            </a:endParaRPr>
          </a:p>
        </p:txBody>
      </p:sp>
      <p:sp>
        <p:nvSpPr>
          <p:cNvPr id="9" name="Rectangle 8">
            <a:extLst>
              <a:ext uri="{FF2B5EF4-FFF2-40B4-BE49-F238E27FC236}">
                <a16:creationId xmlns:a16="http://schemas.microsoft.com/office/drawing/2014/main" id="{491B6E08-8072-6771-1D3A-4A979C158E43}"/>
              </a:ext>
            </a:extLst>
          </p:cNvPr>
          <p:cNvSpPr/>
          <p:nvPr/>
        </p:nvSpPr>
        <p:spPr>
          <a:xfrm>
            <a:off x="523782" y="4572000"/>
            <a:ext cx="11203619"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b="1" dirty="0">
                <a:latin typeface="IberPangea Text" panose="020B0504000000000000" pitchFamily="34" charset="0"/>
                <a:ea typeface="IberPangea Text" panose="020B0504000000000000" pitchFamily="34" charset="0"/>
                <a:cs typeface="IberPangea Text" panose="020B0504000000000000" pitchFamily="34" charset="0"/>
              </a:rPr>
              <a:t>15% </a:t>
            </a:r>
            <a:r>
              <a:rPr lang="en-US" dirty="0">
                <a:latin typeface="IberPangea Text" panose="020B0504000000000000" pitchFamily="34" charset="0"/>
                <a:ea typeface="IberPangea Text" panose="020B0504000000000000" pitchFamily="34" charset="0"/>
                <a:cs typeface="IberPangea Text" panose="020B0504000000000000" pitchFamily="34" charset="0"/>
              </a:rPr>
              <a:t>say that if they uncovered electricity cable encased in concrete they would attempt to break them out</a:t>
            </a:r>
          </a:p>
        </p:txBody>
      </p:sp>
    </p:spTree>
    <p:extLst>
      <p:ext uri="{BB962C8B-B14F-4D97-AF65-F5344CB8AC3E}">
        <p14:creationId xmlns:p14="http://schemas.microsoft.com/office/powerpoint/2010/main" val="3321006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BC7-38C4-B1E0-1069-1C0073B5591D}"/>
              </a:ext>
            </a:extLst>
          </p:cNvPr>
          <p:cNvSpPr>
            <a:spLocks noGrp="1"/>
          </p:cNvSpPr>
          <p:nvPr>
            <p:ph type="title"/>
          </p:nvPr>
        </p:nvSpPr>
        <p:spPr>
          <a:prstGeom prst="rect">
            <a:avLst/>
          </a:prstGeom>
        </p:spPr>
        <p:txBody>
          <a:bodyPr/>
          <a:lstStyle/>
          <a:p>
            <a:r>
              <a:rPr lang="en-US">
                <a:ea typeface="IberPangea Text"/>
                <a:cs typeface="IberPangea Text"/>
              </a:rPr>
              <a:t>Safety Practices</a:t>
            </a:r>
            <a:endParaRPr lang="en-GB">
              <a:ea typeface="IberPangea Text"/>
              <a:cs typeface="IberPangea Text"/>
            </a:endParaRPr>
          </a:p>
        </p:txBody>
      </p:sp>
      <p:sp>
        <p:nvSpPr>
          <p:cNvPr id="4" name="Rounded Rectangle 8">
            <a:extLst>
              <a:ext uri="{FF2B5EF4-FFF2-40B4-BE49-F238E27FC236}">
                <a16:creationId xmlns:a16="http://schemas.microsoft.com/office/drawing/2014/main" id="{5F6DF60F-4AEF-3267-BCCC-7190FCB68539}"/>
              </a:ext>
            </a:extLst>
          </p:cNvPr>
          <p:cNvSpPr/>
          <p:nvPr/>
        </p:nvSpPr>
        <p:spPr>
          <a:xfrm>
            <a:off x="873299" y="854392"/>
            <a:ext cx="10726217" cy="422404"/>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IberPangea Text"/>
                <a:ea typeface="+mn-ea"/>
                <a:cs typeface="+mn-cs"/>
              </a:rPr>
              <a:t>Have a job site meeting (tailboard) to discuss planned work as it relates to power lines.</a:t>
            </a:r>
          </a:p>
        </p:txBody>
      </p:sp>
      <p:sp>
        <p:nvSpPr>
          <p:cNvPr id="5" name="Rounded Rectangle 8">
            <a:extLst>
              <a:ext uri="{FF2B5EF4-FFF2-40B4-BE49-F238E27FC236}">
                <a16:creationId xmlns:a16="http://schemas.microsoft.com/office/drawing/2014/main" id="{69D51520-B3B7-9CD7-C9B0-A2249DABC885}"/>
              </a:ext>
            </a:extLst>
          </p:cNvPr>
          <p:cNvSpPr/>
          <p:nvPr/>
        </p:nvSpPr>
        <p:spPr>
          <a:xfrm>
            <a:off x="873299" y="1345284"/>
            <a:ext cx="10726217" cy="675995"/>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IberPangea Text"/>
                <a:ea typeface="+mn-ea"/>
                <a:cs typeface="+mn-cs"/>
              </a:rPr>
              <a:t> </a:t>
            </a:r>
            <a:r>
              <a:rPr lang="en-GB" dirty="0">
                <a:solidFill>
                  <a:srgbClr val="FFFFFF"/>
                </a:solidFill>
                <a:latin typeface="IberPangea Text"/>
              </a:rPr>
              <a:t>Survey work site before beginning the job to identify all powerlines above and below ground.  Consider equipment paths and movement.  LOOK UP and DOWN!</a:t>
            </a:r>
            <a:endParaRPr kumimoji="0" lang="en-GB" sz="1800" b="0" i="0" u="none" strike="noStrike" kern="1200" cap="none" spc="0" normalizeH="0" baseline="0" noProof="0" dirty="0">
              <a:ln>
                <a:noFill/>
              </a:ln>
              <a:solidFill>
                <a:srgbClr val="FFFFFF"/>
              </a:solidFill>
              <a:effectLst/>
              <a:uLnTx/>
              <a:uFillTx/>
              <a:latin typeface="IberPangea Text"/>
              <a:ea typeface="+mn-ea"/>
              <a:cs typeface="+mn-cs"/>
            </a:endParaRPr>
          </a:p>
        </p:txBody>
      </p:sp>
      <p:sp>
        <p:nvSpPr>
          <p:cNvPr id="7" name="Rounded Rectangle 8">
            <a:extLst>
              <a:ext uri="{FF2B5EF4-FFF2-40B4-BE49-F238E27FC236}">
                <a16:creationId xmlns:a16="http://schemas.microsoft.com/office/drawing/2014/main" id="{07EBA8FA-67B2-E9C8-46A7-94AA613E3289}"/>
              </a:ext>
            </a:extLst>
          </p:cNvPr>
          <p:cNvSpPr/>
          <p:nvPr/>
        </p:nvSpPr>
        <p:spPr>
          <a:xfrm>
            <a:off x="873299" y="2089767"/>
            <a:ext cx="10726217" cy="675996"/>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solidFill>
                  <a:srgbClr val="FFFFFF"/>
                </a:solidFill>
                <a:latin typeface="IberPangea Text"/>
              </a:rPr>
              <a:t>Contact owner of the lines to determine voltage, possibility of de-energizing, protection (covers), or ability to disconnect/reconnect.</a:t>
            </a:r>
            <a:endParaRPr kumimoji="0" lang="en-GB" sz="1800" b="0" i="0" u="none" strike="noStrike" kern="1200" cap="none" spc="0" normalizeH="0" baseline="0" noProof="0">
              <a:ln>
                <a:noFill/>
              </a:ln>
              <a:solidFill>
                <a:srgbClr val="FFFFFF"/>
              </a:solidFill>
              <a:effectLst/>
              <a:uLnTx/>
              <a:uFillTx/>
              <a:latin typeface="IberPangea Text"/>
              <a:ea typeface="+mn-ea"/>
              <a:cs typeface="+mn-cs"/>
            </a:endParaRPr>
          </a:p>
        </p:txBody>
      </p:sp>
      <p:sp>
        <p:nvSpPr>
          <p:cNvPr id="9" name="Rounded Rectangle 8">
            <a:extLst>
              <a:ext uri="{FF2B5EF4-FFF2-40B4-BE49-F238E27FC236}">
                <a16:creationId xmlns:a16="http://schemas.microsoft.com/office/drawing/2014/main" id="{2EFBF647-FFD2-CC4D-F4D1-DEBC11821897}"/>
              </a:ext>
            </a:extLst>
          </p:cNvPr>
          <p:cNvSpPr/>
          <p:nvPr/>
        </p:nvSpPr>
        <p:spPr>
          <a:xfrm>
            <a:off x="873299" y="2834251"/>
            <a:ext cx="10726219" cy="442708"/>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IberPangea Text"/>
                <a:ea typeface="+mn-ea"/>
                <a:cs typeface="+mn-cs"/>
              </a:rPr>
              <a:t>All powerlines shall be</a:t>
            </a:r>
            <a:r>
              <a:rPr kumimoji="0" lang="en-GB" sz="1800" b="0" i="0" u="none" strike="noStrike" kern="1200" cap="none" spc="0" normalizeH="0" noProof="0">
                <a:ln>
                  <a:noFill/>
                </a:ln>
                <a:solidFill>
                  <a:srgbClr val="FFFFFF"/>
                </a:solidFill>
                <a:effectLst/>
                <a:uLnTx/>
                <a:uFillTx/>
                <a:latin typeface="IberPangea Text"/>
                <a:ea typeface="+mn-ea"/>
                <a:cs typeface="+mn-cs"/>
              </a:rPr>
              <a:t> considered energized until proven otherwise by the power utility.</a:t>
            </a:r>
            <a:endParaRPr kumimoji="0" lang="en-GB" sz="1800" b="0" i="0" u="none" strike="noStrike" kern="1200" cap="none" spc="0" normalizeH="0" baseline="0" noProof="0">
              <a:ln>
                <a:noFill/>
              </a:ln>
              <a:solidFill>
                <a:srgbClr val="FFFFFF"/>
              </a:solidFill>
              <a:effectLst/>
              <a:uLnTx/>
              <a:uFillTx/>
              <a:latin typeface="IberPangea Text"/>
              <a:ea typeface="+mn-ea"/>
              <a:cs typeface="+mn-cs"/>
            </a:endParaRPr>
          </a:p>
        </p:txBody>
      </p:sp>
      <p:sp>
        <p:nvSpPr>
          <p:cNvPr id="11" name="Rounded Rectangle 8">
            <a:extLst>
              <a:ext uri="{FF2B5EF4-FFF2-40B4-BE49-F238E27FC236}">
                <a16:creationId xmlns:a16="http://schemas.microsoft.com/office/drawing/2014/main" id="{A39281E9-3598-EB11-B393-6F15D7CA310E}"/>
              </a:ext>
            </a:extLst>
          </p:cNvPr>
          <p:cNvSpPr/>
          <p:nvPr/>
        </p:nvSpPr>
        <p:spPr>
          <a:xfrm>
            <a:off x="873299" y="3349865"/>
            <a:ext cx="10726216" cy="434595"/>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solidFill>
                  <a:srgbClr val="FFFFFF"/>
                </a:solidFill>
                <a:latin typeface="IberPangea Text"/>
              </a:rPr>
              <a:t>Keep all personnel from leaning on the equipment when in operation.  </a:t>
            </a:r>
            <a:endParaRPr kumimoji="0" lang="en-GB" sz="1800" b="0" i="0" u="none" strike="noStrike" kern="1200" cap="none" spc="0" normalizeH="0" baseline="0" noProof="0">
              <a:ln>
                <a:noFill/>
              </a:ln>
              <a:solidFill>
                <a:srgbClr val="FFFFFF"/>
              </a:solidFill>
              <a:effectLst/>
              <a:uLnTx/>
              <a:uFillTx/>
              <a:latin typeface="IberPangea Text"/>
              <a:ea typeface="+mn-ea"/>
              <a:cs typeface="+mn-cs"/>
            </a:endParaRPr>
          </a:p>
        </p:txBody>
      </p:sp>
      <p:sp>
        <p:nvSpPr>
          <p:cNvPr id="10" name="Rounded Rectangle 8">
            <a:extLst>
              <a:ext uri="{FF2B5EF4-FFF2-40B4-BE49-F238E27FC236}">
                <a16:creationId xmlns:a16="http://schemas.microsoft.com/office/drawing/2014/main" id="{0E63647C-4960-57FF-C1EA-F03A380D046C}"/>
              </a:ext>
            </a:extLst>
          </p:cNvPr>
          <p:cNvSpPr/>
          <p:nvPr/>
        </p:nvSpPr>
        <p:spPr>
          <a:xfrm>
            <a:off x="873299" y="3857366"/>
            <a:ext cx="10726216" cy="2473674"/>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solidFill>
                  <a:srgbClr val="FFFFFF"/>
                </a:solidFill>
                <a:latin typeface="IberPangea Text"/>
              </a:rPr>
              <a:t>Implement a two-barrier control system to maintain effective standoff distances:</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IberPangea Text"/>
                <a:ea typeface="+mn-ea"/>
                <a:cs typeface="+mn-cs"/>
              </a:rPr>
              <a:t>		~Use</a:t>
            </a:r>
            <a:r>
              <a:rPr kumimoji="0" lang="en-GB" sz="1800" b="0" i="0" u="none" strike="noStrike" kern="1200" cap="none" spc="0" normalizeH="0" noProof="0">
                <a:ln>
                  <a:noFill/>
                </a:ln>
                <a:solidFill>
                  <a:srgbClr val="FFFFFF"/>
                </a:solidFill>
                <a:effectLst/>
                <a:uLnTx/>
                <a:uFillTx/>
                <a:latin typeface="IberPangea Text"/>
                <a:ea typeface="+mn-ea"/>
                <a:cs typeface="+mn-cs"/>
              </a:rPr>
              <a:t> trained dedicated spotters that maintain radio contact with operator.  			   Ensure spotters understand hand signals.  Use of radios is preferred 			   communications.</a:t>
            </a:r>
          </a:p>
          <a:p>
            <a:pPr marL="0" marR="0" lvl="0" indent="0" defTabSz="914400" rtl="0" eaLnBrk="0" fontAlgn="base" latinLnBrk="0" hangingPunct="0">
              <a:lnSpc>
                <a:spcPct val="100000"/>
              </a:lnSpc>
              <a:spcBef>
                <a:spcPct val="0"/>
              </a:spcBef>
              <a:spcAft>
                <a:spcPct val="0"/>
              </a:spcAft>
              <a:buClrTx/>
              <a:buSzTx/>
              <a:buFontTx/>
              <a:buNone/>
              <a:tabLst/>
              <a:defRPr/>
            </a:pPr>
            <a:r>
              <a:rPr lang="en-GB" baseline="0">
                <a:solidFill>
                  <a:srgbClr val="FFFFFF"/>
                </a:solidFill>
                <a:latin typeface="IberPangea Text"/>
              </a:rPr>
              <a:t>		~Use</a:t>
            </a:r>
            <a:r>
              <a:rPr lang="en-GB">
                <a:solidFill>
                  <a:srgbClr val="FFFFFF"/>
                </a:solidFill>
                <a:latin typeface="IberPangea Text"/>
              </a:rPr>
              <a:t> physical barriers that prevent equipment from intrusion (insulated 			   blankets, etc.)</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IberPangea Text"/>
                <a:ea typeface="+mn-ea"/>
                <a:cs typeface="+mn-cs"/>
              </a:rPr>
              <a:t>		~Use</a:t>
            </a:r>
            <a:r>
              <a:rPr lang="en-GB" noProof="0">
                <a:solidFill>
                  <a:srgbClr val="FFFFFF"/>
                </a:solidFill>
                <a:latin typeface="IberPangea Text"/>
              </a:rPr>
              <a:t> stakes, cones, painted lines and </a:t>
            </a:r>
            <a:r>
              <a:rPr lang="en-GB">
                <a:solidFill>
                  <a:srgbClr val="FFFFFF"/>
                </a:solidFill>
                <a:latin typeface="IberPangea Text"/>
              </a:rPr>
              <a:t>signage </a:t>
            </a:r>
            <a:r>
              <a:rPr lang="en-GB" noProof="0">
                <a:solidFill>
                  <a:srgbClr val="FFFFFF"/>
                </a:solidFill>
                <a:latin typeface="IberPangea Text"/>
              </a:rPr>
              <a:t>to remind operators of 			   demarcation lines</a:t>
            </a:r>
            <a:endParaRPr kumimoji="0" lang="en-GB" sz="1800" b="0" i="0" u="none" strike="noStrike" kern="1200" cap="none" spc="0" normalizeH="0" baseline="0" noProof="0">
              <a:ln>
                <a:noFill/>
              </a:ln>
              <a:solidFill>
                <a:srgbClr val="FFFFFF"/>
              </a:solidFill>
              <a:effectLst/>
              <a:uLnTx/>
              <a:uFillTx/>
              <a:latin typeface="IberPangea Text"/>
              <a:ea typeface="+mn-ea"/>
              <a:cs typeface="+mn-cs"/>
            </a:endParaRPr>
          </a:p>
        </p:txBody>
      </p:sp>
    </p:spTree>
    <p:extLst>
      <p:ext uri="{BB962C8B-B14F-4D97-AF65-F5344CB8AC3E}">
        <p14:creationId xmlns:p14="http://schemas.microsoft.com/office/powerpoint/2010/main" val="304997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1"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BC7-38C4-B1E0-1069-1C0073B5591D}"/>
              </a:ext>
            </a:extLst>
          </p:cNvPr>
          <p:cNvSpPr>
            <a:spLocks noGrp="1"/>
          </p:cNvSpPr>
          <p:nvPr>
            <p:ph type="title"/>
          </p:nvPr>
        </p:nvSpPr>
        <p:spPr>
          <a:prstGeom prst="rect">
            <a:avLst/>
          </a:prstGeom>
        </p:spPr>
        <p:txBody>
          <a:bodyPr/>
          <a:lstStyle/>
          <a:p>
            <a:r>
              <a:rPr lang="en-US">
                <a:ea typeface="IberPangea Text"/>
                <a:cs typeface="IberPangea Text"/>
              </a:rPr>
              <a:t>Safety Practices</a:t>
            </a:r>
            <a:endParaRPr lang="en-GB">
              <a:ea typeface="IberPangea Text"/>
              <a:cs typeface="IberPangea Text"/>
            </a:endParaRPr>
          </a:p>
        </p:txBody>
      </p:sp>
      <p:pic>
        <p:nvPicPr>
          <p:cNvPr id="3" name="Picture 2" descr="Image result for look up and live">
            <a:hlinkClick r:id="rId2"/>
            <a:extLst>
              <a:ext uri="{FF2B5EF4-FFF2-40B4-BE49-F238E27FC236}">
                <a16:creationId xmlns:a16="http://schemas.microsoft.com/office/drawing/2014/main" id="{796A4D38-9FDC-1E08-36B6-0DDB9EC26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61" y="1309292"/>
            <a:ext cx="3886199" cy="4419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port, athletic game&#10;&#10;Description automatically generated">
            <a:extLst>
              <a:ext uri="{FF2B5EF4-FFF2-40B4-BE49-F238E27FC236}">
                <a16:creationId xmlns:a16="http://schemas.microsoft.com/office/drawing/2014/main" id="{6E4D5F0A-028F-FAB3-980F-396E4CEA9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4603" y="1925202"/>
            <a:ext cx="3007595" cy="3007595"/>
          </a:xfrm>
          <a:prstGeom prst="rect">
            <a:avLst/>
          </a:prstGeom>
        </p:spPr>
      </p:pic>
      <p:pic>
        <p:nvPicPr>
          <p:cNvPr id="6" name="Picture 5" descr="Diagram&#10;&#10;Description automatically generated">
            <a:extLst>
              <a:ext uri="{FF2B5EF4-FFF2-40B4-BE49-F238E27FC236}">
                <a16:creationId xmlns:a16="http://schemas.microsoft.com/office/drawing/2014/main" id="{24268B47-FE0C-B661-C072-060E4D0CA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9341" y="1925202"/>
            <a:ext cx="3007595" cy="3007595"/>
          </a:xfrm>
          <a:prstGeom prst="rect">
            <a:avLst/>
          </a:prstGeom>
        </p:spPr>
      </p:pic>
    </p:spTree>
    <p:extLst>
      <p:ext uri="{BB962C8B-B14F-4D97-AF65-F5344CB8AC3E}">
        <p14:creationId xmlns:p14="http://schemas.microsoft.com/office/powerpoint/2010/main" val="599269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BC7-38C4-B1E0-1069-1C0073B5591D}"/>
              </a:ext>
            </a:extLst>
          </p:cNvPr>
          <p:cNvSpPr>
            <a:spLocks noGrp="1"/>
          </p:cNvSpPr>
          <p:nvPr>
            <p:ph type="title"/>
          </p:nvPr>
        </p:nvSpPr>
        <p:spPr>
          <a:prstGeom prst="rect">
            <a:avLst/>
          </a:prstGeom>
        </p:spPr>
        <p:txBody>
          <a:bodyPr/>
          <a:lstStyle/>
          <a:p>
            <a:r>
              <a:rPr lang="en-US">
                <a:ea typeface="IberPangea Text"/>
                <a:cs typeface="IberPangea Text"/>
              </a:rPr>
              <a:t>Safety Practices</a:t>
            </a:r>
            <a:endParaRPr lang="en-GB">
              <a:ea typeface="IberPangea Text"/>
              <a:cs typeface="IberPangea Text"/>
            </a:endParaRPr>
          </a:p>
        </p:txBody>
      </p:sp>
      <p:sp>
        <p:nvSpPr>
          <p:cNvPr id="5" name="Rounded Rectangle 8">
            <a:extLst>
              <a:ext uri="{FF2B5EF4-FFF2-40B4-BE49-F238E27FC236}">
                <a16:creationId xmlns:a16="http://schemas.microsoft.com/office/drawing/2014/main" id="{69D51520-B3B7-9CD7-C9B0-A2249DABC885}"/>
              </a:ext>
            </a:extLst>
          </p:cNvPr>
          <p:cNvSpPr/>
          <p:nvPr/>
        </p:nvSpPr>
        <p:spPr>
          <a:xfrm>
            <a:off x="873299" y="1345284"/>
            <a:ext cx="10726217" cy="607923"/>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0000"/>
              </a:lnSpc>
            </a:pPr>
            <a:r>
              <a:rPr lang="en-US" altLang="en-US" dirty="0">
                <a:latin typeface="IberPangea Text" panose="020B0504000000000000" pitchFamily="34" charset="0"/>
                <a:ea typeface="IberPangea Text" panose="020B0504000000000000" pitchFamily="34" charset="0"/>
                <a:cs typeface="IberPangea Text" panose="020B0504000000000000" pitchFamily="34" charset="0"/>
              </a:rPr>
              <a:t>When working around overhead electric lines or with electrical equipment, use non-conductive ladders and tools </a:t>
            </a:r>
          </a:p>
        </p:txBody>
      </p:sp>
      <p:sp>
        <p:nvSpPr>
          <p:cNvPr id="7" name="Rounded Rectangle 8">
            <a:extLst>
              <a:ext uri="{FF2B5EF4-FFF2-40B4-BE49-F238E27FC236}">
                <a16:creationId xmlns:a16="http://schemas.microsoft.com/office/drawing/2014/main" id="{07EBA8FA-67B2-E9C8-46A7-94AA613E3289}"/>
              </a:ext>
            </a:extLst>
          </p:cNvPr>
          <p:cNvSpPr/>
          <p:nvPr/>
        </p:nvSpPr>
        <p:spPr>
          <a:xfrm>
            <a:off x="873299" y="2089767"/>
            <a:ext cx="10726217" cy="675996"/>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0000"/>
              </a:lnSpc>
            </a:pPr>
            <a:r>
              <a:rPr lang="en-US" altLang="en-US" dirty="0">
                <a:latin typeface="IberPangea Text" panose="020B0504000000000000" pitchFamily="34" charset="0"/>
                <a:ea typeface="IberPangea Text" panose="020B0504000000000000" pitchFamily="34" charset="0"/>
                <a:cs typeface="IberPangea Text" panose="020B0504000000000000" pitchFamily="34" charset="0"/>
              </a:rPr>
              <a:t>Never attempt to carry a ladder in a vertical position. Ladders should be lowered and turned horizontally when transported from one location to another. </a:t>
            </a:r>
          </a:p>
        </p:txBody>
      </p:sp>
      <p:sp>
        <p:nvSpPr>
          <p:cNvPr id="11" name="Rounded Rectangle 8">
            <a:extLst>
              <a:ext uri="{FF2B5EF4-FFF2-40B4-BE49-F238E27FC236}">
                <a16:creationId xmlns:a16="http://schemas.microsoft.com/office/drawing/2014/main" id="{A39281E9-3598-EB11-B393-6F15D7CA310E}"/>
              </a:ext>
            </a:extLst>
          </p:cNvPr>
          <p:cNvSpPr/>
          <p:nvPr/>
        </p:nvSpPr>
        <p:spPr>
          <a:xfrm>
            <a:off x="873299" y="2898927"/>
            <a:ext cx="10726216" cy="439077"/>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0000"/>
              </a:lnSpc>
            </a:pPr>
            <a:r>
              <a:rPr lang="en-US" altLang="en-US" dirty="0">
                <a:latin typeface="IberPangea Text" panose="020B0504000000000000" pitchFamily="34" charset="0"/>
                <a:ea typeface="IberPangea Text" panose="020B0504000000000000" pitchFamily="34" charset="0"/>
                <a:cs typeface="IberPangea Text" panose="020B0504000000000000" pitchFamily="34" charset="0"/>
              </a:rPr>
              <a:t>Extension ladders should be collapsed before lowering from a vertical position.</a:t>
            </a:r>
          </a:p>
        </p:txBody>
      </p:sp>
      <p:sp>
        <p:nvSpPr>
          <p:cNvPr id="10" name="Rounded Rectangle 8">
            <a:extLst>
              <a:ext uri="{FF2B5EF4-FFF2-40B4-BE49-F238E27FC236}">
                <a16:creationId xmlns:a16="http://schemas.microsoft.com/office/drawing/2014/main" id="{0E63647C-4960-57FF-C1EA-F03A380D046C}"/>
              </a:ext>
            </a:extLst>
          </p:cNvPr>
          <p:cNvSpPr/>
          <p:nvPr/>
        </p:nvSpPr>
        <p:spPr>
          <a:xfrm>
            <a:off x="873299" y="3519998"/>
            <a:ext cx="10726216" cy="439077"/>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0000"/>
              </a:lnSpc>
            </a:pPr>
            <a:r>
              <a:rPr lang="en-US" altLang="en-US" dirty="0">
                <a:latin typeface="IberPangea Text" panose="020B0504000000000000" pitchFamily="34" charset="0"/>
                <a:ea typeface="IberPangea Text" panose="020B0504000000000000" pitchFamily="34" charset="0"/>
                <a:cs typeface="IberPangea Text" panose="020B0504000000000000" pitchFamily="34" charset="0"/>
              </a:rPr>
              <a:t>Unload materials from trucks and flatbeds away from overhead lines  </a:t>
            </a:r>
          </a:p>
        </p:txBody>
      </p:sp>
      <p:sp>
        <p:nvSpPr>
          <p:cNvPr id="8" name="Rectangle 7">
            <a:extLst>
              <a:ext uri="{FF2B5EF4-FFF2-40B4-BE49-F238E27FC236}">
                <a16:creationId xmlns:a16="http://schemas.microsoft.com/office/drawing/2014/main" id="{62B3D912-DA2D-ACFC-88F8-BA8D8282A9BF}"/>
              </a:ext>
            </a:extLst>
          </p:cNvPr>
          <p:cNvSpPr/>
          <p:nvPr/>
        </p:nvSpPr>
        <p:spPr>
          <a:xfrm>
            <a:off x="873299" y="4141070"/>
            <a:ext cx="10726216" cy="4390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lnSpc>
                <a:spcPct val="80000"/>
              </a:lnSpc>
            </a:pPr>
            <a:r>
              <a:rPr lang="en-US" altLang="en-US" sz="1800" dirty="0">
                <a:latin typeface="IberPangea Text" panose="020B0504000000000000" pitchFamily="34" charset="0"/>
                <a:ea typeface="IberPangea Text" panose="020B0504000000000000" pitchFamily="34" charset="0"/>
                <a:cs typeface="IberPangea Text" panose="020B0504000000000000" pitchFamily="34" charset="0"/>
              </a:rPr>
              <a:t>Prohibit work when environmental conditions warrant (fog, precipitation, smoke, darkness, etc.)</a:t>
            </a:r>
          </a:p>
        </p:txBody>
      </p:sp>
      <p:sp>
        <p:nvSpPr>
          <p:cNvPr id="12" name="Rectangle 11">
            <a:extLst>
              <a:ext uri="{FF2B5EF4-FFF2-40B4-BE49-F238E27FC236}">
                <a16:creationId xmlns:a16="http://schemas.microsoft.com/office/drawing/2014/main" id="{63129289-6EB2-9CA7-B345-96482316AE88}"/>
              </a:ext>
            </a:extLst>
          </p:cNvPr>
          <p:cNvSpPr/>
          <p:nvPr/>
        </p:nvSpPr>
        <p:spPr>
          <a:xfrm>
            <a:off x="873299" y="4762144"/>
            <a:ext cx="10800837" cy="6136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lnSpc>
                <a:spcPct val="80000"/>
              </a:lnSpc>
            </a:pPr>
            <a:r>
              <a:rPr lang="en-US" altLang="en-US" sz="1800" dirty="0">
                <a:latin typeface="IberPangea Text" panose="020B0504000000000000" pitchFamily="34" charset="0"/>
                <a:ea typeface="IberPangea Text" panose="020B0504000000000000" pitchFamily="34" charset="0"/>
                <a:cs typeface="IberPangea Text" panose="020B0504000000000000" pitchFamily="34" charset="0"/>
              </a:rPr>
              <a:t>Only use nonconductive ladders and material handling equipment. Aluminum ladders and metal scaffolds or frames are efficient conductors of electricity.</a:t>
            </a:r>
          </a:p>
        </p:txBody>
      </p:sp>
      <p:sp>
        <p:nvSpPr>
          <p:cNvPr id="13" name="Rectangle 12">
            <a:extLst>
              <a:ext uri="{FF2B5EF4-FFF2-40B4-BE49-F238E27FC236}">
                <a16:creationId xmlns:a16="http://schemas.microsoft.com/office/drawing/2014/main" id="{C93D64B9-7044-0C25-0E35-0DA5C440F526}"/>
              </a:ext>
            </a:extLst>
          </p:cNvPr>
          <p:cNvSpPr/>
          <p:nvPr/>
        </p:nvSpPr>
        <p:spPr>
          <a:xfrm>
            <a:off x="873299" y="5557795"/>
            <a:ext cx="10800837" cy="4464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lnSpc>
                <a:spcPct val="80000"/>
              </a:lnSpc>
            </a:pPr>
            <a:r>
              <a:rPr lang="en-US" altLang="en-US" sz="1800" dirty="0">
                <a:latin typeface="IberPangea Text" panose="020B0504000000000000" pitchFamily="34" charset="0"/>
                <a:ea typeface="IberPangea Text" panose="020B0504000000000000" pitchFamily="34" charset="0"/>
                <a:cs typeface="IberPangea Text" panose="020B0504000000000000" pitchFamily="34" charset="0"/>
              </a:rPr>
              <a:t>Keep all personnel from </a:t>
            </a:r>
            <a:r>
              <a:rPr lang="en-US" altLang="en-US" sz="1800" b="1" i="1" u="sng" dirty="0">
                <a:solidFill>
                  <a:srgbClr val="FF0000"/>
                </a:solidFill>
                <a:latin typeface="IberPangea Text" panose="020B0504000000000000" pitchFamily="34" charset="0"/>
                <a:ea typeface="IberPangea Text" panose="020B0504000000000000" pitchFamily="34" charset="0"/>
                <a:cs typeface="IberPangea Text" panose="020B0504000000000000" pitchFamily="34" charset="0"/>
              </a:rPr>
              <a:t>leaning</a:t>
            </a:r>
            <a:r>
              <a:rPr lang="en-US" altLang="en-US" sz="1800" dirty="0">
                <a:latin typeface="IberPangea Text" panose="020B0504000000000000" pitchFamily="34" charset="0"/>
                <a:ea typeface="IberPangea Text" panose="020B0504000000000000" pitchFamily="34" charset="0"/>
                <a:cs typeface="IberPangea Text" panose="020B0504000000000000" pitchFamily="34" charset="0"/>
              </a:rPr>
              <a:t> on the equipment while it is operating!</a:t>
            </a:r>
          </a:p>
        </p:txBody>
      </p:sp>
    </p:spTree>
    <p:extLst>
      <p:ext uri="{BB962C8B-B14F-4D97-AF65-F5344CB8AC3E}">
        <p14:creationId xmlns:p14="http://schemas.microsoft.com/office/powerpoint/2010/main" val="222693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0" grpId="0" animBg="1"/>
      <p:bldP spid="8"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BC7-38C4-B1E0-1069-1C0073B5591D}"/>
              </a:ext>
            </a:extLst>
          </p:cNvPr>
          <p:cNvSpPr>
            <a:spLocks noGrp="1"/>
          </p:cNvSpPr>
          <p:nvPr>
            <p:ph type="title"/>
          </p:nvPr>
        </p:nvSpPr>
        <p:spPr>
          <a:prstGeom prst="rect">
            <a:avLst/>
          </a:prstGeom>
        </p:spPr>
        <p:txBody>
          <a:bodyPr/>
          <a:lstStyle/>
          <a:p>
            <a:r>
              <a:rPr lang="en-US">
                <a:ea typeface="IberPangea Text"/>
                <a:cs typeface="IberPangea Text"/>
              </a:rPr>
              <a:t>Safety Practices</a:t>
            </a:r>
            <a:endParaRPr lang="en-GB">
              <a:ea typeface="IberPangea Text"/>
              <a:cs typeface="IberPangea Text"/>
            </a:endParaRPr>
          </a:p>
        </p:txBody>
      </p:sp>
      <p:pic>
        <p:nvPicPr>
          <p:cNvPr id="12" name="Picture 11" descr="A construction site with a bulldozer&#10;&#10;Description automatically generated">
            <a:extLst>
              <a:ext uri="{FF2B5EF4-FFF2-40B4-BE49-F238E27FC236}">
                <a16:creationId xmlns:a16="http://schemas.microsoft.com/office/drawing/2014/main" id="{BB1A2D0F-30CB-2CE0-353F-D063E1C1A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11" y="1419806"/>
            <a:ext cx="5056330" cy="4396809"/>
          </a:xfrm>
          <a:prstGeom prst="rect">
            <a:avLst/>
          </a:prstGeom>
        </p:spPr>
      </p:pic>
      <p:pic>
        <p:nvPicPr>
          <p:cNvPr id="3" name="Picture 2">
            <a:extLst>
              <a:ext uri="{FF2B5EF4-FFF2-40B4-BE49-F238E27FC236}">
                <a16:creationId xmlns:a16="http://schemas.microsoft.com/office/drawing/2014/main" id="{E87BB24A-E646-568C-AA47-093DCB6760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366" y="1256843"/>
            <a:ext cx="3718432" cy="4960102"/>
          </a:xfrm>
          <a:prstGeom prst="rect">
            <a:avLst/>
          </a:prstGeom>
          <a:noFill/>
          <a:ln>
            <a:noFill/>
          </a:ln>
        </p:spPr>
      </p:pic>
    </p:spTree>
    <p:extLst>
      <p:ext uri="{BB962C8B-B14F-4D97-AF65-F5344CB8AC3E}">
        <p14:creationId xmlns:p14="http://schemas.microsoft.com/office/powerpoint/2010/main" val="38590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BC7-38C4-B1E0-1069-1C0073B5591D}"/>
              </a:ext>
            </a:extLst>
          </p:cNvPr>
          <p:cNvSpPr>
            <a:spLocks noGrp="1"/>
          </p:cNvSpPr>
          <p:nvPr>
            <p:ph type="title"/>
          </p:nvPr>
        </p:nvSpPr>
        <p:spPr>
          <a:prstGeom prst="rect">
            <a:avLst/>
          </a:prstGeom>
        </p:spPr>
        <p:txBody>
          <a:bodyPr/>
          <a:lstStyle/>
          <a:p>
            <a:r>
              <a:rPr lang="en-US" dirty="0">
                <a:ea typeface="IberPangea Text"/>
                <a:cs typeface="IberPangea Text"/>
              </a:rPr>
              <a:t>Planning for Underground Work</a:t>
            </a:r>
            <a:endParaRPr lang="en-GB" dirty="0">
              <a:ea typeface="IberPangea Text"/>
              <a:cs typeface="IberPangea Text"/>
            </a:endParaRPr>
          </a:p>
        </p:txBody>
      </p:sp>
      <p:sp>
        <p:nvSpPr>
          <p:cNvPr id="5" name="Rounded Rectangle 8">
            <a:extLst>
              <a:ext uri="{FF2B5EF4-FFF2-40B4-BE49-F238E27FC236}">
                <a16:creationId xmlns:a16="http://schemas.microsoft.com/office/drawing/2014/main" id="{69D51520-B3B7-9CD7-C9B0-A2249DABC885}"/>
              </a:ext>
            </a:extLst>
          </p:cNvPr>
          <p:cNvSpPr/>
          <p:nvPr/>
        </p:nvSpPr>
        <p:spPr>
          <a:xfrm>
            <a:off x="873299" y="1345284"/>
            <a:ext cx="10726217" cy="675995"/>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en-US" dirty="0">
                <a:latin typeface="IberPangea Text" panose="020B0504000000000000" pitchFamily="34" charset="0"/>
                <a:ea typeface="IberPangea Text" panose="020B0504000000000000" pitchFamily="34" charset="0"/>
                <a:cs typeface="IberPangea Text" panose="020B0504000000000000" pitchFamily="34" charset="0"/>
              </a:rPr>
              <a:t>Has the </a:t>
            </a:r>
            <a:r>
              <a:rPr lang="en-US" altLang="en-US" dirty="0" err="1">
                <a:latin typeface="IberPangea Text" panose="020B0504000000000000" pitchFamily="34" charset="0"/>
                <a:ea typeface="IberPangea Text" panose="020B0504000000000000" pitchFamily="34" charset="0"/>
                <a:cs typeface="IberPangea Text" panose="020B0504000000000000" pitchFamily="34" charset="0"/>
              </a:rPr>
              <a:t>DigSafe</a:t>
            </a:r>
            <a:r>
              <a:rPr lang="en-US" altLang="en-US" dirty="0">
                <a:latin typeface="IberPangea Text" panose="020B0504000000000000" pitchFamily="34" charset="0"/>
                <a:ea typeface="IberPangea Text" panose="020B0504000000000000" pitchFamily="34" charset="0"/>
                <a:cs typeface="IberPangea Text" panose="020B0504000000000000" pitchFamily="34" charset="0"/>
              </a:rPr>
              <a:t> been completed and fully marked out </a:t>
            </a:r>
          </a:p>
        </p:txBody>
      </p:sp>
      <p:sp>
        <p:nvSpPr>
          <p:cNvPr id="7" name="Rounded Rectangle 8">
            <a:extLst>
              <a:ext uri="{FF2B5EF4-FFF2-40B4-BE49-F238E27FC236}">
                <a16:creationId xmlns:a16="http://schemas.microsoft.com/office/drawing/2014/main" id="{07EBA8FA-67B2-E9C8-46A7-94AA613E3289}"/>
              </a:ext>
            </a:extLst>
          </p:cNvPr>
          <p:cNvSpPr/>
          <p:nvPr/>
        </p:nvSpPr>
        <p:spPr>
          <a:xfrm>
            <a:off x="873299" y="2089767"/>
            <a:ext cx="10726217" cy="675996"/>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en-US" dirty="0">
                <a:latin typeface="IberPangea Text" panose="020B0504000000000000" pitchFamily="34" charset="0"/>
                <a:ea typeface="IberPangea Text" panose="020B0504000000000000" pitchFamily="34" charset="0"/>
                <a:cs typeface="IberPangea Text" panose="020B0504000000000000" pitchFamily="34" charset="0"/>
              </a:rPr>
              <a:t>Is everyone on scene aware of the tolerance zones and markings including the spotters</a:t>
            </a:r>
          </a:p>
        </p:txBody>
      </p:sp>
      <p:sp>
        <p:nvSpPr>
          <p:cNvPr id="9" name="Rounded Rectangle 8">
            <a:extLst>
              <a:ext uri="{FF2B5EF4-FFF2-40B4-BE49-F238E27FC236}">
                <a16:creationId xmlns:a16="http://schemas.microsoft.com/office/drawing/2014/main" id="{2EFBF647-FFD2-CC4D-F4D1-DEBC11821897}"/>
              </a:ext>
            </a:extLst>
          </p:cNvPr>
          <p:cNvSpPr/>
          <p:nvPr/>
        </p:nvSpPr>
        <p:spPr>
          <a:xfrm>
            <a:off x="873299" y="2834251"/>
            <a:ext cx="10726219" cy="442708"/>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en-US" dirty="0">
                <a:latin typeface="IberPangea Text" panose="020B0504000000000000" pitchFamily="34" charset="0"/>
                <a:ea typeface="IberPangea Text" panose="020B0504000000000000" pitchFamily="34" charset="0"/>
                <a:cs typeface="IberPangea Text" panose="020B0504000000000000" pitchFamily="34" charset="0"/>
              </a:rPr>
              <a:t>Be aware that there still may be locating issues due to bad or outdated mapping or locator error</a:t>
            </a:r>
          </a:p>
        </p:txBody>
      </p:sp>
      <p:sp>
        <p:nvSpPr>
          <p:cNvPr id="11" name="Rounded Rectangle 8">
            <a:extLst>
              <a:ext uri="{FF2B5EF4-FFF2-40B4-BE49-F238E27FC236}">
                <a16:creationId xmlns:a16="http://schemas.microsoft.com/office/drawing/2014/main" id="{A39281E9-3598-EB11-B393-6F15D7CA310E}"/>
              </a:ext>
            </a:extLst>
          </p:cNvPr>
          <p:cNvSpPr/>
          <p:nvPr/>
        </p:nvSpPr>
        <p:spPr>
          <a:xfrm>
            <a:off x="873299" y="3349865"/>
            <a:ext cx="10726216" cy="434595"/>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en-US" dirty="0">
                <a:latin typeface="IberPangea Text" panose="020B0504000000000000" pitchFamily="34" charset="0"/>
                <a:ea typeface="IberPangea Text" panose="020B0504000000000000" pitchFamily="34" charset="0"/>
                <a:cs typeface="IberPangea Text" panose="020B0504000000000000" pitchFamily="34" charset="0"/>
              </a:rPr>
              <a:t>There is no minimum depth</a:t>
            </a:r>
          </a:p>
        </p:txBody>
      </p:sp>
      <p:sp>
        <p:nvSpPr>
          <p:cNvPr id="10" name="Rounded Rectangle 8">
            <a:extLst>
              <a:ext uri="{FF2B5EF4-FFF2-40B4-BE49-F238E27FC236}">
                <a16:creationId xmlns:a16="http://schemas.microsoft.com/office/drawing/2014/main" id="{0E63647C-4960-57FF-C1EA-F03A380D046C}"/>
              </a:ext>
            </a:extLst>
          </p:cNvPr>
          <p:cNvSpPr/>
          <p:nvPr/>
        </p:nvSpPr>
        <p:spPr>
          <a:xfrm>
            <a:off x="873299" y="3857366"/>
            <a:ext cx="10726216" cy="528203"/>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en-US" dirty="0">
                <a:latin typeface="IberPangea Text" panose="020B0504000000000000" pitchFamily="34" charset="0"/>
                <a:ea typeface="IberPangea Text" panose="020B0504000000000000" pitchFamily="34" charset="0"/>
                <a:cs typeface="IberPangea Text" panose="020B0504000000000000" pitchFamily="34" charset="0"/>
              </a:rPr>
              <a:t>When in doubt stop and either hand dig or use a vacuum truck to accurately locate the utility lines in question</a:t>
            </a:r>
          </a:p>
        </p:txBody>
      </p:sp>
    </p:spTree>
    <p:extLst>
      <p:ext uri="{BB962C8B-B14F-4D97-AF65-F5344CB8AC3E}">
        <p14:creationId xmlns:p14="http://schemas.microsoft.com/office/powerpoint/2010/main" val="240113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C0D21D-AD82-E289-B84C-76DE4AF87315}"/>
              </a:ext>
            </a:extLst>
          </p:cNvPr>
          <p:cNvSpPr>
            <a:spLocks noGrp="1"/>
          </p:cNvSpPr>
          <p:nvPr>
            <p:ph type="body" sz="quarter" idx="20"/>
          </p:nvPr>
        </p:nvSpPr>
        <p:spPr>
          <a:xfrm>
            <a:off x="356399" y="439200"/>
            <a:ext cx="10577489" cy="1662977"/>
          </a:xfrm>
        </p:spPr>
        <p:txBody>
          <a:bodyPr>
            <a:normAutofit fontScale="92500" lnSpcReduction="20000"/>
          </a:bodyPr>
          <a:lstStyle/>
          <a:p>
            <a:pPr marL="0" indent="0">
              <a:buNone/>
            </a:pPr>
            <a:endParaRPr lang="en-US" altLang="en-US" sz="4800" b="0">
              <a:solidFill>
                <a:schemeClr val="tx1"/>
              </a:solidFill>
            </a:endParaRPr>
          </a:p>
          <a:p>
            <a:pPr marL="0" indent="0">
              <a:buNone/>
            </a:pPr>
            <a:r>
              <a:rPr lang="en-US" altLang="en-US" sz="4800" b="0">
                <a:solidFill>
                  <a:schemeClr val="tx1"/>
                </a:solidFill>
              </a:rPr>
              <a:t>                If Your Equipment Makes Contact with a</a:t>
            </a:r>
          </a:p>
          <a:p>
            <a:pPr marL="0" indent="0">
              <a:buNone/>
            </a:pPr>
            <a:r>
              <a:rPr lang="en-US" altLang="en-US" sz="4800" b="0">
                <a:solidFill>
                  <a:schemeClr val="tx1"/>
                </a:solidFill>
              </a:rPr>
              <a:t>                                             Power Line                                               </a:t>
            </a:r>
            <a:endParaRPr lang="en-US" sz="4800">
              <a:solidFill>
                <a:schemeClr val="tx1"/>
              </a:solidFill>
              <a:latin typeface="+mn-lt"/>
              <a:ea typeface="IberPangea Text Light" panose="020B0404000000000000" pitchFamily="34" charset="0"/>
              <a:cs typeface="IberPangea Text Light" panose="020B0404000000000000" pitchFamily="34" charset="0"/>
            </a:endParaRPr>
          </a:p>
          <a:p>
            <a:pPr marL="0" indent="0">
              <a:buNone/>
            </a:pPr>
            <a:endParaRPr lang="en-US"/>
          </a:p>
        </p:txBody>
      </p:sp>
      <p:pic>
        <p:nvPicPr>
          <p:cNvPr id="3" name="Picture 2" descr="A machine with purple lighting&#10;&#10;Description automatically generated">
            <a:extLst>
              <a:ext uri="{FF2B5EF4-FFF2-40B4-BE49-F238E27FC236}">
                <a16:creationId xmlns:a16="http://schemas.microsoft.com/office/drawing/2014/main" id="{12581021-C7C5-A7E8-B371-FC4761FCD8BA}"/>
              </a:ext>
            </a:extLst>
          </p:cNvPr>
          <p:cNvPicPr>
            <a:picLocks noChangeAspect="1"/>
          </p:cNvPicPr>
          <p:nvPr/>
        </p:nvPicPr>
        <p:blipFill>
          <a:blip r:embed="rId2"/>
          <a:stretch>
            <a:fillRect/>
          </a:stretch>
        </p:blipFill>
        <p:spPr>
          <a:xfrm>
            <a:off x="1209146" y="2341563"/>
            <a:ext cx="9286875" cy="3952875"/>
          </a:xfrm>
          <a:prstGeom prst="rect">
            <a:avLst/>
          </a:prstGeom>
        </p:spPr>
      </p:pic>
    </p:spTree>
    <p:extLst>
      <p:ext uri="{BB962C8B-B14F-4D97-AF65-F5344CB8AC3E}">
        <p14:creationId xmlns:p14="http://schemas.microsoft.com/office/powerpoint/2010/main" val="2868498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BC7-38C4-B1E0-1069-1C0073B5591D}"/>
              </a:ext>
            </a:extLst>
          </p:cNvPr>
          <p:cNvSpPr>
            <a:spLocks noGrp="1"/>
          </p:cNvSpPr>
          <p:nvPr>
            <p:ph type="title"/>
          </p:nvPr>
        </p:nvSpPr>
        <p:spPr>
          <a:prstGeom prst="rect">
            <a:avLst/>
          </a:prstGeom>
        </p:spPr>
        <p:txBody>
          <a:bodyPr/>
          <a:lstStyle/>
          <a:p>
            <a:r>
              <a:rPr lang="en-GB">
                <a:ea typeface="IberPangea Text"/>
                <a:cs typeface="IberPangea Text"/>
              </a:rPr>
              <a:t>Contact with Power Lines</a:t>
            </a:r>
          </a:p>
        </p:txBody>
      </p:sp>
      <p:sp>
        <p:nvSpPr>
          <p:cNvPr id="5" name="Rounded Rectangle 8">
            <a:extLst>
              <a:ext uri="{FF2B5EF4-FFF2-40B4-BE49-F238E27FC236}">
                <a16:creationId xmlns:a16="http://schemas.microsoft.com/office/drawing/2014/main" id="{1AF1D517-B159-1AB7-4F3B-43FF1E61C6CD}"/>
              </a:ext>
            </a:extLst>
          </p:cNvPr>
          <p:cNvSpPr/>
          <p:nvPr/>
        </p:nvSpPr>
        <p:spPr>
          <a:xfrm>
            <a:off x="733425" y="1091977"/>
            <a:ext cx="10782300" cy="729725"/>
          </a:xfrm>
          <a:prstGeom prst="roundRect">
            <a:avLst>
              <a:gd name="adj" fmla="val 1137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dirty="0">
                <a:solidFill>
                  <a:srgbClr val="FFFFFF"/>
                </a:solidFill>
                <a:latin typeface="IberPangea Text"/>
              </a:rPr>
              <a:t>Stay on/in the equipment and wait until the line is de-energized by the power company.  Regardless if it is overhead or underground.  </a:t>
            </a:r>
            <a:endParaRPr kumimoji="0" lang="en-GB" sz="1800" b="0" i="0" u="none" strike="noStrike" kern="1200" cap="none" spc="0" normalizeH="0" baseline="0" noProof="0" dirty="0">
              <a:ln>
                <a:noFill/>
              </a:ln>
              <a:solidFill>
                <a:srgbClr val="FFFFFF"/>
              </a:solidFill>
              <a:effectLst/>
              <a:uLnTx/>
              <a:uFillTx/>
              <a:latin typeface="IberPangea Text"/>
              <a:ea typeface="+mn-ea"/>
              <a:cs typeface="+mn-cs"/>
            </a:endParaRPr>
          </a:p>
        </p:txBody>
      </p:sp>
      <p:sp>
        <p:nvSpPr>
          <p:cNvPr id="4" name="Rounded Rectangle 8">
            <a:extLst>
              <a:ext uri="{FF2B5EF4-FFF2-40B4-BE49-F238E27FC236}">
                <a16:creationId xmlns:a16="http://schemas.microsoft.com/office/drawing/2014/main" id="{B972BC2A-EC47-4DAF-DA98-91E5B031316D}"/>
              </a:ext>
            </a:extLst>
          </p:cNvPr>
          <p:cNvSpPr/>
          <p:nvPr/>
        </p:nvSpPr>
        <p:spPr>
          <a:xfrm>
            <a:off x="733425" y="1967366"/>
            <a:ext cx="10782300" cy="729725"/>
          </a:xfrm>
          <a:prstGeom prst="roundRect">
            <a:avLst>
              <a:gd name="adj" fmla="val 1137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solidFill>
                  <a:srgbClr val="FFFFFF"/>
                </a:solidFill>
                <a:latin typeface="IberPangea Text"/>
              </a:rPr>
              <a:t>Call for help. 911 if necessary (they will call us) due to wires involved.</a:t>
            </a:r>
            <a:endParaRPr kumimoji="0" lang="en-GB" sz="1800" b="0" i="0" u="none" strike="noStrike" kern="1200" cap="none" spc="0" normalizeH="0" baseline="0" noProof="0">
              <a:ln>
                <a:noFill/>
              </a:ln>
              <a:solidFill>
                <a:srgbClr val="FFFFFF"/>
              </a:solidFill>
              <a:effectLst/>
              <a:uLnTx/>
              <a:uFillTx/>
              <a:latin typeface="IberPangea Text"/>
              <a:ea typeface="+mn-ea"/>
              <a:cs typeface="+mn-cs"/>
            </a:endParaRPr>
          </a:p>
        </p:txBody>
      </p:sp>
      <p:sp>
        <p:nvSpPr>
          <p:cNvPr id="6" name="Rounded Rectangle 8">
            <a:extLst>
              <a:ext uri="{FF2B5EF4-FFF2-40B4-BE49-F238E27FC236}">
                <a16:creationId xmlns:a16="http://schemas.microsoft.com/office/drawing/2014/main" id="{E3B4AC20-B3C0-CA38-9D4E-5872515643DB}"/>
              </a:ext>
            </a:extLst>
          </p:cNvPr>
          <p:cNvSpPr/>
          <p:nvPr/>
        </p:nvSpPr>
        <p:spPr>
          <a:xfrm>
            <a:off x="733425" y="2842755"/>
            <a:ext cx="10782300" cy="729725"/>
          </a:xfrm>
          <a:prstGeom prst="roundRect">
            <a:avLst>
              <a:gd name="adj" fmla="val 1137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noProof="0" dirty="0">
                <a:solidFill>
                  <a:srgbClr val="FFFFFF"/>
                </a:solidFill>
                <a:latin typeface="IberPangea Text"/>
              </a:rPr>
              <a:t>DO NOT allow anyone to come near or touch the machine.  Warn personnel to stay away from the machine.  </a:t>
            </a:r>
            <a:endParaRPr kumimoji="0" lang="en-GB" sz="1800" b="0" i="0" u="none" strike="noStrike" kern="1200" cap="none" spc="0" normalizeH="0" baseline="0" noProof="0" dirty="0">
              <a:ln>
                <a:noFill/>
              </a:ln>
              <a:solidFill>
                <a:srgbClr val="FFFFFF"/>
              </a:solidFill>
              <a:effectLst/>
              <a:uLnTx/>
              <a:uFillTx/>
              <a:latin typeface="IberPangea Text"/>
              <a:ea typeface="+mn-ea"/>
              <a:cs typeface="+mn-cs"/>
            </a:endParaRPr>
          </a:p>
        </p:txBody>
      </p:sp>
      <p:sp>
        <p:nvSpPr>
          <p:cNvPr id="7" name="Rounded Rectangle 8">
            <a:extLst>
              <a:ext uri="{FF2B5EF4-FFF2-40B4-BE49-F238E27FC236}">
                <a16:creationId xmlns:a16="http://schemas.microsoft.com/office/drawing/2014/main" id="{A704F298-B3CA-C020-5D3C-FA54E891FD66}"/>
              </a:ext>
            </a:extLst>
          </p:cNvPr>
          <p:cNvSpPr/>
          <p:nvPr/>
        </p:nvSpPr>
        <p:spPr>
          <a:xfrm>
            <a:off x="733425" y="3747631"/>
            <a:ext cx="10782300" cy="548750"/>
          </a:xfrm>
          <a:prstGeom prst="roundRect">
            <a:avLst>
              <a:gd name="adj" fmla="val 1137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noProof="0">
                <a:solidFill>
                  <a:srgbClr val="FFFFFF"/>
                </a:solidFill>
                <a:latin typeface="IberPangea Text"/>
              </a:rPr>
              <a:t>Should there be smoke or fire you will need to exit the equipment or vehicle.</a:t>
            </a:r>
            <a:endParaRPr kumimoji="0" lang="en-GB" sz="1800" b="0" i="0" u="none" strike="noStrike" kern="1200" cap="none" spc="0" normalizeH="0" baseline="0" noProof="0">
              <a:ln>
                <a:noFill/>
              </a:ln>
              <a:solidFill>
                <a:srgbClr val="FFFFFF"/>
              </a:solidFill>
              <a:effectLst/>
              <a:uLnTx/>
              <a:uFillTx/>
              <a:latin typeface="IberPangea Text"/>
              <a:ea typeface="+mn-ea"/>
              <a:cs typeface="+mn-cs"/>
            </a:endParaRPr>
          </a:p>
        </p:txBody>
      </p:sp>
      <p:sp>
        <p:nvSpPr>
          <p:cNvPr id="8" name="Rounded Rectangle 8">
            <a:extLst>
              <a:ext uri="{FF2B5EF4-FFF2-40B4-BE49-F238E27FC236}">
                <a16:creationId xmlns:a16="http://schemas.microsoft.com/office/drawing/2014/main" id="{ED16D00D-6571-59D7-104C-5D8626821820}"/>
              </a:ext>
            </a:extLst>
          </p:cNvPr>
          <p:cNvSpPr/>
          <p:nvPr/>
        </p:nvSpPr>
        <p:spPr>
          <a:xfrm>
            <a:off x="733425" y="4471532"/>
            <a:ext cx="10782300" cy="548750"/>
          </a:xfrm>
          <a:prstGeom prst="roundRect">
            <a:avLst>
              <a:gd name="adj" fmla="val 1137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a:solidFill>
                  <a:srgbClr val="FFFFFF"/>
                </a:solidFill>
                <a:latin typeface="IberPangea Text"/>
              </a:rPr>
              <a:t>To exit jump clear, land on two feet, hands to yourself</a:t>
            </a:r>
            <a:endParaRPr kumimoji="0" lang="en-GB" sz="1800" b="0" i="0" u="none" strike="noStrike" kern="1200" cap="none" spc="0" normalizeH="0" baseline="0" noProof="0">
              <a:ln>
                <a:noFill/>
              </a:ln>
              <a:solidFill>
                <a:srgbClr val="FFFFFF"/>
              </a:solidFill>
              <a:effectLst/>
              <a:uLnTx/>
              <a:uFillTx/>
              <a:latin typeface="IberPangea Text"/>
              <a:ea typeface="+mn-ea"/>
              <a:cs typeface="+mn-cs"/>
            </a:endParaRPr>
          </a:p>
        </p:txBody>
      </p:sp>
      <p:sp>
        <p:nvSpPr>
          <p:cNvPr id="9" name="Rounded Rectangle 8">
            <a:extLst>
              <a:ext uri="{FF2B5EF4-FFF2-40B4-BE49-F238E27FC236}">
                <a16:creationId xmlns:a16="http://schemas.microsoft.com/office/drawing/2014/main" id="{E54B8049-3A14-D5BE-9599-75C1C09D994C}"/>
              </a:ext>
            </a:extLst>
          </p:cNvPr>
          <p:cNvSpPr/>
          <p:nvPr/>
        </p:nvSpPr>
        <p:spPr>
          <a:xfrm>
            <a:off x="733425" y="5195433"/>
            <a:ext cx="10782300" cy="548750"/>
          </a:xfrm>
          <a:prstGeom prst="roundRect">
            <a:avLst>
              <a:gd name="adj" fmla="val 1137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noProof="0">
                <a:solidFill>
                  <a:srgbClr val="FFFFFF"/>
                </a:solidFill>
                <a:latin typeface="IberPangea Text"/>
              </a:rPr>
              <a:t>Do not make contact with equipment/vehicle once your grounded.</a:t>
            </a:r>
            <a:endParaRPr kumimoji="0" lang="en-GB" sz="1800" b="0" i="0" u="none" strike="noStrike" kern="1200" cap="none" spc="0" normalizeH="0" baseline="0" noProof="0">
              <a:ln>
                <a:noFill/>
              </a:ln>
              <a:solidFill>
                <a:srgbClr val="FFFFFF"/>
              </a:solidFill>
              <a:effectLst/>
              <a:uLnTx/>
              <a:uFillTx/>
              <a:latin typeface="IberPangea Text"/>
              <a:ea typeface="+mn-ea"/>
              <a:cs typeface="+mn-cs"/>
            </a:endParaRPr>
          </a:p>
        </p:txBody>
      </p:sp>
      <p:sp>
        <p:nvSpPr>
          <p:cNvPr id="10" name="Rounded Rectangle 8">
            <a:extLst>
              <a:ext uri="{FF2B5EF4-FFF2-40B4-BE49-F238E27FC236}">
                <a16:creationId xmlns:a16="http://schemas.microsoft.com/office/drawing/2014/main" id="{ACEEF26F-4213-EAA9-920B-D9E67BDA1231}"/>
              </a:ext>
            </a:extLst>
          </p:cNvPr>
          <p:cNvSpPr/>
          <p:nvPr/>
        </p:nvSpPr>
        <p:spPr>
          <a:xfrm>
            <a:off x="733425" y="5919334"/>
            <a:ext cx="10782300" cy="548750"/>
          </a:xfrm>
          <a:prstGeom prst="roundRect">
            <a:avLst>
              <a:gd name="adj" fmla="val 1137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noProof="0">
                <a:solidFill>
                  <a:srgbClr val="FFFFFF"/>
                </a:solidFill>
                <a:latin typeface="IberPangea Text"/>
              </a:rPr>
              <a:t>Shuffle or Hop away at least 30 feet.  </a:t>
            </a:r>
            <a:endParaRPr kumimoji="0" lang="en-GB" sz="1800" b="0" i="0" u="none" strike="noStrike" kern="1200" cap="none" spc="0" normalizeH="0" baseline="0" noProof="0">
              <a:ln>
                <a:noFill/>
              </a:ln>
              <a:solidFill>
                <a:srgbClr val="FFFFFF"/>
              </a:solidFill>
              <a:effectLst/>
              <a:uLnTx/>
              <a:uFillTx/>
              <a:latin typeface="IberPangea Text"/>
              <a:ea typeface="+mn-ea"/>
              <a:cs typeface="+mn-cs"/>
            </a:endParaRPr>
          </a:p>
        </p:txBody>
      </p:sp>
    </p:spTree>
    <p:extLst>
      <p:ext uri="{BB962C8B-B14F-4D97-AF65-F5344CB8AC3E}">
        <p14:creationId xmlns:p14="http://schemas.microsoft.com/office/powerpoint/2010/main" val="102719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BC7-38C4-B1E0-1069-1C0073B5591D}"/>
              </a:ext>
            </a:extLst>
          </p:cNvPr>
          <p:cNvSpPr>
            <a:spLocks noGrp="1"/>
          </p:cNvSpPr>
          <p:nvPr>
            <p:ph type="title"/>
          </p:nvPr>
        </p:nvSpPr>
        <p:spPr>
          <a:prstGeom prst="rect">
            <a:avLst/>
          </a:prstGeom>
        </p:spPr>
        <p:txBody>
          <a:bodyPr/>
          <a:lstStyle/>
          <a:p>
            <a:r>
              <a:rPr lang="en-GB">
                <a:ea typeface="IberPangea Text"/>
                <a:cs typeface="IberPangea Text"/>
              </a:rPr>
              <a:t>Contact with Power Lines</a:t>
            </a:r>
          </a:p>
        </p:txBody>
      </p:sp>
      <p:sp>
        <p:nvSpPr>
          <p:cNvPr id="5" name="Rounded Rectangle 8">
            <a:extLst>
              <a:ext uri="{FF2B5EF4-FFF2-40B4-BE49-F238E27FC236}">
                <a16:creationId xmlns:a16="http://schemas.microsoft.com/office/drawing/2014/main" id="{1AF1D517-B159-1AB7-4F3B-43FF1E61C6CD}"/>
              </a:ext>
            </a:extLst>
          </p:cNvPr>
          <p:cNvSpPr/>
          <p:nvPr/>
        </p:nvSpPr>
        <p:spPr>
          <a:xfrm>
            <a:off x="2829887" y="5480575"/>
            <a:ext cx="6532224" cy="729725"/>
          </a:xfrm>
          <a:prstGeom prst="roundRect">
            <a:avLst>
              <a:gd name="adj" fmla="val 1137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IberPangea Text"/>
                <a:ea typeface="+mn-ea"/>
                <a:cs typeface="+mn-cs"/>
              </a:rPr>
              <a:t>Telford,</a:t>
            </a:r>
            <a:r>
              <a:rPr kumimoji="0" lang="en-GB" sz="1800" b="0" i="0" u="none" strike="noStrike" kern="1200" cap="none" spc="0" normalizeH="0" noProof="0" dirty="0">
                <a:ln>
                  <a:noFill/>
                </a:ln>
                <a:solidFill>
                  <a:srgbClr val="FFFFFF"/>
                </a:solidFill>
                <a:effectLst/>
                <a:uLnTx/>
                <a:uFillTx/>
                <a:latin typeface="IberPangea Text"/>
                <a:ea typeface="+mn-ea"/>
                <a:cs typeface="+mn-cs"/>
              </a:rPr>
              <a:t> PA Fatal Incident</a:t>
            </a:r>
            <a:endParaRPr kumimoji="0" lang="en-GB" sz="1800" b="0" i="0" u="none" strike="noStrike" kern="1200" cap="none" spc="0" normalizeH="0" baseline="0" noProof="0" dirty="0">
              <a:ln>
                <a:noFill/>
              </a:ln>
              <a:solidFill>
                <a:srgbClr val="FFFFFF"/>
              </a:solidFill>
              <a:effectLst/>
              <a:uLnTx/>
              <a:uFillTx/>
              <a:latin typeface="IberPangea Text"/>
              <a:ea typeface="+mn-ea"/>
              <a:cs typeface="+mn-cs"/>
            </a:endParaRPr>
          </a:p>
        </p:txBody>
      </p:sp>
      <p:pic>
        <p:nvPicPr>
          <p:cNvPr id="4" name="Picture 3" descr="1061567705515_22_pa3b">
            <a:extLst>
              <a:ext uri="{FF2B5EF4-FFF2-40B4-BE49-F238E27FC236}">
                <a16:creationId xmlns:a16="http://schemas.microsoft.com/office/drawing/2014/main" id="{E20A1D2B-1B9F-D6A5-E5BB-054209743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7" y="1488911"/>
            <a:ext cx="4019341" cy="2975795"/>
          </a:xfrm>
          <a:prstGeom prst="rect">
            <a:avLst/>
          </a:prstGeom>
          <a:noFill/>
          <a:ln w="9525">
            <a:solidFill>
              <a:srgbClr val="000000"/>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1061567705533_22_pa5b">
            <a:extLst>
              <a:ext uri="{FF2B5EF4-FFF2-40B4-BE49-F238E27FC236}">
                <a16:creationId xmlns:a16="http://schemas.microsoft.com/office/drawing/2014/main" id="{9485AF75-A826-53AB-FC3E-D8667A0D534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00599" y="1071808"/>
            <a:ext cx="2590800" cy="3810000"/>
          </a:xfrm>
          <a:prstGeom prst="rect">
            <a:avLst/>
          </a:prstGeom>
          <a:noFill/>
          <a:ln w="9525">
            <a:solidFill>
              <a:srgbClr val="000000"/>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1061567705885_22_pa6b">
            <a:extLst>
              <a:ext uri="{FF2B5EF4-FFF2-40B4-BE49-F238E27FC236}">
                <a16:creationId xmlns:a16="http://schemas.microsoft.com/office/drawing/2014/main" id="{33FCCC47-6365-5B4B-42AD-8F7CCA082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5860" y="1524041"/>
            <a:ext cx="3920887" cy="2940665"/>
          </a:xfrm>
          <a:prstGeom prst="rect">
            <a:avLst/>
          </a:prstGeom>
          <a:noFill/>
          <a:ln w="9525">
            <a:solidFill>
              <a:srgbClr val="000000"/>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569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BC7-38C4-B1E0-1069-1C0073B5591D}"/>
              </a:ext>
            </a:extLst>
          </p:cNvPr>
          <p:cNvSpPr>
            <a:spLocks noGrp="1"/>
          </p:cNvSpPr>
          <p:nvPr>
            <p:ph type="title"/>
          </p:nvPr>
        </p:nvSpPr>
        <p:spPr>
          <a:prstGeom prst="rect">
            <a:avLst/>
          </a:prstGeom>
        </p:spPr>
        <p:txBody>
          <a:bodyPr/>
          <a:lstStyle/>
          <a:p>
            <a:r>
              <a:rPr lang="en-GB" dirty="0">
                <a:ea typeface="IberPangea Text"/>
                <a:cs typeface="IberPangea Text"/>
              </a:rPr>
              <a:t>It Happens</a:t>
            </a:r>
          </a:p>
        </p:txBody>
      </p:sp>
      <p:pic>
        <p:nvPicPr>
          <p:cNvPr id="3" name="Genie lift incident">
            <a:hlinkClick r:id="" action="ppaction://media"/>
            <a:extLst>
              <a:ext uri="{FF2B5EF4-FFF2-40B4-BE49-F238E27FC236}">
                <a16:creationId xmlns:a16="http://schemas.microsoft.com/office/drawing/2014/main" id="{28C20E02-4A68-3462-6AE8-B998C1B449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32920" y="1247775"/>
            <a:ext cx="3237905" cy="5479461"/>
          </a:xfrm>
          <a:prstGeom prst="rect">
            <a:avLst/>
          </a:prstGeom>
        </p:spPr>
      </p:pic>
    </p:spTree>
    <p:extLst>
      <p:ext uri="{BB962C8B-B14F-4D97-AF65-F5344CB8AC3E}">
        <p14:creationId xmlns:p14="http://schemas.microsoft.com/office/powerpoint/2010/main" val="71447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16014-1602-A323-B2BE-1E9E876B089E}"/>
              </a:ext>
            </a:extLst>
          </p:cNvPr>
          <p:cNvSpPr>
            <a:spLocks noGrp="1"/>
          </p:cNvSpPr>
          <p:nvPr>
            <p:ph type="title"/>
          </p:nvPr>
        </p:nvSpPr>
        <p:spPr>
          <a:prstGeom prst="rect">
            <a:avLst/>
          </a:prstGeom>
        </p:spPr>
        <p:txBody>
          <a:bodyPr>
            <a:normAutofit/>
          </a:bodyPr>
          <a:lstStyle/>
          <a:p>
            <a:r>
              <a:rPr lang="en-US"/>
              <a:t>CMP Overview</a:t>
            </a:r>
          </a:p>
        </p:txBody>
      </p:sp>
      <p:sp>
        <p:nvSpPr>
          <p:cNvPr id="2" name="Rectangle 1">
            <a:extLst>
              <a:ext uri="{FF2B5EF4-FFF2-40B4-BE49-F238E27FC236}">
                <a16:creationId xmlns:a16="http://schemas.microsoft.com/office/drawing/2014/main" id="{E768AAE1-F619-270C-1C27-084F2849F3A8}"/>
              </a:ext>
            </a:extLst>
          </p:cNvPr>
          <p:cNvSpPr/>
          <p:nvPr/>
        </p:nvSpPr>
        <p:spPr>
          <a:xfrm>
            <a:off x="843379" y="1313895"/>
            <a:ext cx="10564427" cy="5237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r>
              <a:rPr lang="en-US" sz="1800" i="0" u="none" strike="noStrike" dirty="0">
                <a:solidFill>
                  <a:schemeClr val="bg1"/>
                </a:solidFill>
                <a:effectLst/>
                <a:latin typeface="IberPangea Text" panose="020B0504000000000000" pitchFamily="34" charset="0"/>
                <a:ea typeface="IberPangea Text" panose="020B0504000000000000" pitchFamily="34" charset="0"/>
                <a:cs typeface="IberPangea Text" panose="020B0504000000000000" pitchFamily="34" charset="0"/>
              </a:rPr>
              <a:t>An introduction to Central Maine Power and CMP’s transmission and distribution systems</a:t>
            </a:r>
            <a:r>
              <a:rPr lang="en-US" sz="1800" i="0" dirty="0">
                <a:solidFill>
                  <a:schemeClr val="bg1"/>
                </a:solidFill>
                <a:effectLst/>
                <a:latin typeface="IberPangea Text" panose="020B0504000000000000" pitchFamily="34" charset="0"/>
                <a:ea typeface="IberPangea Text" panose="020B0504000000000000" pitchFamily="34" charset="0"/>
                <a:cs typeface="IberPangea Text" panose="020B0504000000000000" pitchFamily="34" charset="0"/>
              </a:rPr>
              <a:t>​</a:t>
            </a:r>
          </a:p>
        </p:txBody>
      </p:sp>
      <p:sp>
        <p:nvSpPr>
          <p:cNvPr id="4" name="Rectangle 3">
            <a:extLst>
              <a:ext uri="{FF2B5EF4-FFF2-40B4-BE49-F238E27FC236}">
                <a16:creationId xmlns:a16="http://schemas.microsoft.com/office/drawing/2014/main" id="{526672A0-9044-10FF-760B-8BE4E6EE37E5}"/>
              </a:ext>
            </a:extLst>
          </p:cNvPr>
          <p:cNvSpPr/>
          <p:nvPr/>
        </p:nvSpPr>
        <p:spPr>
          <a:xfrm>
            <a:off x="807868" y="2254928"/>
            <a:ext cx="10591060" cy="607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fontAlgn="base"/>
            <a:r>
              <a:rPr lang="en-US" sz="1800" i="0" u="none" strike="noStrike">
                <a:solidFill>
                  <a:schemeClr val="bg1"/>
                </a:solidFill>
                <a:effectLst/>
                <a:latin typeface="IberPangea Text" panose="020B0504000000000000" pitchFamily="34" charset="0"/>
                <a:ea typeface="IberPangea Text" panose="020B0504000000000000" pitchFamily="34" charset="0"/>
                <a:cs typeface="IberPangea Text" panose="020B0504000000000000" pitchFamily="34" charset="0"/>
              </a:rPr>
              <a:t>Special considerations for those who work around energized structures</a:t>
            </a:r>
            <a:endParaRPr lang="en-US" sz="1800" i="0" dirty="0">
              <a:solidFill>
                <a:schemeClr val="bg1"/>
              </a:solidFill>
              <a:effectLst/>
              <a:latin typeface="IberPangea Text" panose="020B0504000000000000" pitchFamily="34" charset="0"/>
              <a:ea typeface="IberPangea Text" panose="020B0504000000000000" pitchFamily="34" charset="0"/>
              <a:cs typeface="IberPangea Text" panose="020B0504000000000000" pitchFamily="34" charset="0"/>
            </a:endParaRPr>
          </a:p>
        </p:txBody>
      </p:sp>
      <p:sp>
        <p:nvSpPr>
          <p:cNvPr id="7" name="Rectangle 6">
            <a:extLst>
              <a:ext uri="{FF2B5EF4-FFF2-40B4-BE49-F238E27FC236}">
                <a16:creationId xmlns:a16="http://schemas.microsoft.com/office/drawing/2014/main" id="{0C972CAD-B6F0-3FA5-F7ED-8BF7175824D2}"/>
              </a:ext>
            </a:extLst>
          </p:cNvPr>
          <p:cNvSpPr/>
          <p:nvPr/>
        </p:nvSpPr>
        <p:spPr>
          <a:xfrm>
            <a:off x="843379" y="3258105"/>
            <a:ext cx="10555549" cy="6079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fontAlgn="base"/>
            <a:r>
              <a:rPr lang="en-US" sz="1800" i="0" u="none" strike="noStrike" dirty="0">
                <a:solidFill>
                  <a:schemeClr val="bg1"/>
                </a:solidFill>
                <a:effectLst/>
                <a:latin typeface="IberPangea Text" panose="020B0504000000000000" pitchFamily="34" charset="0"/>
                <a:ea typeface="IberPangea Text" panose="020B0504000000000000" pitchFamily="34" charset="0"/>
                <a:cs typeface="IberPangea Text" panose="020B0504000000000000" pitchFamily="34" charset="0"/>
              </a:rPr>
              <a:t>Safety practices and common issues faced when responding to emergency </a:t>
            </a:r>
            <a:r>
              <a:rPr lang="en-US" sz="1800" dirty="0">
                <a:solidFill>
                  <a:schemeClr val="bg1"/>
                </a:solidFill>
                <a:latin typeface="IberPangea Text" panose="020B0504000000000000" pitchFamily="34" charset="0"/>
                <a:ea typeface="IberPangea Text" panose="020B0504000000000000" pitchFamily="34" charset="0"/>
                <a:cs typeface="IberPangea Text" panose="020B0504000000000000" pitchFamily="34" charset="0"/>
              </a:rPr>
              <a:t>i</a:t>
            </a:r>
            <a:r>
              <a:rPr lang="en-US" sz="1800" i="0" u="none" strike="noStrike" dirty="0">
                <a:solidFill>
                  <a:schemeClr val="bg1"/>
                </a:solidFill>
                <a:effectLst/>
                <a:latin typeface="IberPangea Text" panose="020B0504000000000000" pitchFamily="34" charset="0"/>
                <a:ea typeface="IberPangea Text" panose="020B0504000000000000" pitchFamily="34" charset="0"/>
                <a:cs typeface="IberPangea Text" panose="020B0504000000000000" pitchFamily="34" charset="0"/>
              </a:rPr>
              <a:t>ncidents involving Central Maine Power’s system</a:t>
            </a:r>
            <a:r>
              <a:rPr lang="en-US" sz="1800" i="0" dirty="0">
                <a:solidFill>
                  <a:schemeClr val="bg1"/>
                </a:solidFill>
                <a:effectLst/>
                <a:latin typeface="IberPangea Text" panose="020B0504000000000000" pitchFamily="34" charset="0"/>
                <a:ea typeface="IberPangea Text" panose="020B0504000000000000" pitchFamily="34" charset="0"/>
                <a:cs typeface="IberPangea Text" panose="020B0504000000000000" pitchFamily="34" charset="0"/>
              </a:rPr>
              <a:t>​</a:t>
            </a:r>
          </a:p>
        </p:txBody>
      </p:sp>
    </p:spTree>
    <p:extLst>
      <p:ext uri="{BB962C8B-B14F-4D97-AF65-F5344CB8AC3E}">
        <p14:creationId xmlns:p14="http://schemas.microsoft.com/office/powerpoint/2010/main" val="209534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C86185-2583-70A6-85EF-A42BDD277A88}"/>
              </a:ext>
            </a:extLst>
          </p:cNvPr>
          <p:cNvSpPr>
            <a:spLocks noGrp="1"/>
          </p:cNvSpPr>
          <p:nvPr>
            <p:ph type="body" sz="quarter" idx="20"/>
          </p:nvPr>
        </p:nvSpPr>
        <p:spPr>
          <a:xfrm>
            <a:off x="443060" y="439200"/>
            <a:ext cx="9785021" cy="1003101"/>
          </a:xfrm>
        </p:spPr>
        <p:txBody>
          <a:bodyPr>
            <a:normAutofit fontScale="92500" lnSpcReduction="20000"/>
          </a:bodyPr>
          <a:lstStyle/>
          <a:p>
            <a:pPr marL="0" indent="0">
              <a:buNone/>
            </a:pPr>
            <a:endParaRPr lang="en-US" altLang="en-US" sz="4400" b="0" dirty="0">
              <a:solidFill>
                <a:schemeClr val="tx1"/>
              </a:solidFill>
              <a:latin typeface="+mj-lt"/>
            </a:endParaRPr>
          </a:p>
          <a:p>
            <a:pPr marL="0" indent="0">
              <a:buNone/>
            </a:pPr>
            <a:r>
              <a:rPr lang="en-US" altLang="en-US" sz="4400" b="0" dirty="0">
                <a:solidFill>
                  <a:schemeClr val="tx1"/>
                </a:solidFill>
                <a:latin typeface="+mj-lt"/>
              </a:rPr>
              <a:t>                                    </a:t>
            </a:r>
            <a:r>
              <a:rPr lang="en-US" altLang="en-US" sz="4800" b="0" dirty="0">
                <a:solidFill>
                  <a:schemeClr val="tx1"/>
                </a:solidFill>
                <a:latin typeface="+mj-lt"/>
              </a:rPr>
              <a:t>What would you do?</a:t>
            </a:r>
            <a:endParaRPr lang="en-US" sz="4800" dirty="0">
              <a:latin typeface="+mj-lt"/>
              <a:ea typeface="IberPangea Text Light" panose="020B0404000000000000" pitchFamily="34" charset="0"/>
              <a:cs typeface="IberPangea Text Light" panose="020B0404000000000000" pitchFamily="34" charset="0"/>
            </a:endParaRPr>
          </a:p>
          <a:p>
            <a:pPr marL="0" indent="0">
              <a:buNone/>
            </a:pPr>
            <a:endParaRPr lang="en-US" sz="4400" dirty="0">
              <a:solidFill>
                <a:schemeClr val="tx1"/>
              </a:solidFill>
            </a:endParaRPr>
          </a:p>
        </p:txBody>
      </p:sp>
      <p:pic>
        <p:nvPicPr>
          <p:cNvPr id="3" name="Picture 2" descr="A person standing next to a cement mixer truck&#10;&#10;Description automatically generated">
            <a:extLst>
              <a:ext uri="{FF2B5EF4-FFF2-40B4-BE49-F238E27FC236}">
                <a16:creationId xmlns:a16="http://schemas.microsoft.com/office/drawing/2014/main" id="{78AF5D4E-BA9F-CE15-46F7-BAC804BDA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17553"/>
            <a:ext cx="5259977" cy="3657600"/>
          </a:xfrm>
          <a:prstGeom prst="rect">
            <a:avLst/>
          </a:prstGeom>
        </p:spPr>
      </p:pic>
      <p:pic>
        <p:nvPicPr>
          <p:cNvPr id="5" name="Picture 4">
            <a:extLst>
              <a:ext uri="{FF2B5EF4-FFF2-40B4-BE49-F238E27FC236}">
                <a16:creationId xmlns:a16="http://schemas.microsoft.com/office/drawing/2014/main" id="{81F4BE39-BD72-BDA0-6390-0050EB90C2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66"/>
          <a:stretch/>
        </p:blipFill>
        <p:spPr bwMode="auto">
          <a:xfrm>
            <a:off x="1213010" y="1685931"/>
            <a:ext cx="3456644" cy="4520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025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BC7-38C4-B1E0-1069-1C0073B5591D}"/>
              </a:ext>
            </a:extLst>
          </p:cNvPr>
          <p:cNvSpPr>
            <a:spLocks noGrp="1"/>
          </p:cNvSpPr>
          <p:nvPr>
            <p:ph type="title"/>
          </p:nvPr>
        </p:nvSpPr>
        <p:spPr>
          <a:prstGeom prst="rect">
            <a:avLst/>
          </a:prstGeom>
        </p:spPr>
        <p:txBody>
          <a:bodyPr/>
          <a:lstStyle/>
          <a:p>
            <a:r>
              <a:rPr lang="en-GB"/>
              <a:t>Touch &amp; Step Potential</a:t>
            </a:r>
          </a:p>
        </p:txBody>
      </p:sp>
      <p:pic>
        <p:nvPicPr>
          <p:cNvPr id="3" name="Picture 2" descr="what is Step potential &amp; touch potential in hindi ।। Transimission line">
            <a:extLst>
              <a:ext uri="{FF2B5EF4-FFF2-40B4-BE49-F238E27FC236}">
                <a16:creationId xmlns:a16="http://schemas.microsoft.com/office/drawing/2014/main" id="{B791CBA6-4747-61DE-E237-1E2563CB313F}"/>
              </a:ext>
            </a:extLst>
          </p:cNvPr>
          <p:cNvPicPr>
            <a:picLocks noChangeAspect="1"/>
          </p:cNvPicPr>
          <p:nvPr/>
        </p:nvPicPr>
        <p:blipFill rotWithShape="1">
          <a:blip r:embed="rId2"/>
          <a:srcRect l="48666" b="472"/>
          <a:stretch/>
        </p:blipFill>
        <p:spPr>
          <a:xfrm>
            <a:off x="485774" y="1266188"/>
            <a:ext cx="3700253" cy="4020187"/>
          </a:xfrm>
          <a:prstGeom prst="rect">
            <a:avLst/>
          </a:prstGeom>
        </p:spPr>
      </p:pic>
      <p:pic>
        <p:nvPicPr>
          <p:cNvPr id="5" name="Picture 4" descr="Diagram&#10;&#10;Description automatically generated">
            <a:extLst>
              <a:ext uri="{FF2B5EF4-FFF2-40B4-BE49-F238E27FC236}">
                <a16:creationId xmlns:a16="http://schemas.microsoft.com/office/drawing/2014/main" id="{C413D7FB-3635-072A-6793-39DD4B3913A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34425" y="992317"/>
            <a:ext cx="4521592" cy="4020188"/>
          </a:xfrm>
          <a:prstGeom prst="rect">
            <a:avLst/>
          </a:prstGeom>
        </p:spPr>
      </p:pic>
      <p:pic>
        <p:nvPicPr>
          <p:cNvPr id="4" name="Picture 3" descr="A pair of boots on a circular surface&#10;&#10;Description automatically generated">
            <a:extLst>
              <a:ext uri="{FF2B5EF4-FFF2-40B4-BE49-F238E27FC236}">
                <a16:creationId xmlns:a16="http://schemas.microsoft.com/office/drawing/2014/main" id="{A52EAE5D-D753-55EF-646E-91F13A8D053D}"/>
              </a:ext>
            </a:extLst>
          </p:cNvPr>
          <p:cNvPicPr>
            <a:picLocks noChangeAspect="1"/>
          </p:cNvPicPr>
          <p:nvPr/>
        </p:nvPicPr>
        <p:blipFill>
          <a:blip r:embed="rId4"/>
          <a:stretch>
            <a:fillRect/>
          </a:stretch>
        </p:blipFill>
        <p:spPr>
          <a:xfrm>
            <a:off x="4167724" y="4136844"/>
            <a:ext cx="4136308" cy="2543175"/>
          </a:xfrm>
          <a:prstGeom prst="rect">
            <a:avLst/>
          </a:prstGeom>
        </p:spPr>
      </p:pic>
    </p:spTree>
    <p:extLst>
      <p:ext uri="{BB962C8B-B14F-4D97-AF65-F5344CB8AC3E}">
        <p14:creationId xmlns:p14="http://schemas.microsoft.com/office/powerpoint/2010/main" val="998665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B949D1E3-9F44-9718-8D98-8F282780B798}"/>
              </a:ext>
            </a:extLst>
          </p:cNvPr>
          <p:cNvSpPr>
            <a:spLocks noGrp="1"/>
          </p:cNvSpPr>
          <p:nvPr>
            <p:ph type="title"/>
          </p:nvPr>
        </p:nvSpPr>
        <p:spPr>
          <a:xfrm>
            <a:off x="406797" y="177981"/>
            <a:ext cx="9900000" cy="607923"/>
          </a:xfrm>
        </p:spPr>
        <p:txBody>
          <a:bodyPr/>
          <a:lstStyle/>
          <a:p>
            <a:r>
              <a:rPr lang="en-US"/>
              <a:t>Be Safe, Be Aware!</a:t>
            </a:r>
          </a:p>
        </p:txBody>
      </p:sp>
      <p:pic>
        <p:nvPicPr>
          <p:cNvPr id="2" name="Picture 1" descr="A excavator digging a hole in the ground&#10;&#10;Description automatically generated">
            <a:extLst>
              <a:ext uri="{FF2B5EF4-FFF2-40B4-BE49-F238E27FC236}">
                <a16:creationId xmlns:a16="http://schemas.microsoft.com/office/drawing/2014/main" id="{AA36BF44-7E11-B70B-D5D8-6E914B2A3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172" y="879619"/>
            <a:ext cx="6554788" cy="5800400"/>
          </a:xfrm>
          <a:prstGeom prst="rect">
            <a:avLst/>
          </a:prstGeom>
        </p:spPr>
      </p:pic>
    </p:spTree>
    <p:extLst>
      <p:ext uri="{BB962C8B-B14F-4D97-AF65-F5344CB8AC3E}">
        <p14:creationId xmlns:p14="http://schemas.microsoft.com/office/powerpoint/2010/main" val="3296885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B949D1E3-9F44-9718-8D98-8F282780B798}"/>
              </a:ext>
            </a:extLst>
          </p:cNvPr>
          <p:cNvSpPr>
            <a:spLocks noGrp="1"/>
          </p:cNvSpPr>
          <p:nvPr>
            <p:ph type="title"/>
          </p:nvPr>
        </p:nvSpPr>
        <p:spPr/>
        <p:txBody>
          <a:bodyPr/>
          <a:lstStyle/>
          <a:p>
            <a:r>
              <a:rPr lang="en-US"/>
              <a:t>Be Safe, Be Aware!</a:t>
            </a:r>
          </a:p>
        </p:txBody>
      </p:sp>
      <p:pic>
        <p:nvPicPr>
          <p:cNvPr id="3" name="BC digsafe - Trim">
            <a:hlinkClick r:id="" action="ppaction://media"/>
            <a:extLst>
              <a:ext uri="{FF2B5EF4-FFF2-40B4-BE49-F238E27FC236}">
                <a16:creationId xmlns:a16="http://schemas.microsoft.com/office/drawing/2014/main" id="{F466A410-2CD8-E6C9-4C58-AAB9E5EBA4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3096" y="1203451"/>
            <a:ext cx="9753600" cy="5486400"/>
          </a:xfrm>
          <a:prstGeom prst="rect">
            <a:avLst/>
          </a:prstGeom>
        </p:spPr>
      </p:pic>
    </p:spTree>
    <p:extLst>
      <p:ext uri="{BB962C8B-B14F-4D97-AF65-F5344CB8AC3E}">
        <p14:creationId xmlns:p14="http://schemas.microsoft.com/office/powerpoint/2010/main" val="23272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BC7-38C4-B1E0-1069-1C0073B5591D}"/>
              </a:ext>
            </a:extLst>
          </p:cNvPr>
          <p:cNvSpPr>
            <a:spLocks noGrp="1"/>
          </p:cNvSpPr>
          <p:nvPr>
            <p:ph type="title"/>
          </p:nvPr>
        </p:nvSpPr>
        <p:spPr>
          <a:prstGeom prst="rect">
            <a:avLst/>
          </a:prstGeom>
        </p:spPr>
        <p:txBody>
          <a:bodyPr/>
          <a:lstStyle/>
          <a:p>
            <a:r>
              <a:rPr lang="en-GB"/>
              <a:t>Safety Review</a:t>
            </a:r>
          </a:p>
        </p:txBody>
      </p:sp>
      <p:sp>
        <p:nvSpPr>
          <p:cNvPr id="3" name="Rounded Rectangle 8">
            <a:extLst>
              <a:ext uri="{FF2B5EF4-FFF2-40B4-BE49-F238E27FC236}">
                <a16:creationId xmlns:a16="http://schemas.microsoft.com/office/drawing/2014/main" id="{D3E07D9C-863F-9FFC-5A31-CAFAF9075132}"/>
              </a:ext>
            </a:extLst>
          </p:cNvPr>
          <p:cNvSpPr/>
          <p:nvPr/>
        </p:nvSpPr>
        <p:spPr>
          <a:xfrm>
            <a:off x="639770" y="1221591"/>
            <a:ext cx="10867285" cy="803911"/>
          </a:xfrm>
          <a:prstGeom prst="roundRect">
            <a:avLst>
              <a:gd name="adj" fmla="val 1137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berPangea Text"/>
                <a:ea typeface="+mn-ea"/>
                <a:cs typeface="Arial" panose="020B0604020202020204" pitchFamily="34" charset="0"/>
              </a:rPr>
              <a:t>Low-hanging wires still have voltage potential even if they are not touching the ground, so don’t touch them</a:t>
            </a:r>
          </a:p>
        </p:txBody>
      </p:sp>
      <p:sp>
        <p:nvSpPr>
          <p:cNvPr id="4" name="Rounded Rectangle 8">
            <a:extLst>
              <a:ext uri="{FF2B5EF4-FFF2-40B4-BE49-F238E27FC236}">
                <a16:creationId xmlns:a16="http://schemas.microsoft.com/office/drawing/2014/main" id="{07E9FAC1-017E-1022-48C8-DE63A9C75C52}"/>
              </a:ext>
            </a:extLst>
          </p:cNvPr>
          <p:cNvSpPr/>
          <p:nvPr/>
        </p:nvSpPr>
        <p:spPr>
          <a:xfrm>
            <a:off x="662355" y="2174698"/>
            <a:ext cx="10867285" cy="803910"/>
          </a:xfrm>
          <a:prstGeom prst="roundRect">
            <a:avLst>
              <a:gd name="adj" fmla="val 1137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berPangea Text"/>
                <a:ea typeface="+mn-ea"/>
                <a:cs typeface="Arial" panose="020B0604020202020204" pitchFamily="34" charset="0"/>
              </a:rPr>
              <a:t>Never go near a low hanging or downed line. Always assume that it is energized. Touching it could be fatal</a:t>
            </a:r>
          </a:p>
        </p:txBody>
      </p:sp>
      <p:sp>
        <p:nvSpPr>
          <p:cNvPr id="5" name="Rounded Rectangle 8">
            <a:extLst>
              <a:ext uri="{FF2B5EF4-FFF2-40B4-BE49-F238E27FC236}">
                <a16:creationId xmlns:a16="http://schemas.microsoft.com/office/drawing/2014/main" id="{47B247C8-492D-39A4-6F96-F480BAB5760E}"/>
              </a:ext>
            </a:extLst>
          </p:cNvPr>
          <p:cNvSpPr/>
          <p:nvPr/>
        </p:nvSpPr>
        <p:spPr>
          <a:xfrm>
            <a:off x="662355" y="3125465"/>
            <a:ext cx="10867285" cy="835655"/>
          </a:xfrm>
          <a:prstGeom prst="roundRect">
            <a:avLst>
              <a:gd name="adj" fmla="val 1137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berPangea Text"/>
                <a:ea typeface="+mn-ea"/>
                <a:cs typeface="Arial" panose="020B0604020202020204" pitchFamily="34" charset="0"/>
              </a:rPr>
              <a:t>Never drive over downed power lines. Downed lines can become entangled in your equipment or vehicle</a:t>
            </a:r>
          </a:p>
        </p:txBody>
      </p:sp>
      <p:sp>
        <p:nvSpPr>
          <p:cNvPr id="9" name="Rounded Rectangle 8">
            <a:extLst>
              <a:ext uri="{FF2B5EF4-FFF2-40B4-BE49-F238E27FC236}">
                <a16:creationId xmlns:a16="http://schemas.microsoft.com/office/drawing/2014/main" id="{B155271D-9311-DA78-EE4A-65F88D2B45AE}"/>
              </a:ext>
            </a:extLst>
          </p:cNvPr>
          <p:cNvSpPr/>
          <p:nvPr/>
        </p:nvSpPr>
        <p:spPr>
          <a:xfrm>
            <a:off x="662356" y="4110316"/>
            <a:ext cx="10867285" cy="835654"/>
          </a:xfrm>
          <a:prstGeom prst="roundRect">
            <a:avLst>
              <a:gd name="adj" fmla="val 1137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berPangea Text"/>
                <a:ea typeface="+mn-ea"/>
                <a:cs typeface="Arial" panose="020B0604020202020204" pitchFamily="34" charset="0"/>
              </a:rPr>
              <a:t>If contact is made with an energized power line while you are in a vehicle, remain calm and do not get out unless the vehicle is on fire. If possible, call for help</a:t>
            </a:r>
          </a:p>
        </p:txBody>
      </p:sp>
      <p:sp>
        <p:nvSpPr>
          <p:cNvPr id="10" name="Rounded Rectangle 8">
            <a:extLst>
              <a:ext uri="{FF2B5EF4-FFF2-40B4-BE49-F238E27FC236}">
                <a16:creationId xmlns:a16="http://schemas.microsoft.com/office/drawing/2014/main" id="{614DCCD7-5CB1-3615-9959-6A98B5B3CB64}"/>
              </a:ext>
            </a:extLst>
          </p:cNvPr>
          <p:cNvSpPr/>
          <p:nvPr/>
        </p:nvSpPr>
        <p:spPr>
          <a:xfrm>
            <a:off x="662355" y="5092828"/>
            <a:ext cx="10867285" cy="1441536"/>
          </a:xfrm>
          <a:prstGeom prst="roundRect">
            <a:avLst>
              <a:gd name="adj" fmla="val 1137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IberPangea Text"/>
                <a:ea typeface="+mn-ea"/>
                <a:cs typeface="Arial" panose="020B0604020202020204" pitchFamily="34" charset="0"/>
              </a:rPr>
              <a:t>If you must exit any equipment because of fire or other safety reasons, try to jump completely clear, making sure that you do not touch the equipment and the ground at the same time. Land with both feet together and shuffle/hop away in small steps to minimize the path of electric current and avoid electrical shock. Be careful to maintain your balance.</a:t>
            </a:r>
          </a:p>
        </p:txBody>
      </p:sp>
    </p:spTree>
    <p:extLst>
      <p:ext uri="{BB962C8B-B14F-4D97-AF65-F5344CB8AC3E}">
        <p14:creationId xmlns:p14="http://schemas.microsoft.com/office/powerpoint/2010/main" val="299219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977FCF-D8EC-A6B9-CDB8-59A37B94E24A}"/>
              </a:ext>
            </a:extLst>
          </p:cNvPr>
          <p:cNvSpPr>
            <a:spLocks noGrp="1"/>
          </p:cNvSpPr>
          <p:nvPr>
            <p:ph type="body" sz="quarter" idx="20"/>
          </p:nvPr>
        </p:nvSpPr>
        <p:spPr>
          <a:xfrm>
            <a:off x="356400" y="439200"/>
            <a:ext cx="4017637" cy="795711"/>
          </a:xfrm>
        </p:spPr>
        <p:txBody>
          <a:bodyPr>
            <a:normAutofit fontScale="92500" lnSpcReduction="20000"/>
          </a:bodyPr>
          <a:lstStyle/>
          <a:p>
            <a:pPr marL="0" indent="0">
              <a:buNone/>
            </a:pPr>
            <a:endParaRPr lang="en-US" dirty="0"/>
          </a:p>
        </p:txBody>
      </p:sp>
      <p:pic>
        <p:nvPicPr>
          <p:cNvPr id="4" name="Picture 3">
            <a:extLst>
              <a:ext uri="{FF2B5EF4-FFF2-40B4-BE49-F238E27FC236}">
                <a16:creationId xmlns:a16="http://schemas.microsoft.com/office/drawing/2014/main" id="{FFEB1764-88F1-E42A-7678-EFCF51062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2578" y="2001797"/>
            <a:ext cx="3122611" cy="409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F93E975-1AF2-C8A5-6954-C4C446D8863F}"/>
              </a:ext>
            </a:extLst>
          </p:cNvPr>
          <p:cNvSpPr txBox="1"/>
          <p:nvPr/>
        </p:nvSpPr>
        <p:spPr>
          <a:xfrm>
            <a:off x="3735977" y="1602378"/>
            <a:ext cx="5320937" cy="1754326"/>
          </a:xfrm>
          <a:prstGeom prst="rect">
            <a:avLst/>
          </a:prstGeom>
          <a:noFill/>
        </p:spPr>
        <p:txBody>
          <a:bodyPr wrap="square">
            <a:spAutoFit/>
          </a:bodyPr>
          <a:lstStyle/>
          <a:p>
            <a:pPr algn="ctr">
              <a:defRPr/>
            </a:pPr>
            <a:r>
              <a:rPr lang="en-US" dirty="0"/>
              <a:t>Questions Comments </a:t>
            </a:r>
          </a:p>
          <a:p>
            <a:pPr algn="ctr">
              <a:defRPr/>
            </a:pPr>
            <a:r>
              <a:rPr lang="en-US" dirty="0"/>
              <a:t>Robert Wassick</a:t>
            </a:r>
            <a:endParaRPr lang="en-US" dirty="0">
              <a:solidFill>
                <a:schemeClr val="tx1"/>
              </a:solidFill>
            </a:endParaRPr>
          </a:p>
          <a:p>
            <a:pPr algn="ctr">
              <a:defRPr/>
            </a:pPr>
            <a:r>
              <a:rPr lang="en-US" sz="1800" dirty="0"/>
              <a:t>Cell 207-707-2052</a:t>
            </a:r>
          </a:p>
          <a:p>
            <a:pPr algn="ctr">
              <a:defRPr/>
            </a:pPr>
            <a:r>
              <a:rPr lang="en-US" dirty="0"/>
              <a:t>Danielle Barry</a:t>
            </a:r>
          </a:p>
          <a:p>
            <a:pPr algn="ctr">
              <a:defRPr/>
            </a:pPr>
            <a:r>
              <a:rPr lang="en-US" sz="1800" dirty="0"/>
              <a:t>207.530.7168</a:t>
            </a:r>
          </a:p>
          <a:p>
            <a:pPr algn="ctr">
              <a:defRPr/>
            </a:pPr>
            <a:r>
              <a:rPr lang="en-US" dirty="0"/>
              <a:t>publiceducation@cmpco.com</a:t>
            </a:r>
            <a:endParaRPr lang="en-US" sz="1800" dirty="0"/>
          </a:p>
        </p:txBody>
      </p:sp>
      <p:pic>
        <p:nvPicPr>
          <p:cNvPr id="8" name="Picture 7" descr="A construction vehicle on the road&#10;&#10;Description automatically generated">
            <a:extLst>
              <a:ext uri="{FF2B5EF4-FFF2-40B4-BE49-F238E27FC236}">
                <a16:creationId xmlns:a16="http://schemas.microsoft.com/office/drawing/2014/main" id="{506E96BC-849E-A39E-C50D-02187BB5E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32" y="2037222"/>
            <a:ext cx="3953105" cy="3969577"/>
          </a:xfrm>
          <a:prstGeom prst="rect">
            <a:avLst/>
          </a:prstGeom>
        </p:spPr>
      </p:pic>
      <p:pic>
        <p:nvPicPr>
          <p:cNvPr id="1026" name="Picture 2">
            <a:extLst>
              <a:ext uri="{FF2B5EF4-FFF2-40B4-BE49-F238E27FC236}">
                <a16:creationId xmlns:a16="http://schemas.microsoft.com/office/drawing/2014/main" id="{6336074C-469C-CECC-5C4D-A2EC30F0D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533" y="3356704"/>
            <a:ext cx="2931549" cy="293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55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16014-1602-A323-B2BE-1E9E876B089E}"/>
              </a:ext>
            </a:extLst>
          </p:cNvPr>
          <p:cNvSpPr>
            <a:spLocks noGrp="1"/>
          </p:cNvSpPr>
          <p:nvPr>
            <p:ph type="title"/>
          </p:nvPr>
        </p:nvSpPr>
        <p:spPr>
          <a:prstGeom prst="rect">
            <a:avLst/>
          </a:prstGeom>
        </p:spPr>
        <p:txBody>
          <a:bodyPr>
            <a:normAutofit/>
          </a:bodyPr>
          <a:lstStyle/>
          <a:p>
            <a:r>
              <a:rPr lang="en-US"/>
              <a:t>CMP Overview</a:t>
            </a:r>
          </a:p>
        </p:txBody>
      </p:sp>
      <p:pic>
        <p:nvPicPr>
          <p:cNvPr id="5" name="Picture 4" descr="A map of maine with orange and green outline&#10;&#10;Description automatically generated">
            <a:extLst>
              <a:ext uri="{FF2B5EF4-FFF2-40B4-BE49-F238E27FC236}">
                <a16:creationId xmlns:a16="http://schemas.microsoft.com/office/drawing/2014/main" id="{1210EFF0-6AD9-E110-9B02-221DA5D00350}"/>
              </a:ext>
            </a:extLst>
          </p:cNvPr>
          <p:cNvPicPr>
            <a:picLocks noChangeAspect="1"/>
          </p:cNvPicPr>
          <p:nvPr/>
        </p:nvPicPr>
        <p:blipFill>
          <a:blip r:embed="rId3"/>
          <a:stretch>
            <a:fillRect/>
          </a:stretch>
        </p:blipFill>
        <p:spPr>
          <a:xfrm>
            <a:off x="708855" y="922421"/>
            <a:ext cx="3705739" cy="5604711"/>
          </a:xfrm>
          <a:prstGeom prst="rect">
            <a:avLst/>
          </a:prstGeom>
        </p:spPr>
      </p:pic>
      <p:sp>
        <p:nvSpPr>
          <p:cNvPr id="6" name="Triangle 4">
            <a:extLst>
              <a:ext uri="{FF2B5EF4-FFF2-40B4-BE49-F238E27FC236}">
                <a16:creationId xmlns:a16="http://schemas.microsoft.com/office/drawing/2014/main" id="{939F5DF9-7599-5F9E-BA59-F596709A6755}"/>
              </a:ext>
            </a:extLst>
          </p:cNvPr>
          <p:cNvSpPr/>
          <p:nvPr/>
        </p:nvSpPr>
        <p:spPr>
          <a:xfrm rot="5400000">
            <a:off x="4428415" y="3882628"/>
            <a:ext cx="573991" cy="258288"/>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3">
            <a:extLst>
              <a:ext uri="{FF2B5EF4-FFF2-40B4-BE49-F238E27FC236}">
                <a16:creationId xmlns:a16="http://schemas.microsoft.com/office/drawing/2014/main" id="{68935384-D924-6355-C39C-38D0D7B7F2D2}"/>
              </a:ext>
            </a:extLst>
          </p:cNvPr>
          <p:cNvSpPr/>
          <p:nvPr/>
        </p:nvSpPr>
        <p:spPr>
          <a:xfrm>
            <a:off x="5314950" y="2317363"/>
            <a:ext cx="6470648" cy="471468"/>
          </a:xfrm>
          <a:prstGeom prst="roundRect">
            <a:avLst>
              <a:gd name="adj" fmla="val 164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ea typeface="+mn-ea"/>
                <a:cs typeface="+mn-cs"/>
              </a:rPr>
              <a:t>We deliver power to over 680,000 customers</a:t>
            </a:r>
          </a:p>
        </p:txBody>
      </p:sp>
      <p:sp>
        <p:nvSpPr>
          <p:cNvPr id="9" name="Rounded Rectangle 3">
            <a:extLst>
              <a:ext uri="{FF2B5EF4-FFF2-40B4-BE49-F238E27FC236}">
                <a16:creationId xmlns:a16="http://schemas.microsoft.com/office/drawing/2014/main" id="{9E5C9A0D-1409-2663-1B07-817A8CAC7AC3}"/>
              </a:ext>
            </a:extLst>
          </p:cNvPr>
          <p:cNvSpPr/>
          <p:nvPr/>
        </p:nvSpPr>
        <p:spPr>
          <a:xfrm>
            <a:off x="5314950" y="3038872"/>
            <a:ext cx="6470648" cy="471468"/>
          </a:xfrm>
          <a:prstGeom prst="roundRect">
            <a:avLst>
              <a:gd name="adj" fmla="val 164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ea typeface="+mn-ea"/>
                <a:cs typeface="+mn-cs"/>
              </a:rPr>
              <a:t>Our territory spans over 11,000 square miles</a:t>
            </a:r>
          </a:p>
        </p:txBody>
      </p:sp>
      <p:sp>
        <p:nvSpPr>
          <p:cNvPr id="10" name="Rounded Rectangle 3">
            <a:extLst>
              <a:ext uri="{FF2B5EF4-FFF2-40B4-BE49-F238E27FC236}">
                <a16:creationId xmlns:a16="http://schemas.microsoft.com/office/drawing/2014/main" id="{08DED4FB-B58D-4168-A42F-B6F6520E3332}"/>
              </a:ext>
            </a:extLst>
          </p:cNvPr>
          <p:cNvSpPr/>
          <p:nvPr/>
        </p:nvSpPr>
        <p:spPr>
          <a:xfrm>
            <a:off x="5314950" y="3760381"/>
            <a:ext cx="6470648" cy="471468"/>
          </a:xfrm>
          <a:prstGeom prst="roundRect">
            <a:avLst>
              <a:gd name="adj" fmla="val 164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ea typeface="+mn-ea"/>
                <a:cs typeface="+mn-cs"/>
              </a:rPr>
              <a:t>We maintain 24,000 plus miles of distribution wires</a:t>
            </a:r>
          </a:p>
        </p:txBody>
      </p:sp>
      <p:sp>
        <p:nvSpPr>
          <p:cNvPr id="11" name="Rounded Rectangle 3">
            <a:extLst>
              <a:ext uri="{FF2B5EF4-FFF2-40B4-BE49-F238E27FC236}">
                <a16:creationId xmlns:a16="http://schemas.microsoft.com/office/drawing/2014/main" id="{10311E2A-7C27-5D08-14FB-7E7F0863E9BF}"/>
              </a:ext>
            </a:extLst>
          </p:cNvPr>
          <p:cNvSpPr/>
          <p:nvPr/>
        </p:nvSpPr>
        <p:spPr>
          <a:xfrm>
            <a:off x="5314950" y="4481890"/>
            <a:ext cx="6470648" cy="471468"/>
          </a:xfrm>
          <a:prstGeom prst="roundRect">
            <a:avLst>
              <a:gd name="adj" fmla="val 164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ea typeface="+mn-ea"/>
                <a:cs typeface="+mn-cs"/>
              </a:rPr>
              <a:t>We at CMP ceased to generate power in the year 2000 due to ME Legislature</a:t>
            </a:r>
          </a:p>
        </p:txBody>
      </p:sp>
      <p:sp>
        <p:nvSpPr>
          <p:cNvPr id="12" name="Rounded Rectangle 3">
            <a:extLst>
              <a:ext uri="{FF2B5EF4-FFF2-40B4-BE49-F238E27FC236}">
                <a16:creationId xmlns:a16="http://schemas.microsoft.com/office/drawing/2014/main" id="{EAD3C8E1-58DA-FC0A-C17D-79D086B09531}"/>
              </a:ext>
            </a:extLst>
          </p:cNvPr>
          <p:cNvSpPr/>
          <p:nvPr/>
        </p:nvSpPr>
        <p:spPr>
          <a:xfrm>
            <a:off x="5314950" y="5203399"/>
            <a:ext cx="6470648" cy="471468"/>
          </a:xfrm>
          <a:prstGeom prst="roundRect">
            <a:avLst>
              <a:gd name="adj" fmla="val 164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FFFFFF"/>
                </a:solidFill>
                <a:effectLst/>
                <a:uLnTx/>
                <a:uFillTx/>
                <a:ea typeface="+mn-ea"/>
                <a:cs typeface="+mn-cs"/>
              </a:rPr>
              <a:t>We continue to be responsible for operating and maintaining the transmission and distribution systems</a:t>
            </a:r>
          </a:p>
        </p:txBody>
      </p:sp>
    </p:spTree>
    <p:extLst>
      <p:ext uri="{BB962C8B-B14F-4D97-AF65-F5344CB8AC3E}">
        <p14:creationId xmlns:p14="http://schemas.microsoft.com/office/powerpoint/2010/main" val="127371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16014-1602-A323-B2BE-1E9E876B089E}"/>
              </a:ext>
            </a:extLst>
          </p:cNvPr>
          <p:cNvSpPr>
            <a:spLocks noGrp="1"/>
          </p:cNvSpPr>
          <p:nvPr>
            <p:ph type="title"/>
          </p:nvPr>
        </p:nvSpPr>
        <p:spPr>
          <a:prstGeom prst="rect">
            <a:avLst/>
          </a:prstGeom>
        </p:spPr>
        <p:txBody>
          <a:bodyPr>
            <a:normAutofit/>
          </a:bodyPr>
          <a:lstStyle/>
          <a:p>
            <a:r>
              <a:rPr lang="en-US" dirty="0"/>
              <a:t>Transmission Line</a:t>
            </a:r>
          </a:p>
        </p:txBody>
      </p:sp>
      <p:pic>
        <p:nvPicPr>
          <p:cNvPr id="22" name="Picture 21" descr="A power lines on a hill&#10;&#10;Description automatically generated">
            <a:extLst>
              <a:ext uri="{FF2B5EF4-FFF2-40B4-BE49-F238E27FC236}">
                <a16:creationId xmlns:a16="http://schemas.microsoft.com/office/drawing/2014/main" id="{A49A4A23-5D3E-26C5-4EA3-4B9ECB800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4641" y="1289701"/>
            <a:ext cx="7742718" cy="4808954"/>
          </a:xfrm>
          <a:prstGeom prst="rect">
            <a:avLst/>
          </a:prstGeom>
        </p:spPr>
      </p:pic>
      <p:sp>
        <p:nvSpPr>
          <p:cNvPr id="2" name="Rectangle 1">
            <a:extLst>
              <a:ext uri="{FF2B5EF4-FFF2-40B4-BE49-F238E27FC236}">
                <a16:creationId xmlns:a16="http://schemas.microsoft.com/office/drawing/2014/main" id="{9A1CCB7C-C379-0506-FEDD-A470521EA950}"/>
              </a:ext>
            </a:extLst>
          </p:cNvPr>
          <p:cNvSpPr/>
          <p:nvPr/>
        </p:nvSpPr>
        <p:spPr>
          <a:xfrm>
            <a:off x="3693111" y="6294268"/>
            <a:ext cx="5273336" cy="3857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115-345,000 volts</a:t>
            </a:r>
          </a:p>
        </p:txBody>
      </p:sp>
    </p:spTree>
    <p:extLst>
      <p:ext uri="{BB962C8B-B14F-4D97-AF65-F5344CB8AC3E}">
        <p14:creationId xmlns:p14="http://schemas.microsoft.com/office/powerpoint/2010/main" val="2187976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16014-1602-A323-B2BE-1E9E876B089E}"/>
              </a:ext>
            </a:extLst>
          </p:cNvPr>
          <p:cNvSpPr>
            <a:spLocks noGrp="1"/>
          </p:cNvSpPr>
          <p:nvPr>
            <p:ph type="title"/>
          </p:nvPr>
        </p:nvSpPr>
        <p:spPr>
          <a:prstGeom prst="rect">
            <a:avLst/>
          </a:prstGeom>
        </p:spPr>
        <p:txBody>
          <a:bodyPr>
            <a:normAutofit/>
          </a:bodyPr>
          <a:lstStyle/>
          <a:p>
            <a:r>
              <a:rPr lang="en-US" dirty="0"/>
              <a:t>Substation</a:t>
            </a:r>
          </a:p>
        </p:txBody>
      </p:sp>
      <p:pic>
        <p:nvPicPr>
          <p:cNvPr id="2" name="Picture 1" descr="A power station in the mountains&#10;&#10;Description automatically generated">
            <a:extLst>
              <a:ext uri="{FF2B5EF4-FFF2-40B4-BE49-F238E27FC236}">
                <a16:creationId xmlns:a16="http://schemas.microsoft.com/office/drawing/2014/main" id="{CEB798B8-6349-9154-4373-88BD7F63E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199" y="1404594"/>
            <a:ext cx="7897419" cy="5147898"/>
          </a:xfrm>
          <a:prstGeom prst="rect">
            <a:avLst/>
          </a:prstGeom>
        </p:spPr>
      </p:pic>
    </p:spTree>
    <p:extLst>
      <p:ext uri="{BB962C8B-B14F-4D97-AF65-F5344CB8AC3E}">
        <p14:creationId xmlns:p14="http://schemas.microsoft.com/office/powerpoint/2010/main" val="4248979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16014-1602-A323-B2BE-1E9E876B089E}"/>
              </a:ext>
            </a:extLst>
          </p:cNvPr>
          <p:cNvSpPr>
            <a:spLocks noGrp="1"/>
          </p:cNvSpPr>
          <p:nvPr>
            <p:ph type="title"/>
          </p:nvPr>
        </p:nvSpPr>
        <p:spPr>
          <a:prstGeom prst="rect">
            <a:avLst/>
          </a:prstGeom>
        </p:spPr>
        <p:txBody>
          <a:bodyPr>
            <a:normAutofit/>
          </a:bodyPr>
          <a:lstStyle/>
          <a:p>
            <a:r>
              <a:rPr lang="en-US"/>
              <a:t>Three Phase</a:t>
            </a:r>
          </a:p>
        </p:txBody>
      </p:sp>
      <p:pic>
        <p:nvPicPr>
          <p:cNvPr id="15" name="Picture 5">
            <a:extLst>
              <a:ext uri="{FF2B5EF4-FFF2-40B4-BE49-F238E27FC236}">
                <a16:creationId xmlns:a16="http://schemas.microsoft.com/office/drawing/2014/main" id="{ED345FF0-4F82-2302-2007-49F9ADF0F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327" y="1116013"/>
            <a:ext cx="3973115" cy="529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row: Right 15">
            <a:extLst>
              <a:ext uri="{FF2B5EF4-FFF2-40B4-BE49-F238E27FC236}">
                <a16:creationId xmlns:a16="http://schemas.microsoft.com/office/drawing/2014/main" id="{68CE57C9-F456-A49F-84AD-90DD6E6A5FDB}"/>
              </a:ext>
            </a:extLst>
          </p:cNvPr>
          <p:cNvSpPr/>
          <p:nvPr/>
        </p:nvSpPr>
        <p:spPr>
          <a:xfrm>
            <a:off x="4395831" y="1677798"/>
            <a:ext cx="1325461" cy="3691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Primaries</a:t>
            </a:r>
          </a:p>
        </p:txBody>
      </p:sp>
      <p:sp>
        <p:nvSpPr>
          <p:cNvPr id="18" name="Arrow: Left 17">
            <a:extLst>
              <a:ext uri="{FF2B5EF4-FFF2-40B4-BE49-F238E27FC236}">
                <a16:creationId xmlns:a16="http://schemas.microsoft.com/office/drawing/2014/main" id="{02FE2998-46A1-F6A3-CCA8-FB22666BCBD0}"/>
              </a:ext>
            </a:extLst>
          </p:cNvPr>
          <p:cNvSpPr/>
          <p:nvPr/>
        </p:nvSpPr>
        <p:spPr>
          <a:xfrm>
            <a:off x="6233021" y="2298584"/>
            <a:ext cx="1400962" cy="35233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Neutral</a:t>
            </a:r>
          </a:p>
        </p:txBody>
      </p:sp>
      <p:sp>
        <p:nvSpPr>
          <p:cNvPr id="19" name="Arrow: Right 18">
            <a:extLst>
              <a:ext uri="{FF2B5EF4-FFF2-40B4-BE49-F238E27FC236}">
                <a16:creationId xmlns:a16="http://schemas.microsoft.com/office/drawing/2014/main" id="{C88EFDD3-92AE-2F5F-B953-31D0DC1D8A68}"/>
              </a:ext>
            </a:extLst>
          </p:cNvPr>
          <p:cNvSpPr/>
          <p:nvPr/>
        </p:nvSpPr>
        <p:spPr>
          <a:xfrm>
            <a:off x="4186107" y="2298584"/>
            <a:ext cx="1535186" cy="3691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Transformer</a:t>
            </a:r>
          </a:p>
        </p:txBody>
      </p:sp>
      <p:sp>
        <p:nvSpPr>
          <p:cNvPr id="20" name="Arrow: Left 19">
            <a:extLst>
              <a:ext uri="{FF2B5EF4-FFF2-40B4-BE49-F238E27FC236}">
                <a16:creationId xmlns:a16="http://schemas.microsoft.com/office/drawing/2014/main" id="{E9DD5E9B-A6B3-02A0-C365-CD947614E9D7}"/>
              </a:ext>
            </a:extLst>
          </p:cNvPr>
          <p:cNvSpPr/>
          <p:nvPr/>
        </p:nvSpPr>
        <p:spPr>
          <a:xfrm>
            <a:off x="6543413" y="2869035"/>
            <a:ext cx="1400962" cy="35233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Service Line</a:t>
            </a:r>
          </a:p>
        </p:txBody>
      </p:sp>
      <p:sp>
        <p:nvSpPr>
          <p:cNvPr id="21" name="Arrow: Right 20">
            <a:extLst>
              <a:ext uri="{FF2B5EF4-FFF2-40B4-BE49-F238E27FC236}">
                <a16:creationId xmlns:a16="http://schemas.microsoft.com/office/drawing/2014/main" id="{5C0EDBF2-3DDA-5EB8-4EFE-95E672882498}"/>
              </a:ext>
            </a:extLst>
          </p:cNvPr>
          <p:cNvSpPr/>
          <p:nvPr/>
        </p:nvSpPr>
        <p:spPr>
          <a:xfrm>
            <a:off x="4395831" y="4127383"/>
            <a:ext cx="1325461" cy="3691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Comm’s</a:t>
            </a:r>
          </a:p>
        </p:txBody>
      </p:sp>
    </p:spTree>
    <p:extLst>
      <p:ext uri="{BB962C8B-B14F-4D97-AF65-F5344CB8AC3E}">
        <p14:creationId xmlns:p14="http://schemas.microsoft.com/office/powerpoint/2010/main" val="6790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BC7-38C4-B1E0-1069-1C0073B5591D}"/>
              </a:ext>
            </a:extLst>
          </p:cNvPr>
          <p:cNvSpPr>
            <a:spLocks noGrp="1"/>
          </p:cNvSpPr>
          <p:nvPr>
            <p:ph type="title"/>
          </p:nvPr>
        </p:nvSpPr>
        <p:spPr>
          <a:prstGeom prst="rect">
            <a:avLst/>
          </a:prstGeom>
        </p:spPr>
        <p:txBody>
          <a:bodyPr/>
          <a:lstStyle/>
          <a:p>
            <a:r>
              <a:rPr lang="en-US" dirty="0">
                <a:ea typeface="IberPangea Text"/>
                <a:cs typeface="IberPangea Text"/>
              </a:rPr>
              <a:t>Pad Mount Transformers</a:t>
            </a:r>
            <a:endParaRPr lang="en-GB" dirty="0">
              <a:ea typeface="IberPangea Text"/>
              <a:cs typeface="IberPangea Text"/>
            </a:endParaRPr>
          </a:p>
        </p:txBody>
      </p:sp>
      <p:pic>
        <p:nvPicPr>
          <p:cNvPr id="3" name="Picture 4">
            <a:extLst>
              <a:ext uri="{FF2B5EF4-FFF2-40B4-BE49-F238E27FC236}">
                <a16:creationId xmlns:a16="http://schemas.microsoft.com/office/drawing/2014/main" id="{B78E6550-1A76-2B31-D915-328F57834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52" y="1535837"/>
            <a:ext cx="4620538" cy="415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metal box on concrete&#10;&#10;Description automatically generated">
            <a:extLst>
              <a:ext uri="{FF2B5EF4-FFF2-40B4-BE49-F238E27FC236}">
                <a16:creationId xmlns:a16="http://schemas.microsoft.com/office/drawing/2014/main" id="{E50865B3-9EA6-33BD-DC3D-BCD9A68CA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4380" y="1535837"/>
            <a:ext cx="3974979" cy="4150783"/>
          </a:xfrm>
          <a:prstGeom prst="rect">
            <a:avLst/>
          </a:prstGeom>
        </p:spPr>
      </p:pic>
    </p:spTree>
    <p:extLst>
      <p:ext uri="{BB962C8B-B14F-4D97-AF65-F5344CB8AC3E}">
        <p14:creationId xmlns:p14="http://schemas.microsoft.com/office/powerpoint/2010/main" val="3193925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6BC7-38C4-B1E0-1069-1C0073B5591D}"/>
              </a:ext>
            </a:extLst>
          </p:cNvPr>
          <p:cNvSpPr>
            <a:spLocks noGrp="1"/>
          </p:cNvSpPr>
          <p:nvPr>
            <p:ph type="title"/>
          </p:nvPr>
        </p:nvSpPr>
        <p:spPr>
          <a:prstGeom prst="rect">
            <a:avLst/>
          </a:prstGeom>
        </p:spPr>
        <p:txBody>
          <a:bodyPr/>
          <a:lstStyle/>
          <a:p>
            <a:r>
              <a:rPr lang="en-US">
                <a:ea typeface="IberPangea Text"/>
                <a:cs typeface="IberPangea Text"/>
              </a:rPr>
              <a:t>Safety Reminders</a:t>
            </a:r>
            <a:endParaRPr lang="en-GB">
              <a:ea typeface="IberPangea Text"/>
              <a:cs typeface="IberPangea Text"/>
            </a:endParaRPr>
          </a:p>
        </p:txBody>
      </p:sp>
      <p:sp>
        <p:nvSpPr>
          <p:cNvPr id="4" name="Rounded Rectangle 8">
            <a:extLst>
              <a:ext uri="{FF2B5EF4-FFF2-40B4-BE49-F238E27FC236}">
                <a16:creationId xmlns:a16="http://schemas.microsoft.com/office/drawing/2014/main" id="{5F6DF60F-4AEF-3267-BCCC-7190FCB68539}"/>
              </a:ext>
            </a:extLst>
          </p:cNvPr>
          <p:cNvSpPr/>
          <p:nvPr/>
        </p:nvSpPr>
        <p:spPr>
          <a:xfrm>
            <a:off x="406401" y="1118851"/>
            <a:ext cx="11193123" cy="572986"/>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Maintain minimum of 10 feet from ALL conductors (MAD)</a:t>
            </a:r>
          </a:p>
        </p:txBody>
      </p:sp>
      <p:sp>
        <p:nvSpPr>
          <p:cNvPr id="5" name="Rounded Rectangle 8">
            <a:extLst>
              <a:ext uri="{FF2B5EF4-FFF2-40B4-BE49-F238E27FC236}">
                <a16:creationId xmlns:a16="http://schemas.microsoft.com/office/drawing/2014/main" id="{69D51520-B3B7-9CD7-C9B0-A2249DABC885}"/>
              </a:ext>
            </a:extLst>
          </p:cNvPr>
          <p:cNvSpPr/>
          <p:nvPr/>
        </p:nvSpPr>
        <p:spPr>
          <a:xfrm>
            <a:off x="406401" y="1826056"/>
            <a:ext cx="11193123" cy="572986"/>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 Any wires and equipment on a pole can be energized at any time</a:t>
            </a:r>
          </a:p>
        </p:txBody>
      </p:sp>
      <p:sp>
        <p:nvSpPr>
          <p:cNvPr id="7" name="Rounded Rectangle 8">
            <a:extLst>
              <a:ext uri="{FF2B5EF4-FFF2-40B4-BE49-F238E27FC236}">
                <a16:creationId xmlns:a16="http://schemas.microsoft.com/office/drawing/2014/main" id="{07EBA8FA-67B2-E9C8-46A7-94AA613E3289}"/>
              </a:ext>
            </a:extLst>
          </p:cNvPr>
          <p:cNvSpPr/>
          <p:nvPr/>
        </p:nvSpPr>
        <p:spPr>
          <a:xfrm>
            <a:off x="406400" y="2540791"/>
            <a:ext cx="11193123" cy="572986"/>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Be aware of your surroundings</a:t>
            </a:r>
          </a:p>
        </p:txBody>
      </p:sp>
      <p:sp>
        <p:nvSpPr>
          <p:cNvPr id="8" name="Rounded Rectangle 8">
            <a:extLst>
              <a:ext uri="{FF2B5EF4-FFF2-40B4-BE49-F238E27FC236}">
                <a16:creationId xmlns:a16="http://schemas.microsoft.com/office/drawing/2014/main" id="{FAAC35CF-CB03-CE31-7D86-915CB41FC7D4}"/>
              </a:ext>
            </a:extLst>
          </p:cNvPr>
          <p:cNvSpPr/>
          <p:nvPr/>
        </p:nvSpPr>
        <p:spPr>
          <a:xfrm>
            <a:off x="406398" y="3247996"/>
            <a:ext cx="11193123" cy="572986"/>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Look up and down it may save your live! </a:t>
            </a:r>
          </a:p>
        </p:txBody>
      </p:sp>
      <p:sp>
        <p:nvSpPr>
          <p:cNvPr id="9" name="Rounded Rectangle 8">
            <a:extLst>
              <a:ext uri="{FF2B5EF4-FFF2-40B4-BE49-F238E27FC236}">
                <a16:creationId xmlns:a16="http://schemas.microsoft.com/office/drawing/2014/main" id="{2EFBF647-FFD2-CC4D-F4D1-DEBC11821897}"/>
              </a:ext>
            </a:extLst>
          </p:cNvPr>
          <p:cNvSpPr/>
          <p:nvPr/>
        </p:nvSpPr>
        <p:spPr>
          <a:xfrm>
            <a:off x="406397" y="3955201"/>
            <a:ext cx="11193123" cy="572986"/>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Do NOT work until told it is safe and grounded by CMP Employee</a:t>
            </a:r>
          </a:p>
        </p:txBody>
      </p:sp>
      <p:sp>
        <p:nvSpPr>
          <p:cNvPr id="10" name="Rounded Rectangle 8">
            <a:extLst>
              <a:ext uri="{FF2B5EF4-FFF2-40B4-BE49-F238E27FC236}">
                <a16:creationId xmlns:a16="http://schemas.microsoft.com/office/drawing/2014/main" id="{9343E9C5-D222-BFB9-F140-FB7641C6BBBF}"/>
              </a:ext>
            </a:extLst>
          </p:cNvPr>
          <p:cNvSpPr/>
          <p:nvPr/>
        </p:nvSpPr>
        <p:spPr>
          <a:xfrm>
            <a:off x="406397" y="5166163"/>
            <a:ext cx="11193123" cy="1008606"/>
          </a:xfrm>
          <a:prstGeom prst="roundRect">
            <a:avLst>
              <a:gd name="adj" fmla="val 1137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600">
                <a:solidFill>
                  <a:schemeClr val="bg1"/>
                </a:solidFill>
              </a:rPr>
              <a:t>NO LINE IS SAFE TO TOUCH!</a:t>
            </a:r>
          </a:p>
        </p:txBody>
      </p:sp>
    </p:spTree>
    <p:extLst>
      <p:ext uri="{BB962C8B-B14F-4D97-AF65-F5344CB8AC3E}">
        <p14:creationId xmlns:p14="http://schemas.microsoft.com/office/powerpoint/2010/main" val="110927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16014-1602-A323-B2BE-1E9E876B089E}"/>
              </a:ext>
            </a:extLst>
          </p:cNvPr>
          <p:cNvSpPr>
            <a:spLocks noGrp="1"/>
          </p:cNvSpPr>
          <p:nvPr>
            <p:ph type="title"/>
          </p:nvPr>
        </p:nvSpPr>
        <p:spPr>
          <a:prstGeom prst="rect">
            <a:avLst/>
          </a:prstGeom>
        </p:spPr>
        <p:txBody>
          <a:bodyPr>
            <a:normAutofit/>
          </a:bodyPr>
          <a:lstStyle/>
          <a:p>
            <a:r>
              <a:rPr lang="en-US"/>
              <a:t>Understanding the risks</a:t>
            </a:r>
          </a:p>
        </p:txBody>
      </p:sp>
      <p:pic>
        <p:nvPicPr>
          <p:cNvPr id="5" name="Picture 4" descr="Icon&#10;&#10;Description automatically generated">
            <a:extLst>
              <a:ext uri="{FF2B5EF4-FFF2-40B4-BE49-F238E27FC236}">
                <a16:creationId xmlns:a16="http://schemas.microsoft.com/office/drawing/2014/main" id="{F6B65B56-BAB4-9B4E-74B6-B8B75D78BD2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37575" y="1138376"/>
            <a:ext cx="1633321" cy="5357674"/>
          </a:xfrm>
          <a:prstGeom prst="rect">
            <a:avLst/>
          </a:prstGeom>
        </p:spPr>
      </p:pic>
      <p:sp>
        <p:nvSpPr>
          <p:cNvPr id="6" name="TextBox 5">
            <a:extLst>
              <a:ext uri="{FF2B5EF4-FFF2-40B4-BE49-F238E27FC236}">
                <a16:creationId xmlns:a16="http://schemas.microsoft.com/office/drawing/2014/main" id="{1C474880-4959-D925-F3BB-AAE7F0A86AF1}"/>
              </a:ext>
            </a:extLst>
          </p:cNvPr>
          <p:cNvSpPr txBox="1"/>
          <p:nvPr/>
        </p:nvSpPr>
        <p:spPr>
          <a:xfrm>
            <a:off x="4270896" y="1469439"/>
            <a:ext cx="6403759" cy="4524315"/>
          </a:xfrm>
          <a:prstGeom prst="rect">
            <a:avLst/>
          </a:prstGeom>
          <a:noFill/>
        </p:spPr>
        <p:txBody>
          <a:bodyPr wrap="square">
            <a:spAutoFit/>
          </a:bodyPr>
          <a:lstStyle/>
          <a:p>
            <a:pPr algn="l" rtl="0" fontAlgn="base"/>
            <a:r>
              <a:rPr lang="en-US" i="0" u="none" strike="noStrike">
                <a:effectLst/>
                <a:latin typeface="+mj-lt"/>
              </a:rPr>
              <a:t>Power lines kill an average of 152 workers per year (2011-2019)</a:t>
            </a:r>
            <a:r>
              <a:rPr lang="en-US" i="0">
                <a:effectLst/>
                <a:latin typeface="+mj-lt"/>
              </a:rPr>
              <a:t>​[126-2020}, {152-2021}, [145-2022],(123-2023)</a:t>
            </a:r>
          </a:p>
          <a:p>
            <a:pPr algn="l" rtl="0" fontAlgn="base"/>
            <a:endParaRPr lang="en-US" dirty="0">
              <a:latin typeface="+mj-lt"/>
            </a:endParaRPr>
          </a:p>
          <a:p>
            <a:pPr algn="l" rtl="0" fontAlgn="base"/>
            <a:endParaRPr lang="en-US" b="0" i="0" dirty="0">
              <a:effectLst/>
              <a:latin typeface="+mj-lt"/>
            </a:endParaRPr>
          </a:p>
          <a:p>
            <a:pPr algn="l" rtl="0" fontAlgn="base"/>
            <a:endParaRPr lang="en-US" dirty="0">
              <a:latin typeface="+mj-lt"/>
            </a:endParaRPr>
          </a:p>
          <a:p>
            <a:pPr algn="l" rtl="0" fontAlgn="base"/>
            <a:r>
              <a:rPr lang="en-US" b="0" i="0" u="none" strike="noStrike" dirty="0">
                <a:effectLst/>
                <a:latin typeface="+mj-lt"/>
              </a:rPr>
              <a:t>A quarter of these workers are between 25-35 years of age</a:t>
            </a:r>
          </a:p>
          <a:p>
            <a:pPr algn="l" rtl="0" fontAlgn="base"/>
            <a:endParaRPr lang="en-US" dirty="0">
              <a:latin typeface="+mj-lt"/>
            </a:endParaRPr>
          </a:p>
          <a:p>
            <a:pPr algn="l" rtl="0" fontAlgn="base"/>
            <a:endParaRPr lang="en-US" dirty="0">
              <a:latin typeface="+mj-lt"/>
            </a:endParaRPr>
          </a:p>
          <a:p>
            <a:pPr algn="l" rtl="0" fontAlgn="base"/>
            <a:endParaRPr lang="en-US" dirty="0">
              <a:latin typeface="+mj-lt"/>
            </a:endParaRPr>
          </a:p>
          <a:p>
            <a:pPr algn="l" rtl="0" fontAlgn="base"/>
            <a:r>
              <a:rPr lang="en-US" b="0" i="0" u="none" strike="noStrike" dirty="0">
                <a:effectLst/>
                <a:latin typeface="+mj-lt"/>
              </a:rPr>
              <a:t>50% </a:t>
            </a:r>
            <a:r>
              <a:rPr lang="en-US" dirty="0">
                <a:latin typeface="+mj-lt"/>
              </a:rPr>
              <a:t>are caused by </a:t>
            </a:r>
            <a:r>
              <a:rPr lang="en-US" b="0" i="0" u="none" strike="noStrike" dirty="0">
                <a:effectLst/>
                <a:latin typeface="+mj-lt"/>
              </a:rPr>
              <a:t>contact with heavy equipment (cranes, drilling rigs, backhoes, dump trucks, excavators)</a:t>
            </a:r>
          </a:p>
          <a:p>
            <a:pPr algn="l" rtl="0" fontAlgn="base"/>
            <a:endParaRPr lang="en-US" b="0" i="0" dirty="0">
              <a:effectLst/>
              <a:latin typeface="+mj-lt"/>
            </a:endParaRPr>
          </a:p>
          <a:p>
            <a:pPr algn="l" rtl="0" fontAlgn="base"/>
            <a:endParaRPr lang="en-US" dirty="0">
              <a:latin typeface="+mj-lt"/>
            </a:endParaRPr>
          </a:p>
          <a:p>
            <a:pPr algn="l" rtl="0" fontAlgn="base"/>
            <a:endParaRPr lang="en-US" b="0" i="0" dirty="0">
              <a:effectLst/>
              <a:latin typeface="+mj-lt"/>
            </a:endParaRPr>
          </a:p>
          <a:p>
            <a:pPr fontAlgn="base"/>
            <a:r>
              <a:rPr lang="en-US" dirty="0">
                <a:latin typeface="+mj-lt"/>
              </a:rPr>
              <a:t>20%​ are caused by c</a:t>
            </a:r>
            <a:r>
              <a:rPr lang="en-US" b="0" i="0" u="none" strike="noStrike" dirty="0">
                <a:effectLst/>
                <a:latin typeface="+mj-lt"/>
              </a:rPr>
              <a:t>ontact with long handled tools and hand carried items (ladders, scaffolding, metal siding, metal poles</a:t>
            </a:r>
            <a:endParaRPr lang="en-US" dirty="0">
              <a:latin typeface="+mj-lt"/>
            </a:endParaRPr>
          </a:p>
        </p:txBody>
      </p:sp>
      <p:sp>
        <p:nvSpPr>
          <p:cNvPr id="7" name="TextBox 6">
            <a:extLst>
              <a:ext uri="{FF2B5EF4-FFF2-40B4-BE49-F238E27FC236}">
                <a16:creationId xmlns:a16="http://schemas.microsoft.com/office/drawing/2014/main" id="{4B7EF39C-F616-4CBB-ACB8-362CAFED9AE4}"/>
              </a:ext>
            </a:extLst>
          </p:cNvPr>
          <p:cNvSpPr txBox="1"/>
          <p:nvPr/>
        </p:nvSpPr>
        <p:spPr>
          <a:xfrm>
            <a:off x="1060145" y="1809749"/>
            <a:ext cx="1444930" cy="3781425"/>
          </a:xfrm>
          <a:prstGeom prst="rect">
            <a:avLst/>
          </a:prstGeom>
          <a:noFill/>
        </p:spPr>
        <p:txBody>
          <a:bodyPr wrap="square" lIns="0" tIns="0" rIns="0" bIns="0" rtlCol="0">
            <a:noAutofit/>
          </a:bodyPr>
          <a:lstStyle/>
          <a:p>
            <a:pPr algn="l"/>
            <a:r>
              <a:rPr lang="en-US" sz="2400">
                <a:latin typeface="IberPangea Text Light" panose="020B0404000000000000" pitchFamily="34" charset="0"/>
                <a:ea typeface="IberPangea Text Light" panose="020B0404000000000000" pitchFamily="34" charset="0"/>
                <a:cs typeface="IberPangea Text Light" panose="020B0404000000000000" pitchFamily="34" charset="0"/>
              </a:rPr>
              <a:t>The leading cause of fatal electrical incidents while on the job is contact with power lines.  </a:t>
            </a:r>
          </a:p>
        </p:txBody>
      </p:sp>
    </p:spTree>
    <p:extLst>
      <p:ext uri="{BB962C8B-B14F-4D97-AF65-F5344CB8AC3E}">
        <p14:creationId xmlns:p14="http://schemas.microsoft.com/office/powerpoint/2010/main" val="7318560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a7e4b5-d971-4fbe-af04-39f1c2198e94">
      <Terms xmlns="http://schemas.microsoft.com/office/infopath/2007/PartnerControls"/>
    </lcf76f155ced4ddcb4097134ff3c332f>
    <TaxCatchAll xmlns="80cbe3c3-fe5d-47d6-8725-4492fc04d2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38AE8A1E34E742820130A82B3466C5" ma:contentTypeVersion="15" ma:contentTypeDescription="Create a new document." ma:contentTypeScope="" ma:versionID="6b44be2540b5e1ac71cf5d7b35e77048">
  <xsd:schema xmlns:xsd="http://www.w3.org/2001/XMLSchema" xmlns:xs="http://www.w3.org/2001/XMLSchema" xmlns:p="http://schemas.microsoft.com/office/2006/metadata/properties" xmlns:ns2="0da7e4b5-d971-4fbe-af04-39f1c2198e94" xmlns:ns3="80cbe3c3-fe5d-47d6-8725-4492fc04d2b9" targetNamespace="http://schemas.microsoft.com/office/2006/metadata/properties" ma:root="true" ma:fieldsID="e0c01875f9401df1e23a14c5a69b306e" ns2:_="" ns3:_="">
    <xsd:import namespace="0da7e4b5-d971-4fbe-af04-39f1c2198e94"/>
    <xsd:import namespace="80cbe3c3-fe5d-47d6-8725-4492fc04d2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a7e4b5-d971-4fbe-af04-39f1c2198e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84e374b-9a04-4d73-a251-4ce1ae2c835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cbe3c3-fe5d-47d6-8725-4492fc04d2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4f8b8d0-3ce5-41f0-96d5-6822d8070100}" ma:internalName="TaxCatchAll" ma:showField="CatchAllData" ma:web="80cbe3c3-fe5d-47d6-8725-4492fc04d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6DD1BC-C8FF-4657-AD93-AE74FE37AB94}">
  <ds:schemaRefs>
    <ds:schemaRef ds:uri="http://schemas.microsoft.com/sharepoint/v3/contenttype/forms"/>
  </ds:schemaRefs>
</ds:datastoreItem>
</file>

<file path=customXml/itemProps2.xml><?xml version="1.0" encoding="utf-8"?>
<ds:datastoreItem xmlns:ds="http://schemas.openxmlformats.org/officeDocument/2006/customXml" ds:itemID="{A3285DD5-0C87-44A3-82FA-FEDAEDD643DC}">
  <ds:schemaRefs>
    <ds:schemaRef ds:uri="http://schemas.microsoft.com/office/2006/metadata/properties"/>
    <ds:schemaRef ds:uri="http://schemas.microsoft.com/office/infopath/2007/PartnerControls"/>
    <ds:schemaRef ds:uri="0da7e4b5-d971-4fbe-af04-39f1c2198e94"/>
    <ds:schemaRef ds:uri="80cbe3c3-fe5d-47d6-8725-4492fc04d2b9"/>
  </ds:schemaRefs>
</ds:datastoreItem>
</file>

<file path=customXml/itemProps3.xml><?xml version="1.0" encoding="utf-8"?>
<ds:datastoreItem xmlns:ds="http://schemas.openxmlformats.org/officeDocument/2006/customXml" ds:itemID="{57831875-E8D1-4A33-9585-421138E094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a7e4b5-d971-4fbe-af04-39f1c2198e94"/>
    <ds:schemaRef ds:uri="80cbe3c3-fe5d-47d6-8725-4492fc04d2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24b1752-a977-4927-b9e6-e48a43684aee}" enabled="1" method="Privileged" siteId="{031a09bc-a2bf-44df-888e-4e09355b7a24}" contentBits="0" removed="0"/>
</clbl:labelList>
</file>

<file path=docProps/app.xml><?xml version="1.0" encoding="utf-8"?>
<Properties xmlns="http://schemas.openxmlformats.org/officeDocument/2006/extended-properties" xmlns:vt="http://schemas.openxmlformats.org/officeDocument/2006/docPropsVTypes">
  <TotalTime>575</TotalTime>
  <Words>1290</Words>
  <Application>Microsoft Office PowerPoint</Application>
  <PresentationFormat>Widescreen</PresentationFormat>
  <Paragraphs>134</Paragraphs>
  <Slides>25</Slides>
  <Notes>12</Notes>
  <HiddenSlides>1</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IberPangea Text</vt:lpstr>
      <vt:lpstr>IberPangea Text Light</vt:lpstr>
      <vt:lpstr>Office Theme</vt:lpstr>
      <vt:lpstr>     Central Maine Power     Electrical Utility Safety-               DigSafe/MUST</vt:lpstr>
      <vt:lpstr>CMP Overview</vt:lpstr>
      <vt:lpstr>CMP Overview</vt:lpstr>
      <vt:lpstr>Transmission Line</vt:lpstr>
      <vt:lpstr>Substation</vt:lpstr>
      <vt:lpstr>Three Phase</vt:lpstr>
      <vt:lpstr>Pad Mount Transformers</vt:lpstr>
      <vt:lpstr>Safety Reminders</vt:lpstr>
      <vt:lpstr>Understanding the risks</vt:lpstr>
      <vt:lpstr>Understanding the risks-underground</vt:lpstr>
      <vt:lpstr>Safety Practices</vt:lpstr>
      <vt:lpstr>Safety Practices</vt:lpstr>
      <vt:lpstr>Safety Practices</vt:lpstr>
      <vt:lpstr>Safety Practices</vt:lpstr>
      <vt:lpstr>Planning for Underground Work</vt:lpstr>
      <vt:lpstr>PowerPoint Presentation</vt:lpstr>
      <vt:lpstr>Contact with Power Lines</vt:lpstr>
      <vt:lpstr>Contact with Power Lines</vt:lpstr>
      <vt:lpstr>It Happens</vt:lpstr>
      <vt:lpstr>PowerPoint Presentation</vt:lpstr>
      <vt:lpstr>Touch &amp; Step Potential</vt:lpstr>
      <vt:lpstr>Be Safe, Be Aware!</vt:lpstr>
      <vt:lpstr>Be Safe, Be Aware!</vt:lpstr>
      <vt:lpstr>Safety Review</vt:lpstr>
      <vt:lpstr>PowerPoint Presentation</vt:lpstr>
    </vt:vector>
  </TitlesOfParts>
  <Company>IBERDROLA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WASSICK, ROBERT</dc:creator>
  <cp:lastModifiedBy>WASSICK, ROBERT</cp:lastModifiedBy>
  <cp:revision>85</cp:revision>
  <dcterms:created xsi:type="dcterms:W3CDTF">2024-01-11T17:40:15Z</dcterms:created>
  <dcterms:modified xsi:type="dcterms:W3CDTF">2026-03-09T18:31:05Z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24b1752-a977-4927-b9e6-e48a43684aee_Enabled">
    <vt:lpwstr>true</vt:lpwstr>
  </property>
  <property fmtid="{D5CDD505-2E9C-101B-9397-08002B2CF9AE}" pid="3" name="MSIP_Label_624b1752-a977-4927-b9e6-e48a43684aee_SetDate">
    <vt:lpwstr>2024-01-11T17:41:32Z</vt:lpwstr>
  </property>
  <property fmtid="{D5CDD505-2E9C-101B-9397-08002B2CF9AE}" pid="4" name="MSIP_Label_624b1752-a977-4927-b9e6-e48a43684aee_Method">
    <vt:lpwstr>Privileged</vt:lpwstr>
  </property>
  <property fmtid="{D5CDD505-2E9C-101B-9397-08002B2CF9AE}" pid="5" name="MSIP_Label_624b1752-a977-4927-b9e6-e48a43684aee_Name">
    <vt:lpwstr>Public</vt:lpwstr>
  </property>
  <property fmtid="{D5CDD505-2E9C-101B-9397-08002B2CF9AE}" pid="6" name="MSIP_Label_624b1752-a977-4927-b9e6-e48a43684aee_SiteId">
    <vt:lpwstr>031a09bc-a2bf-44df-888e-4e09355b7a24</vt:lpwstr>
  </property>
  <property fmtid="{D5CDD505-2E9C-101B-9397-08002B2CF9AE}" pid="7" name="MSIP_Label_624b1752-a977-4927-b9e6-e48a43684aee_ActionId">
    <vt:lpwstr>f2b8169c-c1a3-4482-b1ca-deb1ffba2c86</vt:lpwstr>
  </property>
  <property fmtid="{D5CDD505-2E9C-101B-9397-08002B2CF9AE}" pid="8" name="MSIP_Label_624b1752-a977-4927-b9e6-e48a43684aee_ContentBits">
    <vt:lpwstr>0</vt:lpwstr>
  </property>
  <property fmtid="{D5CDD505-2E9C-101B-9397-08002B2CF9AE}" pid="9" name="ContentTypeId">
    <vt:lpwstr>0x0101000738AE8A1E34E742820130A82B3466C5</vt:lpwstr>
  </property>
</Properties>
</file>