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5" r:id="rId2"/>
    <p:sldId id="294" r:id="rId3"/>
    <p:sldId id="502" r:id="rId4"/>
    <p:sldId id="310" r:id="rId5"/>
    <p:sldId id="434" r:id="rId6"/>
    <p:sldId id="435" r:id="rId7"/>
    <p:sldId id="436" r:id="rId8"/>
    <p:sldId id="437" r:id="rId9"/>
    <p:sldId id="503" r:id="rId10"/>
    <p:sldId id="438" r:id="rId11"/>
    <p:sldId id="467" r:id="rId12"/>
    <p:sldId id="490" r:id="rId13"/>
    <p:sldId id="489" r:id="rId14"/>
    <p:sldId id="498" r:id="rId15"/>
    <p:sldId id="500" r:id="rId16"/>
    <p:sldId id="497" r:id="rId17"/>
    <p:sldId id="501" r:id="rId18"/>
    <p:sldId id="461" r:id="rId19"/>
    <p:sldId id="495" r:id="rId20"/>
    <p:sldId id="391" r:id="rId21"/>
    <p:sldId id="499" r:id="rId22"/>
    <p:sldId id="491" r:id="rId23"/>
  </p:sldIdLst>
  <p:sldSz cx="12188825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 of Regulations" id="{45F4A0BC-1DB9-4675-A4DB-5D708F939155}">
          <p14:sldIdLst>
            <p14:sldId id="265"/>
            <p14:sldId id="294"/>
            <p14:sldId id="502"/>
            <p14:sldId id="310"/>
            <p14:sldId id="434"/>
            <p14:sldId id="435"/>
          </p14:sldIdLst>
        </p14:section>
        <p14:section name="Enforcement Process" id="{7087E544-A629-4DAC-BE8E-56C41E2A1AEE}">
          <p14:sldIdLst>
            <p14:sldId id="436"/>
            <p14:sldId id="437"/>
          </p14:sldIdLst>
        </p14:section>
        <p14:section name="Fines" id="{ACB63C80-FB25-4A2E-B934-7C744798E8C2}">
          <p14:sldIdLst>
            <p14:sldId id="503"/>
            <p14:sldId id="438"/>
          </p14:sldIdLst>
        </p14:section>
        <p14:section name="Points to Remember" id="{0DD7F02B-E908-49FD-B387-D8C49B00CF38}">
          <p14:sldIdLst>
            <p14:sldId id="467"/>
          </p14:sldIdLst>
        </p14:section>
        <p14:section name="Statistics" id="{9D77F5F6-6CDF-4105-80DC-855D646E16E2}">
          <p14:sldIdLst>
            <p14:sldId id="490"/>
            <p14:sldId id="489"/>
          </p14:sldIdLst>
        </p14:section>
        <p14:section name="Stories &amp; Lessons Learned" id="{8E360FA1-48E7-4DCA-AEE9-B7D67BDA4CE9}">
          <p14:sldIdLst>
            <p14:sldId id="498"/>
            <p14:sldId id="500"/>
            <p14:sldId id="497"/>
            <p14:sldId id="501"/>
            <p14:sldId id="461"/>
            <p14:sldId id="495"/>
          </p14:sldIdLst>
        </p14:section>
        <p14:section name="Contact Info" id="{9F3E4EBC-F509-4B4F-89D2-54DCE968EEAF}">
          <p14:sldIdLst>
            <p14:sldId id="391"/>
            <p14:sldId id="499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4FF"/>
    <a:srgbClr val="D0E3FF"/>
    <a:srgbClr val="00409D"/>
    <a:srgbClr val="FF0000"/>
    <a:srgbClr val="00FF99"/>
    <a:srgbClr val="56C5FF"/>
    <a:srgbClr val="002356"/>
    <a:srgbClr val="00153E"/>
    <a:srgbClr val="0000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84053" autoAdjust="0"/>
  </p:normalViewPr>
  <p:slideViewPr>
    <p:cSldViewPr showGuides="1">
      <p:cViewPr>
        <p:scale>
          <a:sx n="100" d="100"/>
          <a:sy n="100" d="100"/>
        </p:scale>
        <p:origin x="-348" y="-42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24E693-7824-4151-BAEA-53893141795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ACF46A-26F5-4929-AEBF-7D82A84DC7E3}">
      <dgm:prSet phldrT="[Text]"/>
      <dgm:spPr>
        <a:solidFill>
          <a:srgbClr val="00409D">
            <a:alpha val="89804"/>
          </a:srgbClr>
        </a:solidFill>
        <a:ln w="28575">
          <a:solidFill>
            <a:schemeClr val="bg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Hampshire Department of Energy</a:t>
          </a:r>
        </a:p>
      </dgm:t>
    </dgm:pt>
    <dgm:pt modelId="{9373345A-D7F8-4DDE-A877-A1FFF064958D}" type="parTrans" cxnId="{6C342E3A-B3EC-4405-8D05-67E60FF14DFB}">
      <dgm:prSet/>
      <dgm:spPr/>
      <dgm:t>
        <a:bodyPr/>
        <a:lstStyle/>
        <a:p>
          <a:endParaRPr lang="en-US"/>
        </a:p>
      </dgm:t>
    </dgm:pt>
    <dgm:pt modelId="{FEDEFF23-C528-49B9-B375-0A005D2C2AEA}" type="sibTrans" cxnId="{6C342E3A-B3EC-4405-8D05-67E60FF14DFB}">
      <dgm:prSet/>
      <dgm:spPr/>
      <dgm:t>
        <a:bodyPr/>
        <a:lstStyle/>
        <a:p>
          <a:endParaRPr lang="en-US"/>
        </a:p>
      </dgm:t>
    </dgm:pt>
    <dgm:pt modelId="{4B873917-FE18-4259-8659-665C2BBE0891}" type="asst">
      <dgm:prSet phldrT="[Text]"/>
      <dgm:spPr>
        <a:solidFill>
          <a:srgbClr val="002356">
            <a:alpha val="92157"/>
          </a:srgbClr>
        </a:solidFill>
        <a:ln w="28575">
          <a:solidFill>
            <a:schemeClr val="bg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Division of Enforcement</a:t>
          </a:r>
        </a:p>
      </dgm:t>
    </dgm:pt>
    <dgm:pt modelId="{757BF38F-FE71-4B8D-9F2A-1055A134AFD5}" type="parTrans" cxnId="{70021E7F-F337-48B2-AF43-BF42D46C128F}">
      <dgm:prSet/>
      <dgm:spPr>
        <a:ln w="28575">
          <a:solidFill>
            <a:schemeClr val="bg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C8774-51E8-4FD4-820C-BC7F0D419BDA}" type="sibTrans" cxnId="{70021E7F-F337-48B2-AF43-BF42D46C128F}">
      <dgm:prSet/>
      <dgm:spPr/>
      <dgm:t>
        <a:bodyPr/>
        <a:lstStyle/>
        <a:p>
          <a:endParaRPr lang="en-US"/>
        </a:p>
      </dgm:t>
    </dgm:pt>
    <dgm:pt modelId="{A05EEF80-22B0-4F16-91D2-C3284DD5E8F0}">
      <dgm:prSet phldrT="[Text]"/>
      <dgm:spPr>
        <a:solidFill>
          <a:srgbClr val="00153E">
            <a:alpha val="74902"/>
          </a:srgbClr>
        </a:solidFill>
        <a:ln w="28575">
          <a:solidFill>
            <a:schemeClr val="bg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Underground Damage Prevention</a:t>
          </a:r>
        </a:p>
      </dgm:t>
    </dgm:pt>
    <dgm:pt modelId="{0199DE54-8B5D-4CAD-B67E-44B6787490D0}" type="parTrans" cxnId="{A56FDB65-D8B1-4AE8-AB99-31718C9E74D3}">
      <dgm:prSet/>
      <dgm:spPr>
        <a:ln w="28575">
          <a:solidFill>
            <a:schemeClr val="bg2">
              <a:lumMod val="50000"/>
              <a:lumOff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870799-A149-4D02-8B13-70153B26C2AD}" type="sibTrans" cxnId="{A56FDB65-D8B1-4AE8-AB99-31718C9E74D3}">
      <dgm:prSet/>
      <dgm:spPr/>
      <dgm:t>
        <a:bodyPr/>
        <a:lstStyle/>
        <a:p>
          <a:endParaRPr lang="en-US"/>
        </a:p>
      </dgm:t>
    </dgm:pt>
    <dgm:pt modelId="{2EB11A07-F48D-4B4B-AF13-E09B00979833}" type="pres">
      <dgm:prSet presAssocID="{BD24E693-7824-4151-BAEA-5389314179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860C7E1-FBA6-40E9-9536-265ABBA08F5B}" type="pres">
      <dgm:prSet presAssocID="{CEACF46A-26F5-4929-AEBF-7D82A84DC7E3}" presName="hierRoot1" presStyleCnt="0">
        <dgm:presLayoutVars>
          <dgm:hierBranch val="init"/>
        </dgm:presLayoutVars>
      </dgm:prSet>
      <dgm:spPr/>
    </dgm:pt>
    <dgm:pt modelId="{9BBD9D94-9816-4064-B45F-A59F01265F53}" type="pres">
      <dgm:prSet presAssocID="{CEACF46A-26F5-4929-AEBF-7D82A84DC7E3}" presName="rootComposite1" presStyleCnt="0"/>
      <dgm:spPr/>
    </dgm:pt>
    <dgm:pt modelId="{92031A09-0D74-4F00-B369-A6B9529EC67B}" type="pres">
      <dgm:prSet presAssocID="{CEACF46A-26F5-4929-AEBF-7D82A84DC7E3}" presName="rootText1" presStyleLbl="node0" presStyleIdx="0" presStyleCnt="1" custScaleX="143674" custLinFactX="-24132" custLinFactNeighborX="-100000" custLinFactNeighborY="1299">
        <dgm:presLayoutVars>
          <dgm:chPref val="3"/>
        </dgm:presLayoutVars>
      </dgm:prSet>
      <dgm:spPr/>
    </dgm:pt>
    <dgm:pt modelId="{627C187F-48E5-4F11-A154-E4BB0E7A3161}" type="pres">
      <dgm:prSet presAssocID="{CEACF46A-26F5-4929-AEBF-7D82A84DC7E3}" presName="rootConnector1" presStyleLbl="node1" presStyleIdx="0" presStyleCnt="0"/>
      <dgm:spPr/>
    </dgm:pt>
    <dgm:pt modelId="{8C4C48A6-6F40-49D5-9166-E83D47BC115C}" type="pres">
      <dgm:prSet presAssocID="{CEACF46A-26F5-4929-AEBF-7D82A84DC7E3}" presName="hierChild2" presStyleCnt="0"/>
      <dgm:spPr/>
    </dgm:pt>
    <dgm:pt modelId="{067AD719-1338-4E87-AFAE-C651203FE094}" type="pres">
      <dgm:prSet presAssocID="{0199DE54-8B5D-4CAD-B67E-44B6787490D0}" presName="Name37" presStyleLbl="parChTrans1D2" presStyleIdx="0" presStyleCnt="2"/>
      <dgm:spPr/>
    </dgm:pt>
    <dgm:pt modelId="{F8CFD1A3-F7DF-4881-AA37-4A4B10002CD5}" type="pres">
      <dgm:prSet presAssocID="{A05EEF80-22B0-4F16-91D2-C3284DD5E8F0}" presName="hierRoot2" presStyleCnt="0">
        <dgm:presLayoutVars>
          <dgm:hierBranch val="init"/>
        </dgm:presLayoutVars>
      </dgm:prSet>
      <dgm:spPr/>
    </dgm:pt>
    <dgm:pt modelId="{E9E57558-B1CA-45C2-9331-854901F45973}" type="pres">
      <dgm:prSet presAssocID="{A05EEF80-22B0-4F16-91D2-C3284DD5E8F0}" presName="rootComposite" presStyleCnt="0"/>
      <dgm:spPr/>
    </dgm:pt>
    <dgm:pt modelId="{A9A37F34-87F8-47AD-B271-B9E7B4391B9B}" type="pres">
      <dgm:prSet presAssocID="{A05EEF80-22B0-4F16-91D2-C3284DD5E8F0}" presName="rootText" presStyleLbl="node2" presStyleIdx="0" presStyleCnt="1" custLinFactX="43531" custLinFactNeighborX="100000" custLinFactNeighborY="-1482">
        <dgm:presLayoutVars>
          <dgm:chPref val="3"/>
        </dgm:presLayoutVars>
      </dgm:prSet>
      <dgm:spPr/>
    </dgm:pt>
    <dgm:pt modelId="{967D76FE-2D2A-4292-B8A8-B3C33CAE3537}" type="pres">
      <dgm:prSet presAssocID="{A05EEF80-22B0-4F16-91D2-C3284DD5E8F0}" presName="rootConnector" presStyleLbl="node2" presStyleIdx="0" presStyleCnt="1"/>
      <dgm:spPr/>
    </dgm:pt>
    <dgm:pt modelId="{B498641F-3D81-4E2A-B929-CB908CF074F5}" type="pres">
      <dgm:prSet presAssocID="{A05EEF80-22B0-4F16-91D2-C3284DD5E8F0}" presName="hierChild4" presStyleCnt="0"/>
      <dgm:spPr/>
    </dgm:pt>
    <dgm:pt modelId="{908B09BD-3A05-4DFF-B0CD-941DB590B431}" type="pres">
      <dgm:prSet presAssocID="{A05EEF80-22B0-4F16-91D2-C3284DD5E8F0}" presName="hierChild5" presStyleCnt="0"/>
      <dgm:spPr/>
    </dgm:pt>
    <dgm:pt modelId="{2B4C2025-ECD7-4587-AB54-CFFBCB741237}" type="pres">
      <dgm:prSet presAssocID="{CEACF46A-26F5-4929-AEBF-7D82A84DC7E3}" presName="hierChild3" presStyleCnt="0"/>
      <dgm:spPr/>
    </dgm:pt>
    <dgm:pt modelId="{73B2D6A7-ADF3-4BD9-BF1C-6382619F4ADF}" type="pres">
      <dgm:prSet presAssocID="{757BF38F-FE71-4B8D-9F2A-1055A134AFD5}" presName="Name111" presStyleLbl="parChTrans1D2" presStyleIdx="1" presStyleCnt="2"/>
      <dgm:spPr/>
    </dgm:pt>
    <dgm:pt modelId="{4DB8B596-D41C-42A1-8CA2-CE8788CD93AB}" type="pres">
      <dgm:prSet presAssocID="{4B873917-FE18-4259-8659-665C2BBE0891}" presName="hierRoot3" presStyleCnt="0">
        <dgm:presLayoutVars>
          <dgm:hierBranch val="init"/>
        </dgm:presLayoutVars>
      </dgm:prSet>
      <dgm:spPr/>
    </dgm:pt>
    <dgm:pt modelId="{B41A3075-7B01-4BB7-A716-8D6FFFC551FA}" type="pres">
      <dgm:prSet presAssocID="{4B873917-FE18-4259-8659-665C2BBE0891}" presName="rootComposite3" presStyleCnt="0"/>
      <dgm:spPr/>
    </dgm:pt>
    <dgm:pt modelId="{E0CB4FAF-ABFE-43B3-8990-8F99986CA0F7}" type="pres">
      <dgm:prSet presAssocID="{4B873917-FE18-4259-8659-665C2BBE0891}" presName="rootText3" presStyleLbl="asst1" presStyleIdx="0" presStyleCnt="1" custLinFactNeighborX="18614" custLinFactNeighborY="68749">
        <dgm:presLayoutVars>
          <dgm:chPref val="3"/>
        </dgm:presLayoutVars>
      </dgm:prSet>
      <dgm:spPr/>
    </dgm:pt>
    <dgm:pt modelId="{E1A19315-7D58-4493-B502-F735F3D85141}" type="pres">
      <dgm:prSet presAssocID="{4B873917-FE18-4259-8659-665C2BBE0891}" presName="rootConnector3" presStyleLbl="asst1" presStyleIdx="0" presStyleCnt="1"/>
      <dgm:spPr/>
    </dgm:pt>
    <dgm:pt modelId="{49B25A75-466D-40C8-ABCB-300980EB3D34}" type="pres">
      <dgm:prSet presAssocID="{4B873917-FE18-4259-8659-665C2BBE0891}" presName="hierChild6" presStyleCnt="0"/>
      <dgm:spPr/>
    </dgm:pt>
    <dgm:pt modelId="{A113DEE4-A2F4-4667-B887-8EE5DB90C149}" type="pres">
      <dgm:prSet presAssocID="{4B873917-FE18-4259-8659-665C2BBE0891}" presName="hierChild7" presStyleCnt="0"/>
      <dgm:spPr/>
    </dgm:pt>
  </dgm:ptLst>
  <dgm:cxnLst>
    <dgm:cxn modelId="{BF9BA406-98DE-4244-A137-BD8E6638F776}" type="presOf" srcId="{BD24E693-7824-4151-BAEA-53893141795D}" destId="{2EB11A07-F48D-4B4B-AF13-E09B00979833}" srcOrd="0" destOrd="0" presId="urn:microsoft.com/office/officeart/2005/8/layout/orgChart1"/>
    <dgm:cxn modelId="{C3ECF50C-E762-4746-B26C-E26F90B799E6}" type="presOf" srcId="{CEACF46A-26F5-4929-AEBF-7D82A84DC7E3}" destId="{627C187F-48E5-4F11-A154-E4BB0E7A3161}" srcOrd="1" destOrd="0" presId="urn:microsoft.com/office/officeart/2005/8/layout/orgChart1"/>
    <dgm:cxn modelId="{E0AFAC10-7CD1-48B3-BA42-D169DA6348C5}" type="presOf" srcId="{A05EEF80-22B0-4F16-91D2-C3284DD5E8F0}" destId="{A9A37F34-87F8-47AD-B271-B9E7B4391B9B}" srcOrd="0" destOrd="0" presId="urn:microsoft.com/office/officeart/2005/8/layout/orgChart1"/>
    <dgm:cxn modelId="{6C342E3A-B3EC-4405-8D05-67E60FF14DFB}" srcId="{BD24E693-7824-4151-BAEA-53893141795D}" destId="{CEACF46A-26F5-4929-AEBF-7D82A84DC7E3}" srcOrd="0" destOrd="0" parTransId="{9373345A-D7F8-4DDE-A877-A1FFF064958D}" sibTransId="{FEDEFF23-C528-49B9-B375-0A005D2C2AEA}"/>
    <dgm:cxn modelId="{A56FDB65-D8B1-4AE8-AB99-31718C9E74D3}" srcId="{CEACF46A-26F5-4929-AEBF-7D82A84DC7E3}" destId="{A05EEF80-22B0-4F16-91D2-C3284DD5E8F0}" srcOrd="1" destOrd="0" parTransId="{0199DE54-8B5D-4CAD-B67E-44B6787490D0}" sibTransId="{BE870799-A149-4D02-8B13-70153B26C2AD}"/>
    <dgm:cxn modelId="{4EC0596F-439E-436E-9546-FB6D379E7179}" type="presOf" srcId="{4B873917-FE18-4259-8659-665C2BBE0891}" destId="{E0CB4FAF-ABFE-43B3-8990-8F99986CA0F7}" srcOrd="0" destOrd="0" presId="urn:microsoft.com/office/officeart/2005/8/layout/orgChart1"/>
    <dgm:cxn modelId="{82345A4F-F7B3-4526-8118-7A6FE4B39DFF}" type="presOf" srcId="{4B873917-FE18-4259-8659-665C2BBE0891}" destId="{E1A19315-7D58-4493-B502-F735F3D85141}" srcOrd="1" destOrd="0" presId="urn:microsoft.com/office/officeart/2005/8/layout/orgChart1"/>
    <dgm:cxn modelId="{3B9BE550-2659-408D-943A-E4E6EBB8ABE7}" type="presOf" srcId="{757BF38F-FE71-4B8D-9F2A-1055A134AFD5}" destId="{73B2D6A7-ADF3-4BD9-BF1C-6382619F4ADF}" srcOrd="0" destOrd="0" presId="urn:microsoft.com/office/officeart/2005/8/layout/orgChart1"/>
    <dgm:cxn modelId="{70021E7F-F337-48B2-AF43-BF42D46C128F}" srcId="{CEACF46A-26F5-4929-AEBF-7D82A84DC7E3}" destId="{4B873917-FE18-4259-8659-665C2BBE0891}" srcOrd="0" destOrd="0" parTransId="{757BF38F-FE71-4B8D-9F2A-1055A134AFD5}" sibTransId="{F37C8774-51E8-4FD4-820C-BC7F0D419BDA}"/>
    <dgm:cxn modelId="{21AA1B8C-4157-4445-B387-B1A9A367EF17}" type="presOf" srcId="{CEACF46A-26F5-4929-AEBF-7D82A84DC7E3}" destId="{92031A09-0D74-4F00-B369-A6B9529EC67B}" srcOrd="0" destOrd="0" presId="urn:microsoft.com/office/officeart/2005/8/layout/orgChart1"/>
    <dgm:cxn modelId="{D18EBFE7-A396-477D-8BB6-1B499554D9AA}" type="presOf" srcId="{A05EEF80-22B0-4F16-91D2-C3284DD5E8F0}" destId="{967D76FE-2D2A-4292-B8A8-B3C33CAE3537}" srcOrd="1" destOrd="0" presId="urn:microsoft.com/office/officeart/2005/8/layout/orgChart1"/>
    <dgm:cxn modelId="{720315F3-0E44-45C0-9CF9-3816CD905DFB}" type="presOf" srcId="{0199DE54-8B5D-4CAD-B67E-44B6787490D0}" destId="{067AD719-1338-4E87-AFAE-C651203FE094}" srcOrd="0" destOrd="0" presId="urn:microsoft.com/office/officeart/2005/8/layout/orgChart1"/>
    <dgm:cxn modelId="{E176FBBE-DC8C-4DC6-8ED4-E6E62D132788}" type="presParOf" srcId="{2EB11A07-F48D-4B4B-AF13-E09B00979833}" destId="{3860C7E1-FBA6-40E9-9536-265ABBA08F5B}" srcOrd="0" destOrd="0" presId="urn:microsoft.com/office/officeart/2005/8/layout/orgChart1"/>
    <dgm:cxn modelId="{60974B3C-EE73-47A6-817F-58CA72B4BAD3}" type="presParOf" srcId="{3860C7E1-FBA6-40E9-9536-265ABBA08F5B}" destId="{9BBD9D94-9816-4064-B45F-A59F01265F53}" srcOrd="0" destOrd="0" presId="urn:microsoft.com/office/officeart/2005/8/layout/orgChart1"/>
    <dgm:cxn modelId="{E762C943-86B6-49BC-B932-A8919600A291}" type="presParOf" srcId="{9BBD9D94-9816-4064-B45F-A59F01265F53}" destId="{92031A09-0D74-4F00-B369-A6B9529EC67B}" srcOrd="0" destOrd="0" presId="urn:microsoft.com/office/officeart/2005/8/layout/orgChart1"/>
    <dgm:cxn modelId="{B737AB4E-49F4-4140-854E-34D84EE7F6C4}" type="presParOf" srcId="{9BBD9D94-9816-4064-B45F-A59F01265F53}" destId="{627C187F-48E5-4F11-A154-E4BB0E7A3161}" srcOrd="1" destOrd="0" presId="urn:microsoft.com/office/officeart/2005/8/layout/orgChart1"/>
    <dgm:cxn modelId="{F3AABBD5-4DD7-4E63-8294-71D484313175}" type="presParOf" srcId="{3860C7E1-FBA6-40E9-9536-265ABBA08F5B}" destId="{8C4C48A6-6F40-49D5-9166-E83D47BC115C}" srcOrd="1" destOrd="0" presId="urn:microsoft.com/office/officeart/2005/8/layout/orgChart1"/>
    <dgm:cxn modelId="{5A384468-C860-43B6-8DD1-FCD9D14740CC}" type="presParOf" srcId="{8C4C48A6-6F40-49D5-9166-E83D47BC115C}" destId="{067AD719-1338-4E87-AFAE-C651203FE094}" srcOrd="0" destOrd="0" presId="urn:microsoft.com/office/officeart/2005/8/layout/orgChart1"/>
    <dgm:cxn modelId="{B9F8CC62-168F-4DFB-BF5D-7C5D5A19399A}" type="presParOf" srcId="{8C4C48A6-6F40-49D5-9166-E83D47BC115C}" destId="{F8CFD1A3-F7DF-4881-AA37-4A4B10002CD5}" srcOrd="1" destOrd="0" presId="urn:microsoft.com/office/officeart/2005/8/layout/orgChart1"/>
    <dgm:cxn modelId="{40549F65-D5D5-4178-B569-5987C7B69C57}" type="presParOf" srcId="{F8CFD1A3-F7DF-4881-AA37-4A4B10002CD5}" destId="{E9E57558-B1CA-45C2-9331-854901F45973}" srcOrd="0" destOrd="0" presId="urn:microsoft.com/office/officeart/2005/8/layout/orgChart1"/>
    <dgm:cxn modelId="{CA4DC8FE-0E38-49CE-811D-AA48E87A29D2}" type="presParOf" srcId="{E9E57558-B1CA-45C2-9331-854901F45973}" destId="{A9A37F34-87F8-47AD-B271-B9E7B4391B9B}" srcOrd="0" destOrd="0" presId="urn:microsoft.com/office/officeart/2005/8/layout/orgChart1"/>
    <dgm:cxn modelId="{1C2CA4B5-2031-46AD-84EB-A83E5E62C15E}" type="presParOf" srcId="{E9E57558-B1CA-45C2-9331-854901F45973}" destId="{967D76FE-2D2A-4292-B8A8-B3C33CAE3537}" srcOrd="1" destOrd="0" presId="urn:microsoft.com/office/officeart/2005/8/layout/orgChart1"/>
    <dgm:cxn modelId="{18F85B93-3FA1-4ECC-B96F-5143CFFA9229}" type="presParOf" srcId="{F8CFD1A3-F7DF-4881-AA37-4A4B10002CD5}" destId="{B498641F-3D81-4E2A-B929-CB908CF074F5}" srcOrd="1" destOrd="0" presId="urn:microsoft.com/office/officeart/2005/8/layout/orgChart1"/>
    <dgm:cxn modelId="{E885A35C-0062-4306-9FDD-EAAC30852EFE}" type="presParOf" srcId="{F8CFD1A3-F7DF-4881-AA37-4A4B10002CD5}" destId="{908B09BD-3A05-4DFF-B0CD-941DB590B431}" srcOrd="2" destOrd="0" presId="urn:microsoft.com/office/officeart/2005/8/layout/orgChart1"/>
    <dgm:cxn modelId="{F9DDDCBD-E1B4-4CEF-A35C-0878D2ED5ED3}" type="presParOf" srcId="{3860C7E1-FBA6-40E9-9536-265ABBA08F5B}" destId="{2B4C2025-ECD7-4587-AB54-CFFBCB741237}" srcOrd="2" destOrd="0" presId="urn:microsoft.com/office/officeart/2005/8/layout/orgChart1"/>
    <dgm:cxn modelId="{14AAD115-BFF8-4373-9A65-148A82915DE4}" type="presParOf" srcId="{2B4C2025-ECD7-4587-AB54-CFFBCB741237}" destId="{73B2D6A7-ADF3-4BD9-BF1C-6382619F4ADF}" srcOrd="0" destOrd="0" presId="urn:microsoft.com/office/officeart/2005/8/layout/orgChart1"/>
    <dgm:cxn modelId="{FB3D168A-981D-47DA-8ADA-1760A17DFC1B}" type="presParOf" srcId="{2B4C2025-ECD7-4587-AB54-CFFBCB741237}" destId="{4DB8B596-D41C-42A1-8CA2-CE8788CD93AB}" srcOrd="1" destOrd="0" presId="urn:microsoft.com/office/officeart/2005/8/layout/orgChart1"/>
    <dgm:cxn modelId="{6378C6E6-8F59-4AB3-9F29-66601B9DB392}" type="presParOf" srcId="{4DB8B596-D41C-42A1-8CA2-CE8788CD93AB}" destId="{B41A3075-7B01-4BB7-A716-8D6FFFC551FA}" srcOrd="0" destOrd="0" presId="urn:microsoft.com/office/officeart/2005/8/layout/orgChart1"/>
    <dgm:cxn modelId="{C4E29476-D9F1-4A2F-B7F4-DE7D18E85BE6}" type="presParOf" srcId="{B41A3075-7B01-4BB7-A716-8D6FFFC551FA}" destId="{E0CB4FAF-ABFE-43B3-8990-8F99986CA0F7}" srcOrd="0" destOrd="0" presId="urn:microsoft.com/office/officeart/2005/8/layout/orgChart1"/>
    <dgm:cxn modelId="{59031410-44A7-4AFA-8085-675F5D1FD5EA}" type="presParOf" srcId="{B41A3075-7B01-4BB7-A716-8D6FFFC551FA}" destId="{E1A19315-7D58-4493-B502-F735F3D85141}" srcOrd="1" destOrd="0" presId="urn:microsoft.com/office/officeart/2005/8/layout/orgChart1"/>
    <dgm:cxn modelId="{5878558D-8EB5-4F9C-A8C5-AB9EAF7E76B0}" type="presParOf" srcId="{4DB8B596-D41C-42A1-8CA2-CE8788CD93AB}" destId="{49B25A75-466D-40C8-ABCB-300980EB3D34}" srcOrd="1" destOrd="0" presId="urn:microsoft.com/office/officeart/2005/8/layout/orgChart1"/>
    <dgm:cxn modelId="{3E3F1785-61E0-436C-971E-142A45AE4BD1}" type="presParOf" srcId="{4DB8B596-D41C-42A1-8CA2-CE8788CD93AB}" destId="{A113DEE4-A2F4-4667-B887-8EE5DB90C14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2D6A7-ADF3-4BD9-BF1C-6382619F4ADF}">
      <dsp:nvSpPr>
        <dsp:cNvPr id="0" name=""/>
        <dsp:cNvSpPr/>
      </dsp:nvSpPr>
      <dsp:spPr>
        <a:xfrm>
          <a:off x="2600622" y="959980"/>
          <a:ext cx="609594" cy="1507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7160"/>
              </a:lnTo>
              <a:lnTo>
                <a:pt x="609594" y="1507160"/>
              </a:lnTo>
            </a:path>
          </a:pathLst>
        </a:custGeom>
        <a:noFill/>
        <a:ln w="28575" cap="flat" cmpd="sng" algn="ctr">
          <a:solidFill>
            <a:schemeClr val="bg2">
              <a:lumMod val="50000"/>
              <a:lumOff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AD719-1338-4E87-AFAE-C651203FE094}">
      <dsp:nvSpPr>
        <dsp:cNvPr id="0" name=""/>
        <dsp:cNvSpPr/>
      </dsp:nvSpPr>
      <dsp:spPr>
        <a:xfrm>
          <a:off x="2600622" y="959980"/>
          <a:ext cx="5060033" cy="1712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4429"/>
              </a:lnTo>
              <a:lnTo>
                <a:pt x="5060033" y="1514429"/>
              </a:lnTo>
              <a:lnTo>
                <a:pt x="5060033" y="1712926"/>
              </a:lnTo>
            </a:path>
          </a:pathLst>
        </a:custGeom>
        <a:noFill/>
        <a:ln w="28575" cap="flat" cmpd="sng" algn="ctr">
          <a:solidFill>
            <a:schemeClr val="bg2">
              <a:lumMod val="50000"/>
              <a:lumOff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31A09-0D74-4F00-B369-A6B9529EC67B}">
      <dsp:nvSpPr>
        <dsp:cNvPr id="0" name=""/>
        <dsp:cNvSpPr/>
      </dsp:nvSpPr>
      <dsp:spPr>
        <a:xfrm>
          <a:off x="1242580" y="14755"/>
          <a:ext cx="2716084" cy="945224"/>
        </a:xfrm>
        <a:prstGeom prst="rect">
          <a:avLst/>
        </a:prstGeom>
        <a:solidFill>
          <a:srgbClr val="00409D">
            <a:alpha val="89804"/>
          </a:srgbClr>
        </a:solidFill>
        <a:ln w="28575" cap="flat" cmpd="sng" algn="ctr">
          <a:solidFill>
            <a:schemeClr val="bg2">
              <a:lumMod val="50000"/>
              <a:lumOff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Hampshire Department of Energy</a:t>
          </a:r>
        </a:p>
      </dsp:txBody>
      <dsp:txXfrm>
        <a:off x="1242580" y="14755"/>
        <a:ext cx="2716084" cy="945224"/>
      </dsp:txXfrm>
    </dsp:sp>
    <dsp:sp modelId="{A9A37F34-87F8-47AD-B271-B9E7B4391B9B}">
      <dsp:nvSpPr>
        <dsp:cNvPr id="0" name=""/>
        <dsp:cNvSpPr/>
      </dsp:nvSpPr>
      <dsp:spPr>
        <a:xfrm>
          <a:off x="6715430" y="2672906"/>
          <a:ext cx="1890449" cy="945224"/>
        </a:xfrm>
        <a:prstGeom prst="rect">
          <a:avLst/>
        </a:prstGeom>
        <a:solidFill>
          <a:srgbClr val="00153E">
            <a:alpha val="74902"/>
          </a:srgbClr>
        </a:solidFill>
        <a:ln w="28575" cap="flat" cmpd="sng" algn="ctr">
          <a:solidFill>
            <a:schemeClr val="bg2">
              <a:lumMod val="50000"/>
              <a:lumOff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Underground Damage Prevention</a:t>
          </a:r>
        </a:p>
      </dsp:txBody>
      <dsp:txXfrm>
        <a:off x="6715430" y="2672906"/>
        <a:ext cx="1890449" cy="945224"/>
      </dsp:txXfrm>
    </dsp:sp>
    <dsp:sp modelId="{E0CB4FAF-ABFE-43B3-8990-8F99986CA0F7}">
      <dsp:nvSpPr>
        <dsp:cNvPr id="0" name=""/>
        <dsp:cNvSpPr/>
      </dsp:nvSpPr>
      <dsp:spPr>
        <a:xfrm>
          <a:off x="3210216" y="1994528"/>
          <a:ext cx="1890449" cy="945224"/>
        </a:xfrm>
        <a:prstGeom prst="rect">
          <a:avLst/>
        </a:prstGeom>
        <a:solidFill>
          <a:srgbClr val="002356">
            <a:alpha val="92157"/>
          </a:srgbClr>
        </a:solidFill>
        <a:ln w="28575" cap="flat" cmpd="sng" algn="ctr">
          <a:solidFill>
            <a:schemeClr val="bg2">
              <a:lumMod val="50000"/>
              <a:lumOff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Division of Enforcement</a:t>
          </a:r>
        </a:p>
      </dsp:txBody>
      <dsp:txXfrm>
        <a:off x="3210216" y="1994528"/>
        <a:ext cx="1890449" cy="945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3/12/2026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3/12/2026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4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9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prstClr val="black"/>
              </a:buClr>
            </a:pPr>
            <a:fld id="{716B03F2-4B15-456A-9652-B9F99D01A19A}" type="slidenum">
              <a:rPr lang="en-US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prstClr val="black"/>
              </a:buClr>
            </a:pPr>
            <a:fld id="{FE604B91-3540-4108-8C9A-75098243CCAF}" type="slidenum">
              <a:rPr lang="en-US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04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prstClr val="black"/>
              </a:buClr>
            </a:pPr>
            <a:fld id="{FE604B91-3540-4108-8C9A-75098243CCAF}" type="slidenum">
              <a:rPr lang="en-US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73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1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02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88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prstClr val="black"/>
              </a:buClr>
            </a:pPr>
            <a:fld id="{F7A71D2C-2708-40D4-A493-7291652178B0}" type="slidenum">
              <a:rPr lang="en-US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prstClr val="black"/>
              </a:buClr>
            </a:pPr>
            <a:fld id="{F7A71D2C-2708-40D4-A493-7291652178B0}" type="slidenum">
              <a:rPr lang="en-US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0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prstClr val="black"/>
              </a:buClr>
            </a:pPr>
            <a:fld id="{287D1F34-E7FA-4722-9485-CF5767E183C5}" type="slidenum">
              <a:rPr lang="en-US"/>
              <a:pPr>
                <a:buClr>
                  <a:prstClr val="black"/>
                </a:buClr>
              </a:pPr>
              <a:t>2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03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8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55073-8091-4515-A58F-A4E8E5F9F87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3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55073-8091-4515-A58F-A4E8E5F9F8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6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6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09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FF0000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Tahoma" pitchFamily="34" charset="0"/>
              </a:defRPr>
            </a:lvl9pPr>
          </a:lstStyle>
          <a:p>
            <a:fld id="{96071CC5-23A0-4D89-9739-64687B60D2AB}" type="slidenum">
              <a:rPr 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3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3" y="381001"/>
            <a:ext cx="15240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07C5D-4A32-4249-94FB-7C583572CC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93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3938589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7763A-DC4D-45F5-A9CE-234DDCD27E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99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1043" y="0"/>
            <a:ext cx="5827780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6" y="189573"/>
            <a:ext cx="6785979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205" y="2281919"/>
            <a:ext cx="6785979" cy="3708517"/>
          </a:xfrm>
        </p:spPr>
        <p:txBody>
          <a:bodyPr lIns="0" tIns="228600" rIns="0" bIns="0">
            <a:normAutofit/>
          </a:bodyPr>
          <a:lstStyle>
            <a:lvl1pPr marL="283379" indent="-283379">
              <a:lnSpc>
                <a:spcPct val="80000"/>
              </a:lnSpc>
              <a:spcBef>
                <a:spcPts val="2199"/>
              </a:spcBef>
              <a:buFont typeface="Arial" panose="020B0604020202020204" pitchFamily="34" charset="0"/>
              <a:buChar char="•"/>
              <a:defRPr lang="en-US" sz="2399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379">
              <a:spcBef>
                <a:spcPts val="600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29997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43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-385" y="3900518"/>
            <a:ext cx="2959226" cy="2958455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0456" y="4661717"/>
            <a:ext cx="7934163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69979" y="631317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728" y="584005"/>
            <a:ext cx="2824379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457063" indent="0">
              <a:spcBef>
                <a:spcPts val="1799"/>
              </a:spcBef>
              <a:buNone/>
              <a:defRPr sz="1999"/>
            </a:lvl2pPr>
            <a:lvl3pPr marL="914126" indent="0">
              <a:spcBef>
                <a:spcPts val="1799"/>
              </a:spcBef>
              <a:buNone/>
              <a:defRPr sz="1999"/>
            </a:lvl3pPr>
            <a:lvl4pPr marL="1371189" indent="0">
              <a:spcBef>
                <a:spcPts val="1799"/>
              </a:spcBef>
              <a:buNone/>
              <a:defRPr sz="1999"/>
            </a:lvl4pPr>
            <a:lvl5pPr marL="1828251" indent="0">
              <a:spcBef>
                <a:spcPts val="1799"/>
              </a:spcBef>
              <a:buNone/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69978" y="584005"/>
            <a:ext cx="7924641" cy="3999060"/>
          </a:xfrm>
        </p:spPr>
        <p:txBody>
          <a:bodyPr lIns="0">
            <a:normAutofit/>
          </a:bodyPr>
          <a:lstStyle>
            <a:lvl1pPr marL="0" indent="0">
              <a:spcBef>
                <a:spcPts val="1799"/>
              </a:spcBef>
              <a:buNone/>
              <a:defRPr sz="1999"/>
            </a:lvl1pPr>
            <a:lvl2pPr>
              <a:spcBef>
                <a:spcPts val="600"/>
              </a:spcBef>
              <a:defRPr sz="1999"/>
            </a:lvl2pPr>
            <a:lvl3pPr>
              <a:spcBef>
                <a:spcPts val="1799"/>
              </a:spcBef>
              <a:defRPr sz="1999"/>
            </a:lvl3pPr>
            <a:lvl4pPr>
              <a:spcBef>
                <a:spcPts val="1799"/>
              </a:spcBef>
              <a:defRPr sz="1999"/>
            </a:lvl4pPr>
            <a:lvl5pPr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182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8261" y="41147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7660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7717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1043" y="0"/>
            <a:ext cx="5827780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6" y="189573"/>
            <a:ext cx="6785979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205" y="2281919"/>
            <a:ext cx="6785979" cy="3708517"/>
          </a:xfrm>
        </p:spPr>
        <p:txBody>
          <a:bodyPr lIns="0" tIns="228600" rIns="0" bIns="0">
            <a:normAutofit/>
          </a:bodyPr>
          <a:lstStyle>
            <a:lvl1pPr marL="283379" indent="-283379">
              <a:lnSpc>
                <a:spcPct val="80000"/>
              </a:lnSpc>
              <a:spcBef>
                <a:spcPts val="2199"/>
              </a:spcBef>
              <a:buFont typeface="Arial" panose="020B0604020202020204" pitchFamily="34" charset="0"/>
              <a:buChar char="•"/>
              <a:defRPr lang="en-US" sz="2399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379">
              <a:spcBef>
                <a:spcPts val="600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29997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4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88825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7716" y="444933"/>
            <a:ext cx="5476053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998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7717" y="3951843"/>
            <a:ext cx="2133044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17105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8195" y="43052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89692" cy="6880226"/>
          </a:xfrm>
        </p:spPr>
        <p:txBody>
          <a:bodyPr>
            <a:normAutofit/>
          </a:bodyPr>
          <a:lstStyle>
            <a:lvl1pPr marL="0" indent="0" algn="ctr">
              <a:buNone/>
              <a:defRPr sz="199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8195" y="4568602"/>
            <a:ext cx="5484971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99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999"/>
            </a:lvl2pPr>
            <a:lvl3pPr>
              <a:defRPr sz="3999"/>
            </a:lvl3pPr>
            <a:lvl4pPr>
              <a:defRPr sz="3999"/>
            </a:lvl4pPr>
            <a:lvl5pPr>
              <a:defRPr sz="3999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7717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0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-385" y="3900518"/>
            <a:ext cx="2959226" cy="2958455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102876"/>
            <a:ext cx="10870908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6648" y="2282008"/>
            <a:ext cx="7808466" cy="3699328"/>
          </a:xfrm>
        </p:spPr>
        <p:txBody>
          <a:bodyPr lIns="0" tIns="228600" rIns="0" bIns="0">
            <a:normAutofit/>
          </a:bodyPr>
          <a:lstStyle>
            <a:lvl1pPr marL="283379" indent="-283379">
              <a:spcBef>
                <a:spcPts val="1799"/>
              </a:spcBef>
              <a:buFont typeface="Arial" panose="020B0604020202020204" pitchFamily="34" charset="0"/>
              <a:buChar char="•"/>
              <a:defRPr sz="1999"/>
            </a:lvl1pPr>
            <a:lvl2pPr indent="-283379">
              <a:spcBef>
                <a:spcPts val="1799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403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8261" y="41147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7660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7717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8262" y="4549552"/>
            <a:ext cx="5484971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99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999"/>
            </a:lvl2pPr>
            <a:lvl3pPr>
              <a:defRPr sz="3999"/>
            </a:lvl3pPr>
            <a:lvl4pPr>
              <a:defRPr sz="3999"/>
            </a:lvl4pPr>
            <a:lvl5pPr>
              <a:defRPr sz="3999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50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7730" y="0"/>
            <a:ext cx="3324342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278129"/>
            <a:ext cx="9775819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205" y="2676525"/>
            <a:ext cx="4489658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283379" indent="-283379">
              <a:spcBef>
                <a:spcPts val="1799"/>
              </a:spcBef>
              <a:defRPr sz="1999"/>
            </a:lvl2pPr>
            <a:lvl3pPr marL="594182" indent="-283379">
              <a:spcBef>
                <a:spcPts val="1799"/>
              </a:spcBef>
              <a:defRPr sz="1999"/>
            </a:lvl3pPr>
            <a:lvl4pPr marL="822713" indent="-283379">
              <a:spcBef>
                <a:spcPts val="1799"/>
              </a:spcBef>
              <a:defRPr sz="1999"/>
            </a:lvl4pPr>
            <a:lvl5pPr marL="1005538"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0367" y="2676525"/>
            <a:ext cx="4489658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283379" indent="-283379">
              <a:spcBef>
                <a:spcPts val="1799"/>
              </a:spcBef>
              <a:defRPr sz="1999"/>
            </a:lvl2pPr>
            <a:lvl3pPr marL="548475" indent="-283379">
              <a:spcBef>
                <a:spcPts val="1799"/>
              </a:spcBef>
              <a:defRPr sz="1999"/>
            </a:lvl3pPr>
            <a:lvl4pPr marL="822713" indent="-283379">
              <a:spcBef>
                <a:spcPts val="1799"/>
              </a:spcBef>
              <a:defRPr sz="1999"/>
            </a:lvl4pPr>
            <a:lvl5pPr marL="1005538"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2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1043" y="0"/>
            <a:ext cx="5827780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7239" y="3499667"/>
            <a:ext cx="4938380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5807" y="631317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728" y="457201"/>
            <a:ext cx="5196915" cy="2305050"/>
          </a:xfrm>
        </p:spPr>
        <p:txBody>
          <a:bodyPr lIns="0" tIns="274320">
            <a:normAutofit/>
          </a:bodyPr>
          <a:lstStyle>
            <a:lvl1pPr marL="457063" indent="-457063">
              <a:spcBef>
                <a:spcPts val="1799"/>
              </a:spcBef>
              <a:buFont typeface="+mj-lt"/>
              <a:buAutoNum type="arabicPeriod"/>
              <a:defRPr sz="1999"/>
            </a:lvl1pPr>
            <a:lvl2pPr marL="914126" indent="-457063">
              <a:spcBef>
                <a:spcPts val="1799"/>
              </a:spcBef>
              <a:buFont typeface="+mj-lt"/>
              <a:buAutoNum type="alphaLcPeriod"/>
              <a:defRPr sz="1999"/>
            </a:lvl2pPr>
            <a:lvl3pPr marL="1371189" indent="-457063">
              <a:spcBef>
                <a:spcPts val="1799"/>
              </a:spcBef>
              <a:buFont typeface="+mj-lt"/>
              <a:buAutoNum type="arabicParenR"/>
              <a:defRPr sz="1999"/>
            </a:lvl3pPr>
            <a:lvl4pPr marL="1371189" indent="0">
              <a:spcBef>
                <a:spcPts val="1799"/>
              </a:spcBef>
              <a:buFont typeface="+mj-lt"/>
              <a:buNone/>
              <a:defRPr sz="1999"/>
            </a:lvl4pPr>
            <a:lvl5pPr marL="2285314" indent="-457063">
              <a:spcBef>
                <a:spcPts val="1799"/>
              </a:spcBef>
              <a:buFont typeface="+mj-lt"/>
              <a:buAutoNum type="arabicPeriod"/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206" y="2810596"/>
            <a:ext cx="5196915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marL="283379" indent="-283379">
              <a:spcBef>
                <a:spcPts val="1799"/>
              </a:spcBef>
              <a:defRPr sz="1999"/>
            </a:lvl2pPr>
            <a:lvl3pPr marL="548475" indent="-283379">
              <a:spcBef>
                <a:spcPts val="1799"/>
              </a:spcBef>
              <a:defRPr sz="1999"/>
            </a:lvl3pPr>
            <a:lvl4pPr marL="822713" indent="-283379">
              <a:spcBef>
                <a:spcPts val="1799"/>
              </a:spcBef>
              <a:defRPr sz="1999"/>
            </a:lvl4pPr>
            <a:lvl5pPr marL="1005538"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89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160" y="278129"/>
            <a:ext cx="5062171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205" y="3279580"/>
            <a:ext cx="5043126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799"/>
              </a:spcBef>
              <a:buFont typeface="Arial" panose="020B0604020202020204" pitchFamily="34" charset="0"/>
              <a:buNone/>
              <a:defRPr sz="1999"/>
            </a:lvl1pPr>
            <a:lvl2pPr indent="-283379">
              <a:spcBef>
                <a:spcPts val="1799"/>
              </a:spcBef>
              <a:defRPr sz="1999"/>
            </a:lvl2pPr>
            <a:lvl3pPr indent="-283379">
              <a:spcBef>
                <a:spcPts val="1799"/>
              </a:spcBef>
              <a:defRPr sz="1999"/>
            </a:lvl3pPr>
            <a:lvl4pPr indent="-283379">
              <a:spcBef>
                <a:spcPts val="1799"/>
              </a:spcBef>
              <a:defRPr sz="1999"/>
            </a:lvl4pPr>
            <a:lvl5pPr indent="-283379"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997459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413" y="0"/>
            <a:ext cx="6116632" cy="6858000"/>
          </a:xfrm>
        </p:spPr>
        <p:txBody>
          <a:bodyPr>
            <a:normAutofit/>
          </a:bodyPr>
          <a:lstStyle>
            <a:lvl1pPr marL="0" indent="0" algn="ctr">
              <a:buNone/>
              <a:defRPr sz="1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4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7730" y="0"/>
            <a:ext cx="3324342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198408"/>
            <a:ext cx="10969943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368" y="2676525"/>
            <a:ext cx="5745253" cy="3597470"/>
          </a:xfrm>
        </p:spPr>
        <p:txBody>
          <a:bodyPr lIns="0">
            <a:normAutofit/>
          </a:bodyPr>
          <a:lstStyle>
            <a:lvl1pPr marL="0" indent="0">
              <a:spcBef>
                <a:spcPts val="1799"/>
              </a:spcBef>
              <a:buNone/>
              <a:defRPr sz="1999"/>
            </a:lvl1pPr>
            <a:lvl2pPr>
              <a:spcBef>
                <a:spcPts val="600"/>
              </a:spcBef>
              <a:defRPr sz="1999"/>
            </a:lvl2pPr>
            <a:lvl3pPr>
              <a:spcBef>
                <a:spcPts val="1799"/>
              </a:spcBef>
              <a:defRPr sz="1999"/>
            </a:lvl3pPr>
            <a:lvl4pPr>
              <a:spcBef>
                <a:spcPts val="1799"/>
              </a:spcBef>
              <a:defRPr sz="1999"/>
            </a:lvl4pPr>
            <a:lvl5pPr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18016" y="2676525"/>
            <a:ext cx="3946132" cy="3597470"/>
          </a:xfrm>
        </p:spPr>
        <p:txBody>
          <a:bodyPr lIns="0">
            <a:normAutofit/>
          </a:bodyPr>
          <a:lstStyle>
            <a:lvl1pPr marL="342797" indent="-342797">
              <a:spcBef>
                <a:spcPts val="1799"/>
              </a:spcBef>
              <a:buFont typeface="Arial" panose="020B0604020202020204" pitchFamily="34" charset="0"/>
              <a:buChar char="•"/>
              <a:defRPr sz="1999"/>
            </a:lvl1pPr>
            <a:lvl2pPr>
              <a:spcBef>
                <a:spcPts val="1799"/>
              </a:spcBef>
              <a:defRPr sz="1999"/>
            </a:lvl2pPr>
            <a:lvl3pPr>
              <a:spcBef>
                <a:spcPts val="1799"/>
              </a:spcBef>
              <a:defRPr sz="1999"/>
            </a:lvl3pPr>
            <a:lvl4pPr>
              <a:spcBef>
                <a:spcPts val="1799"/>
              </a:spcBef>
              <a:defRPr sz="1999"/>
            </a:lvl4pPr>
            <a:lvl5pPr>
              <a:spcBef>
                <a:spcPts val="1799"/>
              </a:spcBef>
              <a:defRPr sz="1999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12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205" y="202401"/>
            <a:ext cx="10969943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399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205" y="2628629"/>
            <a:ext cx="10969943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2148840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5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205" y="411479"/>
            <a:ext cx="5484971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998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1165" y="0"/>
            <a:ext cx="6097660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05" y="4549552"/>
            <a:ext cx="5484971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99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999"/>
            </a:lvl2pPr>
            <a:lvl3pPr>
              <a:defRPr sz="3999"/>
            </a:lvl3pPr>
            <a:lvl4pPr>
              <a:defRPr sz="3999"/>
            </a:lvl4pPr>
            <a:lvl5pPr>
              <a:defRPr sz="3999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205" y="3950208"/>
            <a:ext cx="2133044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5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6" y="2514600"/>
            <a:ext cx="8692398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5410202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2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4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5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4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799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3/12/2026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5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4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3/12/2026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5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20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3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8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5" r:id="rId26"/>
    <p:sldLayoutId id="2147483676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hyperlink" Target="https://www.energy.nh.gov/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414530-4F5E-26C6-2DFB-1AF3354631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32836" r="170" b="29330"/>
          <a:stretch>
            <a:fillRect/>
          </a:stretch>
        </p:blipFill>
        <p:spPr>
          <a:xfrm flipH="1">
            <a:off x="-14588" y="-36256"/>
            <a:ext cx="12218000" cy="6894256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989012" y="5401293"/>
            <a:ext cx="3124200" cy="392340"/>
          </a:xfrm>
          <a:solidFill>
            <a:srgbClr val="1374FF">
              <a:alpha val="50196"/>
            </a:srgbClr>
          </a:solidFill>
          <a:ln w="28575"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sz="180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 Bryan Connelly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3052575-A487-4D2D-AC34-24BECF9A61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5976449"/>
              </p:ext>
            </p:extLst>
          </p:nvPr>
        </p:nvGraphicFramePr>
        <p:xfrm>
          <a:off x="2055812" y="731338"/>
          <a:ext cx="9163645" cy="363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2" name="Picture 8">
            <a:extLst>
              <a:ext uri="{FF2B5EF4-FFF2-40B4-BE49-F238E27FC236}">
                <a16:creationId xmlns:a16="http://schemas.microsoft.com/office/drawing/2014/main" id="{0852B82A-1C61-3DCC-71C7-36C297BD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61136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531812" y="3733800"/>
            <a:ext cx="10840045" cy="15749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 Hampshire’s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Underground Damage Prevention Program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peline Safety | Nicor Gas">
            <a:extLst>
              <a:ext uri="{FF2B5EF4-FFF2-40B4-BE49-F238E27FC236}">
                <a16:creationId xmlns:a16="http://schemas.microsoft.com/office/drawing/2014/main" id="{BFBB21D4-7618-7248-240A-09C5C97AA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20082" r="939" b="20082"/>
          <a:stretch/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597D09-B495-465B-ABD1-F7BB17C314E6}"/>
              </a:ext>
            </a:extLst>
          </p:cNvPr>
          <p:cNvSpPr txBox="1"/>
          <p:nvPr/>
        </p:nvSpPr>
        <p:spPr>
          <a:xfrm>
            <a:off x="646109" y="996393"/>
            <a:ext cx="7886701" cy="954107"/>
          </a:xfrm>
          <a:prstGeom prst="rect">
            <a:avLst/>
          </a:prstGeom>
          <a:solidFill>
            <a:schemeClr val="bg2">
              <a:lumMod val="90000"/>
              <a:lumOff val="10000"/>
              <a:alpha val="69804"/>
            </a:schemeClr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1"/>
                      <a:gd name="connsiteY0" fmla="*/ 0 h 954107"/>
                      <a:gd name="connsiteX1" fmla="*/ 814959 w 7886701"/>
                      <a:gd name="connsiteY1" fmla="*/ 0 h 954107"/>
                      <a:gd name="connsiteX2" fmla="*/ 1629918 w 7886701"/>
                      <a:gd name="connsiteY2" fmla="*/ 0 h 954107"/>
                      <a:gd name="connsiteX3" fmla="*/ 2287143 w 7886701"/>
                      <a:gd name="connsiteY3" fmla="*/ 0 h 954107"/>
                      <a:gd name="connsiteX4" fmla="*/ 3023235 w 7886701"/>
                      <a:gd name="connsiteY4" fmla="*/ 0 h 954107"/>
                      <a:gd name="connsiteX5" fmla="*/ 3601593 w 7886701"/>
                      <a:gd name="connsiteY5" fmla="*/ 0 h 954107"/>
                      <a:gd name="connsiteX6" fmla="*/ 4258819 w 7886701"/>
                      <a:gd name="connsiteY6" fmla="*/ 0 h 954107"/>
                      <a:gd name="connsiteX7" fmla="*/ 5073778 w 7886701"/>
                      <a:gd name="connsiteY7" fmla="*/ 0 h 954107"/>
                      <a:gd name="connsiteX8" fmla="*/ 5573269 w 7886701"/>
                      <a:gd name="connsiteY8" fmla="*/ 0 h 954107"/>
                      <a:gd name="connsiteX9" fmla="*/ 6309361 w 7886701"/>
                      <a:gd name="connsiteY9" fmla="*/ 0 h 954107"/>
                      <a:gd name="connsiteX10" fmla="*/ 6808852 w 7886701"/>
                      <a:gd name="connsiteY10" fmla="*/ 0 h 954107"/>
                      <a:gd name="connsiteX11" fmla="*/ 7886701 w 7886701"/>
                      <a:gd name="connsiteY11" fmla="*/ 0 h 954107"/>
                      <a:gd name="connsiteX12" fmla="*/ 7886701 w 7886701"/>
                      <a:gd name="connsiteY12" fmla="*/ 486595 h 954107"/>
                      <a:gd name="connsiteX13" fmla="*/ 7886701 w 7886701"/>
                      <a:gd name="connsiteY13" fmla="*/ 954107 h 954107"/>
                      <a:gd name="connsiteX14" fmla="*/ 7071742 w 7886701"/>
                      <a:gd name="connsiteY14" fmla="*/ 954107 h 954107"/>
                      <a:gd name="connsiteX15" fmla="*/ 6414517 w 7886701"/>
                      <a:gd name="connsiteY15" fmla="*/ 954107 h 954107"/>
                      <a:gd name="connsiteX16" fmla="*/ 5757292 w 7886701"/>
                      <a:gd name="connsiteY16" fmla="*/ 954107 h 954107"/>
                      <a:gd name="connsiteX17" fmla="*/ 5100067 w 7886701"/>
                      <a:gd name="connsiteY17" fmla="*/ 954107 h 954107"/>
                      <a:gd name="connsiteX18" fmla="*/ 4442842 w 7886701"/>
                      <a:gd name="connsiteY18" fmla="*/ 954107 h 954107"/>
                      <a:gd name="connsiteX19" fmla="*/ 3864483 w 7886701"/>
                      <a:gd name="connsiteY19" fmla="*/ 954107 h 954107"/>
                      <a:gd name="connsiteX20" fmla="*/ 3128391 w 7886701"/>
                      <a:gd name="connsiteY20" fmla="*/ 954107 h 954107"/>
                      <a:gd name="connsiteX21" fmla="*/ 2471166 w 7886701"/>
                      <a:gd name="connsiteY21" fmla="*/ 954107 h 954107"/>
                      <a:gd name="connsiteX22" fmla="*/ 1656207 w 7886701"/>
                      <a:gd name="connsiteY22" fmla="*/ 954107 h 954107"/>
                      <a:gd name="connsiteX23" fmla="*/ 841248 w 7886701"/>
                      <a:gd name="connsiteY23" fmla="*/ 954107 h 954107"/>
                      <a:gd name="connsiteX24" fmla="*/ 0 w 7886701"/>
                      <a:gd name="connsiteY24" fmla="*/ 954107 h 954107"/>
                      <a:gd name="connsiteX25" fmla="*/ 0 w 7886701"/>
                      <a:gd name="connsiteY25" fmla="*/ 467512 h 954107"/>
                      <a:gd name="connsiteX26" fmla="*/ 0 w 7886701"/>
                      <a:gd name="connsiteY26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86701" h="954107" fill="none" extrusionOk="0">
                        <a:moveTo>
                          <a:pt x="0" y="0"/>
                        </a:moveTo>
                        <a:cubicBezTo>
                          <a:pt x="324018" y="-20436"/>
                          <a:pt x="616794" y="-2951"/>
                          <a:pt x="814959" y="0"/>
                        </a:cubicBezTo>
                        <a:cubicBezTo>
                          <a:pt x="1013124" y="2951"/>
                          <a:pt x="1434471" y="-36481"/>
                          <a:pt x="1629918" y="0"/>
                        </a:cubicBezTo>
                        <a:cubicBezTo>
                          <a:pt x="1825365" y="36481"/>
                          <a:pt x="2116194" y="2822"/>
                          <a:pt x="2287143" y="0"/>
                        </a:cubicBezTo>
                        <a:cubicBezTo>
                          <a:pt x="2458092" y="-2822"/>
                          <a:pt x="2722796" y="23706"/>
                          <a:pt x="3023235" y="0"/>
                        </a:cubicBezTo>
                        <a:cubicBezTo>
                          <a:pt x="3323674" y="-23706"/>
                          <a:pt x="3380599" y="-85"/>
                          <a:pt x="3601593" y="0"/>
                        </a:cubicBezTo>
                        <a:cubicBezTo>
                          <a:pt x="3822587" y="85"/>
                          <a:pt x="3951777" y="7451"/>
                          <a:pt x="4258819" y="0"/>
                        </a:cubicBezTo>
                        <a:cubicBezTo>
                          <a:pt x="4565861" y="-7451"/>
                          <a:pt x="4754476" y="3467"/>
                          <a:pt x="5073778" y="0"/>
                        </a:cubicBezTo>
                        <a:cubicBezTo>
                          <a:pt x="5393080" y="-3467"/>
                          <a:pt x="5462973" y="5617"/>
                          <a:pt x="5573269" y="0"/>
                        </a:cubicBezTo>
                        <a:cubicBezTo>
                          <a:pt x="5683565" y="-5617"/>
                          <a:pt x="5992231" y="35737"/>
                          <a:pt x="6309361" y="0"/>
                        </a:cubicBezTo>
                        <a:cubicBezTo>
                          <a:pt x="6626491" y="-35737"/>
                          <a:pt x="6668782" y="21334"/>
                          <a:pt x="6808852" y="0"/>
                        </a:cubicBezTo>
                        <a:cubicBezTo>
                          <a:pt x="6948922" y="-21334"/>
                          <a:pt x="7626190" y="-33356"/>
                          <a:pt x="7886701" y="0"/>
                        </a:cubicBezTo>
                        <a:cubicBezTo>
                          <a:pt x="7887569" y="225827"/>
                          <a:pt x="7899940" y="384713"/>
                          <a:pt x="7886701" y="486595"/>
                        </a:cubicBezTo>
                        <a:cubicBezTo>
                          <a:pt x="7873462" y="588477"/>
                          <a:pt x="7878447" y="759151"/>
                          <a:pt x="7886701" y="954107"/>
                        </a:cubicBezTo>
                        <a:cubicBezTo>
                          <a:pt x="7665282" y="930414"/>
                          <a:pt x="7326028" y="922863"/>
                          <a:pt x="7071742" y="954107"/>
                        </a:cubicBezTo>
                        <a:cubicBezTo>
                          <a:pt x="6817456" y="985351"/>
                          <a:pt x="6722100" y="955383"/>
                          <a:pt x="6414517" y="954107"/>
                        </a:cubicBezTo>
                        <a:cubicBezTo>
                          <a:pt x="6106934" y="952831"/>
                          <a:pt x="6054105" y="955986"/>
                          <a:pt x="5757292" y="954107"/>
                        </a:cubicBezTo>
                        <a:cubicBezTo>
                          <a:pt x="5460480" y="952228"/>
                          <a:pt x="5256044" y="955093"/>
                          <a:pt x="5100067" y="954107"/>
                        </a:cubicBezTo>
                        <a:cubicBezTo>
                          <a:pt x="4944091" y="953121"/>
                          <a:pt x="4716154" y="947893"/>
                          <a:pt x="4442842" y="954107"/>
                        </a:cubicBezTo>
                        <a:cubicBezTo>
                          <a:pt x="4169531" y="960321"/>
                          <a:pt x="4140559" y="952416"/>
                          <a:pt x="3864483" y="954107"/>
                        </a:cubicBezTo>
                        <a:cubicBezTo>
                          <a:pt x="3588407" y="955798"/>
                          <a:pt x="3288381" y="958968"/>
                          <a:pt x="3128391" y="954107"/>
                        </a:cubicBezTo>
                        <a:cubicBezTo>
                          <a:pt x="2968401" y="949246"/>
                          <a:pt x="2754074" y="956340"/>
                          <a:pt x="2471166" y="954107"/>
                        </a:cubicBezTo>
                        <a:cubicBezTo>
                          <a:pt x="2188259" y="951874"/>
                          <a:pt x="2030626" y="949852"/>
                          <a:pt x="1656207" y="954107"/>
                        </a:cubicBezTo>
                        <a:cubicBezTo>
                          <a:pt x="1281788" y="958362"/>
                          <a:pt x="1083959" y="991526"/>
                          <a:pt x="841248" y="954107"/>
                        </a:cubicBezTo>
                        <a:cubicBezTo>
                          <a:pt x="598537" y="916688"/>
                          <a:pt x="277974" y="933778"/>
                          <a:pt x="0" y="954107"/>
                        </a:cubicBezTo>
                        <a:cubicBezTo>
                          <a:pt x="5129" y="796379"/>
                          <a:pt x="17932" y="588353"/>
                          <a:pt x="0" y="467512"/>
                        </a:cubicBezTo>
                        <a:cubicBezTo>
                          <a:pt x="-17932" y="346672"/>
                          <a:pt x="-21277" y="140669"/>
                          <a:pt x="0" y="0"/>
                        </a:cubicBezTo>
                        <a:close/>
                      </a:path>
                      <a:path w="7886701" h="954107" stroke="0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3320" y="7604"/>
                          <a:pt x="4285108" y="0"/>
                        </a:cubicBezTo>
                        <a:cubicBezTo>
                          <a:pt x="4436896" y="-7604"/>
                          <a:pt x="4710657" y="-6143"/>
                          <a:pt x="5100067" y="0"/>
                        </a:cubicBezTo>
                        <a:cubicBezTo>
                          <a:pt x="5489477" y="6143"/>
                          <a:pt x="5703886" y="5883"/>
                          <a:pt x="5915026" y="0"/>
                        </a:cubicBezTo>
                        <a:cubicBezTo>
                          <a:pt x="6126166" y="-5883"/>
                          <a:pt x="6308798" y="30350"/>
                          <a:pt x="6572251" y="0"/>
                        </a:cubicBezTo>
                        <a:cubicBezTo>
                          <a:pt x="6835704" y="-30350"/>
                          <a:pt x="7286911" y="4832"/>
                          <a:pt x="7886701" y="0"/>
                        </a:cubicBezTo>
                        <a:cubicBezTo>
                          <a:pt x="7908341" y="114345"/>
                          <a:pt x="7902263" y="317343"/>
                          <a:pt x="7886701" y="467512"/>
                        </a:cubicBezTo>
                        <a:cubicBezTo>
                          <a:pt x="7871139" y="617681"/>
                          <a:pt x="7898559" y="750809"/>
                          <a:pt x="7886701" y="954107"/>
                        </a:cubicBezTo>
                        <a:cubicBezTo>
                          <a:pt x="7611654" y="928244"/>
                          <a:pt x="7480348" y="941020"/>
                          <a:pt x="7229476" y="954107"/>
                        </a:cubicBezTo>
                        <a:cubicBezTo>
                          <a:pt x="6978605" y="967194"/>
                          <a:pt x="6958019" y="948107"/>
                          <a:pt x="6729985" y="954107"/>
                        </a:cubicBezTo>
                        <a:cubicBezTo>
                          <a:pt x="6501951" y="960107"/>
                          <a:pt x="6394496" y="976128"/>
                          <a:pt x="6072760" y="954107"/>
                        </a:cubicBezTo>
                        <a:cubicBezTo>
                          <a:pt x="5751024" y="932086"/>
                          <a:pt x="5600368" y="940821"/>
                          <a:pt x="5257801" y="954107"/>
                        </a:cubicBezTo>
                        <a:cubicBezTo>
                          <a:pt x="4915234" y="967393"/>
                          <a:pt x="4747600" y="922123"/>
                          <a:pt x="4600576" y="954107"/>
                        </a:cubicBezTo>
                        <a:cubicBezTo>
                          <a:pt x="4453552" y="986091"/>
                          <a:pt x="4302135" y="972873"/>
                          <a:pt x="4179952" y="954107"/>
                        </a:cubicBezTo>
                        <a:cubicBezTo>
                          <a:pt x="4057769" y="935341"/>
                          <a:pt x="3863900" y="955542"/>
                          <a:pt x="3680460" y="954107"/>
                        </a:cubicBezTo>
                        <a:cubicBezTo>
                          <a:pt x="3497020" y="952672"/>
                          <a:pt x="3045744" y="962079"/>
                          <a:pt x="2865501" y="954107"/>
                        </a:cubicBezTo>
                        <a:cubicBezTo>
                          <a:pt x="2685258" y="946135"/>
                          <a:pt x="2377206" y="986231"/>
                          <a:pt x="2208276" y="954107"/>
                        </a:cubicBezTo>
                        <a:cubicBezTo>
                          <a:pt x="2039347" y="921983"/>
                          <a:pt x="1902473" y="961588"/>
                          <a:pt x="1708785" y="954107"/>
                        </a:cubicBezTo>
                        <a:cubicBezTo>
                          <a:pt x="1515097" y="946626"/>
                          <a:pt x="1252728" y="977849"/>
                          <a:pt x="1051560" y="954107"/>
                        </a:cubicBezTo>
                        <a:cubicBezTo>
                          <a:pt x="850392" y="930365"/>
                          <a:pt x="761614" y="952204"/>
                          <a:pt x="630936" y="954107"/>
                        </a:cubicBezTo>
                        <a:cubicBezTo>
                          <a:pt x="500258" y="956010"/>
                          <a:pt x="175827" y="967345"/>
                          <a:pt x="0" y="954107"/>
                        </a:cubicBezTo>
                        <a:cubicBezTo>
                          <a:pt x="9966" y="743985"/>
                          <a:pt x="-2795" y="636685"/>
                          <a:pt x="0" y="477054"/>
                        </a:cubicBezTo>
                        <a:cubicBezTo>
                          <a:pt x="2795" y="317423"/>
                          <a:pt x="-1508" y="1172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NHDOE believes there has been a violation to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RSA 374:48-56, En 800, or both: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E6CEA5-AE72-47F0-8D99-54E66E700F25}"/>
              </a:ext>
            </a:extLst>
          </p:cNvPr>
          <p:cNvSpPr txBox="1">
            <a:spLocks/>
          </p:cNvSpPr>
          <p:nvPr/>
        </p:nvSpPr>
        <p:spPr>
          <a:xfrm>
            <a:off x="379412" y="294382"/>
            <a:ext cx="1295400" cy="482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  <a:cs typeface="Times New Roman" panose="02020603050405020304" pitchFamily="18" charset="0"/>
              </a:rPr>
              <a:t>Fines:</a:t>
            </a:r>
            <a:endParaRPr lang="en-US" sz="1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93B14-C68A-DB8A-75D4-3ABB21F69B0F}"/>
              </a:ext>
            </a:extLst>
          </p:cNvPr>
          <p:cNvSpPr txBox="1"/>
          <p:nvPr/>
        </p:nvSpPr>
        <p:spPr>
          <a:xfrm>
            <a:off x="646109" y="2359967"/>
            <a:ext cx="3771903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4000503"/>
                      <a:gd name="connsiteY0" fmla="*/ 0 h 461665"/>
                      <a:gd name="connsiteX1" fmla="*/ 666751 w 4000503"/>
                      <a:gd name="connsiteY1" fmla="*/ 0 h 461665"/>
                      <a:gd name="connsiteX2" fmla="*/ 1213486 w 4000503"/>
                      <a:gd name="connsiteY2" fmla="*/ 0 h 461665"/>
                      <a:gd name="connsiteX3" fmla="*/ 1760221 w 4000503"/>
                      <a:gd name="connsiteY3" fmla="*/ 0 h 461665"/>
                      <a:gd name="connsiteX4" fmla="*/ 2346962 w 4000503"/>
                      <a:gd name="connsiteY4" fmla="*/ 0 h 461665"/>
                      <a:gd name="connsiteX5" fmla="*/ 2893697 w 4000503"/>
                      <a:gd name="connsiteY5" fmla="*/ 0 h 461665"/>
                      <a:gd name="connsiteX6" fmla="*/ 4000503 w 4000503"/>
                      <a:gd name="connsiteY6" fmla="*/ 0 h 461665"/>
                      <a:gd name="connsiteX7" fmla="*/ 4000503 w 4000503"/>
                      <a:gd name="connsiteY7" fmla="*/ 461665 h 461665"/>
                      <a:gd name="connsiteX8" fmla="*/ 3333753 w 4000503"/>
                      <a:gd name="connsiteY8" fmla="*/ 461665 h 461665"/>
                      <a:gd name="connsiteX9" fmla="*/ 2626997 w 4000503"/>
                      <a:gd name="connsiteY9" fmla="*/ 461665 h 461665"/>
                      <a:gd name="connsiteX10" fmla="*/ 2000252 w 4000503"/>
                      <a:gd name="connsiteY10" fmla="*/ 461665 h 461665"/>
                      <a:gd name="connsiteX11" fmla="*/ 1453516 w 4000503"/>
                      <a:gd name="connsiteY11" fmla="*/ 461665 h 461665"/>
                      <a:gd name="connsiteX12" fmla="*/ 706756 w 4000503"/>
                      <a:gd name="connsiteY12" fmla="*/ 461665 h 461665"/>
                      <a:gd name="connsiteX13" fmla="*/ 0 w 4000503"/>
                      <a:gd name="connsiteY13" fmla="*/ 461665 h 461665"/>
                      <a:gd name="connsiteX14" fmla="*/ 0 w 4000503"/>
                      <a:gd name="connsiteY1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00503" h="461665" fill="none" extrusionOk="0">
                        <a:moveTo>
                          <a:pt x="0" y="0"/>
                        </a:moveTo>
                        <a:cubicBezTo>
                          <a:pt x="161587" y="26813"/>
                          <a:pt x="424922" y="6268"/>
                          <a:pt x="666751" y="0"/>
                        </a:cubicBezTo>
                        <a:cubicBezTo>
                          <a:pt x="908580" y="-6268"/>
                          <a:pt x="1092058" y="-17295"/>
                          <a:pt x="1213486" y="0"/>
                        </a:cubicBezTo>
                        <a:cubicBezTo>
                          <a:pt x="1334915" y="17295"/>
                          <a:pt x="1493031" y="9232"/>
                          <a:pt x="1760221" y="0"/>
                        </a:cubicBezTo>
                        <a:cubicBezTo>
                          <a:pt x="2027411" y="-9232"/>
                          <a:pt x="2212775" y="-2213"/>
                          <a:pt x="2346962" y="0"/>
                        </a:cubicBezTo>
                        <a:cubicBezTo>
                          <a:pt x="2481149" y="2213"/>
                          <a:pt x="2751128" y="-22415"/>
                          <a:pt x="2893697" y="0"/>
                        </a:cubicBezTo>
                        <a:cubicBezTo>
                          <a:pt x="3036266" y="22415"/>
                          <a:pt x="3547422" y="-7459"/>
                          <a:pt x="4000503" y="0"/>
                        </a:cubicBezTo>
                        <a:cubicBezTo>
                          <a:pt x="3978093" y="142840"/>
                          <a:pt x="3984524" y="248979"/>
                          <a:pt x="4000503" y="461665"/>
                        </a:cubicBezTo>
                        <a:cubicBezTo>
                          <a:pt x="3844574" y="493270"/>
                          <a:pt x="3647845" y="465363"/>
                          <a:pt x="3333753" y="461665"/>
                        </a:cubicBezTo>
                        <a:cubicBezTo>
                          <a:pt x="3019661" y="457968"/>
                          <a:pt x="2873196" y="472309"/>
                          <a:pt x="2626997" y="461665"/>
                        </a:cubicBezTo>
                        <a:cubicBezTo>
                          <a:pt x="2380798" y="451021"/>
                          <a:pt x="2287633" y="447944"/>
                          <a:pt x="2000252" y="461665"/>
                        </a:cubicBezTo>
                        <a:cubicBezTo>
                          <a:pt x="1712872" y="475386"/>
                          <a:pt x="1668078" y="459894"/>
                          <a:pt x="1453516" y="461665"/>
                        </a:cubicBezTo>
                        <a:cubicBezTo>
                          <a:pt x="1238954" y="463436"/>
                          <a:pt x="1018818" y="441641"/>
                          <a:pt x="706756" y="461665"/>
                        </a:cubicBezTo>
                        <a:cubicBezTo>
                          <a:pt x="394694" y="481689"/>
                          <a:pt x="231574" y="427952"/>
                          <a:pt x="0" y="461665"/>
                        </a:cubicBezTo>
                        <a:cubicBezTo>
                          <a:pt x="7773" y="353891"/>
                          <a:pt x="-2427" y="229462"/>
                          <a:pt x="0" y="0"/>
                        </a:cubicBezTo>
                        <a:close/>
                      </a:path>
                      <a:path w="4000503" h="461665" stroke="0" extrusionOk="0">
                        <a:moveTo>
                          <a:pt x="0" y="0"/>
                        </a:moveTo>
                        <a:cubicBezTo>
                          <a:pt x="168590" y="29168"/>
                          <a:pt x="380599" y="-11982"/>
                          <a:pt x="586740" y="0"/>
                        </a:cubicBezTo>
                        <a:cubicBezTo>
                          <a:pt x="792881" y="11982"/>
                          <a:pt x="1051175" y="-18350"/>
                          <a:pt x="1213486" y="0"/>
                        </a:cubicBezTo>
                        <a:cubicBezTo>
                          <a:pt x="1375797" y="18350"/>
                          <a:pt x="1666936" y="21001"/>
                          <a:pt x="1800226" y="0"/>
                        </a:cubicBezTo>
                        <a:cubicBezTo>
                          <a:pt x="1933516" y="-21001"/>
                          <a:pt x="2327739" y="24344"/>
                          <a:pt x="2506982" y="0"/>
                        </a:cubicBezTo>
                        <a:cubicBezTo>
                          <a:pt x="2686225" y="-24344"/>
                          <a:pt x="2869368" y="28959"/>
                          <a:pt x="3093722" y="0"/>
                        </a:cubicBezTo>
                        <a:cubicBezTo>
                          <a:pt x="3318076" y="-28959"/>
                          <a:pt x="3782487" y="-22988"/>
                          <a:pt x="4000503" y="0"/>
                        </a:cubicBezTo>
                        <a:cubicBezTo>
                          <a:pt x="3984826" y="221043"/>
                          <a:pt x="4021992" y="250063"/>
                          <a:pt x="4000503" y="461665"/>
                        </a:cubicBezTo>
                        <a:cubicBezTo>
                          <a:pt x="3848388" y="483177"/>
                          <a:pt x="3652029" y="453956"/>
                          <a:pt x="3333753" y="461665"/>
                        </a:cubicBezTo>
                        <a:cubicBezTo>
                          <a:pt x="3015477" y="469375"/>
                          <a:pt x="3030947" y="439419"/>
                          <a:pt x="2747012" y="461665"/>
                        </a:cubicBezTo>
                        <a:cubicBezTo>
                          <a:pt x="2463077" y="483911"/>
                          <a:pt x="2408305" y="445273"/>
                          <a:pt x="2200277" y="461665"/>
                        </a:cubicBezTo>
                        <a:cubicBezTo>
                          <a:pt x="1992249" y="478057"/>
                          <a:pt x="1719241" y="474880"/>
                          <a:pt x="1453516" y="461665"/>
                        </a:cubicBezTo>
                        <a:cubicBezTo>
                          <a:pt x="1187791" y="448450"/>
                          <a:pt x="1079108" y="449722"/>
                          <a:pt x="906781" y="461665"/>
                        </a:cubicBezTo>
                        <a:cubicBezTo>
                          <a:pt x="734454" y="473608"/>
                          <a:pt x="417493" y="503548"/>
                          <a:pt x="0" y="461665"/>
                        </a:cubicBezTo>
                        <a:cubicBezTo>
                          <a:pt x="14649" y="264707"/>
                          <a:pt x="-3539" y="1880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of Probable Violation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3EFB5-0081-DA70-C2C9-F0DA94DDCA57}"/>
              </a:ext>
            </a:extLst>
          </p:cNvPr>
          <p:cNvSpPr txBox="1"/>
          <p:nvPr/>
        </p:nvSpPr>
        <p:spPr>
          <a:xfrm>
            <a:off x="1789107" y="3247794"/>
            <a:ext cx="6743703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7734303"/>
                      <a:gd name="connsiteY0" fmla="*/ 0 h 461665"/>
                      <a:gd name="connsiteX1" fmla="*/ 799211 w 7734303"/>
                      <a:gd name="connsiteY1" fmla="*/ 0 h 461665"/>
                      <a:gd name="connsiteX2" fmla="*/ 1289051 w 7734303"/>
                      <a:gd name="connsiteY2" fmla="*/ 0 h 461665"/>
                      <a:gd name="connsiteX3" fmla="*/ 1778890 w 7734303"/>
                      <a:gd name="connsiteY3" fmla="*/ 0 h 461665"/>
                      <a:gd name="connsiteX4" fmla="*/ 2268729 w 7734303"/>
                      <a:gd name="connsiteY4" fmla="*/ 0 h 461665"/>
                      <a:gd name="connsiteX5" fmla="*/ 2990597 w 7734303"/>
                      <a:gd name="connsiteY5" fmla="*/ 0 h 461665"/>
                      <a:gd name="connsiteX6" fmla="*/ 3712465 w 7734303"/>
                      <a:gd name="connsiteY6" fmla="*/ 0 h 461665"/>
                      <a:gd name="connsiteX7" fmla="*/ 4356991 w 7734303"/>
                      <a:gd name="connsiteY7" fmla="*/ 0 h 461665"/>
                      <a:gd name="connsiteX8" fmla="*/ 4924173 w 7734303"/>
                      <a:gd name="connsiteY8" fmla="*/ 0 h 461665"/>
                      <a:gd name="connsiteX9" fmla="*/ 5646041 w 7734303"/>
                      <a:gd name="connsiteY9" fmla="*/ 0 h 461665"/>
                      <a:gd name="connsiteX10" fmla="*/ 6290566 w 7734303"/>
                      <a:gd name="connsiteY10" fmla="*/ 0 h 461665"/>
                      <a:gd name="connsiteX11" fmla="*/ 7012435 w 7734303"/>
                      <a:gd name="connsiteY11" fmla="*/ 0 h 461665"/>
                      <a:gd name="connsiteX12" fmla="*/ 7734303 w 7734303"/>
                      <a:gd name="connsiteY12" fmla="*/ 0 h 461665"/>
                      <a:gd name="connsiteX13" fmla="*/ 7734303 w 7734303"/>
                      <a:gd name="connsiteY13" fmla="*/ 461665 h 461665"/>
                      <a:gd name="connsiteX14" fmla="*/ 7244464 w 7734303"/>
                      <a:gd name="connsiteY14" fmla="*/ 461665 h 461665"/>
                      <a:gd name="connsiteX15" fmla="*/ 6754625 w 7734303"/>
                      <a:gd name="connsiteY15" fmla="*/ 461665 h 461665"/>
                      <a:gd name="connsiteX16" fmla="*/ 5955413 w 7734303"/>
                      <a:gd name="connsiteY16" fmla="*/ 461665 h 461665"/>
                      <a:gd name="connsiteX17" fmla="*/ 5310888 w 7734303"/>
                      <a:gd name="connsiteY17" fmla="*/ 461665 h 461665"/>
                      <a:gd name="connsiteX18" fmla="*/ 4589020 w 7734303"/>
                      <a:gd name="connsiteY18" fmla="*/ 461665 h 461665"/>
                      <a:gd name="connsiteX19" fmla="*/ 3944495 w 7734303"/>
                      <a:gd name="connsiteY19" fmla="*/ 461665 h 461665"/>
                      <a:gd name="connsiteX20" fmla="*/ 3377312 w 7734303"/>
                      <a:gd name="connsiteY20" fmla="*/ 461665 h 461665"/>
                      <a:gd name="connsiteX21" fmla="*/ 2578101 w 7734303"/>
                      <a:gd name="connsiteY21" fmla="*/ 461665 h 461665"/>
                      <a:gd name="connsiteX22" fmla="*/ 2088262 w 7734303"/>
                      <a:gd name="connsiteY22" fmla="*/ 461665 h 461665"/>
                      <a:gd name="connsiteX23" fmla="*/ 1289051 w 7734303"/>
                      <a:gd name="connsiteY23" fmla="*/ 461665 h 461665"/>
                      <a:gd name="connsiteX24" fmla="*/ 644525 w 7734303"/>
                      <a:gd name="connsiteY24" fmla="*/ 461665 h 461665"/>
                      <a:gd name="connsiteX25" fmla="*/ 0 w 7734303"/>
                      <a:gd name="connsiteY25" fmla="*/ 461665 h 461665"/>
                      <a:gd name="connsiteX26" fmla="*/ 0 w 7734303"/>
                      <a:gd name="connsiteY26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734303" h="461665" fill="none" extrusionOk="0">
                        <a:moveTo>
                          <a:pt x="0" y="0"/>
                        </a:moveTo>
                        <a:cubicBezTo>
                          <a:pt x="326511" y="14379"/>
                          <a:pt x="593392" y="-3030"/>
                          <a:pt x="799211" y="0"/>
                        </a:cubicBezTo>
                        <a:cubicBezTo>
                          <a:pt x="1005030" y="3030"/>
                          <a:pt x="1120717" y="13471"/>
                          <a:pt x="1289051" y="0"/>
                        </a:cubicBezTo>
                        <a:cubicBezTo>
                          <a:pt x="1457385" y="-13471"/>
                          <a:pt x="1587840" y="-22118"/>
                          <a:pt x="1778890" y="0"/>
                        </a:cubicBezTo>
                        <a:cubicBezTo>
                          <a:pt x="1969940" y="22118"/>
                          <a:pt x="2087857" y="17484"/>
                          <a:pt x="2268729" y="0"/>
                        </a:cubicBezTo>
                        <a:cubicBezTo>
                          <a:pt x="2449601" y="-17484"/>
                          <a:pt x="2835433" y="29125"/>
                          <a:pt x="2990597" y="0"/>
                        </a:cubicBezTo>
                        <a:cubicBezTo>
                          <a:pt x="3145761" y="-29125"/>
                          <a:pt x="3487619" y="35075"/>
                          <a:pt x="3712465" y="0"/>
                        </a:cubicBezTo>
                        <a:cubicBezTo>
                          <a:pt x="3937311" y="-35075"/>
                          <a:pt x="4051846" y="-1923"/>
                          <a:pt x="4356991" y="0"/>
                        </a:cubicBezTo>
                        <a:cubicBezTo>
                          <a:pt x="4662136" y="1923"/>
                          <a:pt x="4726050" y="17686"/>
                          <a:pt x="4924173" y="0"/>
                        </a:cubicBezTo>
                        <a:cubicBezTo>
                          <a:pt x="5122296" y="-17686"/>
                          <a:pt x="5422429" y="-32311"/>
                          <a:pt x="5646041" y="0"/>
                        </a:cubicBezTo>
                        <a:cubicBezTo>
                          <a:pt x="5869653" y="32311"/>
                          <a:pt x="5975708" y="6385"/>
                          <a:pt x="6290566" y="0"/>
                        </a:cubicBezTo>
                        <a:cubicBezTo>
                          <a:pt x="6605425" y="-6385"/>
                          <a:pt x="6653866" y="-4140"/>
                          <a:pt x="7012435" y="0"/>
                        </a:cubicBezTo>
                        <a:cubicBezTo>
                          <a:pt x="7371004" y="4140"/>
                          <a:pt x="7550954" y="-27271"/>
                          <a:pt x="7734303" y="0"/>
                        </a:cubicBezTo>
                        <a:cubicBezTo>
                          <a:pt x="7742257" y="151597"/>
                          <a:pt x="7754568" y="358724"/>
                          <a:pt x="7734303" y="461665"/>
                        </a:cubicBezTo>
                        <a:cubicBezTo>
                          <a:pt x="7628324" y="447445"/>
                          <a:pt x="7371556" y="484185"/>
                          <a:pt x="7244464" y="461665"/>
                        </a:cubicBezTo>
                        <a:cubicBezTo>
                          <a:pt x="7117372" y="439145"/>
                          <a:pt x="6872020" y="472562"/>
                          <a:pt x="6754625" y="461665"/>
                        </a:cubicBezTo>
                        <a:cubicBezTo>
                          <a:pt x="6637230" y="450768"/>
                          <a:pt x="6271975" y="452761"/>
                          <a:pt x="5955413" y="461665"/>
                        </a:cubicBezTo>
                        <a:cubicBezTo>
                          <a:pt x="5638851" y="470569"/>
                          <a:pt x="5525782" y="466194"/>
                          <a:pt x="5310888" y="461665"/>
                        </a:cubicBezTo>
                        <a:cubicBezTo>
                          <a:pt x="5095994" y="457136"/>
                          <a:pt x="4848678" y="493359"/>
                          <a:pt x="4589020" y="461665"/>
                        </a:cubicBezTo>
                        <a:cubicBezTo>
                          <a:pt x="4329362" y="429971"/>
                          <a:pt x="4148119" y="439770"/>
                          <a:pt x="3944495" y="461665"/>
                        </a:cubicBezTo>
                        <a:cubicBezTo>
                          <a:pt x="3740871" y="483560"/>
                          <a:pt x="3646707" y="488358"/>
                          <a:pt x="3377312" y="461665"/>
                        </a:cubicBezTo>
                        <a:cubicBezTo>
                          <a:pt x="3107917" y="434972"/>
                          <a:pt x="2804908" y="468724"/>
                          <a:pt x="2578101" y="461665"/>
                        </a:cubicBezTo>
                        <a:cubicBezTo>
                          <a:pt x="2351294" y="454606"/>
                          <a:pt x="2218075" y="466276"/>
                          <a:pt x="2088262" y="461665"/>
                        </a:cubicBezTo>
                        <a:cubicBezTo>
                          <a:pt x="1958449" y="457054"/>
                          <a:pt x="1665578" y="457300"/>
                          <a:pt x="1289051" y="461665"/>
                        </a:cubicBezTo>
                        <a:cubicBezTo>
                          <a:pt x="912524" y="466030"/>
                          <a:pt x="810390" y="441263"/>
                          <a:pt x="644525" y="461665"/>
                        </a:cubicBezTo>
                        <a:cubicBezTo>
                          <a:pt x="478660" y="482067"/>
                          <a:pt x="205624" y="476023"/>
                          <a:pt x="0" y="461665"/>
                        </a:cubicBezTo>
                        <a:cubicBezTo>
                          <a:pt x="-7003" y="324208"/>
                          <a:pt x="-6870" y="112957"/>
                          <a:pt x="0" y="0"/>
                        </a:cubicBezTo>
                        <a:close/>
                      </a:path>
                      <a:path w="7734303" h="461665" stroke="0" extrusionOk="0">
                        <a:moveTo>
                          <a:pt x="0" y="0"/>
                        </a:moveTo>
                        <a:cubicBezTo>
                          <a:pt x="157056" y="5387"/>
                          <a:pt x="288695" y="-15938"/>
                          <a:pt x="489839" y="0"/>
                        </a:cubicBezTo>
                        <a:cubicBezTo>
                          <a:pt x="690983" y="15938"/>
                          <a:pt x="822452" y="1163"/>
                          <a:pt x="1057021" y="0"/>
                        </a:cubicBezTo>
                        <a:cubicBezTo>
                          <a:pt x="1291590" y="-1163"/>
                          <a:pt x="1368671" y="8074"/>
                          <a:pt x="1546861" y="0"/>
                        </a:cubicBezTo>
                        <a:cubicBezTo>
                          <a:pt x="1725051" y="-8074"/>
                          <a:pt x="2099844" y="2285"/>
                          <a:pt x="2268729" y="0"/>
                        </a:cubicBezTo>
                        <a:cubicBezTo>
                          <a:pt x="2437614" y="-2285"/>
                          <a:pt x="2550355" y="13535"/>
                          <a:pt x="2758568" y="0"/>
                        </a:cubicBezTo>
                        <a:cubicBezTo>
                          <a:pt x="2966781" y="-13535"/>
                          <a:pt x="3164038" y="17554"/>
                          <a:pt x="3557779" y="0"/>
                        </a:cubicBezTo>
                        <a:cubicBezTo>
                          <a:pt x="3951520" y="-17554"/>
                          <a:pt x="4001313" y="18309"/>
                          <a:pt x="4124962" y="0"/>
                        </a:cubicBezTo>
                        <a:cubicBezTo>
                          <a:pt x="4248611" y="-18309"/>
                          <a:pt x="4403200" y="-4030"/>
                          <a:pt x="4537458" y="0"/>
                        </a:cubicBezTo>
                        <a:cubicBezTo>
                          <a:pt x="4671716" y="4030"/>
                          <a:pt x="4924145" y="12160"/>
                          <a:pt x="5181983" y="0"/>
                        </a:cubicBezTo>
                        <a:cubicBezTo>
                          <a:pt x="5439821" y="-12160"/>
                          <a:pt x="5683445" y="17569"/>
                          <a:pt x="5903851" y="0"/>
                        </a:cubicBezTo>
                        <a:cubicBezTo>
                          <a:pt x="6124257" y="-17569"/>
                          <a:pt x="6180429" y="-272"/>
                          <a:pt x="6316347" y="0"/>
                        </a:cubicBezTo>
                        <a:cubicBezTo>
                          <a:pt x="6452265" y="272"/>
                          <a:pt x="6563251" y="1774"/>
                          <a:pt x="6806187" y="0"/>
                        </a:cubicBezTo>
                        <a:cubicBezTo>
                          <a:pt x="7049123" y="-1774"/>
                          <a:pt x="7407591" y="45511"/>
                          <a:pt x="7734303" y="0"/>
                        </a:cubicBezTo>
                        <a:cubicBezTo>
                          <a:pt x="7743233" y="198808"/>
                          <a:pt x="7715281" y="338659"/>
                          <a:pt x="7734303" y="461665"/>
                        </a:cubicBezTo>
                        <a:cubicBezTo>
                          <a:pt x="7548331" y="457790"/>
                          <a:pt x="7499141" y="461446"/>
                          <a:pt x="7321807" y="461665"/>
                        </a:cubicBezTo>
                        <a:cubicBezTo>
                          <a:pt x="7144473" y="461884"/>
                          <a:pt x="6869329" y="457715"/>
                          <a:pt x="6754625" y="461665"/>
                        </a:cubicBezTo>
                        <a:cubicBezTo>
                          <a:pt x="6639921" y="465615"/>
                          <a:pt x="6372811" y="446098"/>
                          <a:pt x="6264785" y="461665"/>
                        </a:cubicBezTo>
                        <a:cubicBezTo>
                          <a:pt x="6156759" y="477232"/>
                          <a:pt x="5802366" y="490525"/>
                          <a:pt x="5542917" y="461665"/>
                        </a:cubicBezTo>
                        <a:cubicBezTo>
                          <a:pt x="5283468" y="432805"/>
                          <a:pt x="5173199" y="437126"/>
                          <a:pt x="4975735" y="461665"/>
                        </a:cubicBezTo>
                        <a:cubicBezTo>
                          <a:pt x="4778271" y="486204"/>
                          <a:pt x="4357106" y="455266"/>
                          <a:pt x="4176524" y="461665"/>
                        </a:cubicBezTo>
                        <a:cubicBezTo>
                          <a:pt x="3995942" y="468064"/>
                          <a:pt x="3745103" y="437881"/>
                          <a:pt x="3377312" y="461665"/>
                        </a:cubicBezTo>
                        <a:cubicBezTo>
                          <a:pt x="3009521" y="485449"/>
                          <a:pt x="3056977" y="469139"/>
                          <a:pt x="2887473" y="461665"/>
                        </a:cubicBezTo>
                        <a:cubicBezTo>
                          <a:pt x="2717969" y="454191"/>
                          <a:pt x="2498754" y="441063"/>
                          <a:pt x="2242948" y="461665"/>
                        </a:cubicBezTo>
                        <a:cubicBezTo>
                          <a:pt x="1987143" y="482267"/>
                          <a:pt x="1872153" y="469933"/>
                          <a:pt x="1598423" y="461665"/>
                        </a:cubicBezTo>
                        <a:cubicBezTo>
                          <a:pt x="1324694" y="453397"/>
                          <a:pt x="1075469" y="448584"/>
                          <a:pt x="799211" y="461665"/>
                        </a:cubicBezTo>
                        <a:cubicBezTo>
                          <a:pt x="522953" y="474746"/>
                          <a:pt x="388088" y="500992"/>
                          <a:pt x="0" y="461665"/>
                        </a:cubicBezTo>
                        <a:cubicBezTo>
                          <a:pt x="-12961" y="329579"/>
                          <a:pt x="-4948" y="21069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374:55 (VIII)  Civil Penalty From $500 to $5000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9A96D-6E04-9BDE-B075-06F37CD605B6}"/>
              </a:ext>
            </a:extLst>
          </p:cNvPr>
          <p:cNvSpPr txBox="1"/>
          <p:nvPr/>
        </p:nvSpPr>
        <p:spPr>
          <a:xfrm>
            <a:off x="1789107" y="4130776"/>
            <a:ext cx="6966634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6966634"/>
                      <a:gd name="connsiteY0" fmla="*/ 0 h 461665"/>
                      <a:gd name="connsiteX1" fmla="*/ 557331 w 6966634"/>
                      <a:gd name="connsiteY1" fmla="*/ 0 h 461665"/>
                      <a:gd name="connsiteX2" fmla="*/ 1044995 w 6966634"/>
                      <a:gd name="connsiteY2" fmla="*/ 0 h 461665"/>
                      <a:gd name="connsiteX3" fmla="*/ 1741659 w 6966634"/>
                      <a:gd name="connsiteY3" fmla="*/ 0 h 461665"/>
                      <a:gd name="connsiteX4" fmla="*/ 2229323 w 6966634"/>
                      <a:gd name="connsiteY4" fmla="*/ 0 h 461665"/>
                      <a:gd name="connsiteX5" fmla="*/ 3065319 w 6966634"/>
                      <a:gd name="connsiteY5" fmla="*/ 0 h 461665"/>
                      <a:gd name="connsiteX6" fmla="*/ 3692316 w 6966634"/>
                      <a:gd name="connsiteY6" fmla="*/ 0 h 461665"/>
                      <a:gd name="connsiteX7" fmla="*/ 4249647 w 6966634"/>
                      <a:gd name="connsiteY7" fmla="*/ 0 h 461665"/>
                      <a:gd name="connsiteX8" fmla="*/ 4806977 w 6966634"/>
                      <a:gd name="connsiteY8" fmla="*/ 0 h 461665"/>
                      <a:gd name="connsiteX9" fmla="*/ 5364308 w 6966634"/>
                      <a:gd name="connsiteY9" fmla="*/ 0 h 461665"/>
                      <a:gd name="connsiteX10" fmla="*/ 6130638 w 6966634"/>
                      <a:gd name="connsiteY10" fmla="*/ 0 h 461665"/>
                      <a:gd name="connsiteX11" fmla="*/ 6966634 w 6966634"/>
                      <a:gd name="connsiteY11" fmla="*/ 0 h 461665"/>
                      <a:gd name="connsiteX12" fmla="*/ 6966634 w 6966634"/>
                      <a:gd name="connsiteY12" fmla="*/ 461665 h 461665"/>
                      <a:gd name="connsiteX13" fmla="*/ 6130638 w 6966634"/>
                      <a:gd name="connsiteY13" fmla="*/ 461665 h 461665"/>
                      <a:gd name="connsiteX14" fmla="*/ 5433975 w 6966634"/>
                      <a:gd name="connsiteY14" fmla="*/ 461665 h 461665"/>
                      <a:gd name="connsiteX15" fmla="*/ 4737311 w 6966634"/>
                      <a:gd name="connsiteY15" fmla="*/ 461665 h 461665"/>
                      <a:gd name="connsiteX16" fmla="*/ 3901315 w 6966634"/>
                      <a:gd name="connsiteY16" fmla="*/ 461665 h 461665"/>
                      <a:gd name="connsiteX17" fmla="*/ 3065319 w 6966634"/>
                      <a:gd name="connsiteY17" fmla="*/ 461665 h 461665"/>
                      <a:gd name="connsiteX18" fmla="*/ 2298989 w 6966634"/>
                      <a:gd name="connsiteY18" fmla="*/ 461665 h 461665"/>
                      <a:gd name="connsiteX19" fmla="*/ 1532659 w 6966634"/>
                      <a:gd name="connsiteY19" fmla="*/ 461665 h 461665"/>
                      <a:gd name="connsiteX20" fmla="*/ 975329 w 6966634"/>
                      <a:gd name="connsiteY20" fmla="*/ 461665 h 461665"/>
                      <a:gd name="connsiteX21" fmla="*/ 0 w 6966634"/>
                      <a:gd name="connsiteY21" fmla="*/ 461665 h 461665"/>
                      <a:gd name="connsiteX22" fmla="*/ 0 w 6966634"/>
                      <a:gd name="connsiteY22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966634" h="461665" fill="none" extrusionOk="0">
                        <a:moveTo>
                          <a:pt x="0" y="0"/>
                        </a:moveTo>
                        <a:cubicBezTo>
                          <a:pt x="272770" y="12339"/>
                          <a:pt x="360970" y="-25568"/>
                          <a:pt x="557331" y="0"/>
                        </a:cubicBezTo>
                        <a:cubicBezTo>
                          <a:pt x="753692" y="25568"/>
                          <a:pt x="840815" y="5990"/>
                          <a:pt x="1044995" y="0"/>
                        </a:cubicBezTo>
                        <a:cubicBezTo>
                          <a:pt x="1249175" y="-5990"/>
                          <a:pt x="1554994" y="-28112"/>
                          <a:pt x="1741659" y="0"/>
                        </a:cubicBezTo>
                        <a:cubicBezTo>
                          <a:pt x="1928324" y="28112"/>
                          <a:pt x="2117192" y="-22651"/>
                          <a:pt x="2229323" y="0"/>
                        </a:cubicBezTo>
                        <a:cubicBezTo>
                          <a:pt x="2341454" y="22651"/>
                          <a:pt x="2895042" y="29837"/>
                          <a:pt x="3065319" y="0"/>
                        </a:cubicBezTo>
                        <a:cubicBezTo>
                          <a:pt x="3235596" y="-29837"/>
                          <a:pt x="3400176" y="-9639"/>
                          <a:pt x="3692316" y="0"/>
                        </a:cubicBezTo>
                        <a:cubicBezTo>
                          <a:pt x="3984456" y="9639"/>
                          <a:pt x="3997292" y="-11972"/>
                          <a:pt x="4249647" y="0"/>
                        </a:cubicBezTo>
                        <a:cubicBezTo>
                          <a:pt x="4502002" y="11972"/>
                          <a:pt x="4575558" y="5447"/>
                          <a:pt x="4806977" y="0"/>
                        </a:cubicBezTo>
                        <a:cubicBezTo>
                          <a:pt x="5038396" y="-5447"/>
                          <a:pt x="5125473" y="-3453"/>
                          <a:pt x="5364308" y="0"/>
                        </a:cubicBezTo>
                        <a:cubicBezTo>
                          <a:pt x="5603143" y="3453"/>
                          <a:pt x="5777890" y="24300"/>
                          <a:pt x="6130638" y="0"/>
                        </a:cubicBezTo>
                        <a:cubicBezTo>
                          <a:pt x="6483386" y="-24300"/>
                          <a:pt x="6743473" y="-14595"/>
                          <a:pt x="6966634" y="0"/>
                        </a:cubicBezTo>
                        <a:cubicBezTo>
                          <a:pt x="6965589" y="195859"/>
                          <a:pt x="6951865" y="358959"/>
                          <a:pt x="6966634" y="461665"/>
                        </a:cubicBezTo>
                        <a:cubicBezTo>
                          <a:pt x="6605436" y="443280"/>
                          <a:pt x="6512922" y="452917"/>
                          <a:pt x="6130638" y="461665"/>
                        </a:cubicBezTo>
                        <a:cubicBezTo>
                          <a:pt x="5748354" y="470413"/>
                          <a:pt x="5628547" y="485799"/>
                          <a:pt x="5433975" y="461665"/>
                        </a:cubicBezTo>
                        <a:cubicBezTo>
                          <a:pt x="5239403" y="437531"/>
                          <a:pt x="5032234" y="441229"/>
                          <a:pt x="4737311" y="461665"/>
                        </a:cubicBezTo>
                        <a:cubicBezTo>
                          <a:pt x="4442388" y="482101"/>
                          <a:pt x="4293929" y="463720"/>
                          <a:pt x="3901315" y="461665"/>
                        </a:cubicBezTo>
                        <a:cubicBezTo>
                          <a:pt x="3508701" y="459610"/>
                          <a:pt x="3253966" y="460611"/>
                          <a:pt x="3065319" y="461665"/>
                        </a:cubicBezTo>
                        <a:cubicBezTo>
                          <a:pt x="2876672" y="462719"/>
                          <a:pt x="2572749" y="458186"/>
                          <a:pt x="2298989" y="461665"/>
                        </a:cubicBezTo>
                        <a:cubicBezTo>
                          <a:pt x="2025229" y="465145"/>
                          <a:pt x="1855584" y="445612"/>
                          <a:pt x="1532659" y="461665"/>
                        </a:cubicBezTo>
                        <a:cubicBezTo>
                          <a:pt x="1209734" y="477719"/>
                          <a:pt x="1148472" y="440887"/>
                          <a:pt x="975329" y="461665"/>
                        </a:cubicBezTo>
                        <a:cubicBezTo>
                          <a:pt x="802186" y="482444"/>
                          <a:pt x="408073" y="487862"/>
                          <a:pt x="0" y="461665"/>
                        </a:cubicBezTo>
                        <a:cubicBezTo>
                          <a:pt x="12402" y="231958"/>
                          <a:pt x="-7083" y="173563"/>
                          <a:pt x="0" y="0"/>
                        </a:cubicBezTo>
                        <a:close/>
                      </a:path>
                      <a:path w="6966634" h="461665" stroke="0" extrusionOk="0">
                        <a:moveTo>
                          <a:pt x="0" y="0"/>
                        </a:moveTo>
                        <a:cubicBezTo>
                          <a:pt x="253297" y="8198"/>
                          <a:pt x="379588" y="3804"/>
                          <a:pt x="557331" y="0"/>
                        </a:cubicBezTo>
                        <a:cubicBezTo>
                          <a:pt x="735074" y="-3804"/>
                          <a:pt x="873178" y="18055"/>
                          <a:pt x="1184328" y="0"/>
                        </a:cubicBezTo>
                        <a:cubicBezTo>
                          <a:pt x="1495478" y="-18055"/>
                          <a:pt x="1512185" y="22436"/>
                          <a:pt x="1741659" y="0"/>
                        </a:cubicBezTo>
                        <a:cubicBezTo>
                          <a:pt x="1971133" y="-22436"/>
                          <a:pt x="2307635" y="34187"/>
                          <a:pt x="2507988" y="0"/>
                        </a:cubicBezTo>
                        <a:cubicBezTo>
                          <a:pt x="2708341" y="-34187"/>
                          <a:pt x="2879278" y="14847"/>
                          <a:pt x="3065319" y="0"/>
                        </a:cubicBezTo>
                        <a:cubicBezTo>
                          <a:pt x="3251360" y="-14847"/>
                          <a:pt x="3730699" y="-25177"/>
                          <a:pt x="3901315" y="0"/>
                        </a:cubicBezTo>
                        <a:cubicBezTo>
                          <a:pt x="4071931" y="25177"/>
                          <a:pt x="4236236" y="-9266"/>
                          <a:pt x="4528312" y="0"/>
                        </a:cubicBezTo>
                        <a:cubicBezTo>
                          <a:pt x="4820388" y="9266"/>
                          <a:pt x="4835001" y="-23008"/>
                          <a:pt x="5015976" y="0"/>
                        </a:cubicBezTo>
                        <a:cubicBezTo>
                          <a:pt x="5196951" y="23008"/>
                          <a:pt x="5534488" y="4231"/>
                          <a:pt x="5712640" y="0"/>
                        </a:cubicBezTo>
                        <a:cubicBezTo>
                          <a:pt x="5890792" y="-4231"/>
                          <a:pt x="6445590" y="10889"/>
                          <a:pt x="6966634" y="0"/>
                        </a:cubicBezTo>
                        <a:cubicBezTo>
                          <a:pt x="6980829" y="128542"/>
                          <a:pt x="6982373" y="356297"/>
                          <a:pt x="6966634" y="461665"/>
                        </a:cubicBezTo>
                        <a:cubicBezTo>
                          <a:pt x="6636179" y="452318"/>
                          <a:pt x="6561187" y="448766"/>
                          <a:pt x="6200304" y="461665"/>
                        </a:cubicBezTo>
                        <a:cubicBezTo>
                          <a:pt x="5839421" y="474565"/>
                          <a:pt x="5920564" y="468946"/>
                          <a:pt x="5642974" y="461665"/>
                        </a:cubicBezTo>
                        <a:cubicBezTo>
                          <a:pt x="5365384" y="454385"/>
                          <a:pt x="5078633" y="454481"/>
                          <a:pt x="4876644" y="461665"/>
                        </a:cubicBezTo>
                        <a:cubicBezTo>
                          <a:pt x="4674655" y="468850"/>
                          <a:pt x="4303936" y="423512"/>
                          <a:pt x="4110314" y="461665"/>
                        </a:cubicBezTo>
                        <a:cubicBezTo>
                          <a:pt x="3916692" y="499819"/>
                          <a:pt x="3733633" y="443914"/>
                          <a:pt x="3483317" y="461665"/>
                        </a:cubicBezTo>
                        <a:cubicBezTo>
                          <a:pt x="3233001" y="479416"/>
                          <a:pt x="3058434" y="442630"/>
                          <a:pt x="2925986" y="461665"/>
                        </a:cubicBezTo>
                        <a:cubicBezTo>
                          <a:pt x="2793538" y="480700"/>
                          <a:pt x="2532421" y="465622"/>
                          <a:pt x="2159657" y="461665"/>
                        </a:cubicBezTo>
                        <a:cubicBezTo>
                          <a:pt x="1786893" y="457708"/>
                          <a:pt x="1765612" y="454695"/>
                          <a:pt x="1532659" y="461665"/>
                        </a:cubicBezTo>
                        <a:cubicBezTo>
                          <a:pt x="1299706" y="468635"/>
                          <a:pt x="986414" y="423436"/>
                          <a:pt x="696663" y="461665"/>
                        </a:cubicBezTo>
                        <a:cubicBezTo>
                          <a:pt x="406912" y="499894"/>
                          <a:pt x="326447" y="462001"/>
                          <a:pt x="0" y="461665"/>
                        </a:cubicBezTo>
                        <a:cubicBezTo>
                          <a:pt x="-10497" y="334291"/>
                          <a:pt x="5601" y="1941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 Underground Damage Prevention Training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985F2-F3EA-F2DB-F03F-CB048375EE0E}"/>
              </a:ext>
            </a:extLst>
          </p:cNvPr>
          <p:cNvSpPr txBox="1"/>
          <p:nvPr/>
        </p:nvSpPr>
        <p:spPr>
          <a:xfrm>
            <a:off x="1789107" y="5013758"/>
            <a:ext cx="7920948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7844748"/>
                      <a:gd name="connsiteY0" fmla="*/ 0 h 461665"/>
                      <a:gd name="connsiteX1" fmla="*/ 810624 w 7844748"/>
                      <a:gd name="connsiteY1" fmla="*/ 0 h 461665"/>
                      <a:gd name="connsiteX2" fmla="*/ 1307458 w 7844748"/>
                      <a:gd name="connsiteY2" fmla="*/ 0 h 461665"/>
                      <a:gd name="connsiteX3" fmla="*/ 1804292 w 7844748"/>
                      <a:gd name="connsiteY3" fmla="*/ 0 h 461665"/>
                      <a:gd name="connsiteX4" fmla="*/ 2301126 w 7844748"/>
                      <a:gd name="connsiteY4" fmla="*/ 0 h 461665"/>
                      <a:gd name="connsiteX5" fmla="*/ 3033303 w 7844748"/>
                      <a:gd name="connsiteY5" fmla="*/ 0 h 461665"/>
                      <a:gd name="connsiteX6" fmla="*/ 3765479 w 7844748"/>
                      <a:gd name="connsiteY6" fmla="*/ 0 h 461665"/>
                      <a:gd name="connsiteX7" fmla="*/ 4419208 w 7844748"/>
                      <a:gd name="connsiteY7" fmla="*/ 0 h 461665"/>
                      <a:gd name="connsiteX8" fmla="*/ 4994490 w 7844748"/>
                      <a:gd name="connsiteY8" fmla="*/ 0 h 461665"/>
                      <a:gd name="connsiteX9" fmla="*/ 5726666 w 7844748"/>
                      <a:gd name="connsiteY9" fmla="*/ 0 h 461665"/>
                      <a:gd name="connsiteX10" fmla="*/ 6380395 w 7844748"/>
                      <a:gd name="connsiteY10" fmla="*/ 0 h 461665"/>
                      <a:gd name="connsiteX11" fmla="*/ 7112572 w 7844748"/>
                      <a:gd name="connsiteY11" fmla="*/ 0 h 461665"/>
                      <a:gd name="connsiteX12" fmla="*/ 7844748 w 7844748"/>
                      <a:gd name="connsiteY12" fmla="*/ 0 h 461665"/>
                      <a:gd name="connsiteX13" fmla="*/ 7844748 w 7844748"/>
                      <a:gd name="connsiteY13" fmla="*/ 461665 h 461665"/>
                      <a:gd name="connsiteX14" fmla="*/ 7347914 w 7844748"/>
                      <a:gd name="connsiteY14" fmla="*/ 461665 h 461665"/>
                      <a:gd name="connsiteX15" fmla="*/ 6851080 w 7844748"/>
                      <a:gd name="connsiteY15" fmla="*/ 461665 h 461665"/>
                      <a:gd name="connsiteX16" fmla="*/ 6040456 w 7844748"/>
                      <a:gd name="connsiteY16" fmla="*/ 461665 h 461665"/>
                      <a:gd name="connsiteX17" fmla="*/ 5386727 w 7844748"/>
                      <a:gd name="connsiteY17" fmla="*/ 461665 h 461665"/>
                      <a:gd name="connsiteX18" fmla="*/ 4654550 w 7844748"/>
                      <a:gd name="connsiteY18" fmla="*/ 461665 h 461665"/>
                      <a:gd name="connsiteX19" fmla="*/ 4000821 w 7844748"/>
                      <a:gd name="connsiteY19" fmla="*/ 461665 h 461665"/>
                      <a:gd name="connsiteX20" fmla="*/ 3425540 w 7844748"/>
                      <a:gd name="connsiteY20" fmla="*/ 461665 h 461665"/>
                      <a:gd name="connsiteX21" fmla="*/ 2614916 w 7844748"/>
                      <a:gd name="connsiteY21" fmla="*/ 461665 h 461665"/>
                      <a:gd name="connsiteX22" fmla="*/ 2118082 w 7844748"/>
                      <a:gd name="connsiteY22" fmla="*/ 461665 h 461665"/>
                      <a:gd name="connsiteX23" fmla="*/ 1307458 w 7844748"/>
                      <a:gd name="connsiteY23" fmla="*/ 461665 h 461665"/>
                      <a:gd name="connsiteX24" fmla="*/ 653729 w 7844748"/>
                      <a:gd name="connsiteY24" fmla="*/ 461665 h 461665"/>
                      <a:gd name="connsiteX25" fmla="*/ 0 w 7844748"/>
                      <a:gd name="connsiteY25" fmla="*/ 461665 h 461665"/>
                      <a:gd name="connsiteX26" fmla="*/ 0 w 7844748"/>
                      <a:gd name="connsiteY26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44748" h="461665" fill="none" extrusionOk="0">
                        <a:moveTo>
                          <a:pt x="0" y="0"/>
                        </a:moveTo>
                        <a:cubicBezTo>
                          <a:pt x="390013" y="-9389"/>
                          <a:pt x="595081" y="3842"/>
                          <a:pt x="810624" y="0"/>
                        </a:cubicBezTo>
                        <a:cubicBezTo>
                          <a:pt x="1026167" y="-3842"/>
                          <a:pt x="1086645" y="4237"/>
                          <a:pt x="1307458" y="0"/>
                        </a:cubicBezTo>
                        <a:cubicBezTo>
                          <a:pt x="1528271" y="-4237"/>
                          <a:pt x="1626955" y="22354"/>
                          <a:pt x="1804292" y="0"/>
                        </a:cubicBezTo>
                        <a:cubicBezTo>
                          <a:pt x="1981629" y="-22354"/>
                          <a:pt x="2154553" y="-9735"/>
                          <a:pt x="2301126" y="0"/>
                        </a:cubicBezTo>
                        <a:cubicBezTo>
                          <a:pt x="2447699" y="9735"/>
                          <a:pt x="2697620" y="34078"/>
                          <a:pt x="3033303" y="0"/>
                        </a:cubicBezTo>
                        <a:cubicBezTo>
                          <a:pt x="3368986" y="-34078"/>
                          <a:pt x="3403368" y="-9150"/>
                          <a:pt x="3765479" y="0"/>
                        </a:cubicBezTo>
                        <a:cubicBezTo>
                          <a:pt x="4127590" y="9150"/>
                          <a:pt x="4170262" y="25413"/>
                          <a:pt x="4419208" y="0"/>
                        </a:cubicBezTo>
                        <a:cubicBezTo>
                          <a:pt x="4668154" y="-25413"/>
                          <a:pt x="4793829" y="22849"/>
                          <a:pt x="4994490" y="0"/>
                        </a:cubicBezTo>
                        <a:cubicBezTo>
                          <a:pt x="5195151" y="-22849"/>
                          <a:pt x="5391691" y="-8001"/>
                          <a:pt x="5726666" y="0"/>
                        </a:cubicBezTo>
                        <a:cubicBezTo>
                          <a:pt x="6061641" y="8001"/>
                          <a:pt x="6153609" y="-31321"/>
                          <a:pt x="6380395" y="0"/>
                        </a:cubicBezTo>
                        <a:cubicBezTo>
                          <a:pt x="6607181" y="31321"/>
                          <a:pt x="6848835" y="-31762"/>
                          <a:pt x="7112572" y="0"/>
                        </a:cubicBezTo>
                        <a:cubicBezTo>
                          <a:pt x="7376309" y="31762"/>
                          <a:pt x="7698273" y="18435"/>
                          <a:pt x="7844748" y="0"/>
                        </a:cubicBezTo>
                        <a:cubicBezTo>
                          <a:pt x="7852702" y="151597"/>
                          <a:pt x="7865013" y="358724"/>
                          <a:pt x="7844748" y="461665"/>
                        </a:cubicBezTo>
                        <a:cubicBezTo>
                          <a:pt x="7729854" y="446382"/>
                          <a:pt x="7585354" y="460111"/>
                          <a:pt x="7347914" y="461665"/>
                        </a:cubicBezTo>
                        <a:cubicBezTo>
                          <a:pt x="7110474" y="463219"/>
                          <a:pt x="6955276" y="440587"/>
                          <a:pt x="6851080" y="461665"/>
                        </a:cubicBezTo>
                        <a:cubicBezTo>
                          <a:pt x="6746884" y="482743"/>
                          <a:pt x="6435794" y="501157"/>
                          <a:pt x="6040456" y="461665"/>
                        </a:cubicBezTo>
                        <a:cubicBezTo>
                          <a:pt x="5645118" y="422173"/>
                          <a:pt x="5682457" y="481176"/>
                          <a:pt x="5386727" y="461665"/>
                        </a:cubicBezTo>
                        <a:cubicBezTo>
                          <a:pt x="5090997" y="442154"/>
                          <a:pt x="4878662" y="497973"/>
                          <a:pt x="4654550" y="461665"/>
                        </a:cubicBezTo>
                        <a:cubicBezTo>
                          <a:pt x="4430438" y="425357"/>
                          <a:pt x="4179452" y="487652"/>
                          <a:pt x="4000821" y="461665"/>
                        </a:cubicBezTo>
                        <a:cubicBezTo>
                          <a:pt x="3822190" y="435678"/>
                          <a:pt x="3686685" y="475550"/>
                          <a:pt x="3425540" y="461665"/>
                        </a:cubicBezTo>
                        <a:cubicBezTo>
                          <a:pt x="3164395" y="447780"/>
                          <a:pt x="2816569" y="427892"/>
                          <a:pt x="2614916" y="461665"/>
                        </a:cubicBezTo>
                        <a:cubicBezTo>
                          <a:pt x="2413263" y="495438"/>
                          <a:pt x="2330470" y="479922"/>
                          <a:pt x="2118082" y="461665"/>
                        </a:cubicBezTo>
                        <a:cubicBezTo>
                          <a:pt x="1905694" y="443408"/>
                          <a:pt x="1503204" y="452147"/>
                          <a:pt x="1307458" y="461665"/>
                        </a:cubicBezTo>
                        <a:cubicBezTo>
                          <a:pt x="1111712" y="471183"/>
                          <a:pt x="889786" y="486296"/>
                          <a:pt x="653729" y="461665"/>
                        </a:cubicBezTo>
                        <a:cubicBezTo>
                          <a:pt x="417672" y="437034"/>
                          <a:pt x="141369" y="462441"/>
                          <a:pt x="0" y="461665"/>
                        </a:cubicBezTo>
                        <a:cubicBezTo>
                          <a:pt x="-7003" y="324208"/>
                          <a:pt x="-6870" y="112957"/>
                          <a:pt x="0" y="0"/>
                        </a:cubicBezTo>
                        <a:close/>
                      </a:path>
                      <a:path w="7844748" h="461665" stroke="0" extrusionOk="0">
                        <a:moveTo>
                          <a:pt x="0" y="0"/>
                        </a:moveTo>
                        <a:cubicBezTo>
                          <a:pt x="185723" y="-7027"/>
                          <a:pt x="250116" y="5088"/>
                          <a:pt x="496834" y="0"/>
                        </a:cubicBezTo>
                        <a:cubicBezTo>
                          <a:pt x="743552" y="-5088"/>
                          <a:pt x="845745" y="-18220"/>
                          <a:pt x="1072116" y="0"/>
                        </a:cubicBezTo>
                        <a:cubicBezTo>
                          <a:pt x="1298487" y="18220"/>
                          <a:pt x="1420841" y="-21266"/>
                          <a:pt x="1568950" y="0"/>
                        </a:cubicBezTo>
                        <a:cubicBezTo>
                          <a:pt x="1717059" y="21266"/>
                          <a:pt x="2020411" y="-16409"/>
                          <a:pt x="2301126" y="0"/>
                        </a:cubicBezTo>
                        <a:cubicBezTo>
                          <a:pt x="2581841" y="16409"/>
                          <a:pt x="2605600" y="-7690"/>
                          <a:pt x="2797960" y="0"/>
                        </a:cubicBezTo>
                        <a:cubicBezTo>
                          <a:pt x="2990320" y="7690"/>
                          <a:pt x="3323221" y="-35888"/>
                          <a:pt x="3608584" y="0"/>
                        </a:cubicBezTo>
                        <a:cubicBezTo>
                          <a:pt x="3893947" y="35888"/>
                          <a:pt x="3921981" y="4236"/>
                          <a:pt x="4183866" y="0"/>
                        </a:cubicBezTo>
                        <a:cubicBezTo>
                          <a:pt x="4445751" y="-4236"/>
                          <a:pt x="4432849" y="-7917"/>
                          <a:pt x="4602252" y="0"/>
                        </a:cubicBezTo>
                        <a:cubicBezTo>
                          <a:pt x="4771655" y="7917"/>
                          <a:pt x="4932259" y="11288"/>
                          <a:pt x="5255981" y="0"/>
                        </a:cubicBezTo>
                        <a:cubicBezTo>
                          <a:pt x="5579703" y="-11288"/>
                          <a:pt x="5740556" y="13892"/>
                          <a:pt x="5988158" y="0"/>
                        </a:cubicBezTo>
                        <a:cubicBezTo>
                          <a:pt x="6235760" y="-13892"/>
                          <a:pt x="6224897" y="604"/>
                          <a:pt x="6406544" y="0"/>
                        </a:cubicBezTo>
                        <a:cubicBezTo>
                          <a:pt x="6588191" y="-604"/>
                          <a:pt x="6666536" y="-18409"/>
                          <a:pt x="6903378" y="0"/>
                        </a:cubicBezTo>
                        <a:cubicBezTo>
                          <a:pt x="7140220" y="18409"/>
                          <a:pt x="7646797" y="40801"/>
                          <a:pt x="7844748" y="0"/>
                        </a:cubicBezTo>
                        <a:cubicBezTo>
                          <a:pt x="7853678" y="198808"/>
                          <a:pt x="7825726" y="338659"/>
                          <a:pt x="7844748" y="461665"/>
                        </a:cubicBezTo>
                        <a:cubicBezTo>
                          <a:pt x="7682920" y="450396"/>
                          <a:pt x="7603273" y="455759"/>
                          <a:pt x="7426361" y="461665"/>
                        </a:cubicBezTo>
                        <a:cubicBezTo>
                          <a:pt x="7249449" y="467571"/>
                          <a:pt x="7131281" y="448970"/>
                          <a:pt x="6851080" y="461665"/>
                        </a:cubicBezTo>
                        <a:cubicBezTo>
                          <a:pt x="6570879" y="474360"/>
                          <a:pt x="6528541" y="463595"/>
                          <a:pt x="6354246" y="461665"/>
                        </a:cubicBezTo>
                        <a:cubicBezTo>
                          <a:pt x="6179951" y="459735"/>
                          <a:pt x="5846748" y="460460"/>
                          <a:pt x="5622069" y="461665"/>
                        </a:cubicBezTo>
                        <a:cubicBezTo>
                          <a:pt x="5397390" y="462870"/>
                          <a:pt x="5190714" y="479867"/>
                          <a:pt x="5046788" y="461665"/>
                        </a:cubicBezTo>
                        <a:cubicBezTo>
                          <a:pt x="4902862" y="443463"/>
                          <a:pt x="4475638" y="452598"/>
                          <a:pt x="4236164" y="461665"/>
                        </a:cubicBezTo>
                        <a:cubicBezTo>
                          <a:pt x="3996690" y="470732"/>
                          <a:pt x="3820574" y="479664"/>
                          <a:pt x="3425540" y="461665"/>
                        </a:cubicBezTo>
                        <a:cubicBezTo>
                          <a:pt x="3030506" y="443666"/>
                          <a:pt x="3104071" y="482876"/>
                          <a:pt x="2928706" y="461665"/>
                        </a:cubicBezTo>
                        <a:cubicBezTo>
                          <a:pt x="2753341" y="440454"/>
                          <a:pt x="2588234" y="460735"/>
                          <a:pt x="2274977" y="461665"/>
                        </a:cubicBezTo>
                        <a:cubicBezTo>
                          <a:pt x="1961720" y="462595"/>
                          <a:pt x="1796931" y="485825"/>
                          <a:pt x="1621248" y="461665"/>
                        </a:cubicBezTo>
                        <a:cubicBezTo>
                          <a:pt x="1445565" y="437505"/>
                          <a:pt x="1162682" y="493123"/>
                          <a:pt x="810624" y="461665"/>
                        </a:cubicBezTo>
                        <a:cubicBezTo>
                          <a:pt x="458566" y="430207"/>
                          <a:pt x="248895" y="483696"/>
                          <a:pt x="0" y="461665"/>
                        </a:cubicBezTo>
                        <a:cubicBezTo>
                          <a:pt x="-12961" y="329579"/>
                          <a:pt x="-4948" y="21069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Informal hearing: both parties attend, no sworn testimony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220D7-5B7E-69F5-E391-22C777880C47}"/>
              </a:ext>
            </a:extLst>
          </p:cNvPr>
          <p:cNvSpPr txBox="1"/>
          <p:nvPr/>
        </p:nvSpPr>
        <p:spPr>
          <a:xfrm>
            <a:off x="8532810" y="5888332"/>
            <a:ext cx="2590800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4000503"/>
                      <a:gd name="connsiteY0" fmla="*/ 0 h 461665"/>
                      <a:gd name="connsiteX1" fmla="*/ 666751 w 4000503"/>
                      <a:gd name="connsiteY1" fmla="*/ 0 h 461665"/>
                      <a:gd name="connsiteX2" fmla="*/ 1213486 w 4000503"/>
                      <a:gd name="connsiteY2" fmla="*/ 0 h 461665"/>
                      <a:gd name="connsiteX3" fmla="*/ 1760221 w 4000503"/>
                      <a:gd name="connsiteY3" fmla="*/ 0 h 461665"/>
                      <a:gd name="connsiteX4" fmla="*/ 2346962 w 4000503"/>
                      <a:gd name="connsiteY4" fmla="*/ 0 h 461665"/>
                      <a:gd name="connsiteX5" fmla="*/ 2893697 w 4000503"/>
                      <a:gd name="connsiteY5" fmla="*/ 0 h 461665"/>
                      <a:gd name="connsiteX6" fmla="*/ 4000503 w 4000503"/>
                      <a:gd name="connsiteY6" fmla="*/ 0 h 461665"/>
                      <a:gd name="connsiteX7" fmla="*/ 4000503 w 4000503"/>
                      <a:gd name="connsiteY7" fmla="*/ 461665 h 461665"/>
                      <a:gd name="connsiteX8" fmla="*/ 3333753 w 4000503"/>
                      <a:gd name="connsiteY8" fmla="*/ 461665 h 461665"/>
                      <a:gd name="connsiteX9" fmla="*/ 2626997 w 4000503"/>
                      <a:gd name="connsiteY9" fmla="*/ 461665 h 461665"/>
                      <a:gd name="connsiteX10" fmla="*/ 2000252 w 4000503"/>
                      <a:gd name="connsiteY10" fmla="*/ 461665 h 461665"/>
                      <a:gd name="connsiteX11" fmla="*/ 1453516 w 4000503"/>
                      <a:gd name="connsiteY11" fmla="*/ 461665 h 461665"/>
                      <a:gd name="connsiteX12" fmla="*/ 706756 w 4000503"/>
                      <a:gd name="connsiteY12" fmla="*/ 461665 h 461665"/>
                      <a:gd name="connsiteX13" fmla="*/ 0 w 4000503"/>
                      <a:gd name="connsiteY13" fmla="*/ 461665 h 461665"/>
                      <a:gd name="connsiteX14" fmla="*/ 0 w 4000503"/>
                      <a:gd name="connsiteY1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00503" h="461665" fill="none" extrusionOk="0">
                        <a:moveTo>
                          <a:pt x="0" y="0"/>
                        </a:moveTo>
                        <a:cubicBezTo>
                          <a:pt x="161587" y="26813"/>
                          <a:pt x="424922" y="6268"/>
                          <a:pt x="666751" y="0"/>
                        </a:cubicBezTo>
                        <a:cubicBezTo>
                          <a:pt x="908580" y="-6268"/>
                          <a:pt x="1092058" y="-17295"/>
                          <a:pt x="1213486" y="0"/>
                        </a:cubicBezTo>
                        <a:cubicBezTo>
                          <a:pt x="1334915" y="17295"/>
                          <a:pt x="1493031" y="9232"/>
                          <a:pt x="1760221" y="0"/>
                        </a:cubicBezTo>
                        <a:cubicBezTo>
                          <a:pt x="2027411" y="-9232"/>
                          <a:pt x="2212775" y="-2213"/>
                          <a:pt x="2346962" y="0"/>
                        </a:cubicBezTo>
                        <a:cubicBezTo>
                          <a:pt x="2481149" y="2213"/>
                          <a:pt x="2751128" y="-22415"/>
                          <a:pt x="2893697" y="0"/>
                        </a:cubicBezTo>
                        <a:cubicBezTo>
                          <a:pt x="3036266" y="22415"/>
                          <a:pt x="3547422" y="-7459"/>
                          <a:pt x="4000503" y="0"/>
                        </a:cubicBezTo>
                        <a:cubicBezTo>
                          <a:pt x="3978093" y="142840"/>
                          <a:pt x="3984524" y="248979"/>
                          <a:pt x="4000503" y="461665"/>
                        </a:cubicBezTo>
                        <a:cubicBezTo>
                          <a:pt x="3844574" y="493270"/>
                          <a:pt x="3647845" y="465363"/>
                          <a:pt x="3333753" y="461665"/>
                        </a:cubicBezTo>
                        <a:cubicBezTo>
                          <a:pt x="3019661" y="457968"/>
                          <a:pt x="2873196" y="472309"/>
                          <a:pt x="2626997" y="461665"/>
                        </a:cubicBezTo>
                        <a:cubicBezTo>
                          <a:pt x="2380798" y="451021"/>
                          <a:pt x="2287633" y="447944"/>
                          <a:pt x="2000252" y="461665"/>
                        </a:cubicBezTo>
                        <a:cubicBezTo>
                          <a:pt x="1712872" y="475386"/>
                          <a:pt x="1668078" y="459894"/>
                          <a:pt x="1453516" y="461665"/>
                        </a:cubicBezTo>
                        <a:cubicBezTo>
                          <a:pt x="1238954" y="463436"/>
                          <a:pt x="1018818" y="441641"/>
                          <a:pt x="706756" y="461665"/>
                        </a:cubicBezTo>
                        <a:cubicBezTo>
                          <a:pt x="394694" y="481689"/>
                          <a:pt x="231574" y="427952"/>
                          <a:pt x="0" y="461665"/>
                        </a:cubicBezTo>
                        <a:cubicBezTo>
                          <a:pt x="7773" y="353891"/>
                          <a:pt x="-2427" y="229462"/>
                          <a:pt x="0" y="0"/>
                        </a:cubicBezTo>
                        <a:close/>
                      </a:path>
                      <a:path w="4000503" h="461665" stroke="0" extrusionOk="0">
                        <a:moveTo>
                          <a:pt x="0" y="0"/>
                        </a:moveTo>
                        <a:cubicBezTo>
                          <a:pt x="168590" y="29168"/>
                          <a:pt x="380599" y="-11982"/>
                          <a:pt x="586740" y="0"/>
                        </a:cubicBezTo>
                        <a:cubicBezTo>
                          <a:pt x="792881" y="11982"/>
                          <a:pt x="1051175" y="-18350"/>
                          <a:pt x="1213486" y="0"/>
                        </a:cubicBezTo>
                        <a:cubicBezTo>
                          <a:pt x="1375797" y="18350"/>
                          <a:pt x="1666936" y="21001"/>
                          <a:pt x="1800226" y="0"/>
                        </a:cubicBezTo>
                        <a:cubicBezTo>
                          <a:pt x="1933516" y="-21001"/>
                          <a:pt x="2327739" y="24344"/>
                          <a:pt x="2506982" y="0"/>
                        </a:cubicBezTo>
                        <a:cubicBezTo>
                          <a:pt x="2686225" y="-24344"/>
                          <a:pt x="2869368" y="28959"/>
                          <a:pt x="3093722" y="0"/>
                        </a:cubicBezTo>
                        <a:cubicBezTo>
                          <a:pt x="3318076" y="-28959"/>
                          <a:pt x="3782487" y="-22988"/>
                          <a:pt x="4000503" y="0"/>
                        </a:cubicBezTo>
                        <a:cubicBezTo>
                          <a:pt x="3984826" y="221043"/>
                          <a:pt x="4021992" y="250063"/>
                          <a:pt x="4000503" y="461665"/>
                        </a:cubicBezTo>
                        <a:cubicBezTo>
                          <a:pt x="3848388" y="483177"/>
                          <a:pt x="3652029" y="453956"/>
                          <a:pt x="3333753" y="461665"/>
                        </a:cubicBezTo>
                        <a:cubicBezTo>
                          <a:pt x="3015477" y="469375"/>
                          <a:pt x="3030947" y="439419"/>
                          <a:pt x="2747012" y="461665"/>
                        </a:cubicBezTo>
                        <a:cubicBezTo>
                          <a:pt x="2463077" y="483911"/>
                          <a:pt x="2408305" y="445273"/>
                          <a:pt x="2200277" y="461665"/>
                        </a:cubicBezTo>
                        <a:cubicBezTo>
                          <a:pt x="1992249" y="478057"/>
                          <a:pt x="1719241" y="474880"/>
                          <a:pt x="1453516" y="461665"/>
                        </a:cubicBezTo>
                        <a:cubicBezTo>
                          <a:pt x="1187791" y="448450"/>
                          <a:pt x="1079108" y="449722"/>
                          <a:pt x="906781" y="461665"/>
                        </a:cubicBezTo>
                        <a:cubicBezTo>
                          <a:pt x="734454" y="473608"/>
                          <a:pt x="417493" y="503548"/>
                          <a:pt x="0" y="461665"/>
                        </a:cubicBezTo>
                        <a:cubicBezTo>
                          <a:pt x="14649" y="264707"/>
                          <a:pt x="-3539" y="1880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of  Violation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64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3">
            <a:extLst>
              <a:ext uri="{FF2B5EF4-FFF2-40B4-BE49-F238E27FC236}">
                <a16:creationId xmlns:a16="http://schemas.microsoft.com/office/drawing/2014/main" id="{88E429AB-C05B-A029-5BEB-FE1FCACA7D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5374" y="4206190"/>
            <a:ext cx="14068" cy="2476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None/>
            </a:pPr>
            <a:endParaRPr lang="en-US" sz="36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502787" name="Line 3"/>
          <p:cNvSpPr>
            <a:spLocks noChangeShapeType="1"/>
          </p:cNvSpPr>
          <p:nvPr/>
        </p:nvSpPr>
        <p:spPr bwMode="auto">
          <a:xfrm>
            <a:off x="9598024" y="1524000"/>
            <a:ext cx="1588" cy="449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None/>
            </a:pPr>
            <a:endParaRPr lang="en-US" sz="36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4" name="Picture 2" descr="prevent-telecom-cable-excavation-damages">
            <a:extLst>
              <a:ext uri="{FF2B5EF4-FFF2-40B4-BE49-F238E27FC236}">
                <a16:creationId xmlns:a16="http://schemas.microsoft.com/office/drawing/2014/main" id="{0C9FB16E-BDC8-65FC-1119-2408441F9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285" r="5868" b="40457"/>
          <a:stretch/>
        </p:blipFill>
        <p:spPr bwMode="auto">
          <a:xfrm>
            <a:off x="-1" y="0"/>
            <a:ext cx="9596437" cy="6858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</p:pic>
      <p:sp>
        <p:nvSpPr>
          <p:cNvPr id="14" name="_s1042">
            <a:extLst>
              <a:ext uri="{FF2B5EF4-FFF2-40B4-BE49-F238E27FC236}">
                <a16:creationId xmlns:a16="http://schemas.microsoft.com/office/drawing/2014/main" id="{916B18E3-3060-E254-9F5D-C59848C0A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922" y="5867403"/>
            <a:ext cx="4373880" cy="391506"/>
          </a:xfrm>
          <a:prstGeom prst="roundRect">
            <a:avLst>
              <a:gd name="adj" fmla="val 125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Notify of Damage form SNU</a:t>
            </a: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4322" y="152400"/>
            <a:ext cx="8991600" cy="710146"/>
          </a:xfrm>
        </p:spPr>
        <p:txBody>
          <a:bodyPr/>
          <a:lstStyle/>
          <a:p>
            <a:pPr algn="ctr"/>
            <a:r>
              <a:rPr lang="en-US" sz="4000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Key Elements For a </a:t>
            </a:r>
            <a:r>
              <a:rPr lang="en-US" sz="4000" i="1" u="sng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SAFE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4000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EXCAVATION</a:t>
            </a:r>
          </a:p>
        </p:txBody>
      </p:sp>
      <p:sp>
        <p:nvSpPr>
          <p:cNvPr id="502788" name="_s1035"/>
          <p:cNvSpPr>
            <a:spLocks noChangeArrowheads="1"/>
          </p:cNvSpPr>
          <p:nvPr/>
        </p:nvSpPr>
        <p:spPr bwMode="auto">
          <a:xfrm>
            <a:off x="6745922" y="1676400"/>
            <a:ext cx="4373880" cy="3810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marL="114300" lvl="1"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Premark Before Calling</a:t>
            </a:r>
          </a:p>
        </p:txBody>
      </p:sp>
      <p:sp>
        <p:nvSpPr>
          <p:cNvPr id="502789" name="_s1036"/>
          <p:cNvSpPr>
            <a:spLocks noChangeArrowheads="1"/>
          </p:cNvSpPr>
          <p:nvPr/>
        </p:nvSpPr>
        <p:spPr bwMode="auto">
          <a:xfrm>
            <a:off x="6745922" y="2209800"/>
            <a:ext cx="4373880" cy="4572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Obtain</a:t>
            </a:r>
            <a:r>
              <a:rPr lang="en-US" sz="2400" dirty="0">
                <a:solidFill>
                  <a:srgbClr val="000000"/>
                </a:solidFill>
                <a:latin typeface="Skeena" pitchFamily="2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Dig</a:t>
            </a:r>
            <a:r>
              <a:rPr lang="en-US" sz="2400" dirty="0">
                <a:solidFill>
                  <a:srgbClr val="000000"/>
                </a:solidFill>
                <a:latin typeface="Skeena" pitchFamily="2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Safe</a:t>
            </a:r>
            <a:r>
              <a:rPr lang="en-US" sz="2400" dirty="0">
                <a:solidFill>
                  <a:srgbClr val="000000"/>
                </a:solidFill>
                <a:latin typeface="Skeena" pitchFamily="2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ticket</a:t>
            </a:r>
          </a:p>
        </p:txBody>
      </p:sp>
      <p:sp>
        <p:nvSpPr>
          <p:cNvPr id="502790" name="_s1037"/>
          <p:cNvSpPr>
            <a:spLocks noChangeArrowheads="1"/>
          </p:cNvSpPr>
          <p:nvPr/>
        </p:nvSpPr>
        <p:spPr bwMode="auto">
          <a:xfrm>
            <a:off x="6745922" y="2819400"/>
            <a:ext cx="4373880" cy="381000"/>
          </a:xfrm>
          <a:prstGeom prst="roundRect">
            <a:avLst>
              <a:gd name="adj" fmla="val 11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algn="ctr"/>
            <a:r>
              <a:rPr lang="en-US" sz="2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eena" pitchFamily="2" charset="0"/>
              </a:rPr>
              <a:t>Wait</a:t>
            </a:r>
            <a:r>
              <a:rPr lang="en-US" sz="2400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eena" pitchFamily="2" charset="0"/>
              </a:rPr>
              <a:t> </a:t>
            </a:r>
            <a:r>
              <a:rPr lang="en-US" sz="24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eena" pitchFamily="2" charset="0"/>
              </a:rPr>
              <a:t>72 hours</a:t>
            </a:r>
          </a:p>
        </p:txBody>
      </p:sp>
      <p:sp>
        <p:nvSpPr>
          <p:cNvPr id="502791" name="_s1038"/>
          <p:cNvSpPr>
            <a:spLocks noChangeArrowheads="1"/>
          </p:cNvSpPr>
          <p:nvPr/>
        </p:nvSpPr>
        <p:spPr bwMode="auto">
          <a:xfrm>
            <a:off x="6749732" y="3352800"/>
            <a:ext cx="4373880" cy="4572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Maintain</a:t>
            </a:r>
            <a:r>
              <a:rPr lang="en-US" sz="2400" dirty="0">
                <a:solidFill>
                  <a:srgbClr val="000000"/>
                </a:solidFill>
                <a:latin typeface="Skeena" pitchFamily="2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the Marks</a:t>
            </a:r>
          </a:p>
        </p:txBody>
      </p:sp>
      <p:sp>
        <p:nvSpPr>
          <p:cNvPr id="502792" name="_s1039"/>
          <p:cNvSpPr>
            <a:spLocks noChangeArrowheads="1"/>
          </p:cNvSpPr>
          <p:nvPr/>
        </p:nvSpPr>
        <p:spPr bwMode="auto">
          <a:xfrm>
            <a:off x="6745922" y="3962401"/>
            <a:ext cx="4377690" cy="495341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Practice Reasonable Care</a:t>
            </a:r>
          </a:p>
        </p:txBody>
      </p:sp>
      <p:sp>
        <p:nvSpPr>
          <p:cNvPr id="502793" name="_s1040"/>
          <p:cNvSpPr>
            <a:spLocks noChangeArrowheads="1"/>
          </p:cNvSpPr>
          <p:nvPr/>
        </p:nvSpPr>
        <p:spPr bwMode="auto">
          <a:xfrm>
            <a:off x="6745922" y="4610144"/>
            <a:ext cx="4377690" cy="56094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r>
              <a:rPr lang="en-US" sz="2000" b="1" dirty="0">
                <a:solidFill>
                  <a:srgbClr val="000000"/>
                </a:solidFill>
                <a:latin typeface="Skeena" pitchFamily="2" charset="0"/>
              </a:rPr>
              <a:t>Call and Update Ticket before day </a:t>
            </a:r>
            <a:r>
              <a:rPr lang="en-US" sz="2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eena" pitchFamily="2" charset="0"/>
              </a:rPr>
              <a:t>27</a:t>
            </a:r>
          </a:p>
        </p:txBody>
      </p:sp>
      <p:sp>
        <p:nvSpPr>
          <p:cNvPr id="502794" name="_s1042"/>
          <p:cNvSpPr>
            <a:spLocks noChangeArrowheads="1"/>
          </p:cNvSpPr>
          <p:nvPr/>
        </p:nvSpPr>
        <p:spPr bwMode="auto">
          <a:xfrm>
            <a:off x="6745922" y="5323494"/>
            <a:ext cx="4373880" cy="391506"/>
          </a:xfrm>
          <a:prstGeom prst="roundRect">
            <a:avLst>
              <a:gd name="adj" fmla="val 125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Skeena" pitchFamily="2" charset="0"/>
              </a:rPr>
              <a:t>Notify Utility of Damage</a:t>
            </a:r>
          </a:p>
        </p:txBody>
      </p:sp>
      <p:sp>
        <p:nvSpPr>
          <p:cNvPr id="502795" name="_s1034"/>
          <p:cNvSpPr>
            <a:spLocks noChangeArrowheads="1"/>
          </p:cNvSpPr>
          <p:nvPr/>
        </p:nvSpPr>
        <p:spPr bwMode="auto">
          <a:xfrm>
            <a:off x="6745922" y="1142998"/>
            <a:ext cx="4372292" cy="381001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392" tIns="3697" rIns="7392" bIns="3697" anchor="ctr"/>
          <a:lstStyle/>
          <a:p>
            <a:pPr marL="114300" lvl="1"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400" b="1" dirty="0">
                <a:solidFill>
                  <a:srgbClr val="000000"/>
                </a:solidFill>
                <a:latin typeface="Skeena" panose="020B0604020202020204" pitchFamily="2" charset="0"/>
              </a:rPr>
              <a:t>Plan Ahead</a:t>
            </a:r>
            <a:endParaRPr lang="en-US" sz="2400" dirty="0">
              <a:solidFill>
                <a:srgbClr val="000000"/>
              </a:solidFill>
              <a:latin typeface="Skeen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mergency Procedures - HSI">
            <a:extLst>
              <a:ext uri="{FF2B5EF4-FFF2-40B4-BE49-F238E27FC236}">
                <a16:creationId xmlns:a16="http://schemas.microsoft.com/office/drawing/2014/main" id="{F2F51D42-C906-EBA4-2628-6E48964A7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bg2">
                <a:lumMod val="50000"/>
                <a:lumOff val="50000"/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-172" r="18932" b="16037"/>
          <a:stretch/>
        </p:blipFill>
        <p:spPr bwMode="auto">
          <a:xfrm flipH="1">
            <a:off x="-1588" y="-36286"/>
            <a:ext cx="12188825" cy="68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3724" y="228600"/>
            <a:ext cx="8458200" cy="76200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Frequent Reasons For Operator Violations</a:t>
            </a:r>
            <a:endParaRPr lang="en-US" sz="4000" b="1" dirty="0">
              <a:ln w="3175">
                <a:solidFill>
                  <a:schemeClr val="bg1"/>
                </a:solidFill>
              </a:ln>
              <a:solidFill>
                <a:srgbClr val="FF9900"/>
              </a:solidFill>
              <a:latin typeface="Impact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E8B469-47C9-1BCF-642D-B9FE0EB1B30F}"/>
              </a:ext>
            </a:extLst>
          </p:cNvPr>
          <p:cNvSpPr txBox="1">
            <a:spLocks noChangeArrowheads="1"/>
          </p:cNvSpPr>
          <p:nvPr/>
        </p:nvSpPr>
        <p:spPr>
          <a:xfrm>
            <a:off x="2665412" y="1371600"/>
            <a:ext cx="784860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algn="just">
              <a:lnSpc>
                <a:spcPct val="250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Failure To Mark Location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.5%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Failure To Correctly Mark Facility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Failure To Mark Within 72 Hours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50000"/>
              </a:lnSpc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 or No records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5 Ways to Prevent Industrial Fires and Explosions | HafcoVac">
            <a:extLst>
              <a:ext uri="{FF2B5EF4-FFF2-40B4-BE49-F238E27FC236}">
                <a16:creationId xmlns:a16="http://schemas.microsoft.com/office/drawing/2014/main" id="{246A8CB6-2697-D73A-7482-B924EA598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bg2">
                <a:lumMod val="50000"/>
                <a:lumOff val="50000"/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" t="6564" b="9039"/>
          <a:stretch/>
        </p:blipFill>
        <p:spPr bwMode="auto">
          <a:xfrm>
            <a:off x="204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1012" y="228600"/>
            <a:ext cx="90678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Frequent Reasons For Excavator Violations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E8B469-47C9-1BCF-642D-B9FE0EB1B30F}"/>
              </a:ext>
            </a:extLst>
          </p:cNvPr>
          <p:cNvSpPr txBox="1">
            <a:spLocks noChangeArrowheads="1"/>
          </p:cNvSpPr>
          <p:nvPr/>
        </p:nvSpPr>
        <p:spPr>
          <a:xfrm>
            <a:off x="2360612" y="1295400"/>
            <a:ext cx="8077200" cy="502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>
            <a:no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Damage to Marked Facilities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  <a:r>
              <a:rPr lang="en-US" sz="2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50000"/>
              </a:lnSpc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Dig Safe Ticket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  <a:p>
            <a:pPr>
              <a:lnSpc>
                <a:spcPct val="250000"/>
              </a:lnSpc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Failure To Renew Dig Safe Ticket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>
              <a:lnSpc>
                <a:spcPct val="250000"/>
              </a:lnSpc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Failure To Maintain Marks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50000"/>
              </a:lnSpc>
            </a:pPr>
            <a: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Excavating Outside of the Pre-Marked Area – </a:t>
            </a:r>
            <a:r>
              <a:rPr lang="en-US" sz="2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en-US" sz="26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br>
              <a:rPr lang="en-US" sz="2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endParaRPr lang="en-US" sz="26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87F191-0324-56C5-4054-5EC25B86D87F}"/>
              </a:ext>
            </a:extLst>
          </p:cNvPr>
          <p:cNvSpPr txBox="1"/>
          <p:nvPr/>
        </p:nvSpPr>
        <p:spPr>
          <a:xfrm>
            <a:off x="2970212" y="2057400"/>
            <a:ext cx="211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Story about 2022113</a:t>
            </a:r>
          </a:p>
        </p:txBody>
      </p:sp>
      <p:pic>
        <p:nvPicPr>
          <p:cNvPr id="3" name="Picture 2" descr="A picture containing outdoor, ground, dirt, soil&#10;&#10;Description automatically generated">
            <a:extLst>
              <a:ext uri="{FF2B5EF4-FFF2-40B4-BE49-F238E27FC236}">
                <a16:creationId xmlns:a16="http://schemas.microsoft.com/office/drawing/2014/main" id="{647B9C02-6D07-A14C-EA0A-A7816BB1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18"/>
          <a:stretch/>
        </p:blipFill>
        <p:spPr>
          <a:xfrm>
            <a:off x="1004520" y="0"/>
            <a:ext cx="11184306" cy="6858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5208F834-4CA0-90D0-9558-20F3A099E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461" y="5638800"/>
            <a:ext cx="10781902" cy="723900"/>
          </a:xfrm>
          <a:solidFill>
            <a:srgbClr val="92D050">
              <a:alpha val="76863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235839832">
                  <a:custGeom>
                    <a:avLst/>
                    <a:gdLst>
                      <a:gd name="connsiteX0" fmla="*/ 0 w 10781902"/>
                      <a:gd name="connsiteY0" fmla="*/ 0 h 723900"/>
                      <a:gd name="connsiteX1" fmla="*/ 781688 w 10781902"/>
                      <a:gd name="connsiteY1" fmla="*/ 0 h 723900"/>
                      <a:gd name="connsiteX2" fmla="*/ 1455557 w 10781902"/>
                      <a:gd name="connsiteY2" fmla="*/ 0 h 723900"/>
                      <a:gd name="connsiteX3" fmla="*/ 1913788 w 10781902"/>
                      <a:gd name="connsiteY3" fmla="*/ 0 h 723900"/>
                      <a:gd name="connsiteX4" fmla="*/ 2587656 w 10781902"/>
                      <a:gd name="connsiteY4" fmla="*/ 0 h 723900"/>
                      <a:gd name="connsiteX5" fmla="*/ 3261525 w 10781902"/>
                      <a:gd name="connsiteY5" fmla="*/ 0 h 723900"/>
                      <a:gd name="connsiteX6" fmla="*/ 4151032 w 10781902"/>
                      <a:gd name="connsiteY6" fmla="*/ 0 h 723900"/>
                      <a:gd name="connsiteX7" fmla="*/ 4717082 w 10781902"/>
                      <a:gd name="connsiteY7" fmla="*/ 0 h 723900"/>
                      <a:gd name="connsiteX8" fmla="*/ 5067494 w 10781902"/>
                      <a:gd name="connsiteY8" fmla="*/ 0 h 723900"/>
                      <a:gd name="connsiteX9" fmla="*/ 5741363 w 10781902"/>
                      <a:gd name="connsiteY9" fmla="*/ 0 h 723900"/>
                      <a:gd name="connsiteX10" fmla="*/ 6199594 w 10781902"/>
                      <a:gd name="connsiteY10" fmla="*/ 0 h 723900"/>
                      <a:gd name="connsiteX11" fmla="*/ 6765644 w 10781902"/>
                      <a:gd name="connsiteY11" fmla="*/ 0 h 723900"/>
                      <a:gd name="connsiteX12" fmla="*/ 7439512 w 10781902"/>
                      <a:gd name="connsiteY12" fmla="*/ 0 h 723900"/>
                      <a:gd name="connsiteX13" fmla="*/ 7897743 w 10781902"/>
                      <a:gd name="connsiteY13" fmla="*/ 0 h 723900"/>
                      <a:gd name="connsiteX14" fmla="*/ 8463793 w 10781902"/>
                      <a:gd name="connsiteY14" fmla="*/ 0 h 723900"/>
                      <a:gd name="connsiteX15" fmla="*/ 8814205 w 10781902"/>
                      <a:gd name="connsiteY15" fmla="*/ 0 h 723900"/>
                      <a:gd name="connsiteX16" fmla="*/ 9488074 w 10781902"/>
                      <a:gd name="connsiteY16" fmla="*/ 0 h 723900"/>
                      <a:gd name="connsiteX17" fmla="*/ 10161943 w 10781902"/>
                      <a:gd name="connsiteY17" fmla="*/ 0 h 723900"/>
                      <a:gd name="connsiteX18" fmla="*/ 10781902 w 10781902"/>
                      <a:gd name="connsiteY18" fmla="*/ 0 h 723900"/>
                      <a:gd name="connsiteX19" fmla="*/ 10781902 w 10781902"/>
                      <a:gd name="connsiteY19" fmla="*/ 347472 h 723900"/>
                      <a:gd name="connsiteX20" fmla="*/ 10781902 w 10781902"/>
                      <a:gd name="connsiteY20" fmla="*/ 723900 h 723900"/>
                      <a:gd name="connsiteX21" fmla="*/ 10215852 w 10781902"/>
                      <a:gd name="connsiteY21" fmla="*/ 723900 h 723900"/>
                      <a:gd name="connsiteX22" fmla="*/ 9757621 w 10781902"/>
                      <a:gd name="connsiteY22" fmla="*/ 723900 h 723900"/>
                      <a:gd name="connsiteX23" fmla="*/ 9299390 w 10781902"/>
                      <a:gd name="connsiteY23" fmla="*/ 723900 h 723900"/>
                      <a:gd name="connsiteX24" fmla="*/ 8733341 w 10781902"/>
                      <a:gd name="connsiteY24" fmla="*/ 723900 h 723900"/>
                      <a:gd name="connsiteX25" fmla="*/ 8059472 w 10781902"/>
                      <a:gd name="connsiteY25" fmla="*/ 723900 h 723900"/>
                      <a:gd name="connsiteX26" fmla="*/ 7601241 w 10781902"/>
                      <a:gd name="connsiteY26" fmla="*/ 723900 h 723900"/>
                      <a:gd name="connsiteX27" fmla="*/ 6819553 w 10781902"/>
                      <a:gd name="connsiteY27" fmla="*/ 723900 h 723900"/>
                      <a:gd name="connsiteX28" fmla="*/ 6361322 w 10781902"/>
                      <a:gd name="connsiteY28" fmla="*/ 723900 h 723900"/>
                      <a:gd name="connsiteX29" fmla="*/ 5687453 w 10781902"/>
                      <a:gd name="connsiteY29" fmla="*/ 723900 h 723900"/>
                      <a:gd name="connsiteX30" fmla="*/ 5013584 w 10781902"/>
                      <a:gd name="connsiteY30" fmla="*/ 723900 h 723900"/>
                      <a:gd name="connsiteX31" fmla="*/ 4124078 w 10781902"/>
                      <a:gd name="connsiteY31" fmla="*/ 723900 h 723900"/>
                      <a:gd name="connsiteX32" fmla="*/ 3558028 w 10781902"/>
                      <a:gd name="connsiteY32" fmla="*/ 723900 h 723900"/>
                      <a:gd name="connsiteX33" fmla="*/ 3099797 w 10781902"/>
                      <a:gd name="connsiteY33" fmla="*/ 723900 h 723900"/>
                      <a:gd name="connsiteX34" fmla="*/ 2749385 w 10781902"/>
                      <a:gd name="connsiteY34" fmla="*/ 723900 h 723900"/>
                      <a:gd name="connsiteX35" fmla="*/ 2075516 w 10781902"/>
                      <a:gd name="connsiteY35" fmla="*/ 723900 h 723900"/>
                      <a:gd name="connsiteX36" fmla="*/ 1725104 w 10781902"/>
                      <a:gd name="connsiteY36" fmla="*/ 723900 h 723900"/>
                      <a:gd name="connsiteX37" fmla="*/ 943416 w 10781902"/>
                      <a:gd name="connsiteY37" fmla="*/ 723900 h 723900"/>
                      <a:gd name="connsiteX38" fmla="*/ 0 w 10781902"/>
                      <a:gd name="connsiteY38" fmla="*/ 723900 h 723900"/>
                      <a:gd name="connsiteX39" fmla="*/ 0 w 10781902"/>
                      <a:gd name="connsiteY39" fmla="*/ 383667 h 723900"/>
                      <a:gd name="connsiteX40" fmla="*/ 0 w 10781902"/>
                      <a:gd name="connsiteY40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1902" h="723900" fill="none" extrusionOk="0">
                        <a:moveTo>
                          <a:pt x="0" y="0"/>
                        </a:moveTo>
                        <a:cubicBezTo>
                          <a:pt x="291780" y="-862"/>
                          <a:pt x="478070" y="-37142"/>
                          <a:pt x="781688" y="0"/>
                        </a:cubicBezTo>
                        <a:cubicBezTo>
                          <a:pt x="1085306" y="37142"/>
                          <a:pt x="1155439" y="-18987"/>
                          <a:pt x="1455557" y="0"/>
                        </a:cubicBezTo>
                        <a:cubicBezTo>
                          <a:pt x="1755675" y="18987"/>
                          <a:pt x="1765201" y="-13601"/>
                          <a:pt x="1913788" y="0"/>
                        </a:cubicBezTo>
                        <a:cubicBezTo>
                          <a:pt x="2062375" y="13601"/>
                          <a:pt x="2355907" y="15273"/>
                          <a:pt x="2587656" y="0"/>
                        </a:cubicBezTo>
                        <a:cubicBezTo>
                          <a:pt x="2819405" y="-15273"/>
                          <a:pt x="3107139" y="-7664"/>
                          <a:pt x="3261525" y="0"/>
                        </a:cubicBezTo>
                        <a:cubicBezTo>
                          <a:pt x="3415911" y="7664"/>
                          <a:pt x="3819440" y="-15389"/>
                          <a:pt x="4151032" y="0"/>
                        </a:cubicBezTo>
                        <a:cubicBezTo>
                          <a:pt x="4482624" y="15389"/>
                          <a:pt x="4582381" y="20252"/>
                          <a:pt x="4717082" y="0"/>
                        </a:cubicBezTo>
                        <a:cubicBezTo>
                          <a:pt x="4851783" y="-20252"/>
                          <a:pt x="4959355" y="-10473"/>
                          <a:pt x="5067494" y="0"/>
                        </a:cubicBezTo>
                        <a:cubicBezTo>
                          <a:pt x="5175633" y="10473"/>
                          <a:pt x="5408880" y="20156"/>
                          <a:pt x="5741363" y="0"/>
                        </a:cubicBezTo>
                        <a:cubicBezTo>
                          <a:pt x="6073846" y="-20156"/>
                          <a:pt x="6003991" y="10953"/>
                          <a:pt x="6199594" y="0"/>
                        </a:cubicBezTo>
                        <a:cubicBezTo>
                          <a:pt x="6395197" y="-10953"/>
                          <a:pt x="6577222" y="-60"/>
                          <a:pt x="6765644" y="0"/>
                        </a:cubicBezTo>
                        <a:cubicBezTo>
                          <a:pt x="6954066" y="60"/>
                          <a:pt x="7171425" y="3779"/>
                          <a:pt x="7439512" y="0"/>
                        </a:cubicBezTo>
                        <a:cubicBezTo>
                          <a:pt x="7707599" y="-3779"/>
                          <a:pt x="7798794" y="-6517"/>
                          <a:pt x="7897743" y="0"/>
                        </a:cubicBezTo>
                        <a:cubicBezTo>
                          <a:pt x="7996692" y="6517"/>
                          <a:pt x="8229057" y="20666"/>
                          <a:pt x="8463793" y="0"/>
                        </a:cubicBezTo>
                        <a:cubicBezTo>
                          <a:pt x="8698529" y="-20666"/>
                          <a:pt x="8689271" y="8832"/>
                          <a:pt x="8814205" y="0"/>
                        </a:cubicBezTo>
                        <a:cubicBezTo>
                          <a:pt x="8939139" y="-8832"/>
                          <a:pt x="9151819" y="32347"/>
                          <a:pt x="9488074" y="0"/>
                        </a:cubicBezTo>
                        <a:cubicBezTo>
                          <a:pt x="9824329" y="-32347"/>
                          <a:pt x="9927541" y="-22168"/>
                          <a:pt x="10161943" y="0"/>
                        </a:cubicBezTo>
                        <a:cubicBezTo>
                          <a:pt x="10396345" y="22168"/>
                          <a:pt x="10510986" y="2284"/>
                          <a:pt x="10781902" y="0"/>
                        </a:cubicBezTo>
                        <a:cubicBezTo>
                          <a:pt x="10775176" y="146365"/>
                          <a:pt x="10793433" y="210907"/>
                          <a:pt x="10781902" y="347472"/>
                        </a:cubicBezTo>
                        <a:cubicBezTo>
                          <a:pt x="10770371" y="484037"/>
                          <a:pt x="10776269" y="544529"/>
                          <a:pt x="10781902" y="723900"/>
                        </a:cubicBezTo>
                        <a:cubicBezTo>
                          <a:pt x="10517084" y="720970"/>
                          <a:pt x="10493256" y="733193"/>
                          <a:pt x="10215852" y="723900"/>
                        </a:cubicBezTo>
                        <a:cubicBezTo>
                          <a:pt x="9938448" y="714608"/>
                          <a:pt x="9920635" y="725167"/>
                          <a:pt x="9757621" y="723900"/>
                        </a:cubicBezTo>
                        <a:cubicBezTo>
                          <a:pt x="9594607" y="722633"/>
                          <a:pt x="9423172" y="724021"/>
                          <a:pt x="9299390" y="723900"/>
                        </a:cubicBezTo>
                        <a:cubicBezTo>
                          <a:pt x="9175608" y="723779"/>
                          <a:pt x="8940796" y="701032"/>
                          <a:pt x="8733341" y="723900"/>
                        </a:cubicBezTo>
                        <a:cubicBezTo>
                          <a:pt x="8525886" y="746768"/>
                          <a:pt x="8257578" y="735341"/>
                          <a:pt x="8059472" y="723900"/>
                        </a:cubicBezTo>
                        <a:cubicBezTo>
                          <a:pt x="7861366" y="712459"/>
                          <a:pt x="7827232" y="706049"/>
                          <a:pt x="7601241" y="723900"/>
                        </a:cubicBezTo>
                        <a:cubicBezTo>
                          <a:pt x="7375250" y="741751"/>
                          <a:pt x="7166517" y="734968"/>
                          <a:pt x="6819553" y="723900"/>
                        </a:cubicBezTo>
                        <a:cubicBezTo>
                          <a:pt x="6472589" y="712832"/>
                          <a:pt x="6539491" y="744297"/>
                          <a:pt x="6361322" y="723900"/>
                        </a:cubicBezTo>
                        <a:cubicBezTo>
                          <a:pt x="6183153" y="703503"/>
                          <a:pt x="5971522" y="716786"/>
                          <a:pt x="5687453" y="723900"/>
                        </a:cubicBezTo>
                        <a:cubicBezTo>
                          <a:pt x="5403384" y="731014"/>
                          <a:pt x="5328441" y="722423"/>
                          <a:pt x="5013584" y="723900"/>
                        </a:cubicBezTo>
                        <a:cubicBezTo>
                          <a:pt x="4698727" y="725377"/>
                          <a:pt x="4422796" y="739213"/>
                          <a:pt x="4124078" y="723900"/>
                        </a:cubicBezTo>
                        <a:cubicBezTo>
                          <a:pt x="3825360" y="708587"/>
                          <a:pt x="3755018" y="729398"/>
                          <a:pt x="3558028" y="723900"/>
                        </a:cubicBezTo>
                        <a:cubicBezTo>
                          <a:pt x="3361038" y="718403"/>
                          <a:pt x="3202081" y="705063"/>
                          <a:pt x="3099797" y="723900"/>
                        </a:cubicBezTo>
                        <a:cubicBezTo>
                          <a:pt x="2997513" y="742737"/>
                          <a:pt x="2883858" y="731230"/>
                          <a:pt x="2749385" y="723900"/>
                        </a:cubicBezTo>
                        <a:cubicBezTo>
                          <a:pt x="2614912" y="716570"/>
                          <a:pt x="2291450" y="756690"/>
                          <a:pt x="2075516" y="723900"/>
                        </a:cubicBezTo>
                        <a:cubicBezTo>
                          <a:pt x="1859582" y="691110"/>
                          <a:pt x="1821016" y="707946"/>
                          <a:pt x="1725104" y="723900"/>
                        </a:cubicBezTo>
                        <a:cubicBezTo>
                          <a:pt x="1629192" y="739854"/>
                          <a:pt x="1264701" y="688025"/>
                          <a:pt x="943416" y="723900"/>
                        </a:cubicBezTo>
                        <a:cubicBezTo>
                          <a:pt x="622131" y="759775"/>
                          <a:pt x="444801" y="735686"/>
                          <a:pt x="0" y="723900"/>
                        </a:cubicBezTo>
                        <a:cubicBezTo>
                          <a:pt x="-14850" y="559494"/>
                          <a:pt x="11518" y="466186"/>
                          <a:pt x="0" y="383667"/>
                        </a:cubicBezTo>
                        <a:cubicBezTo>
                          <a:pt x="-11518" y="301148"/>
                          <a:pt x="8601" y="130530"/>
                          <a:pt x="0" y="0"/>
                        </a:cubicBezTo>
                        <a:close/>
                      </a:path>
                      <a:path w="10781902" h="723900" stroke="0" extrusionOk="0">
                        <a:moveTo>
                          <a:pt x="0" y="0"/>
                        </a:moveTo>
                        <a:cubicBezTo>
                          <a:pt x="229482" y="-11721"/>
                          <a:pt x="302513" y="23336"/>
                          <a:pt x="566050" y="0"/>
                        </a:cubicBezTo>
                        <a:cubicBezTo>
                          <a:pt x="829587" y="-23336"/>
                          <a:pt x="927490" y="12185"/>
                          <a:pt x="1024281" y="0"/>
                        </a:cubicBezTo>
                        <a:cubicBezTo>
                          <a:pt x="1121072" y="-12185"/>
                          <a:pt x="1200535" y="-5447"/>
                          <a:pt x="1374693" y="0"/>
                        </a:cubicBezTo>
                        <a:cubicBezTo>
                          <a:pt x="1548851" y="5447"/>
                          <a:pt x="1909186" y="18142"/>
                          <a:pt x="2156380" y="0"/>
                        </a:cubicBezTo>
                        <a:cubicBezTo>
                          <a:pt x="2403574" y="-18142"/>
                          <a:pt x="2699029" y="10450"/>
                          <a:pt x="2938068" y="0"/>
                        </a:cubicBezTo>
                        <a:cubicBezTo>
                          <a:pt x="3177107" y="-10450"/>
                          <a:pt x="3497015" y="-13768"/>
                          <a:pt x="3827575" y="0"/>
                        </a:cubicBezTo>
                        <a:cubicBezTo>
                          <a:pt x="4158135" y="13768"/>
                          <a:pt x="4137689" y="6030"/>
                          <a:pt x="4285806" y="0"/>
                        </a:cubicBezTo>
                        <a:cubicBezTo>
                          <a:pt x="4433923" y="-6030"/>
                          <a:pt x="4948539" y="38643"/>
                          <a:pt x="5175313" y="0"/>
                        </a:cubicBezTo>
                        <a:cubicBezTo>
                          <a:pt x="5402087" y="-38643"/>
                          <a:pt x="5553291" y="-7796"/>
                          <a:pt x="5741363" y="0"/>
                        </a:cubicBezTo>
                        <a:cubicBezTo>
                          <a:pt x="5929435" y="7796"/>
                          <a:pt x="6199614" y="-16799"/>
                          <a:pt x="6523051" y="0"/>
                        </a:cubicBezTo>
                        <a:cubicBezTo>
                          <a:pt x="6846488" y="16799"/>
                          <a:pt x="6961591" y="-26857"/>
                          <a:pt x="7304739" y="0"/>
                        </a:cubicBezTo>
                        <a:cubicBezTo>
                          <a:pt x="7647887" y="26857"/>
                          <a:pt x="7761536" y="19192"/>
                          <a:pt x="7978607" y="0"/>
                        </a:cubicBezTo>
                        <a:cubicBezTo>
                          <a:pt x="8195678" y="-19192"/>
                          <a:pt x="8348224" y="-3795"/>
                          <a:pt x="8544657" y="0"/>
                        </a:cubicBezTo>
                        <a:cubicBezTo>
                          <a:pt x="8741090" y="3795"/>
                          <a:pt x="8988533" y="-18505"/>
                          <a:pt x="9326345" y="0"/>
                        </a:cubicBezTo>
                        <a:cubicBezTo>
                          <a:pt x="9664157" y="18505"/>
                          <a:pt x="10440126" y="43881"/>
                          <a:pt x="10781902" y="0"/>
                        </a:cubicBezTo>
                        <a:cubicBezTo>
                          <a:pt x="10797995" y="94459"/>
                          <a:pt x="10784304" y="265344"/>
                          <a:pt x="10781902" y="354711"/>
                        </a:cubicBezTo>
                        <a:cubicBezTo>
                          <a:pt x="10779500" y="444078"/>
                          <a:pt x="10768000" y="605168"/>
                          <a:pt x="10781902" y="723900"/>
                        </a:cubicBezTo>
                        <a:cubicBezTo>
                          <a:pt x="10681216" y="729219"/>
                          <a:pt x="10428023" y="727269"/>
                          <a:pt x="10323671" y="723900"/>
                        </a:cubicBezTo>
                        <a:cubicBezTo>
                          <a:pt x="10219319" y="720531"/>
                          <a:pt x="9954523" y="710948"/>
                          <a:pt x="9757621" y="723900"/>
                        </a:cubicBezTo>
                        <a:cubicBezTo>
                          <a:pt x="9560719" y="736853"/>
                          <a:pt x="9515391" y="733929"/>
                          <a:pt x="9299390" y="723900"/>
                        </a:cubicBezTo>
                        <a:cubicBezTo>
                          <a:pt x="9083389" y="713871"/>
                          <a:pt x="8643731" y="689994"/>
                          <a:pt x="8409884" y="723900"/>
                        </a:cubicBezTo>
                        <a:cubicBezTo>
                          <a:pt x="8176037" y="757806"/>
                          <a:pt x="7946122" y="724108"/>
                          <a:pt x="7736015" y="723900"/>
                        </a:cubicBezTo>
                        <a:cubicBezTo>
                          <a:pt x="7525908" y="723692"/>
                          <a:pt x="7476585" y="746290"/>
                          <a:pt x="7277784" y="723900"/>
                        </a:cubicBezTo>
                        <a:cubicBezTo>
                          <a:pt x="7078983" y="701510"/>
                          <a:pt x="6892206" y="694389"/>
                          <a:pt x="6603915" y="723900"/>
                        </a:cubicBezTo>
                        <a:cubicBezTo>
                          <a:pt x="6315624" y="753411"/>
                          <a:pt x="6296967" y="700479"/>
                          <a:pt x="6037865" y="723900"/>
                        </a:cubicBezTo>
                        <a:cubicBezTo>
                          <a:pt x="5778763" y="747322"/>
                          <a:pt x="5663830" y="752052"/>
                          <a:pt x="5363996" y="723900"/>
                        </a:cubicBezTo>
                        <a:cubicBezTo>
                          <a:pt x="5064162" y="695748"/>
                          <a:pt x="4763549" y="749634"/>
                          <a:pt x="4474489" y="723900"/>
                        </a:cubicBezTo>
                        <a:cubicBezTo>
                          <a:pt x="4185429" y="698166"/>
                          <a:pt x="3935281" y="699075"/>
                          <a:pt x="3692801" y="723900"/>
                        </a:cubicBezTo>
                        <a:cubicBezTo>
                          <a:pt x="3450321" y="748725"/>
                          <a:pt x="3404654" y="709794"/>
                          <a:pt x="3126752" y="723900"/>
                        </a:cubicBezTo>
                        <a:cubicBezTo>
                          <a:pt x="2848850" y="738006"/>
                          <a:pt x="2878165" y="720336"/>
                          <a:pt x="2776340" y="723900"/>
                        </a:cubicBezTo>
                        <a:cubicBezTo>
                          <a:pt x="2674515" y="727464"/>
                          <a:pt x="2508246" y="733166"/>
                          <a:pt x="2425928" y="723900"/>
                        </a:cubicBezTo>
                        <a:cubicBezTo>
                          <a:pt x="2343610" y="714634"/>
                          <a:pt x="1966078" y="730763"/>
                          <a:pt x="1536421" y="723900"/>
                        </a:cubicBezTo>
                        <a:cubicBezTo>
                          <a:pt x="1106764" y="717037"/>
                          <a:pt x="976029" y="697945"/>
                          <a:pt x="646914" y="723900"/>
                        </a:cubicBezTo>
                        <a:cubicBezTo>
                          <a:pt x="317799" y="749855"/>
                          <a:pt x="205778" y="751965"/>
                          <a:pt x="0" y="723900"/>
                        </a:cubicBezTo>
                        <a:cubicBezTo>
                          <a:pt x="9876" y="605865"/>
                          <a:pt x="11104" y="503745"/>
                          <a:pt x="0" y="347472"/>
                        </a:cubicBezTo>
                        <a:cubicBezTo>
                          <a:pt x="-11104" y="191199"/>
                          <a:pt x="4168" y="945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Excavating on an Expired Dig Safe Ticket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F1B65B-9D1C-BEC5-21AC-F3520657C909}"/>
              </a:ext>
            </a:extLst>
          </p:cNvPr>
          <p:cNvSpPr txBox="1"/>
          <p:nvPr/>
        </p:nvSpPr>
        <p:spPr>
          <a:xfrm>
            <a:off x="251873" y="381000"/>
            <a:ext cx="602117" cy="646331"/>
          </a:xfrm>
          <a:custGeom>
            <a:avLst/>
            <a:gdLst>
              <a:gd name="csX0" fmla="*/ 0 w 602117"/>
              <a:gd name="csY0" fmla="*/ 0 h 646331"/>
              <a:gd name="csX1" fmla="*/ 602117 w 602117"/>
              <a:gd name="csY1" fmla="*/ 0 h 646331"/>
              <a:gd name="csX2" fmla="*/ 602117 w 602117"/>
              <a:gd name="csY2" fmla="*/ 646331 h 646331"/>
              <a:gd name="csX3" fmla="*/ 0 w 602117"/>
              <a:gd name="csY3" fmla="*/ 646331 h 646331"/>
              <a:gd name="csX4" fmla="*/ 0 w 602117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2117" h="646331" fill="none" extrusionOk="0">
                <a:moveTo>
                  <a:pt x="0" y="0"/>
                </a:moveTo>
                <a:cubicBezTo>
                  <a:pt x="251146" y="26247"/>
                  <a:pt x="324171" y="20986"/>
                  <a:pt x="602117" y="0"/>
                </a:cubicBezTo>
                <a:cubicBezTo>
                  <a:pt x="624711" y="202985"/>
                  <a:pt x="594746" y="373270"/>
                  <a:pt x="602117" y="646331"/>
                </a:cubicBezTo>
                <a:cubicBezTo>
                  <a:pt x="364832" y="655918"/>
                  <a:pt x="225447" y="638257"/>
                  <a:pt x="0" y="646331"/>
                </a:cubicBezTo>
                <a:cubicBezTo>
                  <a:pt x="-26480" y="372633"/>
                  <a:pt x="30368" y="188066"/>
                  <a:pt x="0" y="0"/>
                </a:cubicBezTo>
                <a:close/>
              </a:path>
              <a:path w="602117" h="646331" stroke="0" extrusionOk="0">
                <a:moveTo>
                  <a:pt x="0" y="0"/>
                </a:moveTo>
                <a:cubicBezTo>
                  <a:pt x="242039" y="27904"/>
                  <a:pt x="454330" y="10903"/>
                  <a:pt x="602117" y="0"/>
                </a:cubicBezTo>
                <a:cubicBezTo>
                  <a:pt x="574322" y="226840"/>
                  <a:pt x="571794" y="461419"/>
                  <a:pt x="602117" y="646331"/>
                </a:cubicBezTo>
                <a:cubicBezTo>
                  <a:pt x="457443" y="632688"/>
                  <a:pt x="189577" y="619195"/>
                  <a:pt x="0" y="646331"/>
                </a:cubicBezTo>
                <a:cubicBezTo>
                  <a:pt x="-11642" y="364699"/>
                  <a:pt x="-6059" y="286345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 w="2857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90000"/>
                </a:schemeClr>
              </a:buClr>
            </a:pPr>
            <a:r>
              <a:rPr lang="en-US" sz="3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55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cement&#10;&#10;Description automatically generated">
            <a:extLst>
              <a:ext uri="{FF2B5EF4-FFF2-40B4-BE49-F238E27FC236}">
                <a16:creationId xmlns:a16="http://schemas.microsoft.com/office/drawing/2014/main" id="{8C17FB9A-01B2-3AA6-3015-34F3AFC13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1087" r="1014" b="28277"/>
          <a:stretch/>
        </p:blipFill>
        <p:spPr>
          <a:xfrm>
            <a:off x="0" y="12700"/>
            <a:ext cx="6553200" cy="6858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5" name="Picture 4" descr="A picture containing text, outdoor, sign, pole&#10;&#10;Description automatically generated">
            <a:extLst>
              <a:ext uri="{FF2B5EF4-FFF2-40B4-BE49-F238E27FC236}">
                <a16:creationId xmlns:a16="http://schemas.microsoft.com/office/drawing/2014/main" id="{4194F145-116E-7D6D-A17B-3E8F92EC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7" r="12580" b="19053"/>
          <a:stretch/>
        </p:blipFill>
        <p:spPr>
          <a:xfrm>
            <a:off x="6246812" y="457199"/>
            <a:ext cx="5865814" cy="594360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620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65B05-FF5D-D291-5BA3-B2027EA94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52" y="-12700"/>
            <a:ext cx="6151773" cy="685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C9BA1-B562-5897-0B71-F6F1A5DF9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" y="228600"/>
            <a:ext cx="5727423" cy="62103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E0517-89EE-3015-332E-EAABE5E31416}"/>
              </a:ext>
            </a:extLst>
          </p:cNvPr>
          <p:cNvSpPr txBox="1"/>
          <p:nvPr/>
        </p:nvSpPr>
        <p:spPr>
          <a:xfrm>
            <a:off x="379412" y="2782669"/>
            <a:ext cx="602117" cy="646331"/>
          </a:xfrm>
          <a:custGeom>
            <a:avLst/>
            <a:gdLst>
              <a:gd name="csX0" fmla="*/ 0 w 602117"/>
              <a:gd name="csY0" fmla="*/ 0 h 646331"/>
              <a:gd name="csX1" fmla="*/ 602117 w 602117"/>
              <a:gd name="csY1" fmla="*/ 0 h 646331"/>
              <a:gd name="csX2" fmla="*/ 602117 w 602117"/>
              <a:gd name="csY2" fmla="*/ 646331 h 646331"/>
              <a:gd name="csX3" fmla="*/ 0 w 602117"/>
              <a:gd name="csY3" fmla="*/ 646331 h 646331"/>
              <a:gd name="csX4" fmla="*/ 0 w 602117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2117" h="646331" fill="none" extrusionOk="0">
                <a:moveTo>
                  <a:pt x="0" y="0"/>
                </a:moveTo>
                <a:cubicBezTo>
                  <a:pt x="251146" y="26247"/>
                  <a:pt x="324171" y="20986"/>
                  <a:pt x="602117" y="0"/>
                </a:cubicBezTo>
                <a:cubicBezTo>
                  <a:pt x="624711" y="202985"/>
                  <a:pt x="594746" y="373270"/>
                  <a:pt x="602117" y="646331"/>
                </a:cubicBezTo>
                <a:cubicBezTo>
                  <a:pt x="364832" y="655918"/>
                  <a:pt x="225447" y="638257"/>
                  <a:pt x="0" y="646331"/>
                </a:cubicBezTo>
                <a:cubicBezTo>
                  <a:pt x="-26480" y="372633"/>
                  <a:pt x="30368" y="188066"/>
                  <a:pt x="0" y="0"/>
                </a:cubicBezTo>
                <a:close/>
              </a:path>
              <a:path w="602117" h="646331" stroke="0" extrusionOk="0">
                <a:moveTo>
                  <a:pt x="0" y="0"/>
                </a:moveTo>
                <a:cubicBezTo>
                  <a:pt x="242039" y="27904"/>
                  <a:pt x="454330" y="10903"/>
                  <a:pt x="602117" y="0"/>
                </a:cubicBezTo>
                <a:cubicBezTo>
                  <a:pt x="574322" y="226840"/>
                  <a:pt x="571794" y="461419"/>
                  <a:pt x="602117" y="646331"/>
                </a:cubicBezTo>
                <a:cubicBezTo>
                  <a:pt x="457443" y="632688"/>
                  <a:pt x="189577" y="619195"/>
                  <a:pt x="0" y="646331"/>
                </a:cubicBezTo>
                <a:cubicBezTo>
                  <a:pt x="-11642" y="364699"/>
                  <a:pt x="-6059" y="286345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 w="2857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90000"/>
                </a:schemeClr>
              </a:buClr>
            </a:pPr>
            <a:r>
              <a:rPr lang="en-US" sz="3600" dirty="0"/>
              <a:t>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2F50D6B-AA4A-33E9-EA5C-109AF1D5A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1122" y="571500"/>
            <a:ext cx="9706290" cy="685800"/>
          </a:xfrm>
          <a:solidFill>
            <a:srgbClr val="92D050">
              <a:alpha val="72157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44250442">
                  <a:custGeom>
                    <a:avLst/>
                    <a:gdLst>
                      <a:gd name="connsiteX0" fmla="*/ 0 w 9391860"/>
                      <a:gd name="connsiteY0" fmla="*/ 0 h 685800"/>
                      <a:gd name="connsiteX1" fmla="*/ 764766 w 9391860"/>
                      <a:gd name="connsiteY1" fmla="*/ 0 h 685800"/>
                      <a:gd name="connsiteX2" fmla="*/ 1435613 w 9391860"/>
                      <a:gd name="connsiteY2" fmla="*/ 0 h 685800"/>
                      <a:gd name="connsiteX3" fmla="*/ 1824704 w 9391860"/>
                      <a:gd name="connsiteY3" fmla="*/ 0 h 685800"/>
                      <a:gd name="connsiteX4" fmla="*/ 2495551 w 9391860"/>
                      <a:gd name="connsiteY4" fmla="*/ 0 h 685800"/>
                      <a:gd name="connsiteX5" fmla="*/ 3354236 w 9391860"/>
                      <a:gd name="connsiteY5" fmla="*/ 0 h 685800"/>
                      <a:gd name="connsiteX6" fmla="*/ 3837246 w 9391860"/>
                      <a:gd name="connsiteY6" fmla="*/ 0 h 685800"/>
                      <a:gd name="connsiteX7" fmla="*/ 4320256 w 9391860"/>
                      <a:gd name="connsiteY7" fmla="*/ 0 h 685800"/>
                      <a:gd name="connsiteX8" fmla="*/ 4991103 w 9391860"/>
                      <a:gd name="connsiteY8" fmla="*/ 0 h 685800"/>
                      <a:gd name="connsiteX9" fmla="*/ 5755868 w 9391860"/>
                      <a:gd name="connsiteY9" fmla="*/ 0 h 685800"/>
                      <a:gd name="connsiteX10" fmla="*/ 6332797 w 9391860"/>
                      <a:gd name="connsiteY10" fmla="*/ 0 h 685800"/>
                      <a:gd name="connsiteX11" fmla="*/ 7097563 w 9391860"/>
                      <a:gd name="connsiteY11" fmla="*/ 0 h 685800"/>
                      <a:gd name="connsiteX12" fmla="*/ 7486654 w 9391860"/>
                      <a:gd name="connsiteY12" fmla="*/ 0 h 685800"/>
                      <a:gd name="connsiteX13" fmla="*/ 8345338 w 9391860"/>
                      <a:gd name="connsiteY13" fmla="*/ 0 h 685800"/>
                      <a:gd name="connsiteX14" fmla="*/ 9391860 w 9391860"/>
                      <a:gd name="connsiteY14" fmla="*/ 0 h 685800"/>
                      <a:gd name="connsiteX15" fmla="*/ 9391860 w 9391860"/>
                      <a:gd name="connsiteY15" fmla="*/ 685800 h 685800"/>
                      <a:gd name="connsiteX16" fmla="*/ 8533176 w 9391860"/>
                      <a:gd name="connsiteY16" fmla="*/ 685800 h 685800"/>
                      <a:gd name="connsiteX17" fmla="*/ 7956247 w 9391860"/>
                      <a:gd name="connsiteY17" fmla="*/ 685800 h 685800"/>
                      <a:gd name="connsiteX18" fmla="*/ 7285400 w 9391860"/>
                      <a:gd name="connsiteY18" fmla="*/ 685800 h 685800"/>
                      <a:gd name="connsiteX19" fmla="*/ 6520634 w 9391860"/>
                      <a:gd name="connsiteY19" fmla="*/ 685800 h 685800"/>
                      <a:gd name="connsiteX20" fmla="*/ 6037624 w 9391860"/>
                      <a:gd name="connsiteY20" fmla="*/ 685800 h 685800"/>
                      <a:gd name="connsiteX21" fmla="*/ 5178940 w 9391860"/>
                      <a:gd name="connsiteY21" fmla="*/ 685800 h 685800"/>
                      <a:gd name="connsiteX22" fmla="*/ 4602011 w 9391860"/>
                      <a:gd name="connsiteY22" fmla="*/ 685800 h 685800"/>
                      <a:gd name="connsiteX23" fmla="*/ 3743327 w 9391860"/>
                      <a:gd name="connsiteY23" fmla="*/ 685800 h 685800"/>
                      <a:gd name="connsiteX24" fmla="*/ 3166399 w 9391860"/>
                      <a:gd name="connsiteY24" fmla="*/ 685800 h 685800"/>
                      <a:gd name="connsiteX25" fmla="*/ 2495551 w 9391860"/>
                      <a:gd name="connsiteY25" fmla="*/ 685800 h 685800"/>
                      <a:gd name="connsiteX26" fmla="*/ 1918623 w 9391860"/>
                      <a:gd name="connsiteY26" fmla="*/ 685800 h 685800"/>
                      <a:gd name="connsiteX27" fmla="*/ 1153857 w 9391860"/>
                      <a:gd name="connsiteY27" fmla="*/ 685800 h 685800"/>
                      <a:gd name="connsiteX28" fmla="*/ 0 w 9391860"/>
                      <a:gd name="connsiteY28" fmla="*/ 685800 h 685800"/>
                      <a:gd name="connsiteX29" fmla="*/ 0 w 9391860"/>
                      <a:gd name="connsiteY29" fmla="*/ 0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391860" h="685800" fill="none" extrusionOk="0">
                        <a:moveTo>
                          <a:pt x="0" y="0"/>
                        </a:moveTo>
                        <a:cubicBezTo>
                          <a:pt x="193732" y="31382"/>
                          <a:pt x="571757" y="6224"/>
                          <a:pt x="764766" y="0"/>
                        </a:cubicBezTo>
                        <a:cubicBezTo>
                          <a:pt x="957775" y="-6224"/>
                          <a:pt x="1214143" y="30541"/>
                          <a:pt x="1435613" y="0"/>
                        </a:cubicBezTo>
                        <a:cubicBezTo>
                          <a:pt x="1657083" y="-30541"/>
                          <a:pt x="1670107" y="-362"/>
                          <a:pt x="1824704" y="0"/>
                        </a:cubicBezTo>
                        <a:cubicBezTo>
                          <a:pt x="1979301" y="362"/>
                          <a:pt x="2303832" y="11253"/>
                          <a:pt x="2495551" y="0"/>
                        </a:cubicBezTo>
                        <a:cubicBezTo>
                          <a:pt x="2687270" y="-11253"/>
                          <a:pt x="3054931" y="-31034"/>
                          <a:pt x="3354236" y="0"/>
                        </a:cubicBezTo>
                        <a:cubicBezTo>
                          <a:pt x="3653542" y="31034"/>
                          <a:pt x="3645421" y="23769"/>
                          <a:pt x="3837246" y="0"/>
                        </a:cubicBezTo>
                        <a:cubicBezTo>
                          <a:pt x="4029071" y="-23769"/>
                          <a:pt x="4104177" y="9020"/>
                          <a:pt x="4320256" y="0"/>
                        </a:cubicBezTo>
                        <a:cubicBezTo>
                          <a:pt x="4536335" y="-9020"/>
                          <a:pt x="4710374" y="-15791"/>
                          <a:pt x="4991103" y="0"/>
                        </a:cubicBezTo>
                        <a:cubicBezTo>
                          <a:pt x="5271832" y="15791"/>
                          <a:pt x="5507025" y="-18007"/>
                          <a:pt x="5755868" y="0"/>
                        </a:cubicBezTo>
                        <a:cubicBezTo>
                          <a:pt x="6004711" y="18007"/>
                          <a:pt x="6120018" y="27238"/>
                          <a:pt x="6332797" y="0"/>
                        </a:cubicBezTo>
                        <a:cubicBezTo>
                          <a:pt x="6545576" y="-27238"/>
                          <a:pt x="6766306" y="-6769"/>
                          <a:pt x="7097563" y="0"/>
                        </a:cubicBezTo>
                        <a:cubicBezTo>
                          <a:pt x="7428820" y="6769"/>
                          <a:pt x="7317472" y="17757"/>
                          <a:pt x="7486654" y="0"/>
                        </a:cubicBezTo>
                        <a:cubicBezTo>
                          <a:pt x="7655836" y="-17757"/>
                          <a:pt x="8003016" y="29356"/>
                          <a:pt x="8345338" y="0"/>
                        </a:cubicBezTo>
                        <a:cubicBezTo>
                          <a:pt x="8687660" y="-29356"/>
                          <a:pt x="8926673" y="49618"/>
                          <a:pt x="9391860" y="0"/>
                        </a:cubicBezTo>
                        <a:cubicBezTo>
                          <a:pt x="9384139" y="306744"/>
                          <a:pt x="9393594" y="345028"/>
                          <a:pt x="9391860" y="685800"/>
                        </a:cubicBezTo>
                        <a:cubicBezTo>
                          <a:pt x="8979618" y="711195"/>
                          <a:pt x="8883062" y="648132"/>
                          <a:pt x="8533176" y="685800"/>
                        </a:cubicBezTo>
                        <a:cubicBezTo>
                          <a:pt x="8183290" y="723468"/>
                          <a:pt x="8123957" y="684623"/>
                          <a:pt x="7956247" y="685800"/>
                        </a:cubicBezTo>
                        <a:cubicBezTo>
                          <a:pt x="7788537" y="686977"/>
                          <a:pt x="7468529" y="656602"/>
                          <a:pt x="7285400" y="685800"/>
                        </a:cubicBezTo>
                        <a:cubicBezTo>
                          <a:pt x="7102271" y="714998"/>
                          <a:pt x="6887471" y="714043"/>
                          <a:pt x="6520634" y="685800"/>
                        </a:cubicBezTo>
                        <a:cubicBezTo>
                          <a:pt x="6153797" y="657557"/>
                          <a:pt x="6278109" y="676982"/>
                          <a:pt x="6037624" y="685800"/>
                        </a:cubicBezTo>
                        <a:cubicBezTo>
                          <a:pt x="5797139" y="694619"/>
                          <a:pt x="5353982" y="682657"/>
                          <a:pt x="5178940" y="685800"/>
                        </a:cubicBezTo>
                        <a:cubicBezTo>
                          <a:pt x="5003898" y="688943"/>
                          <a:pt x="4719771" y="689974"/>
                          <a:pt x="4602011" y="685800"/>
                        </a:cubicBezTo>
                        <a:cubicBezTo>
                          <a:pt x="4484251" y="681626"/>
                          <a:pt x="4032596" y="721135"/>
                          <a:pt x="3743327" y="685800"/>
                        </a:cubicBezTo>
                        <a:cubicBezTo>
                          <a:pt x="3454058" y="650465"/>
                          <a:pt x="3414619" y="664710"/>
                          <a:pt x="3166399" y="685800"/>
                        </a:cubicBezTo>
                        <a:cubicBezTo>
                          <a:pt x="2918179" y="706890"/>
                          <a:pt x="2696214" y="712102"/>
                          <a:pt x="2495551" y="685800"/>
                        </a:cubicBezTo>
                        <a:cubicBezTo>
                          <a:pt x="2294888" y="659498"/>
                          <a:pt x="2151908" y="669990"/>
                          <a:pt x="1918623" y="685800"/>
                        </a:cubicBezTo>
                        <a:cubicBezTo>
                          <a:pt x="1685338" y="701610"/>
                          <a:pt x="1403040" y="653699"/>
                          <a:pt x="1153857" y="685800"/>
                        </a:cubicBezTo>
                        <a:cubicBezTo>
                          <a:pt x="904674" y="717901"/>
                          <a:pt x="391243" y="632042"/>
                          <a:pt x="0" y="685800"/>
                        </a:cubicBezTo>
                        <a:cubicBezTo>
                          <a:pt x="4664" y="533022"/>
                          <a:pt x="29611" y="323501"/>
                          <a:pt x="0" y="0"/>
                        </a:cubicBezTo>
                        <a:close/>
                      </a:path>
                      <a:path w="9391860" h="685800" stroke="0" extrusionOk="0">
                        <a:moveTo>
                          <a:pt x="0" y="0"/>
                        </a:moveTo>
                        <a:cubicBezTo>
                          <a:pt x="227927" y="25780"/>
                          <a:pt x="419138" y="18897"/>
                          <a:pt x="670847" y="0"/>
                        </a:cubicBezTo>
                        <a:cubicBezTo>
                          <a:pt x="922556" y="-18897"/>
                          <a:pt x="999114" y="-19266"/>
                          <a:pt x="1153857" y="0"/>
                        </a:cubicBezTo>
                        <a:cubicBezTo>
                          <a:pt x="1308600" y="19266"/>
                          <a:pt x="1446475" y="-24975"/>
                          <a:pt x="1730786" y="0"/>
                        </a:cubicBezTo>
                        <a:cubicBezTo>
                          <a:pt x="2015097" y="24975"/>
                          <a:pt x="2118746" y="9289"/>
                          <a:pt x="2401633" y="0"/>
                        </a:cubicBezTo>
                        <a:cubicBezTo>
                          <a:pt x="2684520" y="-9289"/>
                          <a:pt x="2834368" y="34694"/>
                          <a:pt x="3166399" y="0"/>
                        </a:cubicBezTo>
                        <a:cubicBezTo>
                          <a:pt x="3498430" y="-34694"/>
                          <a:pt x="3515270" y="-13730"/>
                          <a:pt x="3743327" y="0"/>
                        </a:cubicBezTo>
                        <a:cubicBezTo>
                          <a:pt x="3971384" y="13730"/>
                          <a:pt x="4226034" y="-6013"/>
                          <a:pt x="4414174" y="0"/>
                        </a:cubicBezTo>
                        <a:cubicBezTo>
                          <a:pt x="4602314" y="6013"/>
                          <a:pt x="4846036" y="-20875"/>
                          <a:pt x="5178940" y="0"/>
                        </a:cubicBezTo>
                        <a:cubicBezTo>
                          <a:pt x="5511844" y="20875"/>
                          <a:pt x="5534566" y="26135"/>
                          <a:pt x="5755868" y="0"/>
                        </a:cubicBezTo>
                        <a:cubicBezTo>
                          <a:pt x="5977170" y="-26135"/>
                          <a:pt x="6054801" y="-11977"/>
                          <a:pt x="6144960" y="0"/>
                        </a:cubicBezTo>
                        <a:cubicBezTo>
                          <a:pt x="6235119" y="11977"/>
                          <a:pt x="6602756" y="-9673"/>
                          <a:pt x="6815807" y="0"/>
                        </a:cubicBezTo>
                        <a:cubicBezTo>
                          <a:pt x="7028858" y="9673"/>
                          <a:pt x="7059279" y="-10150"/>
                          <a:pt x="7204898" y="0"/>
                        </a:cubicBezTo>
                        <a:cubicBezTo>
                          <a:pt x="7350517" y="10150"/>
                          <a:pt x="7816374" y="28056"/>
                          <a:pt x="7969664" y="0"/>
                        </a:cubicBezTo>
                        <a:cubicBezTo>
                          <a:pt x="8122954" y="-28056"/>
                          <a:pt x="8235401" y="16493"/>
                          <a:pt x="8358755" y="0"/>
                        </a:cubicBezTo>
                        <a:cubicBezTo>
                          <a:pt x="8482109" y="-16493"/>
                          <a:pt x="9009175" y="14515"/>
                          <a:pt x="9391860" y="0"/>
                        </a:cubicBezTo>
                        <a:cubicBezTo>
                          <a:pt x="9422571" y="226453"/>
                          <a:pt x="9401227" y="505332"/>
                          <a:pt x="9391860" y="685800"/>
                        </a:cubicBezTo>
                        <a:cubicBezTo>
                          <a:pt x="9255531" y="682789"/>
                          <a:pt x="8983371" y="659125"/>
                          <a:pt x="8814931" y="685800"/>
                        </a:cubicBezTo>
                        <a:cubicBezTo>
                          <a:pt x="8646491" y="712475"/>
                          <a:pt x="8383586" y="708559"/>
                          <a:pt x="8238003" y="685800"/>
                        </a:cubicBezTo>
                        <a:cubicBezTo>
                          <a:pt x="8092420" y="663041"/>
                          <a:pt x="7947660" y="709155"/>
                          <a:pt x="7661074" y="685800"/>
                        </a:cubicBezTo>
                        <a:cubicBezTo>
                          <a:pt x="7374488" y="662445"/>
                          <a:pt x="7240999" y="704657"/>
                          <a:pt x="6990227" y="685800"/>
                        </a:cubicBezTo>
                        <a:cubicBezTo>
                          <a:pt x="6739455" y="666943"/>
                          <a:pt x="6424851" y="724137"/>
                          <a:pt x="6131543" y="685800"/>
                        </a:cubicBezTo>
                        <a:cubicBezTo>
                          <a:pt x="5838235" y="647463"/>
                          <a:pt x="5588425" y="648461"/>
                          <a:pt x="5272859" y="685800"/>
                        </a:cubicBezTo>
                        <a:cubicBezTo>
                          <a:pt x="4957293" y="723139"/>
                          <a:pt x="4914957" y="697747"/>
                          <a:pt x="4695930" y="685800"/>
                        </a:cubicBezTo>
                        <a:cubicBezTo>
                          <a:pt x="4476903" y="673853"/>
                          <a:pt x="4177661" y="656010"/>
                          <a:pt x="4025083" y="685800"/>
                        </a:cubicBezTo>
                        <a:cubicBezTo>
                          <a:pt x="3872505" y="715590"/>
                          <a:pt x="3775577" y="704913"/>
                          <a:pt x="3635992" y="685800"/>
                        </a:cubicBezTo>
                        <a:cubicBezTo>
                          <a:pt x="3496407" y="666687"/>
                          <a:pt x="3253961" y="674661"/>
                          <a:pt x="3152982" y="685800"/>
                        </a:cubicBezTo>
                        <a:cubicBezTo>
                          <a:pt x="3052003" y="696940"/>
                          <a:pt x="2825971" y="687719"/>
                          <a:pt x="2669972" y="685800"/>
                        </a:cubicBezTo>
                        <a:cubicBezTo>
                          <a:pt x="2513973" y="683882"/>
                          <a:pt x="2324557" y="709280"/>
                          <a:pt x="2186962" y="685800"/>
                        </a:cubicBezTo>
                        <a:cubicBezTo>
                          <a:pt x="2049367" y="662321"/>
                          <a:pt x="1865492" y="688382"/>
                          <a:pt x="1610033" y="685800"/>
                        </a:cubicBezTo>
                        <a:cubicBezTo>
                          <a:pt x="1354574" y="683218"/>
                          <a:pt x="1208861" y="658485"/>
                          <a:pt x="939186" y="685800"/>
                        </a:cubicBezTo>
                        <a:cubicBezTo>
                          <a:pt x="669511" y="713115"/>
                          <a:pt x="205560" y="679404"/>
                          <a:pt x="0" y="685800"/>
                        </a:cubicBezTo>
                        <a:cubicBezTo>
                          <a:pt x="-12566" y="537941"/>
                          <a:pt x="16002" y="1728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Excavating Outside of the Pre-marked Area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73FF9-7D97-20B1-FE1C-77D68E66D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" r="1855"/>
          <a:stretch/>
        </p:blipFill>
        <p:spPr>
          <a:xfrm>
            <a:off x="5963794" y="283533"/>
            <a:ext cx="5999606" cy="63211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96018A-A1C3-2033-B46D-230A6BC69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9"/>
          <a:stretch/>
        </p:blipFill>
        <p:spPr>
          <a:xfrm>
            <a:off x="272373" y="152400"/>
            <a:ext cx="5952658" cy="61653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53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8" name="Picture 1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2"/>
          <a:stretch>
            <a:fillRect/>
          </a:stretch>
        </p:blipFill>
        <p:spPr>
          <a:xfrm>
            <a:off x="912812" y="0"/>
            <a:ext cx="11276013" cy="6884995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2208212" y="1905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F5CE1-E593-E41B-1A27-F9C4AAF8A510}"/>
              </a:ext>
            </a:extLst>
          </p:cNvPr>
          <p:cNvSpPr txBox="1"/>
          <p:nvPr/>
        </p:nvSpPr>
        <p:spPr>
          <a:xfrm>
            <a:off x="187721" y="5669280"/>
            <a:ext cx="602117" cy="646331"/>
          </a:xfrm>
          <a:custGeom>
            <a:avLst/>
            <a:gdLst>
              <a:gd name="csX0" fmla="*/ 0 w 602117"/>
              <a:gd name="csY0" fmla="*/ 0 h 646331"/>
              <a:gd name="csX1" fmla="*/ 602117 w 602117"/>
              <a:gd name="csY1" fmla="*/ 0 h 646331"/>
              <a:gd name="csX2" fmla="*/ 602117 w 602117"/>
              <a:gd name="csY2" fmla="*/ 646331 h 646331"/>
              <a:gd name="csX3" fmla="*/ 0 w 602117"/>
              <a:gd name="csY3" fmla="*/ 646331 h 646331"/>
              <a:gd name="csX4" fmla="*/ 0 w 602117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2117" h="646331" fill="none" extrusionOk="0">
                <a:moveTo>
                  <a:pt x="0" y="0"/>
                </a:moveTo>
                <a:cubicBezTo>
                  <a:pt x="251146" y="26247"/>
                  <a:pt x="324171" y="20986"/>
                  <a:pt x="602117" y="0"/>
                </a:cubicBezTo>
                <a:cubicBezTo>
                  <a:pt x="624711" y="202985"/>
                  <a:pt x="594746" y="373270"/>
                  <a:pt x="602117" y="646331"/>
                </a:cubicBezTo>
                <a:cubicBezTo>
                  <a:pt x="364832" y="655918"/>
                  <a:pt x="225447" y="638257"/>
                  <a:pt x="0" y="646331"/>
                </a:cubicBezTo>
                <a:cubicBezTo>
                  <a:pt x="-26480" y="372633"/>
                  <a:pt x="30368" y="188066"/>
                  <a:pt x="0" y="0"/>
                </a:cubicBezTo>
                <a:close/>
              </a:path>
              <a:path w="602117" h="646331" stroke="0" extrusionOk="0">
                <a:moveTo>
                  <a:pt x="0" y="0"/>
                </a:moveTo>
                <a:cubicBezTo>
                  <a:pt x="242039" y="27904"/>
                  <a:pt x="454330" y="10903"/>
                  <a:pt x="602117" y="0"/>
                </a:cubicBezTo>
                <a:cubicBezTo>
                  <a:pt x="574322" y="226840"/>
                  <a:pt x="571794" y="461419"/>
                  <a:pt x="602117" y="646331"/>
                </a:cubicBezTo>
                <a:cubicBezTo>
                  <a:pt x="457443" y="632688"/>
                  <a:pt x="189577" y="619195"/>
                  <a:pt x="0" y="646331"/>
                </a:cubicBezTo>
                <a:cubicBezTo>
                  <a:pt x="-11642" y="364699"/>
                  <a:pt x="-6059" y="286345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  <a:alpha val="69804"/>
            </a:schemeClr>
          </a:solidFill>
          <a:ln w="2857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90000"/>
                </a:schemeClr>
              </a:buClr>
            </a:pPr>
            <a:r>
              <a:rPr lang="en-US" sz="3600" dirty="0"/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D1AF8-5854-A45A-5F21-B176955FB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r="1306"/>
          <a:stretch/>
        </p:blipFill>
        <p:spPr>
          <a:xfrm>
            <a:off x="1522412" y="304800"/>
            <a:ext cx="8001000" cy="61653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4224" y="304800"/>
            <a:ext cx="9791303" cy="723900"/>
          </a:xfrm>
          <a:solidFill>
            <a:srgbClr val="92D050">
              <a:alpha val="76863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235839832">
                  <a:custGeom>
                    <a:avLst/>
                    <a:gdLst>
                      <a:gd name="connsiteX0" fmla="*/ 0 w 11810206"/>
                      <a:gd name="connsiteY0" fmla="*/ 0 h 723900"/>
                      <a:gd name="connsiteX1" fmla="*/ 694718 w 11810206"/>
                      <a:gd name="connsiteY1" fmla="*/ 0 h 723900"/>
                      <a:gd name="connsiteX2" fmla="*/ 1153232 w 11810206"/>
                      <a:gd name="connsiteY2" fmla="*/ 0 h 723900"/>
                      <a:gd name="connsiteX3" fmla="*/ 1847950 w 11810206"/>
                      <a:gd name="connsiteY3" fmla="*/ 0 h 723900"/>
                      <a:gd name="connsiteX4" fmla="*/ 2542668 w 11810206"/>
                      <a:gd name="connsiteY4" fmla="*/ 0 h 723900"/>
                      <a:gd name="connsiteX5" fmla="*/ 3473590 w 11810206"/>
                      <a:gd name="connsiteY5" fmla="*/ 0 h 723900"/>
                      <a:gd name="connsiteX6" fmla="*/ 4050206 w 11810206"/>
                      <a:gd name="connsiteY6" fmla="*/ 0 h 723900"/>
                      <a:gd name="connsiteX7" fmla="*/ 4390618 w 11810206"/>
                      <a:gd name="connsiteY7" fmla="*/ 0 h 723900"/>
                      <a:gd name="connsiteX8" fmla="*/ 5085336 w 11810206"/>
                      <a:gd name="connsiteY8" fmla="*/ 0 h 723900"/>
                      <a:gd name="connsiteX9" fmla="*/ 5543850 w 11810206"/>
                      <a:gd name="connsiteY9" fmla="*/ 0 h 723900"/>
                      <a:gd name="connsiteX10" fmla="*/ 6120466 w 11810206"/>
                      <a:gd name="connsiteY10" fmla="*/ 0 h 723900"/>
                      <a:gd name="connsiteX11" fmla="*/ 6815184 w 11810206"/>
                      <a:gd name="connsiteY11" fmla="*/ 0 h 723900"/>
                      <a:gd name="connsiteX12" fmla="*/ 7273697 w 11810206"/>
                      <a:gd name="connsiteY12" fmla="*/ 0 h 723900"/>
                      <a:gd name="connsiteX13" fmla="*/ 7850313 w 11810206"/>
                      <a:gd name="connsiteY13" fmla="*/ 0 h 723900"/>
                      <a:gd name="connsiteX14" fmla="*/ 8190725 w 11810206"/>
                      <a:gd name="connsiteY14" fmla="*/ 0 h 723900"/>
                      <a:gd name="connsiteX15" fmla="*/ 8885443 w 11810206"/>
                      <a:gd name="connsiteY15" fmla="*/ 0 h 723900"/>
                      <a:gd name="connsiteX16" fmla="*/ 9580161 w 11810206"/>
                      <a:gd name="connsiteY16" fmla="*/ 0 h 723900"/>
                      <a:gd name="connsiteX17" fmla="*/ 10511083 w 11810206"/>
                      <a:gd name="connsiteY17" fmla="*/ 0 h 723900"/>
                      <a:gd name="connsiteX18" fmla="*/ 10969597 w 11810206"/>
                      <a:gd name="connsiteY18" fmla="*/ 0 h 723900"/>
                      <a:gd name="connsiteX19" fmla="*/ 11810206 w 11810206"/>
                      <a:gd name="connsiteY19" fmla="*/ 0 h 723900"/>
                      <a:gd name="connsiteX20" fmla="*/ 11810206 w 11810206"/>
                      <a:gd name="connsiteY20" fmla="*/ 347472 h 723900"/>
                      <a:gd name="connsiteX21" fmla="*/ 11810206 w 11810206"/>
                      <a:gd name="connsiteY21" fmla="*/ 723900 h 723900"/>
                      <a:gd name="connsiteX22" fmla="*/ 11469794 w 11810206"/>
                      <a:gd name="connsiteY22" fmla="*/ 723900 h 723900"/>
                      <a:gd name="connsiteX23" fmla="*/ 10893178 w 11810206"/>
                      <a:gd name="connsiteY23" fmla="*/ 723900 h 723900"/>
                      <a:gd name="connsiteX24" fmla="*/ 10198460 w 11810206"/>
                      <a:gd name="connsiteY24" fmla="*/ 723900 h 723900"/>
                      <a:gd name="connsiteX25" fmla="*/ 9739946 w 11810206"/>
                      <a:gd name="connsiteY25" fmla="*/ 723900 h 723900"/>
                      <a:gd name="connsiteX26" fmla="*/ 8927126 w 11810206"/>
                      <a:gd name="connsiteY26" fmla="*/ 723900 h 723900"/>
                      <a:gd name="connsiteX27" fmla="*/ 8468612 w 11810206"/>
                      <a:gd name="connsiteY27" fmla="*/ 723900 h 723900"/>
                      <a:gd name="connsiteX28" fmla="*/ 7773894 w 11810206"/>
                      <a:gd name="connsiteY28" fmla="*/ 723900 h 723900"/>
                      <a:gd name="connsiteX29" fmla="*/ 7079176 w 11810206"/>
                      <a:gd name="connsiteY29" fmla="*/ 723900 h 723900"/>
                      <a:gd name="connsiteX30" fmla="*/ 6148254 w 11810206"/>
                      <a:gd name="connsiteY30" fmla="*/ 723900 h 723900"/>
                      <a:gd name="connsiteX31" fmla="*/ 5571638 w 11810206"/>
                      <a:gd name="connsiteY31" fmla="*/ 723900 h 723900"/>
                      <a:gd name="connsiteX32" fmla="*/ 5113124 w 11810206"/>
                      <a:gd name="connsiteY32" fmla="*/ 723900 h 723900"/>
                      <a:gd name="connsiteX33" fmla="*/ 4772713 w 11810206"/>
                      <a:gd name="connsiteY33" fmla="*/ 723900 h 723900"/>
                      <a:gd name="connsiteX34" fmla="*/ 4077995 w 11810206"/>
                      <a:gd name="connsiteY34" fmla="*/ 723900 h 723900"/>
                      <a:gd name="connsiteX35" fmla="*/ 3737583 w 11810206"/>
                      <a:gd name="connsiteY35" fmla="*/ 723900 h 723900"/>
                      <a:gd name="connsiteX36" fmla="*/ 2924763 w 11810206"/>
                      <a:gd name="connsiteY36" fmla="*/ 723900 h 723900"/>
                      <a:gd name="connsiteX37" fmla="*/ 2230045 w 11810206"/>
                      <a:gd name="connsiteY37" fmla="*/ 723900 h 723900"/>
                      <a:gd name="connsiteX38" fmla="*/ 1889633 w 11810206"/>
                      <a:gd name="connsiteY38" fmla="*/ 723900 h 723900"/>
                      <a:gd name="connsiteX39" fmla="*/ 1313017 w 11810206"/>
                      <a:gd name="connsiteY39" fmla="*/ 723900 h 723900"/>
                      <a:gd name="connsiteX40" fmla="*/ 972605 w 11810206"/>
                      <a:gd name="connsiteY40" fmla="*/ 723900 h 723900"/>
                      <a:gd name="connsiteX41" fmla="*/ 0 w 11810206"/>
                      <a:gd name="connsiteY41" fmla="*/ 723900 h 723900"/>
                      <a:gd name="connsiteX42" fmla="*/ 0 w 11810206"/>
                      <a:gd name="connsiteY42" fmla="*/ 376428 h 723900"/>
                      <a:gd name="connsiteX43" fmla="*/ 0 w 11810206"/>
                      <a:gd name="connsiteY43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810206" h="723900" fill="none" extrusionOk="0">
                        <a:moveTo>
                          <a:pt x="0" y="0"/>
                        </a:moveTo>
                        <a:cubicBezTo>
                          <a:pt x="192250" y="-12565"/>
                          <a:pt x="440933" y="21085"/>
                          <a:pt x="694718" y="0"/>
                        </a:cubicBezTo>
                        <a:cubicBezTo>
                          <a:pt x="948503" y="-21085"/>
                          <a:pt x="959506" y="22182"/>
                          <a:pt x="1153232" y="0"/>
                        </a:cubicBezTo>
                        <a:cubicBezTo>
                          <a:pt x="1346958" y="-22182"/>
                          <a:pt x="1531378" y="29819"/>
                          <a:pt x="1847950" y="0"/>
                        </a:cubicBezTo>
                        <a:cubicBezTo>
                          <a:pt x="2164522" y="-29819"/>
                          <a:pt x="2217363" y="29541"/>
                          <a:pt x="2542668" y="0"/>
                        </a:cubicBezTo>
                        <a:cubicBezTo>
                          <a:pt x="2867973" y="-29541"/>
                          <a:pt x="3279345" y="15619"/>
                          <a:pt x="3473590" y="0"/>
                        </a:cubicBezTo>
                        <a:cubicBezTo>
                          <a:pt x="3667835" y="-15619"/>
                          <a:pt x="3849346" y="22306"/>
                          <a:pt x="4050206" y="0"/>
                        </a:cubicBezTo>
                        <a:cubicBezTo>
                          <a:pt x="4251066" y="-22306"/>
                          <a:pt x="4289396" y="-12721"/>
                          <a:pt x="4390618" y="0"/>
                        </a:cubicBezTo>
                        <a:cubicBezTo>
                          <a:pt x="4491840" y="12721"/>
                          <a:pt x="4886551" y="31019"/>
                          <a:pt x="5085336" y="0"/>
                        </a:cubicBezTo>
                        <a:cubicBezTo>
                          <a:pt x="5284121" y="-31019"/>
                          <a:pt x="5430172" y="-18446"/>
                          <a:pt x="5543850" y="0"/>
                        </a:cubicBezTo>
                        <a:cubicBezTo>
                          <a:pt x="5657528" y="18446"/>
                          <a:pt x="5874113" y="-2549"/>
                          <a:pt x="6120466" y="0"/>
                        </a:cubicBezTo>
                        <a:cubicBezTo>
                          <a:pt x="6366819" y="2549"/>
                          <a:pt x="6569126" y="12106"/>
                          <a:pt x="6815184" y="0"/>
                        </a:cubicBezTo>
                        <a:cubicBezTo>
                          <a:pt x="7061242" y="-12106"/>
                          <a:pt x="7121276" y="-18695"/>
                          <a:pt x="7273697" y="0"/>
                        </a:cubicBezTo>
                        <a:cubicBezTo>
                          <a:pt x="7426118" y="18695"/>
                          <a:pt x="7665997" y="15120"/>
                          <a:pt x="7850313" y="0"/>
                        </a:cubicBezTo>
                        <a:cubicBezTo>
                          <a:pt x="8034629" y="-15120"/>
                          <a:pt x="8118389" y="10036"/>
                          <a:pt x="8190725" y="0"/>
                        </a:cubicBezTo>
                        <a:cubicBezTo>
                          <a:pt x="8263061" y="-10036"/>
                          <a:pt x="8538362" y="-21347"/>
                          <a:pt x="8885443" y="0"/>
                        </a:cubicBezTo>
                        <a:cubicBezTo>
                          <a:pt x="9232524" y="21347"/>
                          <a:pt x="9421648" y="-12031"/>
                          <a:pt x="9580161" y="0"/>
                        </a:cubicBezTo>
                        <a:cubicBezTo>
                          <a:pt x="9738674" y="12031"/>
                          <a:pt x="10065044" y="-14284"/>
                          <a:pt x="10511083" y="0"/>
                        </a:cubicBezTo>
                        <a:cubicBezTo>
                          <a:pt x="10957122" y="14284"/>
                          <a:pt x="10826932" y="-10870"/>
                          <a:pt x="10969597" y="0"/>
                        </a:cubicBezTo>
                        <a:cubicBezTo>
                          <a:pt x="11112262" y="10870"/>
                          <a:pt x="11614121" y="31269"/>
                          <a:pt x="11810206" y="0"/>
                        </a:cubicBezTo>
                        <a:cubicBezTo>
                          <a:pt x="11794242" y="165871"/>
                          <a:pt x="11807990" y="265375"/>
                          <a:pt x="11810206" y="347472"/>
                        </a:cubicBezTo>
                        <a:cubicBezTo>
                          <a:pt x="11812422" y="429569"/>
                          <a:pt x="11801006" y="541064"/>
                          <a:pt x="11810206" y="723900"/>
                        </a:cubicBezTo>
                        <a:cubicBezTo>
                          <a:pt x="11713337" y="721286"/>
                          <a:pt x="11543915" y="713016"/>
                          <a:pt x="11469794" y="723900"/>
                        </a:cubicBezTo>
                        <a:cubicBezTo>
                          <a:pt x="11395673" y="734784"/>
                          <a:pt x="11061985" y="718260"/>
                          <a:pt x="10893178" y="723900"/>
                        </a:cubicBezTo>
                        <a:cubicBezTo>
                          <a:pt x="10724371" y="729540"/>
                          <a:pt x="10354801" y="723864"/>
                          <a:pt x="10198460" y="723900"/>
                        </a:cubicBezTo>
                        <a:cubicBezTo>
                          <a:pt x="10042119" y="723936"/>
                          <a:pt x="9833003" y="718406"/>
                          <a:pt x="9739946" y="723900"/>
                        </a:cubicBezTo>
                        <a:cubicBezTo>
                          <a:pt x="9646889" y="729394"/>
                          <a:pt x="9184169" y="738490"/>
                          <a:pt x="8927126" y="723900"/>
                        </a:cubicBezTo>
                        <a:cubicBezTo>
                          <a:pt x="8670083" y="709310"/>
                          <a:pt x="8586270" y="707705"/>
                          <a:pt x="8468612" y="723900"/>
                        </a:cubicBezTo>
                        <a:cubicBezTo>
                          <a:pt x="8350954" y="740095"/>
                          <a:pt x="8107786" y="707527"/>
                          <a:pt x="7773894" y="723900"/>
                        </a:cubicBezTo>
                        <a:cubicBezTo>
                          <a:pt x="7440002" y="740273"/>
                          <a:pt x="7248022" y="732225"/>
                          <a:pt x="7079176" y="723900"/>
                        </a:cubicBezTo>
                        <a:cubicBezTo>
                          <a:pt x="6910330" y="715575"/>
                          <a:pt x="6460377" y="754431"/>
                          <a:pt x="6148254" y="723900"/>
                        </a:cubicBezTo>
                        <a:cubicBezTo>
                          <a:pt x="5836131" y="693369"/>
                          <a:pt x="5828095" y="715669"/>
                          <a:pt x="5571638" y="723900"/>
                        </a:cubicBezTo>
                        <a:cubicBezTo>
                          <a:pt x="5315181" y="732131"/>
                          <a:pt x="5305762" y="706587"/>
                          <a:pt x="5113124" y="723900"/>
                        </a:cubicBezTo>
                        <a:cubicBezTo>
                          <a:pt x="4920486" y="741213"/>
                          <a:pt x="4902821" y="729365"/>
                          <a:pt x="4772713" y="723900"/>
                        </a:cubicBezTo>
                        <a:cubicBezTo>
                          <a:pt x="4642605" y="718435"/>
                          <a:pt x="4280274" y="695982"/>
                          <a:pt x="4077995" y="723900"/>
                        </a:cubicBezTo>
                        <a:cubicBezTo>
                          <a:pt x="3875716" y="751818"/>
                          <a:pt x="3893134" y="737775"/>
                          <a:pt x="3737583" y="723900"/>
                        </a:cubicBezTo>
                        <a:cubicBezTo>
                          <a:pt x="3582032" y="710025"/>
                          <a:pt x="3317872" y="711879"/>
                          <a:pt x="2924763" y="723900"/>
                        </a:cubicBezTo>
                        <a:cubicBezTo>
                          <a:pt x="2531654" y="735921"/>
                          <a:pt x="2423011" y="752555"/>
                          <a:pt x="2230045" y="723900"/>
                        </a:cubicBezTo>
                        <a:cubicBezTo>
                          <a:pt x="2037079" y="695245"/>
                          <a:pt x="2058311" y="716931"/>
                          <a:pt x="1889633" y="723900"/>
                        </a:cubicBezTo>
                        <a:cubicBezTo>
                          <a:pt x="1720955" y="730869"/>
                          <a:pt x="1531006" y="748424"/>
                          <a:pt x="1313017" y="723900"/>
                        </a:cubicBezTo>
                        <a:cubicBezTo>
                          <a:pt x="1095028" y="699376"/>
                          <a:pt x="1084079" y="721457"/>
                          <a:pt x="972605" y="723900"/>
                        </a:cubicBezTo>
                        <a:cubicBezTo>
                          <a:pt x="861131" y="726343"/>
                          <a:pt x="280520" y="733806"/>
                          <a:pt x="0" y="723900"/>
                        </a:cubicBezTo>
                        <a:cubicBezTo>
                          <a:pt x="-7208" y="571786"/>
                          <a:pt x="-10429" y="485331"/>
                          <a:pt x="0" y="376428"/>
                        </a:cubicBezTo>
                        <a:cubicBezTo>
                          <a:pt x="10429" y="267525"/>
                          <a:pt x="-3524" y="186409"/>
                          <a:pt x="0" y="0"/>
                        </a:cubicBezTo>
                        <a:close/>
                      </a:path>
                      <a:path w="11810206" h="723900" stroke="0" extrusionOk="0">
                        <a:moveTo>
                          <a:pt x="0" y="0"/>
                        </a:moveTo>
                        <a:cubicBezTo>
                          <a:pt x="199747" y="21305"/>
                          <a:pt x="444335" y="3313"/>
                          <a:pt x="576616" y="0"/>
                        </a:cubicBezTo>
                        <a:cubicBezTo>
                          <a:pt x="708897" y="-3313"/>
                          <a:pt x="820308" y="5986"/>
                          <a:pt x="1035130" y="0"/>
                        </a:cubicBezTo>
                        <a:cubicBezTo>
                          <a:pt x="1249952" y="-5986"/>
                          <a:pt x="1233423" y="-7677"/>
                          <a:pt x="1375542" y="0"/>
                        </a:cubicBezTo>
                        <a:cubicBezTo>
                          <a:pt x="1517661" y="7677"/>
                          <a:pt x="1852346" y="31268"/>
                          <a:pt x="2188362" y="0"/>
                        </a:cubicBezTo>
                        <a:cubicBezTo>
                          <a:pt x="2524378" y="-31268"/>
                          <a:pt x="2707212" y="-35720"/>
                          <a:pt x="3001182" y="0"/>
                        </a:cubicBezTo>
                        <a:cubicBezTo>
                          <a:pt x="3295152" y="35720"/>
                          <a:pt x="3669703" y="-26633"/>
                          <a:pt x="3932104" y="0"/>
                        </a:cubicBezTo>
                        <a:cubicBezTo>
                          <a:pt x="4194505" y="26633"/>
                          <a:pt x="4280395" y="-13268"/>
                          <a:pt x="4390618" y="0"/>
                        </a:cubicBezTo>
                        <a:cubicBezTo>
                          <a:pt x="4500841" y="13268"/>
                          <a:pt x="5087798" y="-380"/>
                          <a:pt x="5321540" y="0"/>
                        </a:cubicBezTo>
                        <a:cubicBezTo>
                          <a:pt x="5555282" y="380"/>
                          <a:pt x="5732735" y="25484"/>
                          <a:pt x="5898156" y="0"/>
                        </a:cubicBezTo>
                        <a:cubicBezTo>
                          <a:pt x="6063577" y="-25484"/>
                          <a:pt x="6407889" y="13837"/>
                          <a:pt x="6710976" y="0"/>
                        </a:cubicBezTo>
                        <a:cubicBezTo>
                          <a:pt x="7014063" y="-13837"/>
                          <a:pt x="7328437" y="28399"/>
                          <a:pt x="7523796" y="0"/>
                        </a:cubicBezTo>
                        <a:cubicBezTo>
                          <a:pt x="7719155" y="-28399"/>
                          <a:pt x="8050258" y="26915"/>
                          <a:pt x="8218514" y="0"/>
                        </a:cubicBezTo>
                        <a:cubicBezTo>
                          <a:pt x="8386770" y="-26915"/>
                          <a:pt x="8535651" y="21400"/>
                          <a:pt x="8795130" y="0"/>
                        </a:cubicBezTo>
                        <a:cubicBezTo>
                          <a:pt x="9054609" y="-21400"/>
                          <a:pt x="9277839" y="-18598"/>
                          <a:pt x="9607950" y="0"/>
                        </a:cubicBezTo>
                        <a:cubicBezTo>
                          <a:pt x="9938061" y="18598"/>
                          <a:pt x="10345238" y="-8901"/>
                          <a:pt x="10538872" y="0"/>
                        </a:cubicBezTo>
                        <a:cubicBezTo>
                          <a:pt x="10732506" y="8901"/>
                          <a:pt x="10874265" y="16679"/>
                          <a:pt x="11115488" y="0"/>
                        </a:cubicBezTo>
                        <a:cubicBezTo>
                          <a:pt x="11356711" y="-16679"/>
                          <a:pt x="11477286" y="-9404"/>
                          <a:pt x="11810206" y="0"/>
                        </a:cubicBezTo>
                        <a:cubicBezTo>
                          <a:pt x="11794070" y="80494"/>
                          <a:pt x="11799898" y="210531"/>
                          <a:pt x="11810206" y="361950"/>
                        </a:cubicBezTo>
                        <a:cubicBezTo>
                          <a:pt x="11820515" y="513369"/>
                          <a:pt x="11813746" y="613894"/>
                          <a:pt x="11810206" y="723900"/>
                        </a:cubicBezTo>
                        <a:cubicBezTo>
                          <a:pt x="11645904" y="733292"/>
                          <a:pt x="11498843" y="714353"/>
                          <a:pt x="11351692" y="723900"/>
                        </a:cubicBezTo>
                        <a:cubicBezTo>
                          <a:pt x="11204541" y="733447"/>
                          <a:pt x="10635845" y="684028"/>
                          <a:pt x="10420770" y="723900"/>
                        </a:cubicBezTo>
                        <a:cubicBezTo>
                          <a:pt x="10205695" y="763772"/>
                          <a:pt x="9887501" y="692331"/>
                          <a:pt x="9726052" y="723900"/>
                        </a:cubicBezTo>
                        <a:cubicBezTo>
                          <a:pt x="9564603" y="755469"/>
                          <a:pt x="9387928" y="707212"/>
                          <a:pt x="9267538" y="723900"/>
                        </a:cubicBezTo>
                        <a:cubicBezTo>
                          <a:pt x="9147148" y="740588"/>
                          <a:pt x="8746498" y="743077"/>
                          <a:pt x="8572820" y="723900"/>
                        </a:cubicBezTo>
                        <a:cubicBezTo>
                          <a:pt x="8399142" y="704723"/>
                          <a:pt x="8153855" y="736796"/>
                          <a:pt x="7996204" y="723900"/>
                        </a:cubicBezTo>
                        <a:cubicBezTo>
                          <a:pt x="7838553" y="711004"/>
                          <a:pt x="7620649" y="699298"/>
                          <a:pt x="7301486" y="723900"/>
                        </a:cubicBezTo>
                        <a:cubicBezTo>
                          <a:pt x="6982323" y="748502"/>
                          <a:pt x="6697617" y="698564"/>
                          <a:pt x="6370564" y="723900"/>
                        </a:cubicBezTo>
                        <a:cubicBezTo>
                          <a:pt x="6043511" y="749236"/>
                          <a:pt x="5732459" y="741826"/>
                          <a:pt x="5557744" y="723900"/>
                        </a:cubicBezTo>
                        <a:cubicBezTo>
                          <a:pt x="5383029" y="705974"/>
                          <a:pt x="5128577" y="749709"/>
                          <a:pt x="4981128" y="723900"/>
                        </a:cubicBezTo>
                        <a:cubicBezTo>
                          <a:pt x="4833679" y="698091"/>
                          <a:pt x="4736447" y="718085"/>
                          <a:pt x="4640716" y="723900"/>
                        </a:cubicBezTo>
                        <a:cubicBezTo>
                          <a:pt x="4544985" y="729715"/>
                          <a:pt x="4444580" y="738457"/>
                          <a:pt x="4300304" y="723900"/>
                        </a:cubicBezTo>
                        <a:cubicBezTo>
                          <a:pt x="4156028" y="709343"/>
                          <a:pt x="3760107" y="715937"/>
                          <a:pt x="3369382" y="723900"/>
                        </a:cubicBezTo>
                        <a:cubicBezTo>
                          <a:pt x="2978657" y="731863"/>
                          <a:pt x="2741648" y="741746"/>
                          <a:pt x="2438460" y="723900"/>
                        </a:cubicBezTo>
                        <a:cubicBezTo>
                          <a:pt x="2135272" y="706054"/>
                          <a:pt x="1885273" y="766550"/>
                          <a:pt x="1507538" y="723900"/>
                        </a:cubicBezTo>
                        <a:cubicBezTo>
                          <a:pt x="1129803" y="681250"/>
                          <a:pt x="553570" y="770085"/>
                          <a:pt x="0" y="723900"/>
                        </a:cubicBezTo>
                        <a:cubicBezTo>
                          <a:pt x="8927" y="545716"/>
                          <a:pt x="-8139" y="528411"/>
                          <a:pt x="0" y="361950"/>
                        </a:cubicBezTo>
                        <a:cubicBezTo>
                          <a:pt x="8139" y="195489"/>
                          <a:pt x="-951" y="1287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sz="44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Excavating without a Dig Safe Ticket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6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C71776-2EE1-555C-CB61-06DACD604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906" y="0"/>
            <a:ext cx="9144000" cy="6858000"/>
          </a:xfrm>
          <a:prstGeom prst="rect">
            <a:avLst/>
          </a:prstGeom>
        </p:spPr>
      </p:pic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4506" y="5410200"/>
            <a:ext cx="10210800" cy="685800"/>
          </a:xfrm>
          <a:solidFill>
            <a:srgbClr val="92D050">
              <a:alpha val="72157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44250442">
                  <a:custGeom>
                    <a:avLst/>
                    <a:gdLst>
                      <a:gd name="connsiteX0" fmla="*/ 0 w 11811000"/>
                      <a:gd name="connsiteY0" fmla="*/ 0 h 685800"/>
                      <a:gd name="connsiteX1" fmla="*/ 576655 w 11811000"/>
                      <a:gd name="connsiteY1" fmla="*/ 0 h 685800"/>
                      <a:gd name="connsiteX2" fmla="*/ 1271419 w 11811000"/>
                      <a:gd name="connsiteY2" fmla="*/ 0 h 685800"/>
                      <a:gd name="connsiteX3" fmla="*/ 2084294 w 11811000"/>
                      <a:gd name="connsiteY3" fmla="*/ 0 h 685800"/>
                      <a:gd name="connsiteX4" fmla="*/ 2660949 w 11811000"/>
                      <a:gd name="connsiteY4" fmla="*/ 0 h 685800"/>
                      <a:gd name="connsiteX5" fmla="*/ 3473824 w 11811000"/>
                      <a:gd name="connsiteY5" fmla="*/ 0 h 685800"/>
                      <a:gd name="connsiteX6" fmla="*/ 3814258 w 11811000"/>
                      <a:gd name="connsiteY6" fmla="*/ 0 h 685800"/>
                      <a:gd name="connsiteX7" fmla="*/ 4745243 w 11811000"/>
                      <a:gd name="connsiteY7" fmla="*/ 0 h 685800"/>
                      <a:gd name="connsiteX8" fmla="*/ 5676228 w 11811000"/>
                      <a:gd name="connsiteY8" fmla="*/ 0 h 685800"/>
                      <a:gd name="connsiteX9" fmla="*/ 6607212 w 11811000"/>
                      <a:gd name="connsiteY9" fmla="*/ 0 h 685800"/>
                      <a:gd name="connsiteX10" fmla="*/ 7538197 w 11811000"/>
                      <a:gd name="connsiteY10" fmla="*/ 0 h 685800"/>
                      <a:gd name="connsiteX11" fmla="*/ 7878632 w 11811000"/>
                      <a:gd name="connsiteY11" fmla="*/ 0 h 685800"/>
                      <a:gd name="connsiteX12" fmla="*/ 8691506 w 11811000"/>
                      <a:gd name="connsiteY12" fmla="*/ 0 h 685800"/>
                      <a:gd name="connsiteX13" fmla="*/ 9504381 w 11811000"/>
                      <a:gd name="connsiteY13" fmla="*/ 0 h 685800"/>
                      <a:gd name="connsiteX14" fmla="*/ 9962926 w 11811000"/>
                      <a:gd name="connsiteY14" fmla="*/ 0 h 685800"/>
                      <a:gd name="connsiteX15" fmla="*/ 10421471 w 11811000"/>
                      <a:gd name="connsiteY15" fmla="*/ 0 h 685800"/>
                      <a:gd name="connsiteX16" fmla="*/ 10880015 w 11811000"/>
                      <a:gd name="connsiteY16" fmla="*/ 0 h 685800"/>
                      <a:gd name="connsiteX17" fmla="*/ 11811000 w 11811000"/>
                      <a:gd name="connsiteY17" fmla="*/ 0 h 685800"/>
                      <a:gd name="connsiteX18" fmla="*/ 11811000 w 11811000"/>
                      <a:gd name="connsiteY18" fmla="*/ 685800 h 685800"/>
                      <a:gd name="connsiteX19" fmla="*/ 11352455 w 11811000"/>
                      <a:gd name="connsiteY19" fmla="*/ 685800 h 685800"/>
                      <a:gd name="connsiteX20" fmla="*/ 10775801 w 11811000"/>
                      <a:gd name="connsiteY20" fmla="*/ 685800 h 685800"/>
                      <a:gd name="connsiteX21" fmla="*/ 9962926 w 11811000"/>
                      <a:gd name="connsiteY21" fmla="*/ 685800 h 685800"/>
                      <a:gd name="connsiteX22" fmla="*/ 9150051 w 11811000"/>
                      <a:gd name="connsiteY22" fmla="*/ 685800 h 685800"/>
                      <a:gd name="connsiteX23" fmla="*/ 8573396 w 11811000"/>
                      <a:gd name="connsiteY23" fmla="*/ 685800 h 685800"/>
                      <a:gd name="connsiteX24" fmla="*/ 7878632 w 11811000"/>
                      <a:gd name="connsiteY24" fmla="*/ 685800 h 685800"/>
                      <a:gd name="connsiteX25" fmla="*/ 7065757 w 11811000"/>
                      <a:gd name="connsiteY25" fmla="*/ 685800 h 685800"/>
                      <a:gd name="connsiteX26" fmla="*/ 6607212 w 11811000"/>
                      <a:gd name="connsiteY26" fmla="*/ 685800 h 685800"/>
                      <a:gd name="connsiteX27" fmla="*/ 6266778 w 11811000"/>
                      <a:gd name="connsiteY27" fmla="*/ 685800 h 685800"/>
                      <a:gd name="connsiteX28" fmla="*/ 5572013 w 11811000"/>
                      <a:gd name="connsiteY28" fmla="*/ 685800 h 685800"/>
                      <a:gd name="connsiteX29" fmla="*/ 4759138 w 11811000"/>
                      <a:gd name="connsiteY29" fmla="*/ 685800 h 685800"/>
                      <a:gd name="connsiteX30" fmla="*/ 3828154 w 11811000"/>
                      <a:gd name="connsiteY30" fmla="*/ 685800 h 685800"/>
                      <a:gd name="connsiteX31" fmla="*/ 3369609 w 11811000"/>
                      <a:gd name="connsiteY31" fmla="*/ 685800 h 685800"/>
                      <a:gd name="connsiteX32" fmla="*/ 2792954 w 11811000"/>
                      <a:gd name="connsiteY32" fmla="*/ 685800 h 685800"/>
                      <a:gd name="connsiteX33" fmla="*/ 2334409 w 11811000"/>
                      <a:gd name="connsiteY33" fmla="*/ 685800 h 685800"/>
                      <a:gd name="connsiteX34" fmla="*/ 1521535 w 11811000"/>
                      <a:gd name="connsiteY34" fmla="*/ 685800 h 685800"/>
                      <a:gd name="connsiteX35" fmla="*/ 0 w 11811000"/>
                      <a:gd name="connsiteY35" fmla="*/ 685800 h 685800"/>
                      <a:gd name="connsiteX36" fmla="*/ 0 w 11811000"/>
                      <a:gd name="connsiteY36" fmla="*/ 0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811000" h="685800" fill="none" extrusionOk="0">
                        <a:moveTo>
                          <a:pt x="0" y="0"/>
                        </a:moveTo>
                        <a:cubicBezTo>
                          <a:pt x="182375" y="-9855"/>
                          <a:pt x="449902" y="-24185"/>
                          <a:pt x="576655" y="0"/>
                        </a:cubicBezTo>
                        <a:cubicBezTo>
                          <a:pt x="703409" y="24185"/>
                          <a:pt x="1007375" y="-27030"/>
                          <a:pt x="1271419" y="0"/>
                        </a:cubicBezTo>
                        <a:cubicBezTo>
                          <a:pt x="1535463" y="27030"/>
                          <a:pt x="1722658" y="-20088"/>
                          <a:pt x="2084294" y="0"/>
                        </a:cubicBezTo>
                        <a:cubicBezTo>
                          <a:pt x="2445930" y="20088"/>
                          <a:pt x="2506606" y="9061"/>
                          <a:pt x="2660949" y="0"/>
                        </a:cubicBezTo>
                        <a:cubicBezTo>
                          <a:pt x="2815293" y="-9061"/>
                          <a:pt x="3261533" y="-22901"/>
                          <a:pt x="3473824" y="0"/>
                        </a:cubicBezTo>
                        <a:cubicBezTo>
                          <a:pt x="3686116" y="22901"/>
                          <a:pt x="3673915" y="5554"/>
                          <a:pt x="3814258" y="0"/>
                        </a:cubicBezTo>
                        <a:cubicBezTo>
                          <a:pt x="3954601" y="-5554"/>
                          <a:pt x="4514126" y="-15828"/>
                          <a:pt x="4745243" y="0"/>
                        </a:cubicBezTo>
                        <a:cubicBezTo>
                          <a:pt x="4976360" y="15828"/>
                          <a:pt x="5338542" y="-43848"/>
                          <a:pt x="5676228" y="0"/>
                        </a:cubicBezTo>
                        <a:cubicBezTo>
                          <a:pt x="6013914" y="43848"/>
                          <a:pt x="6252585" y="-12357"/>
                          <a:pt x="6607212" y="0"/>
                        </a:cubicBezTo>
                        <a:cubicBezTo>
                          <a:pt x="6961839" y="12357"/>
                          <a:pt x="7216429" y="35867"/>
                          <a:pt x="7538197" y="0"/>
                        </a:cubicBezTo>
                        <a:cubicBezTo>
                          <a:pt x="7859966" y="-35867"/>
                          <a:pt x="7784744" y="8331"/>
                          <a:pt x="7878632" y="0"/>
                        </a:cubicBezTo>
                        <a:cubicBezTo>
                          <a:pt x="7972520" y="-8331"/>
                          <a:pt x="8512380" y="21621"/>
                          <a:pt x="8691506" y="0"/>
                        </a:cubicBezTo>
                        <a:cubicBezTo>
                          <a:pt x="8870632" y="-21621"/>
                          <a:pt x="9225335" y="21645"/>
                          <a:pt x="9504381" y="0"/>
                        </a:cubicBezTo>
                        <a:cubicBezTo>
                          <a:pt x="9783428" y="-21645"/>
                          <a:pt x="9747838" y="7336"/>
                          <a:pt x="9962926" y="0"/>
                        </a:cubicBezTo>
                        <a:cubicBezTo>
                          <a:pt x="10178015" y="-7336"/>
                          <a:pt x="10287008" y="-905"/>
                          <a:pt x="10421471" y="0"/>
                        </a:cubicBezTo>
                        <a:cubicBezTo>
                          <a:pt x="10555935" y="905"/>
                          <a:pt x="10690595" y="-4668"/>
                          <a:pt x="10880015" y="0"/>
                        </a:cubicBezTo>
                        <a:cubicBezTo>
                          <a:pt x="11069435" y="4668"/>
                          <a:pt x="11377230" y="35871"/>
                          <a:pt x="11811000" y="0"/>
                        </a:cubicBezTo>
                        <a:cubicBezTo>
                          <a:pt x="11828571" y="231451"/>
                          <a:pt x="11834182" y="390406"/>
                          <a:pt x="11811000" y="685800"/>
                        </a:cubicBezTo>
                        <a:cubicBezTo>
                          <a:pt x="11674283" y="693620"/>
                          <a:pt x="11512563" y="665285"/>
                          <a:pt x="11352455" y="685800"/>
                        </a:cubicBezTo>
                        <a:cubicBezTo>
                          <a:pt x="11192348" y="706315"/>
                          <a:pt x="10979106" y="689092"/>
                          <a:pt x="10775801" y="685800"/>
                        </a:cubicBezTo>
                        <a:cubicBezTo>
                          <a:pt x="10572496" y="682508"/>
                          <a:pt x="10313232" y="694690"/>
                          <a:pt x="9962926" y="685800"/>
                        </a:cubicBezTo>
                        <a:cubicBezTo>
                          <a:pt x="9612620" y="676910"/>
                          <a:pt x="9317084" y="693195"/>
                          <a:pt x="9150051" y="685800"/>
                        </a:cubicBezTo>
                        <a:cubicBezTo>
                          <a:pt x="8983019" y="678405"/>
                          <a:pt x="8704094" y="677856"/>
                          <a:pt x="8573396" y="685800"/>
                        </a:cubicBezTo>
                        <a:cubicBezTo>
                          <a:pt x="8442699" y="693744"/>
                          <a:pt x="8079855" y="668141"/>
                          <a:pt x="7878632" y="685800"/>
                        </a:cubicBezTo>
                        <a:cubicBezTo>
                          <a:pt x="7677409" y="703459"/>
                          <a:pt x="7331599" y="696213"/>
                          <a:pt x="7065757" y="685800"/>
                        </a:cubicBezTo>
                        <a:cubicBezTo>
                          <a:pt x="6799915" y="675387"/>
                          <a:pt x="6777951" y="696192"/>
                          <a:pt x="6607212" y="685800"/>
                        </a:cubicBezTo>
                        <a:cubicBezTo>
                          <a:pt x="6436473" y="675408"/>
                          <a:pt x="6377150" y="681826"/>
                          <a:pt x="6266778" y="685800"/>
                        </a:cubicBezTo>
                        <a:cubicBezTo>
                          <a:pt x="6156406" y="689774"/>
                          <a:pt x="5758224" y="653315"/>
                          <a:pt x="5572013" y="685800"/>
                        </a:cubicBezTo>
                        <a:cubicBezTo>
                          <a:pt x="5385802" y="718285"/>
                          <a:pt x="4941441" y="690476"/>
                          <a:pt x="4759138" y="685800"/>
                        </a:cubicBezTo>
                        <a:cubicBezTo>
                          <a:pt x="4576836" y="681124"/>
                          <a:pt x="4063934" y="657308"/>
                          <a:pt x="3828154" y="685800"/>
                        </a:cubicBezTo>
                        <a:cubicBezTo>
                          <a:pt x="3592374" y="714292"/>
                          <a:pt x="3572368" y="672963"/>
                          <a:pt x="3369609" y="685800"/>
                        </a:cubicBezTo>
                        <a:cubicBezTo>
                          <a:pt x="3166850" y="698637"/>
                          <a:pt x="3037892" y="659175"/>
                          <a:pt x="2792954" y="685800"/>
                        </a:cubicBezTo>
                        <a:cubicBezTo>
                          <a:pt x="2548016" y="712425"/>
                          <a:pt x="2433420" y="669037"/>
                          <a:pt x="2334409" y="685800"/>
                        </a:cubicBezTo>
                        <a:cubicBezTo>
                          <a:pt x="2235398" y="702563"/>
                          <a:pt x="1810942" y="673939"/>
                          <a:pt x="1521535" y="685800"/>
                        </a:cubicBezTo>
                        <a:cubicBezTo>
                          <a:pt x="1232128" y="697661"/>
                          <a:pt x="673237" y="609931"/>
                          <a:pt x="0" y="685800"/>
                        </a:cubicBezTo>
                        <a:cubicBezTo>
                          <a:pt x="-9366" y="443556"/>
                          <a:pt x="5481" y="148149"/>
                          <a:pt x="0" y="0"/>
                        </a:cubicBezTo>
                        <a:close/>
                      </a:path>
                      <a:path w="11811000" h="685800" stroke="0" extrusionOk="0">
                        <a:moveTo>
                          <a:pt x="0" y="0"/>
                        </a:moveTo>
                        <a:cubicBezTo>
                          <a:pt x="219104" y="28866"/>
                          <a:pt x="365766" y="24496"/>
                          <a:pt x="694765" y="0"/>
                        </a:cubicBezTo>
                        <a:cubicBezTo>
                          <a:pt x="1023764" y="-24496"/>
                          <a:pt x="964125" y="22329"/>
                          <a:pt x="1153309" y="0"/>
                        </a:cubicBezTo>
                        <a:cubicBezTo>
                          <a:pt x="1342493" y="-22329"/>
                          <a:pt x="1579816" y="19765"/>
                          <a:pt x="1729964" y="0"/>
                        </a:cubicBezTo>
                        <a:cubicBezTo>
                          <a:pt x="1880113" y="-19765"/>
                          <a:pt x="2125924" y="13849"/>
                          <a:pt x="2424729" y="0"/>
                        </a:cubicBezTo>
                        <a:cubicBezTo>
                          <a:pt x="2723534" y="-13849"/>
                          <a:pt x="3024724" y="-13173"/>
                          <a:pt x="3237604" y="0"/>
                        </a:cubicBezTo>
                        <a:cubicBezTo>
                          <a:pt x="3450485" y="13173"/>
                          <a:pt x="3559149" y="-2425"/>
                          <a:pt x="3814258" y="0"/>
                        </a:cubicBezTo>
                        <a:cubicBezTo>
                          <a:pt x="4069367" y="2425"/>
                          <a:pt x="4335368" y="3591"/>
                          <a:pt x="4509023" y="0"/>
                        </a:cubicBezTo>
                        <a:cubicBezTo>
                          <a:pt x="4682679" y="-3591"/>
                          <a:pt x="5118378" y="-2735"/>
                          <a:pt x="5321898" y="0"/>
                        </a:cubicBezTo>
                        <a:cubicBezTo>
                          <a:pt x="5525419" y="2735"/>
                          <a:pt x="5690843" y="16186"/>
                          <a:pt x="5898552" y="0"/>
                        </a:cubicBezTo>
                        <a:cubicBezTo>
                          <a:pt x="6106261" y="-16186"/>
                          <a:pt x="6095753" y="-8060"/>
                          <a:pt x="6238987" y="0"/>
                        </a:cubicBezTo>
                        <a:cubicBezTo>
                          <a:pt x="6382222" y="8060"/>
                          <a:pt x="6749500" y="-2217"/>
                          <a:pt x="6933752" y="0"/>
                        </a:cubicBezTo>
                        <a:cubicBezTo>
                          <a:pt x="7118005" y="2217"/>
                          <a:pt x="7165707" y="16918"/>
                          <a:pt x="7274186" y="0"/>
                        </a:cubicBezTo>
                        <a:cubicBezTo>
                          <a:pt x="7382665" y="-16918"/>
                          <a:pt x="7797007" y="37373"/>
                          <a:pt x="8087061" y="0"/>
                        </a:cubicBezTo>
                        <a:cubicBezTo>
                          <a:pt x="8377115" y="-37373"/>
                          <a:pt x="8326987" y="9344"/>
                          <a:pt x="8427496" y="0"/>
                        </a:cubicBezTo>
                        <a:cubicBezTo>
                          <a:pt x="8528005" y="-9344"/>
                          <a:pt x="9167437" y="829"/>
                          <a:pt x="9358481" y="0"/>
                        </a:cubicBezTo>
                        <a:cubicBezTo>
                          <a:pt x="9549525" y="-829"/>
                          <a:pt x="9785872" y="5593"/>
                          <a:pt x="10053245" y="0"/>
                        </a:cubicBezTo>
                        <a:cubicBezTo>
                          <a:pt x="10320618" y="-5593"/>
                          <a:pt x="10672263" y="-32465"/>
                          <a:pt x="10866120" y="0"/>
                        </a:cubicBezTo>
                        <a:cubicBezTo>
                          <a:pt x="11059978" y="32465"/>
                          <a:pt x="11358252" y="33629"/>
                          <a:pt x="11811000" y="0"/>
                        </a:cubicBezTo>
                        <a:cubicBezTo>
                          <a:pt x="11818583" y="341920"/>
                          <a:pt x="11778604" y="370005"/>
                          <a:pt x="11811000" y="685800"/>
                        </a:cubicBezTo>
                        <a:cubicBezTo>
                          <a:pt x="11641196" y="683310"/>
                          <a:pt x="11273035" y="679496"/>
                          <a:pt x="11116235" y="685800"/>
                        </a:cubicBezTo>
                        <a:cubicBezTo>
                          <a:pt x="10959435" y="692104"/>
                          <a:pt x="10476106" y="730314"/>
                          <a:pt x="10185251" y="685800"/>
                        </a:cubicBezTo>
                        <a:cubicBezTo>
                          <a:pt x="9894396" y="641286"/>
                          <a:pt x="9573821" y="717154"/>
                          <a:pt x="9254266" y="685800"/>
                        </a:cubicBezTo>
                        <a:cubicBezTo>
                          <a:pt x="8934712" y="654446"/>
                          <a:pt x="8919779" y="674929"/>
                          <a:pt x="8677611" y="685800"/>
                        </a:cubicBezTo>
                        <a:cubicBezTo>
                          <a:pt x="8435444" y="696671"/>
                          <a:pt x="8148684" y="674045"/>
                          <a:pt x="7982846" y="685800"/>
                        </a:cubicBezTo>
                        <a:cubicBezTo>
                          <a:pt x="7817008" y="697555"/>
                          <a:pt x="7773650" y="678539"/>
                          <a:pt x="7642412" y="685800"/>
                        </a:cubicBezTo>
                        <a:cubicBezTo>
                          <a:pt x="7511174" y="693061"/>
                          <a:pt x="7333739" y="690636"/>
                          <a:pt x="7183867" y="685800"/>
                        </a:cubicBezTo>
                        <a:cubicBezTo>
                          <a:pt x="7033996" y="680964"/>
                          <a:pt x="6825326" y="677168"/>
                          <a:pt x="6725322" y="685800"/>
                        </a:cubicBezTo>
                        <a:cubicBezTo>
                          <a:pt x="6625318" y="694432"/>
                          <a:pt x="6458223" y="692577"/>
                          <a:pt x="6266778" y="685800"/>
                        </a:cubicBezTo>
                        <a:cubicBezTo>
                          <a:pt x="6075333" y="679023"/>
                          <a:pt x="5961538" y="713553"/>
                          <a:pt x="5690123" y="685800"/>
                        </a:cubicBezTo>
                        <a:cubicBezTo>
                          <a:pt x="5418708" y="658047"/>
                          <a:pt x="5215072" y="702682"/>
                          <a:pt x="4995358" y="685800"/>
                        </a:cubicBezTo>
                        <a:cubicBezTo>
                          <a:pt x="4775644" y="668918"/>
                          <a:pt x="4449527" y="712368"/>
                          <a:pt x="4300594" y="685800"/>
                        </a:cubicBezTo>
                        <a:cubicBezTo>
                          <a:pt x="4151661" y="659232"/>
                          <a:pt x="3946853" y="710675"/>
                          <a:pt x="3723939" y="685800"/>
                        </a:cubicBezTo>
                        <a:cubicBezTo>
                          <a:pt x="3501025" y="660925"/>
                          <a:pt x="3288301" y="711165"/>
                          <a:pt x="2911064" y="685800"/>
                        </a:cubicBezTo>
                        <a:cubicBezTo>
                          <a:pt x="2533827" y="660435"/>
                          <a:pt x="2242172" y="651363"/>
                          <a:pt x="1980079" y="685800"/>
                        </a:cubicBezTo>
                        <a:cubicBezTo>
                          <a:pt x="1717986" y="720237"/>
                          <a:pt x="1781390" y="674724"/>
                          <a:pt x="1639645" y="685800"/>
                        </a:cubicBezTo>
                        <a:cubicBezTo>
                          <a:pt x="1497900" y="696876"/>
                          <a:pt x="1076352" y="694337"/>
                          <a:pt x="708660" y="685800"/>
                        </a:cubicBezTo>
                        <a:cubicBezTo>
                          <a:pt x="340968" y="677263"/>
                          <a:pt x="241910" y="709058"/>
                          <a:pt x="0" y="685800"/>
                        </a:cubicBezTo>
                        <a:cubicBezTo>
                          <a:pt x="-5360" y="414321"/>
                          <a:pt x="937" y="2857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Excavating Within 100’ of an Underground Utility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vy umbrella">
            <a:extLst>
              <a:ext uri="{FF2B5EF4-FFF2-40B4-BE49-F238E27FC236}">
                <a16:creationId xmlns:a16="http://schemas.microsoft.com/office/drawing/2014/main" id="{D66F1976-A4FA-B393-4259-A2391296B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2">
                <a:lumMod val="25000"/>
                <a:lumOff val="75000"/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02" t="5264"/>
          <a:stretch/>
        </p:blipFill>
        <p:spPr>
          <a:xfrm>
            <a:off x="-15766" y="0"/>
            <a:ext cx="9448329" cy="6858000"/>
          </a:xfrm>
          <a:prstGeom prst="rect">
            <a:avLst/>
          </a:prstGeom>
          <a:blipFill>
            <a:blip r:embed="rId5">
              <a:duotone>
                <a:prstClr val="black"/>
                <a:schemeClr val="bg2">
                  <a:lumMod val="25000"/>
                  <a:lumOff val="75000"/>
                  <a:tint val="45000"/>
                  <a:satMod val="400000"/>
                </a:schemeClr>
              </a:duotone>
              <a:alphaModFix amt="70000"/>
            </a:blip>
            <a:tile tx="0" ty="0" sx="100000" sy="100000" flip="none" algn="tl"/>
          </a:blipFill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D794B-FC41-5D1C-7FFB-671D20DC64FE}"/>
              </a:ext>
            </a:extLst>
          </p:cNvPr>
          <p:cNvSpPr txBox="1"/>
          <p:nvPr/>
        </p:nvSpPr>
        <p:spPr>
          <a:xfrm>
            <a:off x="350745" y="1596294"/>
            <a:ext cx="49054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dirty="0">
                <a:ln/>
                <a:solidFill>
                  <a:srgbClr val="FF0000"/>
                </a:solidFill>
                <a:latin typeface="Impact" panose="020B0806030902050204" pitchFamily="34" charset="0"/>
              </a:rPr>
              <a:t>N.H. Dept. of Energy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03C2AD-517B-6111-75D7-0B623EBDD775}"/>
              </a:ext>
            </a:extLst>
          </p:cNvPr>
          <p:cNvSpPr/>
          <p:nvPr/>
        </p:nvSpPr>
        <p:spPr>
          <a:xfrm>
            <a:off x="3122612" y="4290478"/>
            <a:ext cx="3504115" cy="838200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Division of Enforcement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6F327B-8CA9-3953-8F6C-50A3D1365E0C}"/>
              </a:ext>
            </a:extLst>
          </p:cNvPr>
          <p:cNvSpPr/>
          <p:nvPr/>
        </p:nvSpPr>
        <p:spPr>
          <a:xfrm>
            <a:off x="7872664" y="228619"/>
            <a:ext cx="3186105" cy="103463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Underground Damage Prevention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369A1B-4F3D-3E3E-A5BD-23E750284B1F}"/>
              </a:ext>
            </a:extLst>
          </p:cNvPr>
          <p:cNvSpPr/>
          <p:nvPr/>
        </p:nvSpPr>
        <p:spPr>
          <a:xfrm>
            <a:off x="7875952" y="1696069"/>
            <a:ext cx="3145950" cy="91605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Jurisdictional Propane Systems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EA4B57-0939-C41A-772A-0BEC7DEDF4C4}"/>
              </a:ext>
            </a:extLst>
          </p:cNvPr>
          <p:cNvSpPr/>
          <p:nvPr/>
        </p:nvSpPr>
        <p:spPr>
          <a:xfrm>
            <a:off x="7875951" y="4315960"/>
            <a:ext cx="3230379" cy="8382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Electrical Facilities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F8A3B3-3E72-ACBC-A573-4916B2BD34C2}"/>
              </a:ext>
            </a:extLst>
          </p:cNvPr>
          <p:cNvSpPr/>
          <p:nvPr/>
        </p:nvSpPr>
        <p:spPr>
          <a:xfrm>
            <a:off x="7864391" y="3044940"/>
            <a:ext cx="3186105" cy="838200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Natural Gas Lines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494C38-6C9F-CFC4-D395-626F1BDCF63E}"/>
              </a:ext>
            </a:extLst>
          </p:cNvPr>
          <p:cNvSpPr/>
          <p:nvPr/>
        </p:nvSpPr>
        <p:spPr>
          <a:xfrm>
            <a:off x="7870461" y="5586980"/>
            <a:ext cx="3235870" cy="838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Safety &amp; Cybersecurity</a:t>
            </a:r>
          </a:p>
        </p:txBody>
      </p:sp>
    </p:spTree>
    <p:extLst>
      <p:ext uri="{BB962C8B-B14F-4D97-AF65-F5344CB8AC3E}">
        <p14:creationId xmlns:p14="http://schemas.microsoft.com/office/powerpoint/2010/main" val="32001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78CEA4F-D72A-C069-6A51-328B103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009"/>
            <a:ext cx="2958455" cy="2958455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E473402-19FD-A5B0-5CB6-E5F3926D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16" tIns="45708" rIns="91416" bIns="45708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9D1CAD-2EA2-9376-7B64-0C3AC590F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16" tIns="45708" rIns="91416" bIns="45708" anchor="t" anchorCtr="0" upright="1">
              <a:noAutofit/>
            </a:bodyPr>
            <a:lstStyle/>
            <a:p>
              <a:endParaRPr lang="en-US" sz="1799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16F8906-918C-BE0B-A4AB-6A1D48150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16" tIns="45708" rIns="91416" bIns="45708" anchor="t" anchorCtr="0" upright="1">
              <a:noAutofit/>
            </a:bodyPr>
            <a:lstStyle/>
            <a:p>
              <a:endParaRPr lang="en-US" sz="1799" dirty="0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D0C2364-09A3-1B56-A798-3B68E223A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11694" b="4872"/>
          <a:stretch/>
        </p:blipFill>
        <p:spPr>
          <a:xfrm>
            <a:off x="-13346" y="0"/>
            <a:ext cx="5112683" cy="68784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5D3755-C3E2-975E-DE68-CDECC4B5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655" y="390770"/>
            <a:ext cx="3828054" cy="511042"/>
          </a:xfrm>
        </p:spPr>
        <p:txBody>
          <a:bodyPr>
            <a:noAutofit/>
          </a:bodyPr>
          <a:lstStyle/>
          <a:p>
            <a:r>
              <a:rPr lang="en-US" sz="2799" dirty="0"/>
              <a:t>If Damage Occurs…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0BD87D-F7DA-961B-4024-A354DC87D16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130144" y="1239854"/>
            <a:ext cx="7188200" cy="37893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99" dirty="0"/>
              <a:t>Call 911 if there is damage and gas is being released.</a:t>
            </a:r>
          </a:p>
          <a:p>
            <a:pPr>
              <a:lnSpc>
                <a:spcPct val="150000"/>
              </a:lnSpc>
            </a:pPr>
            <a:r>
              <a:rPr lang="en-US" sz="2199" dirty="0"/>
              <a:t>Call affected utility company.</a:t>
            </a:r>
          </a:p>
          <a:p>
            <a:pPr>
              <a:lnSpc>
                <a:spcPct val="150000"/>
              </a:lnSpc>
            </a:pPr>
            <a:r>
              <a:rPr lang="en-US" sz="2199" dirty="0"/>
              <a:t>Take photos/video of the pre-marks and Dig Safe marks. </a:t>
            </a:r>
          </a:p>
          <a:p>
            <a:pPr>
              <a:lnSpc>
                <a:spcPct val="150000"/>
              </a:lnSpc>
            </a:pPr>
            <a:r>
              <a:rPr lang="en-US" sz="2199" dirty="0"/>
              <a:t>Take photos/video of the actual damage.</a:t>
            </a:r>
          </a:p>
          <a:p>
            <a:pPr>
              <a:lnSpc>
                <a:spcPct val="150000"/>
              </a:lnSpc>
            </a:pPr>
            <a:r>
              <a:rPr lang="en-US" sz="2199" dirty="0"/>
              <a:t>File detailed SNU with the Division of Enforcement.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ASSAFETY\Seminar for 02\PC050040.JPG">
            <a:extLst>
              <a:ext uri="{FF2B5EF4-FFF2-40B4-BE49-F238E27FC236}">
                <a16:creationId xmlns:a16="http://schemas.microsoft.com/office/drawing/2014/main" id="{6AFAB6C9-744F-CC45-CE09-D7A103CB7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 b="20941"/>
          <a:stretch/>
        </p:blipFill>
        <p:spPr bwMode="auto">
          <a:xfrm>
            <a:off x="0" y="-1"/>
            <a:ext cx="1220247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93B507-8A4A-85C0-4B16-DCF4D866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28" y="4191000"/>
            <a:ext cx="2417175" cy="24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812B6E-4975-C80B-1CD7-9E28F67CBE68}"/>
              </a:ext>
            </a:extLst>
          </p:cNvPr>
          <p:cNvSpPr txBox="1"/>
          <p:nvPr/>
        </p:nvSpPr>
        <p:spPr>
          <a:xfrm>
            <a:off x="2605269" y="5313936"/>
            <a:ext cx="6978285" cy="584775"/>
          </a:xfrm>
          <a:prstGeom prst="rect">
            <a:avLst/>
          </a:prstGeom>
          <a:solidFill>
            <a:srgbClr val="BFBFBF">
              <a:alpha val="69804"/>
            </a:srgb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0047645">
                  <a:custGeom>
                    <a:avLst/>
                    <a:gdLst>
                      <a:gd name="connsiteX0" fmla="*/ 0 w 7151668"/>
                      <a:gd name="connsiteY0" fmla="*/ 0 h 584775"/>
                      <a:gd name="connsiteX1" fmla="*/ 507118 w 7151668"/>
                      <a:gd name="connsiteY1" fmla="*/ 0 h 584775"/>
                      <a:gd name="connsiteX2" fmla="*/ 1014237 w 7151668"/>
                      <a:gd name="connsiteY2" fmla="*/ 0 h 584775"/>
                      <a:gd name="connsiteX3" fmla="*/ 1735905 w 7151668"/>
                      <a:gd name="connsiteY3" fmla="*/ 0 h 584775"/>
                      <a:gd name="connsiteX4" fmla="*/ 2243023 w 7151668"/>
                      <a:gd name="connsiteY4" fmla="*/ 0 h 584775"/>
                      <a:gd name="connsiteX5" fmla="*/ 2821658 w 7151668"/>
                      <a:gd name="connsiteY5" fmla="*/ 0 h 584775"/>
                      <a:gd name="connsiteX6" fmla="*/ 3543326 w 7151668"/>
                      <a:gd name="connsiteY6" fmla="*/ 0 h 584775"/>
                      <a:gd name="connsiteX7" fmla="*/ 3978928 w 7151668"/>
                      <a:gd name="connsiteY7" fmla="*/ 0 h 584775"/>
                      <a:gd name="connsiteX8" fmla="*/ 4557563 w 7151668"/>
                      <a:gd name="connsiteY8" fmla="*/ 0 h 584775"/>
                      <a:gd name="connsiteX9" fmla="*/ 5064681 w 7151668"/>
                      <a:gd name="connsiteY9" fmla="*/ 0 h 584775"/>
                      <a:gd name="connsiteX10" fmla="*/ 5643316 w 7151668"/>
                      <a:gd name="connsiteY10" fmla="*/ 0 h 584775"/>
                      <a:gd name="connsiteX11" fmla="*/ 6221951 w 7151668"/>
                      <a:gd name="connsiteY11" fmla="*/ 0 h 584775"/>
                      <a:gd name="connsiteX12" fmla="*/ 7151668 w 7151668"/>
                      <a:gd name="connsiteY12" fmla="*/ 0 h 584775"/>
                      <a:gd name="connsiteX13" fmla="*/ 7151668 w 7151668"/>
                      <a:gd name="connsiteY13" fmla="*/ 584775 h 584775"/>
                      <a:gd name="connsiteX14" fmla="*/ 6573033 w 7151668"/>
                      <a:gd name="connsiteY14" fmla="*/ 584775 h 584775"/>
                      <a:gd name="connsiteX15" fmla="*/ 5922881 w 7151668"/>
                      <a:gd name="connsiteY15" fmla="*/ 584775 h 584775"/>
                      <a:gd name="connsiteX16" fmla="*/ 5129696 w 7151668"/>
                      <a:gd name="connsiteY16" fmla="*/ 584775 h 584775"/>
                      <a:gd name="connsiteX17" fmla="*/ 4622578 w 7151668"/>
                      <a:gd name="connsiteY17" fmla="*/ 584775 h 584775"/>
                      <a:gd name="connsiteX18" fmla="*/ 3829393 w 7151668"/>
                      <a:gd name="connsiteY18" fmla="*/ 584775 h 584775"/>
                      <a:gd name="connsiteX19" fmla="*/ 3036208 w 7151668"/>
                      <a:gd name="connsiteY19" fmla="*/ 584775 h 584775"/>
                      <a:gd name="connsiteX20" fmla="*/ 2600607 w 7151668"/>
                      <a:gd name="connsiteY20" fmla="*/ 584775 h 584775"/>
                      <a:gd name="connsiteX21" fmla="*/ 2093488 w 7151668"/>
                      <a:gd name="connsiteY21" fmla="*/ 584775 h 584775"/>
                      <a:gd name="connsiteX22" fmla="*/ 1443337 w 7151668"/>
                      <a:gd name="connsiteY22" fmla="*/ 584775 h 584775"/>
                      <a:gd name="connsiteX23" fmla="*/ 793185 w 7151668"/>
                      <a:gd name="connsiteY23" fmla="*/ 584775 h 584775"/>
                      <a:gd name="connsiteX24" fmla="*/ 0 w 7151668"/>
                      <a:gd name="connsiteY24" fmla="*/ 584775 h 584775"/>
                      <a:gd name="connsiteX25" fmla="*/ 0 w 7151668"/>
                      <a:gd name="connsiteY25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151668" h="584775" fill="none" extrusionOk="0">
                        <a:moveTo>
                          <a:pt x="0" y="0"/>
                        </a:moveTo>
                        <a:cubicBezTo>
                          <a:pt x="127577" y="-7187"/>
                          <a:pt x="401686" y="17397"/>
                          <a:pt x="507118" y="0"/>
                        </a:cubicBezTo>
                        <a:cubicBezTo>
                          <a:pt x="612550" y="-17397"/>
                          <a:pt x="904963" y="-24831"/>
                          <a:pt x="1014237" y="0"/>
                        </a:cubicBezTo>
                        <a:cubicBezTo>
                          <a:pt x="1123511" y="24831"/>
                          <a:pt x="1442669" y="-21975"/>
                          <a:pt x="1735905" y="0"/>
                        </a:cubicBezTo>
                        <a:cubicBezTo>
                          <a:pt x="2029141" y="21975"/>
                          <a:pt x="2131525" y="2707"/>
                          <a:pt x="2243023" y="0"/>
                        </a:cubicBezTo>
                        <a:cubicBezTo>
                          <a:pt x="2354521" y="-2707"/>
                          <a:pt x="2700831" y="16014"/>
                          <a:pt x="2821658" y="0"/>
                        </a:cubicBezTo>
                        <a:cubicBezTo>
                          <a:pt x="2942486" y="-16014"/>
                          <a:pt x="3230261" y="-16164"/>
                          <a:pt x="3543326" y="0"/>
                        </a:cubicBezTo>
                        <a:cubicBezTo>
                          <a:pt x="3856391" y="16164"/>
                          <a:pt x="3792128" y="-7172"/>
                          <a:pt x="3978928" y="0"/>
                        </a:cubicBezTo>
                        <a:cubicBezTo>
                          <a:pt x="4165728" y="7172"/>
                          <a:pt x="4332706" y="-20986"/>
                          <a:pt x="4557563" y="0"/>
                        </a:cubicBezTo>
                        <a:cubicBezTo>
                          <a:pt x="4782421" y="20986"/>
                          <a:pt x="4934284" y="-8080"/>
                          <a:pt x="5064681" y="0"/>
                        </a:cubicBezTo>
                        <a:cubicBezTo>
                          <a:pt x="5195078" y="8080"/>
                          <a:pt x="5452965" y="-21672"/>
                          <a:pt x="5643316" y="0"/>
                        </a:cubicBezTo>
                        <a:cubicBezTo>
                          <a:pt x="5833667" y="21672"/>
                          <a:pt x="6074619" y="25288"/>
                          <a:pt x="6221951" y="0"/>
                        </a:cubicBezTo>
                        <a:cubicBezTo>
                          <a:pt x="6369284" y="-25288"/>
                          <a:pt x="6709890" y="-148"/>
                          <a:pt x="7151668" y="0"/>
                        </a:cubicBezTo>
                        <a:cubicBezTo>
                          <a:pt x="7141685" y="182007"/>
                          <a:pt x="7141984" y="457432"/>
                          <a:pt x="7151668" y="584775"/>
                        </a:cubicBezTo>
                        <a:cubicBezTo>
                          <a:pt x="6902172" y="587186"/>
                          <a:pt x="6740628" y="601074"/>
                          <a:pt x="6573033" y="584775"/>
                        </a:cubicBezTo>
                        <a:cubicBezTo>
                          <a:pt x="6405438" y="568476"/>
                          <a:pt x="6183998" y="595947"/>
                          <a:pt x="5922881" y="584775"/>
                        </a:cubicBezTo>
                        <a:cubicBezTo>
                          <a:pt x="5661764" y="573603"/>
                          <a:pt x="5449219" y="603679"/>
                          <a:pt x="5129696" y="584775"/>
                        </a:cubicBezTo>
                        <a:cubicBezTo>
                          <a:pt x="4810173" y="565871"/>
                          <a:pt x="4852475" y="565196"/>
                          <a:pt x="4622578" y="584775"/>
                        </a:cubicBezTo>
                        <a:cubicBezTo>
                          <a:pt x="4392681" y="604354"/>
                          <a:pt x="4148371" y="579162"/>
                          <a:pt x="3829393" y="584775"/>
                        </a:cubicBezTo>
                        <a:cubicBezTo>
                          <a:pt x="3510416" y="590388"/>
                          <a:pt x="3270519" y="595726"/>
                          <a:pt x="3036208" y="584775"/>
                        </a:cubicBezTo>
                        <a:cubicBezTo>
                          <a:pt x="2801897" y="573824"/>
                          <a:pt x="2805930" y="597307"/>
                          <a:pt x="2600607" y="584775"/>
                        </a:cubicBezTo>
                        <a:cubicBezTo>
                          <a:pt x="2395284" y="572243"/>
                          <a:pt x="2286115" y="602367"/>
                          <a:pt x="2093488" y="584775"/>
                        </a:cubicBezTo>
                        <a:cubicBezTo>
                          <a:pt x="1900861" y="567183"/>
                          <a:pt x="1737209" y="590794"/>
                          <a:pt x="1443337" y="584775"/>
                        </a:cubicBezTo>
                        <a:cubicBezTo>
                          <a:pt x="1149465" y="578756"/>
                          <a:pt x="1016379" y="570232"/>
                          <a:pt x="793185" y="584775"/>
                        </a:cubicBezTo>
                        <a:cubicBezTo>
                          <a:pt x="569991" y="599318"/>
                          <a:pt x="323403" y="617790"/>
                          <a:pt x="0" y="584775"/>
                        </a:cubicBezTo>
                        <a:cubicBezTo>
                          <a:pt x="-28354" y="459198"/>
                          <a:pt x="5432" y="227185"/>
                          <a:pt x="0" y="0"/>
                        </a:cubicBezTo>
                        <a:close/>
                      </a:path>
                      <a:path w="7151668" h="584775" stroke="0" extrusionOk="0">
                        <a:moveTo>
                          <a:pt x="0" y="0"/>
                        </a:moveTo>
                        <a:cubicBezTo>
                          <a:pt x="149322" y="7689"/>
                          <a:pt x="379932" y="-18494"/>
                          <a:pt x="578635" y="0"/>
                        </a:cubicBezTo>
                        <a:cubicBezTo>
                          <a:pt x="777339" y="18494"/>
                          <a:pt x="906669" y="-22483"/>
                          <a:pt x="1157270" y="0"/>
                        </a:cubicBezTo>
                        <a:cubicBezTo>
                          <a:pt x="1407871" y="22483"/>
                          <a:pt x="1622007" y="-13724"/>
                          <a:pt x="1950455" y="0"/>
                        </a:cubicBezTo>
                        <a:cubicBezTo>
                          <a:pt x="2278904" y="13724"/>
                          <a:pt x="2506927" y="-16981"/>
                          <a:pt x="2743640" y="0"/>
                        </a:cubicBezTo>
                        <a:cubicBezTo>
                          <a:pt x="2980354" y="16981"/>
                          <a:pt x="2994799" y="953"/>
                          <a:pt x="3179242" y="0"/>
                        </a:cubicBezTo>
                        <a:cubicBezTo>
                          <a:pt x="3363685" y="-953"/>
                          <a:pt x="3642532" y="-28078"/>
                          <a:pt x="3900910" y="0"/>
                        </a:cubicBezTo>
                        <a:cubicBezTo>
                          <a:pt x="4159288" y="28078"/>
                          <a:pt x="4179720" y="-15423"/>
                          <a:pt x="4408028" y="0"/>
                        </a:cubicBezTo>
                        <a:cubicBezTo>
                          <a:pt x="4636336" y="15423"/>
                          <a:pt x="5033722" y="-8531"/>
                          <a:pt x="5201213" y="0"/>
                        </a:cubicBezTo>
                        <a:cubicBezTo>
                          <a:pt x="5368704" y="8531"/>
                          <a:pt x="5674389" y="9899"/>
                          <a:pt x="5851365" y="0"/>
                        </a:cubicBezTo>
                        <a:cubicBezTo>
                          <a:pt x="6028341" y="-9899"/>
                          <a:pt x="6586917" y="23357"/>
                          <a:pt x="7151668" y="0"/>
                        </a:cubicBezTo>
                        <a:cubicBezTo>
                          <a:pt x="7178099" y="118367"/>
                          <a:pt x="7180567" y="322042"/>
                          <a:pt x="7151668" y="584775"/>
                        </a:cubicBezTo>
                        <a:cubicBezTo>
                          <a:pt x="6862538" y="615211"/>
                          <a:pt x="6576473" y="570068"/>
                          <a:pt x="6430000" y="584775"/>
                        </a:cubicBezTo>
                        <a:cubicBezTo>
                          <a:pt x="6283527" y="599482"/>
                          <a:pt x="6071426" y="591982"/>
                          <a:pt x="5851365" y="584775"/>
                        </a:cubicBezTo>
                        <a:cubicBezTo>
                          <a:pt x="5631304" y="577568"/>
                          <a:pt x="5333780" y="605825"/>
                          <a:pt x="5058180" y="584775"/>
                        </a:cubicBezTo>
                        <a:cubicBezTo>
                          <a:pt x="4782581" y="563725"/>
                          <a:pt x="4639852" y="574276"/>
                          <a:pt x="4336511" y="584775"/>
                        </a:cubicBezTo>
                        <a:cubicBezTo>
                          <a:pt x="4033170" y="595274"/>
                          <a:pt x="4016388" y="572229"/>
                          <a:pt x="3757876" y="584775"/>
                        </a:cubicBezTo>
                        <a:cubicBezTo>
                          <a:pt x="3499365" y="597321"/>
                          <a:pt x="3192865" y="598700"/>
                          <a:pt x="3036208" y="584775"/>
                        </a:cubicBezTo>
                        <a:cubicBezTo>
                          <a:pt x="2879551" y="570850"/>
                          <a:pt x="2664186" y="568485"/>
                          <a:pt x="2386057" y="584775"/>
                        </a:cubicBezTo>
                        <a:cubicBezTo>
                          <a:pt x="2107928" y="601065"/>
                          <a:pt x="1977142" y="585085"/>
                          <a:pt x="1592872" y="584775"/>
                        </a:cubicBezTo>
                        <a:cubicBezTo>
                          <a:pt x="1208603" y="584465"/>
                          <a:pt x="1086144" y="615019"/>
                          <a:pt x="942720" y="584775"/>
                        </a:cubicBezTo>
                        <a:cubicBezTo>
                          <a:pt x="799296" y="554531"/>
                          <a:pt x="357149" y="569167"/>
                          <a:pt x="0" y="584775"/>
                        </a:cubicBezTo>
                        <a:cubicBezTo>
                          <a:pt x="9253" y="339648"/>
                          <a:pt x="-7483" y="2330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volini" panose="03000502040302020204" pitchFamily="66" charset="0"/>
                <a:ea typeface="Cambria" panose="02040503050406030204" pitchFamily="18" charset="0"/>
                <a:cs typeface="Cavolini" panose="03000502040302020204" pitchFamily="66" charset="0"/>
              </a:rPr>
              <a:t>Remember… Call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Cavolini" panose="03000502040302020204" pitchFamily="66" charset="0"/>
                <a:ea typeface="Cambria" panose="02040503050406030204" pitchFamily="18" charset="0"/>
                <a:cs typeface="Cavolini" panose="03000502040302020204" pitchFamily="66" charset="0"/>
              </a:rPr>
              <a:t>811</a:t>
            </a:r>
            <a:r>
              <a:rPr lang="en-US" sz="3200" b="1" dirty="0">
                <a:latin typeface="Cavolini" panose="03000502040302020204" pitchFamily="66" charset="0"/>
                <a:ea typeface="Cambria" panose="02040503050406030204" pitchFamily="18" charset="0"/>
                <a:cs typeface="Cavolini" panose="03000502040302020204" pitchFamily="66" charset="0"/>
              </a:rPr>
              <a:t>. Not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ea typeface="Cambria" panose="02040503050406030204" pitchFamily="18" charset="0"/>
                <a:cs typeface="Cavolini" panose="03000502040302020204" pitchFamily="66" charset="0"/>
              </a:rPr>
              <a:t>911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CB9156-87D5-9772-FC46-2D3DA8D7B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8802" y="228600"/>
            <a:ext cx="6024872" cy="685800"/>
          </a:xfrm>
          <a:solidFill>
            <a:srgbClr val="92D050">
              <a:alpha val="72157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44250442">
                  <a:custGeom>
                    <a:avLst/>
                    <a:gdLst>
                      <a:gd name="connsiteX0" fmla="*/ 0 w 11811000"/>
                      <a:gd name="connsiteY0" fmla="*/ 0 h 685800"/>
                      <a:gd name="connsiteX1" fmla="*/ 576655 w 11811000"/>
                      <a:gd name="connsiteY1" fmla="*/ 0 h 685800"/>
                      <a:gd name="connsiteX2" fmla="*/ 1271419 w 11811000"/>
                      <a:gd name="connsiteY2" fmla="*/ 0 h 685800"/>
                      <a:gd name="connsiteX3" fmla="*/ 2084294 w 11811000"/>
                      <a:gd name="connsiteY3" fmla="*/ 0 h 685800"/>
                      <a:gd name="connsiteX4" fmla="*/ 2660949 w 11811000"/>
                      <a:gd name="connsiteY4" fmla="*/ 0 h 685800"/>
                      <a:gd name="connsiteX5" fmla="*/ 3473824 w 11811000"/>
                      <a:gd name="connsiteY5" fmla="*/ 0 h 685800"/>
                      <a:gd name="connsiteX6" fmla="*/ 3814258 w 11811000"/>
                      <a:gd name="connsiteY6" fmla="*/ 0 h 685800"/>
                      <a:gd name="connsiteX7" fmla="*/ 4745243 w 11811000"/>
                      <a:gd name="connsiteY7" fmla="*/ 0 h 685800"/>
                      <a:gd name="connsiteX8" fmla="*/ 5676228 w 11811000"/>
                      <a:gd name="connsiteY8" fmla="*/ 0 h 685800"/>
                      <a:gd name="connsiteX9" fmla="*/ 6607212 w 11811000"/>
                      <a:gd name="connsiteY9" fmla="*/ 0 h 685800"/>
                      <a:gd name="connsiteX10" fmla="*/ 7538197 w 11811000"/>
                      <a:gd name="connsiteY10" fmla="*/ 0 h 685800"/>
                      <a:gd name="connsiteX11" fmla="*/ 7878632 w 11811000"/>
                      <a:gd name="connsiteY11" fmla="*/ 0 h 685800"/>
                      <a:gd name="connsiteX12" fmla="*/ 8691506 w 11811000"/>
                      <a:gd name="connsiteY12" fmla="*/ 0 h 685800"/>
                      <a:gd name="connsiteX13" fmla="*/ 9504381 w 11811000"/>
                      <a:gd name="connsiteY13" fmla="*/ 0 h 685800"/>
                      <a:gd name="connsiteX14" fmla="*/ 9962926 w 11811000"/>
                      <a:gd name="connsiteY14" fmla="*/ 0 h 685800"/>
                      <a:gd name="connsiteX15" fmla="*/ 10421471 w 11811000"/>
                      <a:gd name="connsiteY15" fmla="*/ 0 h 685800"/>
                      <a:gd name="connsiteX16" fmla="*/ 10880015 w 11811000"/>
                      <a:gd name="connsiteY16" fmla="*/ 0 h 685800"/>
                      <a:gd name="connsiteX17" fmla="*/ 11811000 w 11811000"/>
                      <a:gd name="connsiteY17" fmla="*/ 0 h 685800"/>
                      <a:gd name="connsiteX18" fmla="*/ 11811000 w 11811000"/>
                      <a:gd name="connsiteY18" fmla="*/ 685800 h 685800"/>
                      <a:gd name="connsiteX19" fmla="*/ 11352455 w 11811000"/>
                      <a:gd name="connsiteY19" fmla="*/ 685800 h 685800"/>
                      <a:gd name="connsiteX20" fmla="*/ 10775801 w 11811000"/>
                      <a:gd name="connsiteY20" fmla="*/ 685800 h 685800"/>
                      <a:gd name="connsiteX21" fmla="*/ 9962926 w 11811000"/>
                      <a:gd name="connsiteY21" fmla="*/ 685800 h 685800"/>
                      <a:gd name="connsiteX22" fmla="*/ 9150051 w 11811000"/>
                      <a:gd name="connsiteY22" fmla="*/ 685800 h 685800"/>
                      <a:gd name="connsiteX23" fmla="*/ 8573396 w 11811000"/>
                      <a:gd name="connsiteY23" fmla="*/ 685800 h 685800"/>
                      <a:gd name="connsiteX24" fmla="*/ 7878632 w 11811000"/>
                      <a:gd name="connsiteY24" fmla="*/ 685800 h 685800"/>
                      <a:gd name="connsiteX25" fmla="*/ 7065757 w 11811000"/>
                      <a:gd name="connsiteY25" fmla="*/ 685800 h 685800"/>
                      <a:gd name="connsiteX26" fmla="*/ 6607212 w 11811000"/>
                      <a:gd name="connsiteY26" fmla="*/ 685800 h 685800"/>
                      <a:gd name="connsiteX27" fmla="*/ 6266778 w 11811000"/>
                      <a:gd name="connsiteY27" fmla="*/ 685800 h 685800"/>
                      <a:gd name="connsiteX28" fmla="*/ 5572013 w 11811000"/>
                      <a:gd name="connsiteY28" fmla="*/ 685800 h 685800"/>
                      <a:gd name="connsiteX29" fmla="*/ 4759138 w 11811000"/>
                      <a:gd name="connsiteY29" fmla="*/ 685800 h 685800"/>
                      <a:gd name="connsiteX30" fmla="*/ 3828154 w 11811000"/>
                      <a:gd name="connsiteY30" fmla="*/ 685800 h 685800"/>
                      <a:gd name="connsiteX31" fmla="*/ 3369609 w 11811000"/>
                      <a:gd name="connsiteY31" fmla="*/ 685800 h 685800"/>
                      <a:gd name="connsiteX32" fmla="*/ 2792954 w 11811000"/>
                      <a:gd name="connsiteY32" fmla="*/ 685800 h 685800"/>
                      <a:gd name="connsiteX33" fmla="*/ 2334409 w 11811000"/>
                      <a:gd name="connsiteY33" fmla="*/ 685800 h 685800"/>
                      <a:gd name="connsiteX34" fmla="*/ 1521535 w 11811000"/>
                      <a:gd name="connsiteY34" fmla="*/ 685800 h 685800"/>
                      <a:gd name="connsiteX35" fmla="*/ 0 w 11811000"/>
                      <a:gd name="connsiteY35" fmla="*/ 685800 h 685800"/>
                      <a:gd name="connsiteX36" fmla="*/ 0 w 11811000"/>
                      <a:gd name="connsiteY36" fmla="*/ 0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811000" h="685800" fill="none" extrusionOk="0">
                        <a:moveTo>
                          <a:pt x="0" y="0"/>
                        </a:moveTo>
                        <a:cubicBezTo>
                          <a:pt x="182375" y="-9855"/>
                          <a:pt x="449902" y="-24185"/>
                          <a:pt x="576655" y="0"/>
                        </a:cubicBezTo>
                        <a:cubicBezTo>
                          <a:pt x="703409" y="24185"/>
                          <a:pt x="1007375" y="-27030"/>
                          <a:pt x="1271419" y="0"/>
                        </a:cubicBezTo>
                        <a:cubicBezTo>
                          <a:pt x="1535463" y="27030"/>
                          <a:pt x="1722658" y="-20088"/>
                          <a:pt x="2084294" y="0"/>
                        </a:cubicBezTo>
                        <a:cubicBezTo>
                          <a:pt x="2445930" y="20088"/>
                          <a:pt x="2506606" y="9061"/>
                          <a:pt x="2660949" y="0"/>
                        </a:cubicBezTo>
                        <a:cubicBezTo>
                          <a:pt x="2815293" y="-9061"/>
                          <a:pt x="3261533" y="-22901"/>
                          <a:pt x="3473824" y="0"/>
                        </a:cubicBezTo>
                        <a:cubicBezTo>
                          <a:pt x="3686116" y="22901"/>
                          <a:pt x="3673915" y="5554"/>
                          <a:pt x="3814258" y="0"/>
                        </a:cubicBezTo>
                        <a:cubicBezTo>
                          <a:pt x="3954601" y="-5554"/>
                          <a:pt x="4514126" y="-15828"/>
                          <a:pt x="4745243" y="0"/>
                        </a:cubicBezTo>
                        <a:cubicBezTo>
                          <a:pt x="4976360" y="15828"/>
                          <a:pt x="5338542" y="-43848"/>
                          <a:pt x="5676228" y="0"/>
                        </a:cubicBezTo>
                        <a:cubicBezTo>
                          <a:pt x="6013914" y="43848"/>
                          <a:pt x="6252585" y="-12357"/>
                          <a:pt x="6607212" y="0"/>
                        </a:cubicBezTo>
                        <a:cubicBezTo>
                          <a:pt x="6961839" y="12357"/>
                          <a:pt x="7216429" y="35867"/>
                          <a:pt x="7538197" y="0"/>
                        </a:cubicBezTo>
                        <a:cubicBezTo>
                          <a:pt x="7859966" y="-35867"/>
                          <a:pt x="7784744" y="8331"/>
                          <a:pt x="7878632" y="0"/>
                        </a:cubicBezTo>
                        <a:cubicBezTo>
                          <a:pt x="7972520" y="-8331"/>
                          <a:pt x="8512380" y="21621"/>
                          <a:pt x="8691506" y="0"/>
                        </a:cubicBezTo>
                        <a:cubicBezTo>
                          <a:pt x="8870632" y="-21621"/>
                          <a:pt x="9225335" y="21645"/>
                          <a:pt x="9504381" y="0"/>
                        </a:cubicBezTo>
                        <a:cubicBezTo>
                          <a:pt x="9783428" y="-21645"/>
                          <a:pt x="9747838" y="7336"/>
                          <a:pt x="9962926" y="0"/>
                        </a:cubicBezTo>
                        <a:cubicBezTo>
                          <a:pt x="10178015" y="-7336"/>
                          <a:pt x="10287008" y="-905"/>
                          <a:pt x="10421471" y="0"/>
                        </a:cubicBezTo>
                        <a:cubicBezTo>
                          <a:pt x="10555935" y="905"/>
                          <a:pt x="10690595" y="-4668"/>
                          <a:pt x="10880015" y="0"/>
                        </a:cubicBezTo>
                        <a:cubicBezTo>
                          <a:pt x="11069435" y="4668"/>
                          <a:pt x="11377230" y="35871"/>
                          <a:pt x="11811000" y="0"/>
                        </a:cubicBezTo>
                        <a:cubicBezTo>
                          <a:pt x="11828571" y="231451"/>
                          <a:pt x="11834182" y="390406"/>
                          <a:pt x="11811000" y="685800"/>
                        </a:cubicBezTo>
                        <a:cubicBezTo>
                          <a:pt x="11674283" y="693620"/>
                          <a:pt x="11512563" y="665285"/>
                          <a:pt x="11352455" y="685800"/>
                        </a:cubicBezTo>
                        <a:cubicBezTo>
                          <a:pt x="11192348" y="706315"/>
                          <a:pt x="10979106" y="689092"/>
                          <a:pt x="10775801" y="685800"/>
                        </a:cubicBezTo>
                        <a:cubicBezTo>
                          <a:pt x="10572496" y="682508"/>
                          <a:pt x="10313232" y="694690"/>
                          <a:pt x="9962926" y="685800"/>
                        </a:cubicBezTo>
                        <a:cubicBezTo>
                          <a:pt x="9612620" y="676910"/>
                          <a:pt x="9317084" y="693195"/>
                          <a:pt x="9150051" y="685800"/>
                        </a:cubicBezTo>
                        <a:cubicBezTo>
                          <a:pt x="8983019" y="678405"/>
                          <a:pt x="8704094" y="677856"/>
                          <a:pt x="8573396" y="685800"/>
                        </a:cubicBezTo>
                        <a:cubicBezTo>
                          <a:pt x="8442699" y="693744"/>
                          <a:pt x="8079855" y="668141"/>
                          <a:pt x="7878632" y="685800"/>
                        </a:cubicBezTo>
                        <a:cubicBezTo>
                          <a:pt x="7677409" y="703459"/>
                          <a:pt x="7331599" y="696213"/>
                          <a:pt x="7065757" y="685800"/>
                        </a:cubicBezTo>
                        <a:cubicBezTo>
                          <a:pt x="6799915" y="675387"/>
                          <a:pt x="6777951" y="696192"/>
                          <a:pt x="6607212" y="685800"/>
                        </a:cubicBezTo>
                        <a:cubicBezTo>
                          <a:pt x="6436473" y="675408"/>
                          <a:pt x="6377150" y="681826"/>
                          <a:pt x="6266778" y="685800"/>
                        </a:cubicBezTo>
                        <a:cubicBezTo>
                          <a:pt x="6156406" y="689774"/>
                          <a:pt x="5758224" y="653315"/>
                          <a:pt x="5572013" y="685800"/>
                        </a:cubicBezTo>
                        <a:cubicBezTo>
                          <a:pt x="5385802" y="718285"/>
                          <a:pt x="4941441" y="690476"/>
                          <a:pt x="4759138" y="685800"/>
                        </a:cubicBezTo>
                        <a:cubicBezTo>
                          <a:pt x="4576836" y="681124"/>
                          <a:pt x="4063934" y="657308"/>
                          <a:pt x="3828154" y="685800"/>
                        </a:cubicBezTo>
                        <a:cubicBezTo>
                          <a:pt x="3592374" y="714292"/>
                          <a:pt x="3572368" y="672963"/>
                          <a:pt x="3369609" y="685800"/>
                        </a:cubicBezTo>
                        <a:cubicBezTo>
                          <a:pt x="3166850" y="698637"/>
                          <a:pt x="3037892" y="659175"/>
                          <a:pt x="2792954" y="685800"/>
                        </a:cubicBezTo>
                        <a:cubicBezTo>
                          <a:pt x="2548016" y="712425"/>
                          <a:pt x="2433420" y="669037"/>
                          <a:pt x="2334409" y="685800"/>
                        </a:cubicBezTo>
                        <a:cubicBezTo>
                          <a:pt x="2235398" y="702563"/>
                          <a:pt x="1810942" y="673939"/>
                          <a:pt x="1521535" y="685800"/>
                        </a:cubicBezTo>
                        <a:cubicBezTo>
                          <a:pt x="1232128" y="697661"/>
                          <a:pt x="673237" y="609931"/>
                          <a:pt x="0" y="685800"/>
                        </a:cubicBezTo>
                        <a:cubicBezTo>
                          <a:pt x="-9366" y="443556"/>
                          <a:pt x="5481" y="148149"/>
                          <a:pt x="0" y="0"/>
                        </a:cubicBezTo>
                        <a:close/>
                      </a:path>
                      <a:path w="11811000" h="685800" stroke="0" extrusionOk="0">
                        <a:moveTo>
                          <a:pt x="0" y="0"/>
                        </a:moveTo>
                        <a:cubicBezTo>
                          <a:pt x="219104" y="28866"/>
                          <a:pt x="365766" y="24496"/>
                          <a:pt x="694765" y="0"/>
                        </a:cubicBezTo>
                        <a:cubicBezTo>
                          <a:pt x="1023764" y="-24496"/>
                          <a:pt x="964125" y="22329"/>
                          <a:pt x="1153309" y="0"/>
                        </a:cubicBezTo>
                        <a:cubicBezTo>
                          <a:pt x="1342493" y="-22329"/>
                          <a:pt x="1579816" y="19765"/>
                          <a:pt x="1729964" y="0"/>
                        </a:cubicBezTo>
                        <a:cubicBezTo>
                          <a:pt x="1880113" y="-19765"/>
                          <a:pt x="2125924" y="13849"/>
                          <a:pt x="2424729" y="0"/>
                        </a:cubicBezTo>
                        <a:cubicBezTo>
                          <a:pt x="2723534" y="-13849"/>
                          <a:pt x="3024724" y="-13173"/>
                          <a:pt x="3237604" y="0"/>
                        </a:cubicBezTo>
                        <a:cubicBezTo>
                          <a:pt x="3450485" y="13173"/>
                          <a:pt x="3559149" y="-2425"/>
                          <a:pt x="3814258" y="0"/>
                        </a:cubicBezTo>
                        <a:cubicBezTo>
                          <a:pt x="4069367" y="2425"/>
                          <a:pt x="4335368" y="3591"/>
                          <a:pt x="4509023" y="0"/>
                        </a:cubicBezTo>
                        <a:cubicBezTo>
                          <a:pt x="4682679" y="-3591"/>
                          <a:pt x="5118378" y="-2735"/>
                          <a:pt x="5321898" y="0"/>
                        </a:cubicBezTo>
                        <a:cubicBezTo>
                          <a:pt x="5525419" y="2735"/>
                          <a:pt x="5690843" y="16186"/>
                          <a:pt x="5898552" y="0"/>
                        </a:cubicBezTo>
                        <a:cubicBezTo>
                          <a:pt x="6106261" y="-16186"/>
                          <a:pt x="6095753" y="-8060"/>
                          <a:pt x="6238987" y="0"/>
                        </a:cubicBezTo>
                        <a:cubicBezTo>
                          <a:pt x="6382222" y="8060"/>
                          <a:pt x="6749500" y="-2217"/>
                          <a:pt x="6933752" y="0"/>
                        </a:cubicBezTo>
                        <a:cubicBezTo>
                          <a:pt x="7118005" y="2217"/>
                          <a:pt x="7165707" y="16918"/>
                          <a:pt x="7274186" y="0"/>
                        </a:cubicBezTo>
                        <a:cubicBezTo>
                          <a:pt x="7382665" y="-16918"/>
                          <a:pt x="7797007" y="37373"/>
                          <a:pt x="8087061" y="0"/>
                        </a:cubicBezTo>
                        <a:cubicBezTo>
                          <a:pt x="8377115" y="-37373"/>
                          <a:pt x="8326987" y="9344"/>
                          <a:pt x="8427496" y="0"/>
                        </a:cubicBezTo>
                        <a:cubicBezTo>
                          <a:pt x="8528005" y="-9344"/>
                          <a:pt x="9167437" y="829"/>
                          <a:pt x="9358481" y="0"/>
                        </a:cubicBezTo>
                        <a:cubicBezTo>
                          <a:pt x="9549525" y="-829"/>
                          <a:pt x="9785872" y="5593"/>
                          <a:pt x="10053245" y="0"/>
                        </a:cubicBezTo>
                        <a:cubicBezTo>
                          <a:pt x="10320618" y="-5593"/>
                          <a:pt x="10672263" y="-32465"/>
                          <a:pt x="10866120" y="0"/>
                        </a:cubicBezTo>
                        <a:cubicBezTo>
                          <a:pt x="11059978" y="32465"/>
                          <a:pt x="11358252" y="33629"/>
                          <a:pt x="11811000" y="0"/>
                        </a:cubicBezTo>
                        <a:cubicBezTo>
                          <a:pt x="11818583" y="341920"/>
                          <a:pt x="11778604" y="370005"/>
                          <a:pt x="11811000" y="685800"/>
                        </a:cubicBezTo>
                        <a:cubicBezTo>
                          <a:pt x="11641196" y="683310"/>
                          <a:pt x="11273035" y="679496"/>
                          <a:pt x="11116235" y="685800"/>
                        </a:cubicBezTo>
                        <a:cubicBezTo>
                          <a:pt x="10959435" y="692104"/>
                          <a:pt x="10476106" y="730314"/>
                          <a:pt x="10185251" y="685800"/>
                        </a:cubicBezTo>
                        <a:cubicBezTo>
                          <a:pt x="9894396" y="641286"/>
                          <a:pt x="9573821" y="717154"/>
                          <a:pt x="9254266" y="685800"/>
                        </a:cubicBezTo>
                        <a:cubicBezTo>
                          <a:pt x="8934712" y="654446"/>
                          <a:pt x="8919779" y="674929"/>
                          <a:pt x="8677611" y="685800"/>
                        </a:cubicBezTo>
                        <a:cubicBezTo>
                          <a:pt x="8435444" y="696671"/>
                          <a:pt x="8148684" y="674045"/>
                          <a:pt x="7982846" y="685800"/>
                        </a:cubicBezTo>
                        <a:cubicBezTo>
                          <a:pt x="7817008" y="697555"/>
                          <a:pt x="7773650" y="678539"/>
                          <a:pt x="7642412" y="685800"/>
                        </a:cubicBezTo>
                        <a:cubicBezTo>
                          <a:pt x="7511174" y="693061"/>
                          <a:pt x="7333739" y="690636"/>
                          <a:pt x="7183867" y="685800"/>
                        </a:cubicBezTo>
                        <a:cubicBezTo>
                          <a:pt x="7033996" y="680964"/>
                          <a:pt x="6825326" y="677168"/>
                          <a:pt x="6725322" y="685800"/>
                        </a:cubicBezTo>
                        <a:cubicBezTo>
                          <a:pt x="6625318" y="694432"/>
                          <a:pt x="6458223" y="692577"/>
                          <a:pt x="6266778" y="685800"/>
                        </a:cubicBezTo>
                        <a:cubicBezTo>
                          <a:pt x="6075333" y="679023"/>
                          <a:pt x="5961538" y="713553"/>
                          <a:pt x="5690123" y="685800"/>
                        </a:cubicBezTo>
                        <a:cubicBezTo>
                          <a:pt x="5418708" y="658047"/>
                          <a:pt x="5215072" y="702682"/>
                          <a:pt x="4995358" y="685800"/>
                        </a:cubicBezTo>
                        <a:cubicBezTo>
                          <a:pt x="4775644" y="668918"/>
                          <a:pt x="4449527" y="712368"/>
                          <a:pt x="4300594" y="685800"/>
                        </a:cubicBezTo>
                        <a:cubicBezTo>
                          <a:pt x="4151661" y="659232"/>
                          <a:pt x="3946853" y="710675"/>
                          <a:pt x="3723939" y="685800"/>
                        </a:cubicBezTo>
                        <a:cubicBezTo>
                          <a:pt x="3501025" y="660925"/>
                          <a:pt x="3288301" y="711165"/>
                          <a:pt x="2911064" y="685800"/>
                        </a:cubicBezTo>
                        <a:cubicBezTo>
                          <a:pt x="2533827" y="660435"/>
                          <a:pt x="2242172" y="651363"/>
                          <a:pt x="1980079" y="685800"/>
                        </a:cubicBezTo>
                        <a:cubicBezTo>
                          <a:pt x="1717986" y="720237"/>
                          <a:pt x="1781390" y="674724"/>
                          <a:pt x="1639645" y="685800"/>
                        </a:cubicBezTo>
                        <a:cubicBezTo>
                          <a:pt x="1497900" y="696876"/>
                          <a:pt x="1076352" y="694337"/>
                          <a:pt x="708660" y="685800"/>
                        </a:cubicBezTo>
                        <a:cubicBezTo>
                          <a:pt x="340968" y="677263"/>
                          <a:pt x="241910" y="709058"/>
                          <a:pt x="0" y="685800"/>
                        </a:cubicBezTo>
                        <a:cubicBezTo>
                          <a:pt x="-5360" y="414321"/>
                          <a:pt x="937" y="2857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Practice Reasonable Care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ig Safe System, Inc. - MA ME NH RI VT - Call 811">
            <a:extLst>
              <a:ext uri="{FF2B5EF4-FFF2-40B4-BE49-F238E27FC236}">
                <a16:creationId xmlns:a16="http://schemas.microsoft.com/office/drawing/2014/main" id="{D0ED594E-ED87-4ABF-725E-87911622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4885547"/>
            <a:ext cx="24384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F135F-FFF8-0E65-B28A-9A85F9900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" t="2080" b="4291"/>
          <a:stretch/>
        </p:blipFill>
        <p:spPr>
          <a:xfrm>
            <a:off x="1" y="914400"/>
            <a:ext cx="12188824" cy="5943600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7695654-9B75-965E-FDB0-DBF032342DD5}"/>
              </a:ext>
            </a:extLst>
          </p:cNvPr>
          <p:cNvSpPr txBox="1">
            <a:spLocks/>
          </p:cNvSpPr>
          <p:nvPr/>
        </p:nvSpPr>
        <p:spPr>
          <a:xfrm>
            <a:off x="836612" y="-13489"/>
            <a:ext cx="10515600" cy="609600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/>
              <a:t>The NH Department of Energy, Division of Enforcement: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137D5-AC24-0256-62E5-A826078F5A3D}"/>
              </a:ext>
            </a:extLst>
          </p:cNvPr>
          <p:cNvSpPr txBox="1"/>
          <p:nvPr/>
        </p:nvSpPr>
        <p:spPr>
          <a:xfrm>
            <a:off x="140720" y="582315"/>
            <a:ext cx="2734129" cy="646331"/>
          </a:xfrm>
          <a:prstGeom prst="rect">
            <a:avLst/>
          </a:prstGeom>
          <a:solidFill>
            <a:srgbClr val="FFFFFF">
              <a:alpha val="10196"/>
            </a:srgbClr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2734129"/>
                      <a:gd name="connsiteY0" fmla="*/ 0 h 646331"/>
                      <a:gd name="connsiteX1" fmla="*/ 656191 w 2734129"/>
                      <a:gd name="connsiteY1" fmla="*/ 0 h 646331"/>
                      <a:gd name="connsiteX2" fmla="*/ 1367065 w 2734129"/>
                      <a:gd name="connsiteY2" fmla="*/ 0 h 646331"/>
                      <a:gd name="connsiteX3" fmla="*/ 2077938 w 2734129"/>
                      <a:gd name="connsiteY3" fmla="*/ 0 h 646331"/>
                      <a:gd name="connsiteX4" fmla="*/ 2734129 w 2734129"/>
                      <a:gd name="connsiteY4" fmla="*/ 0 h 646331"/>
                      <a:gd name="connsiteX5" fmla="*/ 2734129 w 2734129"/>
                      <a:gd name="connsiteY5" fmla="*/ 646331 h 646331"/>
                      <a:gd name="connsiteX6" fmla="*/ 2050597 w 2734129"/>
                      <a:gd name="connsiteY6" fmla="*/ 646331 h 646331"/>
                      <a:gd name="connsiteX7" fmla="*/ 1449088 w 2734129"/>
                      <a:gd name="connsiteY7" fmla="*/ 646331 h 646331"/>
                      <a:gd name="connsiteX8" fmla="*/ 738215 w 2734129"/>
                      <a:gd name="connsiteY8" fmla="*/ 646331 h 646331"/>
                      <a:gd name="connsiteX9" fmla="*/ 0 w 2734129"/>
                      <a:gd name="connsiteY9" fmla="*/ 646331 h 646331"/>
                      <a:gd name="connsiteX10" fmla="*/ 0 w 2734129"/>
                      <a:gd name="connsiteY10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734129" h="646331" fill="none" extrusionOk="0">
                        <a:moveTo>
                          <a:pt x="0" y="0"/>
                        </a:moveTo>
                        <a:cubicBezTo>
                          <a:pt x="151346" y="6619"/>
                          <a:pt x="495458" y="-15323"/>
                          <a:pt x="656191" y="0"/>
                        </a:cubicBezTo>
                        <a:cubicBezTo>
                          <a:pt x="816924" y="15323"/>
                          <a:pt x="1085626" y="10980"/>
                          <a:pt x="1367065" y="0"/>
                        </a:cubicBezTo>
                        <a:cubicBezTo>
                          <a:pt x="1648504" y="-10980"/>
                          <a:pt x="1896722" y="-26464"/>
                          <a:pt x="2077938" y="0"/>
                        </a:cubicBezTo>
                        <a:cubicBezTo>
                          <a:pt x="2259154" y="26464"/>
                          <a:pt x="2508291" y="10318"/>
                          <a:pt x="2734129" y="0"/>
                        </a:cubicBezTo>
                        <a:cubicBezTo>
                          <a:pt x="2713935" y="293366"/>
                          <a:pt x="2763136" y="504279"/>
                          <a:pt x="2734129" y="646331"/>
                        </a:cubicBezTo>
                        <a:cubicBezTo>
                          <a:pt x="2412982" y="674502"/>
                          <a:pt x="2325347" y="674954"/>
                          <a:pt x="2050597" y="646331"/>
                        </a:cubicBezTo>
                        <a:cubicBezTo>
                          <a:pt x="1775847" y="617708"/>
                          <a:pt x="1740586" y="662611"/>
                          <a:pt x="1449088" y="646331"/>
                        </a:cubicBezTo>
                        <a:cubicBezTo>
                          <a:pt x="1157590" y="630051"/>
                          <a:pt x="909770" y="665547"/>
                          <a:pt x="738215" y="646331"/>
                        </a:cubicBezTo>
                        <a:cubicBezTo>
                          <a:pt x="566660" y="627115"/>
                          <a:pt x="284359" y="676026"/>
                          <a:pt x="0" y="646331"/>
                        </a:cubicBezTo>
                        <a:cubicBezTo>
                          <a:pt x="-12331" y="431484"/>
                          <a:pt x="-23087" y="288905"/>
                          <a:pt x="0" y="0"/>
                        </a:cubicBezTo>
                        <a:close/>
                      </a:path>
                      <a:path w="2734129" h="646331" stroke="0" extrusionOk="0">
                        <a:moveTo>
                          <a:pt x="0" y="0"/>
                        </a:moveTo>
                        <a:cubicBezTo>
                          <a:pt x="202628" y="-7083"/>
                          <a:pt x="489690" y="-3692"/>
                          <a:pt x="656191" y="0"/>
                        </a:cubicBezTo>
                        <a:cubicBezTo>
                          <a:pt x="822692" y="3692"/>
                          <a:pt x="1001515" y="-25475"/>
                          <a:pt x="1257699" y="0"/>
                        </a:cubicBezTo>
                        <a:cubicBezTo>
                          <a:pt x="1513883" y="25475"/>
                          <a:pt x="1678889" y="21349"/>
                          <a:pt x="1913890" y="0"/>
                        </a:cubicBezTo>
                        <a:cubicBezTo>
                          <a:pt x="2148891" y="-21349"/>
                          <a:pt x="2376894" y="17106"/>
                          <a:pt x="2734129" y="0"/>
                        </a:cubicBezTo>
                        <a:cubicBezTo>
                          <a:pt x="2740457" y="210549"/>
                          <a:pt x="2726744" y="401836"/>
                          <a:pt x="2734129" y="646331"/>
                        </a:cubicBezTo>
                        <a:cubicBezTo>
                          <a:pt x="2555014" y="621430"/>
                          <a:pt x="2255055" y="669572"/>
                          <a:pt x="2077938" y="646331"/>
                        </a:cubicBezTo>
                        <a:cubicBezTo>
                          <a:pt x="1900821" y="623090"/>
                          <a:pt x="1675813" y="642034"/>
                          <a:pt x="1449088" y="646331"/>
                        </a:cubicBezTo>
                        <a:cubicBezTo>
                          <a:pt x="1222363" y="650629"/>
                          <a:pt x="1081792" y="658150"/>
                          <a:pt x="738215" y="646331"/>
                        </a:cubicBezTo>
                        <a:cubicBezTo>
                          <a:pt x="394638" y="634512"/>
                          <a:pt x="185611" y="667257"/>
                          <a:pt x="0" y="646331"/>
                        </a:cubicBezTo>
                        <a:cubicBezTo>
                          <a:pt x="21379" y="462460"/>
                          <a:pt x="-26480" y="1787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90000"/>
                </a:schemeClr>
              </a:buClr>
            </a:pPr>
            <a:r>
              <a:rPr lang="en-US" sz="3600" dirty="0"/>
              <a:t>Contact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4BDAA-C378-CA7B-8F63-1819FBE487F4}"/>
              </a:ext>
            </a:extLst>
          </p:cNvPr>
          <p:cNvSpPr txBox="1"/>
          <p:nvPr/>
        </p:nvSpPr>
        <p:spPr>
          <a:xfrm>
            <a:off x="7542212" y="2174720"/>
            <a:ext cx="3657600" cy="523220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3657600"/>
                      <a:gd name="connsiteY0" fmla="*/ 0 h 523220"/>
                      <a:gd name="connsiteX1" fmla="*/ 536448 w 3657600"/>
                      <a:gd name="connsiteY1" fmla="*/ 0 h 523220"/>
                      <a:gd name="connsiteX2" fmla="*/ 1219200 w 3657600"/>
                      <a:gd name="connsiteY2" fmla="*/ 0 h 523220"/>
                      <a:gd name="connsiteX3" fmla="*/ 1865376 w 3657600"/>
                      <a:gd name="connsiteY3" fmla="*/ 0 h 523220"/>
                      <a:gd name="connsiteX4" fmla="*/ 2401824 w 3657600"/>
                      <a:gd name="connsiteY4" fmla="*/ 0 h 523220"/>
                      <a:gd name="connsiteX5" fmla="*/ 3011424 w 3657600"/>
                      <a:gd name="connsiteY5" fmla="*/ 0 h 523220"/>
                      <a:gd name="connsiteX6" fmla="*/ 3657600 w 3657600"/>
                      <a:gd name="connsiteY6" fmla="*/ 0 h 523220"/>
                      <a:gd name="connsiteX7" fmla="*/ 3657600 w 3657600"/>
                      <a:gd name="connsiteY7" fmla="*/ 523220 h 523220"/>
                      <a:gd name="connsiteX8" fmla="*/ 3048000 w 3657600"/>
                      <a:gd name="connsiteY8" fmla="*/ 523220 h 523220"/>
                      <a:gd name="connsiteX9" fmla="*/ 2511552 w 3657600"/>
                      <a:gd name="connsiteY9" fmla="*/ 523220 h 523220"/>
                      <a:gd name="connsiteX10" fmla="*/ 1975104 w 3657600"/>
                      <a:gd name="connsiteY10" fmla="*/ 523220 h 523220"/>
                      <a:gd name="connsiteX11" fmla="*/ 1365504 w 3657600"/>
                      <a:gd name="connsiteY11" fmla="*/ 523220 h 523220"/>
                      <a:gd name="connsiteX12" fmla="*/ 792480 w 3657600"/>
                      <a:gd name="connsiteY12" fmla="*/ 523220 h 523220"/>
                      <a:gd name="connsiteX13" fmla="*/ 0 w 3657600"/>
                      <a:gd name="connsiteY13" fmla="*/ 523220 h 523220"/>
                      <a:gd name="connsiteX14" fmla="*/ 0 w 3657600"/>
                      <a:gd name="connsiteY1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657600" h="523220" fill="none" extrusionOk="0">
                        <a:moveTo>
                          <a:pt x="0" y="0"/>
                        </a:moveTo>
                        <a:cubicBezTo>
                          <a:pt x="143317" y="-22234"/>
                          <a:pt x="299342" y="-3837"/>
                          <a:pt x="536448" y="0"/>
                        </a:cubicBezTo>
                        <a:cubicBezTo>
                          <a:pt x="773554" y="3837"/>
                          <a:pt x="1081115" y="33659"/>
                          <a:pt x="1219200" y="0"/>
                        </a:cubicBezTo>
                        <a:cubicBezTo>
                          <a:pt x="1357285" y="-33659"/>
                          <a:pt x="1558112" y="23770"/>
                          <a:pt x="1865376" y="0"/>
                        </a:cubicBezTo>
                        <a:cubicBezTo>
                          <a:pt x="2172640" y="-23770"/>
                          <a:pt x="2207843" y="-12584"/>
                          <a:pt x="2401824" y="0"/>
                        </a:cubicBezTo>
                        <a:cubicBezTo>
                          <a:pt x="2595805" y="12584"/>
                          <a:pt x="2809975" y="2946"/>
                          <a:pt x="3011424" y="0"/>
                        </a:cubicBezTo>
                        <a:cubicBezTo>
                          <a:pt x="3212873" y="-2946"/>
                          <a:pt x="3338676" y="-6165"/>
                          <a:pt x="3657600" y="0"/>
                        </a:cubicBezTo>
                        <a:cubicBezTo>
                          <a:pt x="3653426" y="231331"/>
                          <a:pt x="3671118" y="345510"/>
                          <a:pt x="3657600" y="523220"/>
                        </a:cubicBezTo>
                        <a:cubicBezTo>
                          <a:pt x="3495164" y="509848"/>
                          <a:pt x="3329917" y="546113"/>
                          <a:pt x="3048000" y="523220"/>
                        </a:cubicBezTo>
                        <a:cubicBezTo>
                          <a:pt x="2766083" y="500327"/>
                          <a:pt x="2658589" y="538739"/>
                          <a:pt x="2511552" y="523220"/>
                        </a:cubicBezTo>
                        <a:cubicBezTo>
                          <a:pt x="2364515" y="507701"/>
                          <a:pt x="2173792" y="512600"/>
                          <a:pt x="1975104" y="523220"/>
                        </a:cubicBezTo>
                        <a:cubicBezTo>
                          <a:pt x="1776416" y="533840"/>
                          <a:pt x="1575622" y="501856"/>
                          <a:pt x="1365504" y="523220"/>
                        </a:cubicBezTo>
                        <a:cubicBezTo>
                          <a:pt x="1155386" y="544584"/>
                          <a:pt x="921290" y="524477"/>
                          <a:pt x="792480" y="523220"/>
                        </a:cubicBezTo>
                        <a:cubicBezTo>
                          <a:pt x="663670" y="521963"/>
                          <a:pt x="372392" y="488970"/>
                          <a:pt x="0" y="523220"/>
                        </a:cubicBezTo>
                        <a:cubicBezTo>
                          <a:pt x="-9818" y="301671"/>
                          <a:pt x="21670" y="147210"/>
                          <a:pt x="0" y="0"/>
                        </a:cubicBezTo>
                        <a:close/>
                      </a:path>
                      <a:path w="3657600" h="523220" stroke="0" extrusionOk="0">
                        <a:moveTo>
                          <a:pt x="0" y="0"/>
                        </a:moveTo>
                        <a:cubicBezTo>
                          <a:pt x="156557" y="-18182"/>
                          <a:pt x="438541" y="6436"/>
                          <a:pt x="573024" y="0"/>
                        </a:cubicBezTo>
                        <a:cubicBezTo>
                          <a:pt x="707507" y="-6436"/>
                          <a:pt x="829199" y="-22128"/>
                          <a:pt x="1072896" y="0"/>
                        </a:cubicBezTo>
                        <a:cubicBezTo>
                          <a:pt x="1316593" y="22128"/>
                          <a:pt x="1368879" y="24420"/>
                          <a:pt x="1645920" y="0"/>
                        </a:cubicBezTo>
                        <a:cubicBezTo>
                          <a:pt x="1922961" y="-24420"/>
                          <a:pt x="2077481" y="20937"/>
                          <a:pt x="2218944" y="0"/>
                        </a:cubicBezTo>
                        <a:cubicBezTo>
                          <a:pt x="2360407" y="-20937"/>
                          <a:pt x="2497979" y="-1186"/>
                          <a:pt x="2718816" y="0"/>
                        </a:cubicBezTo>
                        <a:cubicBezTo>
                          <a:pt x="2939653" y="1186"/>
                          <a:pt x="3367208" y="-160"/>
                          <a:pt x="3657600" y="0"/>
                        </a:cubicBezTo>
                        <a:cubicBezTo>
                          <a:pt x="3678567" y="181575"/>
                          <a:pt x="3668394" y="308615"/>
                          <a:pt x="3657600" y="523220"/>
                        </a:cubicBezTo>
                        <a:cubicBezTo>
                          <a:pt x="3485913" y="526401"/>
                          <a:pt x="3287080" y="536034"/>
                          <a:pt x="3084576" y="523220"/>
                        </a:cubicBezTo>
                        <a:cubicBezTo>
                          <a:pt x="2882072" y="510406"/>
                          <a:pt x="2754269" y="498768"/>
                          <a:pt x="2548128" y="523220"/>
                        </a:cubicBezTo>
                        <a:cubicBezTo>
                          <a:pt x="2341987" y="547672"/>
                          <a:pt x="2198423" y="503741"/>
                          <a:pt x="2048256" y="523220"/>
                        </a:cubicBezTo>
                        <a:cubicBezTo>
                          <a:pt x="1898089" y="542699"/>
                          <a:pt x="1672625" y="540450"/>
                          <a:pt x="1438656" y="523220"/>
                        </a:cubicBezTo>
                        <a:cubicBezTo>
                          <a:pt x="1204687" y="505990"/>
                          <a:pt x="1057454" y="518375"/>
                          <a:pt x="755904" y="523220"/>
                        </a:cubicBezTo>
                        <a:cubicBezTo>
                          <a:pt x="454354" y="528065"/>
                          <a:pt x="153295" y="488591"/>
                          <a:pt x="0" y="523220"/>
                        </a:cubicBezTo>
                        <a:cubicBezTo>
                          <a:pt x="16574" y="405432"/>
                          <a:pt x="-1026" y="1843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ugdpp@energy.nh.gov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CFCF5-8158-7CBC-8394-9817C3D0C8E1}"/>
              </a:ext>
            </a:extLst>
          </p:cNvPr>
          <p:cNvSpPr txBox="1"/>
          <p:nvPr/>
        </p:nvSpPr>
        <p:spPr>
          <a:xfrm>
            <a:off x="7285876" y="3168582"/>
            <a:ext cx="4648200" cy="954107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4648200"/>
                      <a:gd name="connsiteY0" fmla="*/ 0 h 954107"/>
                      <a:gd name="connsiteX1" fmla="*/ 524583 w 4648200"/>
                      <a:gd name="connsiteY1" fmla="*/ 0 h 954107"/>
                      <a:gd name="connsiteX2" fmla="*/ 1142129 w 4648200"/>
                      <a:gd name="connsiteY2" fmla="*/ 0 h 954107"/>
                      <a:gd name="connsiteX3" fmla="*/ 1759676 w 4648200"/>
                      <a:gd name="connsiteY3" fmla="*/ 0 h 954107"/>
                      <a:gd name="connsiteX4" fmla="*/ 2377222 w 4648200"/>
                      <a:gd name="connsiteY4" fmla="*/ 0 h 954107"/>
                      <a:gd name="connsiteX5" fmla="*/ 2901805 w 4648200"/>
                      <a:gd name="connsiteY5" fmla="*/ 0 h 954107"/>
                      <a:gd name="connsiteX6" fmla="*/ 3565833 w 4648200"/>
                      <a:gd name="connsiteY6" fmla="*/ 0 h 954107"/>
                      <a:gd name="connsiteX7" fmla="*/ 4648200 w 4648200"/>
                      <a:gd name="connsiteY7" fmla="*/ 0 h 954107"/>
                      <a:gd name="connsiteX8" fmla="*/ 4648200 w 4648200"/>
                      <a:gd name="connsiteY8" fmla="*/ 496136 h 954107"/>
                      <a:gd name="connsiteX9" fmla="*/ 4648200 w 4648200"/>
                      <a:gd name="connsiteY9" fmla="*/ 954107 h 954107"/>
                      <a:gd name="connsiteX10" fmla="*/ 4123617 w 4648200"/>
                      <a:gd name="connsiteY10" fmla="*/ 954107 h 954107"/>
                      <a:gd name="connsiteX11" fmla="*/ 3506071 w 4648200"/>
                      <a:gd name="connsiteY11" fmla="*/ 954107 h 954107"/>
                      <a:gd name="connsiteX12" fmla="*/ 2981488 w 4648200"/>
                      <a:gd name="connsiteY12" fmla="*/ 954107 h 954107"/>
                      <a:gd name="connsiteX13" fmla="*/ 2224496 w 4648200"/>
                      <a:gd name="connsiteY13" fmla="*/ 954107 h 954107"/>
                      <a:gd name="connsiteX14" fmla="*/ 1606949 w 4648200"/>
                      <a:gd name="connsiteY14" fmla="*/ 954107 h 954107"/>
                      <a:gd name="connsiteX15" fmla="*/ 849957 w 4648200"/>
                      <a:gd name="connsiteY15" fmla="*/ 954107 h 954107"/>
                      <a:gd name="connsiteX16" fmla="*/ 0 w 4648200"/>
                      <a:gd name="connsiteY16" fmla="*/ 954107 h 954107"/>
                      <a:gd name="connsiteX17" fmla="*/ 0 w 4648200"/>
                      <a:gd name="connsiteY17" fmla="*/ 496136 h 954107"/>
                      <a:gd name="connsiteX18" fmla="*/ 0 w 4648200"/>
                      <a:gd name="connsiteY18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648200" h="954107" fill="none" extrusionOk="0">
                        <a:moveTo>
                          <a:pt x="0" y="0"/>
                        </a:moveTo>
                        <a:cubicBezTo>
                          <a:pt x="255549" y="24750"/>
                          <a:pt x="337132" y="6950"/>
                          <a:pt x="524583" y="0"/>
                        </a:cubicBezTo>
                        <a:cubicBezTo>
                          <a:pt x="712034" y="-6950"/>
                          <a:pt x="921831" y="-21106"/>
                          <a:pt x="1142129" y="0"/>
                        </a:cubicBezTo>
                        <a:cubicBezTo>
                          <a:pt x="1362427" y="21106"/>
                          <a:pt x="1564378" y="-26703"/>
                          <a:pt x="1759676" y="0"/>
                        </a:cubicBezTo>
                        <a:cubicBezTo>
                          <a:pt x="1954974" y="26703"/>
                          <a:pt x="2221202" y="16212"/>
                          <a:pt x="2377222" y="0"/>
                        </a:cubicBezTo>
                        <a:cubicBezTo>
                          <a:pt x="2533242" y="-16212"/>
                          <a:pt x="2676954" y="22121"/>
                          <a:pt x="2901805" y="0"/>
                        </a:cubicBezTo>
                        <a:cubicBezTo>
                          <a:pt x="3126656" y="-22121"/>
                          <a:pt x="3301808" y="-8958"/>
                          <a:pt x="3565833" y="0"/>
                        </a:cubicBezTo>
                        <a:cubicBezTo>
                          <a:pt x="3829858" y="8958"/>
                          <a:pt x="4338578" y="33879"/>
                          <a:pt x="4648200" y="0"/>
                        </a:cubicBezTo>
                        <a:cubicBezTo>
                          <a:pt x="4639962" y="212258"/>
                          <a:pt x="4632200" y="396059"/>
                          <a:pt x="4648200" y="496136"/>
                        </a:cubicBezTo>
                        <a:cubicBezTo>
                          <a:pt x="4664200" y="596213"/>
                          <a:pt x="4661055" y="779649"/>
                          <a:pt x="4648200" y="954107"/>
                        </a:cubicBezTo>
                        <a:cubicBezTo>
                          <a:pt x="4389733" y="976710"/>
                          <a:pt x="4261378" y="979944"/>
                          <a:pt x="4123617" y="954107"/>
                        </a:cubicBezTo>
                        <a:cubicBezTo>
                          <a:pt x="3985856" y="928270"/>
                          <a:pt x="3744961" y="957946"/>
                          <a:pt x="3506071" y="954107"/>
                        </a:cubicBezTo>
                        <a:cubicBezTo>
                          <a:pt x="3267181" y="950268"/>
                          <a:pt x="3169820" y="941871"/>
                          <a:pt x="2981488" y="954107"/>
                        </a:cubicBezTo>
                        <a:cubicBezTo>
                          <a:pt x="2793156" y="966343"/>
                          <a:pt x="2585160" y="979764"/>
                          <a:pt x="2224496" y="954107"/>
                        </a:cubicBezTo>
                        <a:cubicBezTo>
                          <a:pt x="1863832" y="928450"/>
                          <a:pt x="1864928" y="933906"/>
                          <a:pt x="1606949" y="954107"/>
                        </a:cubicBezTo>
                        <a:cubicBezTo>
                          <a:pt x="1348970" y="974308"/>
                          <a:pt x="1069346" y="984708"/>
                          <a:pt x="849957" y="954107"/>
                        </a:cubicBezTo>
                        <a:cubicBezTo>
                          <a:pt x="630568" y="923506"/>
                          <a:pt x="289724" y="980319"/>
                          <a:pt x="0" y="954107"/>
                        </a:cubicBezTo>
                        <a:cubicBezTo>
                          <a:pt x="19768" y="773144"/>
                          <a:pt x="-7223" y="669523"/>
                          <a:pt x="0" y="496136"/>
                        </a:cubicBezTo>
                        <a:cubicBezTo>
                          <a:pt x="7223" y="322749"/>
                          <a:pt x="13209" y="219733"/>
                          <a:pt x="0" y="0"/>
                        </a:cubicBezTo>
                        <a:close/>
                      </a:path>
                      <a:path w="4648200" h="954107" stroke="0" extrusionOk="0">
                        <a:moveTo>
                          <a:pt x="0" y="0"/>
                        </a:moveTo>
                        <a:cubicBezTo>
                          <a:pt x="304434" y="-22704"/>
                          <a:pt x="486031" y="-27484"/>
                          <a:pt x="617547" y="0"/>
                        </a:cubicBezTo>
                        <a:cubicBezTo>
                          <a:pt x="749063" y="27484"/>
                          <a:pt x="894782" y="24245"/>
                          <a:pt x="1142129" y="0"/>
                        </a:cubicBezTo>
                        <a:cubicBezTo>
                          <a:pt x="1389476" y="-24245"/>
                          <a:pt x="1578048" y="-11307"/>
                          <a:pt x="1759676" y="0"/>
                        </a:cubicBezTo>
                        <a:cubicBezTo>
                          <a:pt x="1941304" y="11307"/>
                          <a:pt x="2094911" y="7190"/>
                          <a:pt x="2377222" y="0"/>
                        </a:cubicBezTo>
                        <a:cubicBezTo>
                          <a:pt x="2659533" y="-7190"/>
                          <a:pt x="2644457" y="-2999"/>
                          <a:pt x="2901805" y="0"/>
                        </a:cubicBezTo>
                        <a:cubicBezTo>
                          <a:pt x="3159153" y="2999"/>
                          <a:pt x="3300791" y="-11839"/>
                          <a:pt x="3519351" y="0"/>
                        </a:cubicBezTo>
                        <a:cubicBezTo>
                          <a:pt x="3737911" y="11839"/>
                          <a:pt x="4341646" y="52092"/>
                          <a:pt x="4648200" y="0"/>
                        </a:cubicBezTo>
                        <a:cubicBezTo>
                          <a:pt x="4651348" y="156698"/>
                          <a:pt x="4627368" y="360027"/>
                          <a:pt x="4648200" y="496136"/>
                        </a:cubicBezTo>
                        <a:cubicBezTo>
                          <a:pt x="4669032" y="632245"/>
                          <a:pt x="4636047" y="849240"/>
                          <a:pt x="4648200" y="954107"/>
                        </a:cubicBezTo>
                        <a:cubicBezTo>
                          <a:pt x="4489369" y="949618"/>
                          <a:pt x="4282074" y="979636"/>
                          <a:pt x="4077135" y="954107"/>
                        </a:cubicBezTo>
                        <a:cubicBezTo>
                          <a:pt x="3872197" y="928578"/>
                          <a:pt x="3679396" y="966594"/>
                          <a:pt x="3413107" y="954107"/>
                        </a:cubicBezTo>
                        <a:cubicBezTo>
                          <a:pt x="3146818" y="941620"/>
                          <a:pt x="2964974" y="946479"/>
                          <a:pt x="2656114" y="954107"/>
                        </a:cubicBezTo>
                        <a:cubicBezTo>
                          <a:pt x="2347254" y="961735"/>
                          <a:pt x="2165384" y="938980"/>
                          <a:pt x="2038568" y="954107"/>
                        </a:cubicBezTo>
                        <a:cubicBezTo>
                          <a:pt x="1911752" y="969234"/>
                          <a:pt x="1648196" y="957725"/>
                          <a:pt x="1374539" y="954107"/>
                        </a:cubicBezTo>
                        <a:cubicBezTo>
                          <a:pt x="1100882" y="950489"/>
                          <a:pt x="973466" y="930506"/>
                          <a:pt x="617547" y="954107"/>
                        </a:cubicBezTo>
                        <a:cubicBezTo>
                          <a:pt x="261628" y="977708"/>
                          <a:pt x="159653" y="950290"/>
                          <a:pt x="0" y="954107"/>
                        </a:cubicBezTo>
                        <a:cubicBezTo>
                          <a:pt x="9497" y="718951"/>
                          <a:pt x="18174" y="632899"/>
                          <a:pt x="0" y="457971"/>
                        </a:cubicBezTo>
                        <a:cubicBezTo>
                          <a:pt x="-18174" y="283043"/>
                          <a:pt x="-19240" y="1219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21 South Fruit Street, Concord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New Hampshire, 03301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89FBA-A8AF-2348-361D-A8E7ADFC1637}"/>
              </a:ext>
            </a:extLst>
          </p:cNvPr>
          <p:cNvSpPr txBox="1"/>
          <p:nvPr/>
        </p:nvSpPr>
        <p:spPr>
          <a:xfrm>
            <a:off x="7542212" y="1040867"/>
            <a:ext cx="3657600" cy="523220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3657600"/>
                      <a:gd name="connsiteY0" fmla="*/ 0 h 523220"/>
                      <a:gd name="connsiteX1" fmla="*/ 536448 w 3657600"/>
                      <a:gd name="connsiteY1" fmla="*/ 0 h 523220"/>
                      <a:gd name="connsiteX2" fmla="*/ 1219200 w 3657600"/>
                      <a:gd name="connsiteY2" fmla="*/ 0 h 523220"/>
                      <a:gd name="connsiteX3" fmla="*/ 1865376 w 3657600"/>
                      <a:gd name="connsiteY3" fmla="*/ 0 h 523220"/>
                      <a:gd name="connsiteX4" fmla="*/ 2401824 w 3657600"/>
                      <a:gd name="connsiteY4" fmla="*/ 0 h 523220"/>
                      <a:gd name="connsiteX5" fmla="*/ 3011424 w 3657600"/>
                      <a:gd name="connsiteY5" fmla="*/ 0 h 523220"/>
                      <a:gd name="connsiteX6" fmla="*/ 3657600 w 3657600"/>
                      <a:gd name="connsiteY6" fmla="*/ 0 h 523220"/>
                      <a:gd name="connsiteX7" fmla="*/ 3657600 w 3657600"/>
                      <a:gd name="connsiteY7" fmla="*/ 523220 h 523220"/>
                      <a:gd name="connsiteX8" fmla="*/ 3048000 w 3657600"/>
                      <a:gd name="connsiteY8" fmla="*/ 523220 h 523220"/>
                      <a:gd name="connsiteX9" fmla="*/ 2511552 w 3657600"/>
                      <a:gd name="connsiteY9" fmla="*/ 523220 h 523220"/>
                      <a:gd name="connsiteX10" fmla="*/ 1975104 w 3657600"/>
                      <a:gd name="connsiteY10" fmla="*/ 523220 h 523220"/>
                      <a:gd name="connsiteX11" fmla="*/ 1365504 w 3657600"/>
                      <a:gd name="connsiteY11" fmla="*/ 523220 h 523220"/>
                      <a:gd name="connsiteX12" fmla="*/ 792480 w 3657600"/>
                      <a:gd name="connsiteY12" fmla="*/ 523220 h 523220"/>
                      <a:gd name="connsiteX13" fmla="*/ 0 w 3657600"/>
                      <a:gd name="connsiteY13" fmla="*/ 523220 h 523220"/>
                      <a:gd name="connsiteX14" fmla="*/ 0 w 3657600"/>
                      <a:gd name="connsiteY1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657600" h="523220" fill="none" extrusionOk="0">
                        <a:moveTo>
                          <a:pt x="0" y="0"/>
                        </a:moveTo>
                        <a:cubicBezTo>
                          <a:pt x="143317" y="-22234"/>
                          <a:pt x="299342" y="-3837"/>
                          <a:pt x="536448" y="0"/>
                        </a:cubicBezTo>
                        <a:cubicBezTo>
                          <a:pt x="773554" y="3837"/>
                          <a:pt x="1081115" y="33659"/>
                          <a:pt x="1219200" y="0"/>
                        </a:cubicBezTo>
                        <a:cubicBezTo>
                          <a:pt x="1357285" y="-33659"/>
                          <a:pt x="1558112" y="23770"/>
                          <a:pt x="1865376" y="0"/>
                        </a:cubicBezTo>
                        <a:cubicBezTo>
                          <a:pt x="2172640" y="-23770"/>
                          <a:pt x="2207843" y="-12584"/>
                          <a:pt x="2401824" y="0"/>
                        </a:cubicBezTo>
                        <a:cubicBezTo>
                          <a:pt x="2595805" y="12584"/>
                          <a:pt x="2809975" y="2946"/>
                          <a:pt x="3011424" y="0"/>
                        </a:cubicBezTo>
                        <a:cubicBezTo>
                          <a:pt x="3212873" y="-2946"/>
                          <a:pt x="3338676" y="-6165"/>
                          <a:pt x="3657600" y="0"/>
                        </a:cubicBezTo>
                        <a:cubicBezTo>
                          <a:pt x="3653426" y="231331"/>
                          <a:pt x="3671118" y="345510"/>
                          <a:pt x="3657600" y="523220"/>
                        </a:cubicBezTo>
                        <a:cubicBezTo>
                          <a:pt x="3495164" y="509848"/>
                          <a:pt x="3329917" y="546113"/>
                          <a:pt x="3048000" y="523220"/>
                        </a:cubicBezTo>
                        <a:cubicBezTo>
                          <a:pt x="2766083" y="500327"/>
                          <a:pt x="2658589" y="538739"/>
                          <a:pt x="2511552" y="523220"/>
                        </a:cubicBezTo>
                        <a:cubicBezTo>
                          <a:pt x="2364515" y="507701"/>
                          <a:pt x="2173792" y="512600"/>
                          <a:pt x="1975104" y="523220"/>
                        </a:cubicBezTo>
                        <a:cubicBezTo>
                          <a:pt x="1776416" y="533840"/>
                          <a:pt x="1575622" y="501856"/>
                          <a:pt x="1365504" y="523220"/>
                        </a:cubicBezTo>
                        <a:cubicBezTo>
                          <a:pt x="1155386" y="544584"/>
                          <a:pt x="921290" y="524477"/>
                          <a:pt x="792480" y="523220"/>
                        </a:cubicBezTo>
                        <a:cubicBezTo>
                          <a:pt x="663670" y="521963"/>
                          <a:pt x="372392" y="488970"/>
                          <a:pt x="0" y="523220"/>
                        </a:cubicBezTo>
                        <a:cubicBezTo>
                          <a:pt x="-9818" y="301671"/>
                          <a:pt x="21670" y="147210"/>
                          <a:pt x="0" y="0"/>
                        </a:cubicBezTo>
                        <a:close/>
                      </a:path>
                      <a:path w="3657600" h="523220" stroke="0" extrusionOk="0">
                        <a:moveTo>
                          <a:pt x="0" y="0"/>
                        </a:moveTo>
                        <a:cubicBezTo>
                          <a:pt x="156557" y="-18182"/>
                          <a:pt x="438541" y="6436"/>
                          <a:pt x="573024" y="0"/>
                        </a:cubicBezTo>
                        <a:cubicBezTo>
                          <a:pt x="707507" y="-6436"/>
                          <a:pt x="829199" y="-22128"/>
                          <a:pt x="1072896" y="0"/>
                        </a:cubicBezTo>
                        <a:cubicBezTo>
                          <a:pt x="1316593" y="22128"/>
                          <a:pt x="1368879" y="24420"/>
                          <a:pt x="1645920" y="0"/>
                        </a:cubicBezTo>
                        <a:cubicBezTo>
                          <a:pt x="1922961" y="-24420"/>
                          <a:pt x="2077481" y="20937"/>
                          <a:pt x="2218944" y="0"/>
                        </a:cubicBezTo>
                        <a:cubicBezTo>
                          <a:pt x="2360407" y="-20937"/>
                          <a:pt x="2497979" y="-1186"/>
                          <a:pt x="2718816" y="0"/>
                        </a:cubicBezTo>
                        <a:cubicBezTo>
                          <a:pt x="2939653" y="1186"/>
                          <a:pt x="3367208" y="-160"/>
                          <a:pt x="3657600" y="0"/>
                        </a:cubicBezTo>
                        <a:cubicBezTo>
                          <a:pt x="3678567" y="181575"/>
                          <a:pt x="3668394" y="308615"/>
                          <a:pt x="3657600" y="523220"/>
                        </a:cubicBezTo>
                        <a:cubicBezTo>
                          <a:pt x="3485913" y="526401"/>
                          <a:pt x="3287080" y="536034"/>
                          <a:pt x="3084576" y="523220"/>
                        </a:cubicBezTo>
                        <a:cubicBezTo>
                          <a:pt x="2882072" y="510406"/>
                          <a:pt x="2754269" y="498768"/>
                          <a:pt x="2548128" y="523220"/>
                        </a:cubicBezTo>
                        <a:cubicBezTo>
                          <a:pt x="2341987" y="547672"/>
                          <a:pt x="2198423" y="503741"/>
                          <a:pt x="2048256" y="523220"/>
                        </a:cubicBezTo>
                        <a:cubicBezTo>
                          <a:pt x="1898089" y="542699"/>
                          <a:pt x="1672625" y="540450"/>
                          <a:pt x="1438656" y="523220"/>
                        </a:cubicBezTo>
                        <a:cubicBezTo>
                          <a:pt x="1204687" y="505990"/>
                          <a:pt x="1057454" y="518375"/>
                          <a:pt x="755904" y="523220"/>
                        </a:cubicBezTo>
                        <a:cubicBezTo>
                          <a:pt x="454354" y="528065"/>
                          <a:pt x="153295" y="488591"/>
                          <a:pt x="0" y="523220"/>
                        </a:cubicBezTo>
                        <a:cubicBezTo>
                          <a:pt x="16574" y="405432"/>
                          <a:pt x="-1026" y="1843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90000"/>
                </a:schemeClr>
              </a:buClr>
            </a:pPr>
            <a:r>
              <a:rPr lang="en-US" sz="2800" dirty="0"/>
              <a:t>www.energy.nh.gov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CDB19-D396-D99F-BCF5-A6FE66533C54}"/>
              </a:ext>
            </a:extLst>
          </p:cNvPr>
          <p:cNvSpPr txBox="1"/>
          <p:nvPr/>
        </p:nvSpPr>
        <p:spPr>
          <a:xfrm>
            <a:off x="7270148" y="5963322"/>
            <a:ext cx="2325688" cy="523220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2325688"/>
                      <a:gd name="connsiteY0" fmla="*/ 0 h 523220"/>
                      <a:gd name="connsiteX1" fmla="*/ 558165 w 2325688"/>
                      <a:gd name="connsiteY1" fmla="*/ 0 h 523220"/>
                      <a:gd name="connsiteX2" fmla="*/ 1162844 w 2325688"/>
                      <a:gd name="connsiteY2" fmla="*/ 0 h 523220"/>
                      <a:gd name="connsiteX3" fmla="*/ 1767523 w 2325688"/>
                      <a:gd name="connsiteY3" fmla="*/ 0 h 523220"/>
                      <a:gd name="connsiteX4" fmla="*/ 2325688 w 2325688"/>
                      <a:gd name="connsiteY4" fmla="*/ 0 h 523220"/>
                      <a:gd name="connsiteX5" fmla="*/ 2325688 w 2325688"/>
                      <a:gd name="connsiteY5" fmla="*/ 523220 h 523220"/>
                      <a:gd name="connsiteX6" fmla="*/ 1744266 w 2325688"/>
                      <a:gd name="connsiteY6" fmla="*/ 523220 h 523220"/>
                      <a:gd name="connsiteX7" fmla="*/ 1232615 w 2325688"/>
                      <a:gd name="connsiteY7" fmla="*/ 523220 h 523220"/>
                      <a:gd name="connsiteX8" fmla="*/ 627936 w 2325688"/>
                      <a:gd name="connsiteY8" fmla="*/ 523220 h 523220"/>
                      <a:gd name="connsiteX9" fmla="*/ 0 w 2325688"/>
                      <a:gd name="connsiteY9" fmla="*/ 523220 h 523220"/>
                      <a:gd name="connsiteX10" fmla="*/ 0 w 2325688"/>
                      <a:gd name="connsiteY10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25688" h="523220" fill="none" extrusionOk="0">
                        <a:moveTo>
                          <a:pt x="0" y="0"/>
                        </a:moveTo>
                        <a:cubicBezTo>
                          <a:pt x="225529" y="-2456"/>
                          <a:pt x="357028" y="-26268"/>
                          <a:pt x="558165" y="0"/>
                        </a:cubicBezTo>
                        <a:cubicBezTo>
                          <a:pt x="759302" y="26268"/>
                          <a:pt x="966135" y="10837"/>
                          <a:pt x="1162844" y="0"/>
                        </a:cubicBezTo>
                        <a:cubicBezTo>
                          <a:pt x="1359553" y="-10837"/>
                          <a:pt x="1527430" y="-3404"/>
                          <a:pt x="1767523" y="0"/>
                        </a:cubicBezTo>
                        <a:cubicBezTo>
                          <a:pt x="2007616" y="3404"/>
                          <a:pt x="2069680" y="12020"/>
                          <a:pt x="2325688" y="0"/>
                        </a:cubicBezTo>
                        <a:cubicBezTo>
                          <a:pt x="2346472" y="231478"/>
                          <a:pt x="2329362" y="395975"/>
                          <a:pt x="2325688" y="523220"/>
                        </a:cubicBezTo>
                        <a:cubicBezTo>
                          <a:pt x="2161983" y="522222"/>
                          <a:pt x="2014977" y="511724"/>
                          <a:pt x="1744266" y="523220"/>
                        </a:cubicBezTo>
                        <a:cubicBezTo>
                          <a:pt x="1473555" y="534716"/>
                          <a:pt x="1442998" y="509051"/>
                          <a:pt x="1232615" y="523220"/>
                        </a:cubicBezTo>
                        <a:cubicBezTo>
                          <a:pt x="1022232" y="537389"/>
                          <a:pt x="798932" y="532160"/>
                          <a:pt x="627936" y="523220"/>
                        </a:cubicBezTo>
                        <a:cubicBezTo>
                          <a:pt x="456940" y="514280"/>
                          <a:pt x="191737" y="542404"/>
                          <a:pt x="0" y="523220"/>
                        </a:cubicBezTo>
                        <a:cubicBezTo>
                          <a:pt x="6215" y="408714"/>
                          <a:pt x="-20916" y="199948"/>
                          <a:pt x="0" y="0"/>
                        </a:cubicBezTo>
                        <a:close/>
                      </a:path>
                      <a:path w="2325688" h="523220" stroke="0" extrusionOk="0">
                        <a:moveTo>
                          <a:pt x="0" y="0"/>
                        </a:moveTo>
                        <a:cubicBezTo>
                          <a:pt x="196391" y="13155"/>
                          <a:pt x="399556" y="9084"/>
                          <a:pt x="558165" y="0"/>
                        </a:cubicBezTo>
                        <a:cubicBezTo>
                          <a:pt x="716775" y="-9084"/>
                          <a:pt x="922366" y="3813"/>
                          <a:pt x="1069816" y="0"/>
                        </a:cubicBezTo>
                        <a:cubicBezTo>
                          <a:pt x="1217266" y="-3813"/>
                          <a:pt x="1375512" y="-624"/>
                          <a:pt x="1627982" y="0"/>
                        </a:cubicBezTo>
                        <a:cubicBezTo>
                          <a:pt x="1880452" y="624"/>
                          <a:pt x="2086452" y="21425"/>
                          <a:pt x="2325688" y="0"/>
                        </a:cubicBezTo>
                        <a:cubicBezTo>
                          <a:pt x="2337815" y="111885"/>
                          <a:pt x="2330258" y="284139"/>
                          <a:pt x="2325688" y="523220"/>
                        </a:cubicBezTo>
                        <a:cubicBezTo>
                          <a:pt x="2071765" y="537329"/>
                          <a:pt x="2007514" y="525083"/>
                          <a:pt x="1767523" y="523220"/>
                        </a:cubicBezTo>
                        <a:cubicBezTo>
                          <a:pt x="1527532" y="521357"/>
                          <a:pt x="1467315" y="527738"/>
                          <a:pt x="1232615" y="523220"/>
                        </a:cubicBezTo>
                        <a:cubicBezTo>
                          <a:pt x="997915" y="518702"/>
                          <a:pt x="838087" y="542559"/>
                          <a:pt x="627936" y="523220"/>
                        </a:cubicBezTo>
                        <a:cubicBezTo>
                          <a:pt x="417785" y="503881"/>
                          <a:pt x="207431" y="514085"/>
                          <a:pt x="0" y="523220"/>
                        </a:cubicBezTo>
                        <a:cubicBezTo>
                          <a:pt x="3740" y="327236"/>
                          <a:pt x="-7320" y="257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90000"/>
                </a:schemeClr>
              </a:buClr>
            </a:pPr>
            <a:r>
              <a:rPr lang="en-US" sz="2800" dirty="0"/>
              <a:t>603-271-6532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C5133C-A803-5207-8D6B-158EF70F3225}"/>
              </a:ext>
            </a:extLst>
          </p:cNvPr>
          <p:cNvSpPr txBox="1"/>
          <p:nvPr/>
        </p:nvSpPr>
        <p:spPr>
          <a:xfrm>
            <a:off x="342900" y="1781205"/>
            <a:ext cx="5181600" cy="954107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4495800"/>
                      <a:gd name="connsiteY0" fmla="*/ 0 h 954107"/>
                      <a:gd name="connsiteX1" fmla="*/ 507383 w 4495800"/>
                      <a:gd name="connsiteY1" fmla="*/ 0 h 954107"/>
                      <a:gd name="connsiteX2" fmla="*/ 1104682 w 4495800"/>
                      <a:gd name="connsiteY2" fmla="*/ 0 h 954107"/>
                      <a:gd name="connsiteX3" fmla="*/ 1701981 w 4495800"/>
                      <a:gd name="connsiteY3" fmla="*/ 0 h 954107"/>
                      <a:gd name="connsiteX4" fmla="*/ 2299281 w 4495800"/>
                      <a:gd name="connsiteY4" fmla="*/ 0 h 954107"/>
                      <a:gd name="connsiteX5" fmla="*/ 2806664 w 4495800"/>
                      <a:gd name="connsiteY5" fmla="*/ 0 h 954107"/>
                      <a:gd name="connsiteX6" fmla="*/ 3448921 w 4495800"/>
                      <a:gd name="connsiteY6" fmla="*/ 0 h 954107"/>
                      <a:gd name="connsiteX7" fmla="*/ 4495800 w 4495800"/>
                      <a:gd name="connsiteY7" fmla="*/ 0 h 954107"/>
                      <a:gd name="connsiteX8" fmla="*/ 4495800 w 4495800"/>
                      <a:gd name="connsiteY8" fmla="*/ 496136 h 954107"/>
                      <a:gd name="connsiteX9" fmla="*/ 4495800 w 4495800"/>
                      <a:gd name="connsiteY9" fmla="*/ 954107 h 954107"/>
                      <a:gd name="connsiteX10" fmla="*/ 3988417 w 4495800"/>
                      <a:gd name="connsiteY10" fmla="*/ 954107 h 954107"/>
                      <a:gd name="connsiteX11" fmla="*/ 3391118 w 4495800"/>
                      <a:gd name="connsiteY11" fmla="*/ 954107 h 954107"/>
                      <a:gd name="connsiteX12" fmla="*/ 2883735 w 4495800"/>
                      <a:gd name="connsiteY12" fmla="*/ 954107 h 954107"/>
                      <a:gd name="connsiteX13" fmla="*/ 2151561 w 4495800"/>
                      <a:gd name="connsiteY13" fmla="*/ 954107 h 954107"/>
                      <a:gd name="connsiteX14" fmla="*/ 1554262 w 4495800"/>
                      <a:gd name="connsiteY14" fmla="*/ 954107 h 954107"/>
                      <a:gd name="connsiteX15" fmla="*/ 822089 w 4495800"/>
                      <a:gd name="connsiteY15" fmla="*/ 954107 h 954107"/>
                      <a:gd name="connsiteX16" fmla="*/ 0 w 4495800"/>
                      <a:gd name="connsiteY16" fmla="*/ 954107 h 954107"/>
                      <a:gd name="connsiteX17" fmla="*/ 0 w 4495800"/>
                      <a:gd name="connsiteY17" fmla="*/ 496136 h 954107"/>
                      <a:gd name="connsiteX18" fmla="*/ 0 w 4495800"/>
                      <a:gd name="connsiteY18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95800" h="954107" fill="none" extrusionOk="0">
                        <a:moveTo>
                          <a:pt x="0" y="0"/>
                        </a:moveTo>
                        <a:cubicBezTo>
                          <a:pt x="146718" y="-14435"/>
                          <a:pt x="329819" y="8241"/>
                          <a:pt x="507383" y="0"/>
                        </a:cubicBezTo>
                        <a:cubicBezTo>
                          <a:pt x="684947" y="-8241"/>
                          <a:pt x="889746" y="2072"/>
                          <a:pt x="1104682" y="0"/>
                        </a:cubicBezTo>
                        <a:cubicBezTo>
                          <a:pt x="1319618" y="-2072"/>
                          <a:pt x="1496986" y="-22692"/>
                          <a:pt x="1701981" y="0"/>
                        </a:cubicBezTo>
                        <a:cubicBezTo>
                          <a:pt x="1906976" y="22692"/>
                          <a:pt x="2124731" y="-16128"/>
                          <a:pt x="2299281" y="0"/>
                        </a:cubicBezTo>
                        <a:cubicBezTo>
                          <a:pt x="2473831" y="16128"/>
                          <a:pt x="2692036" y="23797"/>
                          <a:pt x="2806664" y="0"/>
                        </a:cubicBezTo>
                        <a:cubicBezTo>
                          <a:pt x="2921292" y="-23797"/>
                          <a:pt x="3142277" y="-31101"/>
                          <a:pt x="3448921" y="0"/>
                        </a:cubicBezTo>
                        <a:cubicBezTo>
                          <a:pt x="3755565" y="31101"/>
                          <a:pt x="3987421" y="35472"/>
                          <a:pt x="4495800" y="0"/>
                        </a:cubicBezTo>
                        <a:cubicBezTo>
                          <a:pt x="4487562" y="212258"/>
                          <a:pt x="4479800" y="396059"/>
                          <a:pt x="4495800" y="496136"/>
                        </a:cubicBezTo>
                        <a:cubicBezTo>
                          <a:pt x="4511800" y="596213"/>
                          <a:pt x="4508655" y="779649"/>
                          <a:pt x="4495800" y="954107"/>
                        </a:cubicBezTo>
                        <a:cubicBezTo>
                          <a:pt x="4303875" y="930677"/>
                          <a:pt x="4175905" y="964787"/>
                          <a:pt x="3988417" y="954107"/>
                        </a:cubicBezTo>
                        <a:cubicBezTo>
                          <a:pt x="3800929" y="943427"/>
                          <a:pt x="3516766" y="981799"/>
                          <a:pt x="3391118" y="954107"/>
                        </a:cubicBezTo>
                        <a:cubicBezTo>
                          <a:pt x="3265470" y="926415"/>
                          <a:pt x="3045789" y="975604"/>
                          <a:pt x="2883735" y="954107"/>
                        </a:cubicBezTo>
                        <a:cubicBezTo>
                          <a:pt x="2721681" y="932610"/>
                          <a:pt x="2439701" y="965891"/>
                          <a:pt x="2151561" y="954107"/>
                        </a:cubicBezTo>
                        <a:cubicBezTo>
                          <a:pt x="1863421" y="942323"/>
                          <a:pt x="1677537" y="939799"/>
                          <a:pt x="1554262" y="954107"/>
                        </a:cubicBezTo>
                        <a:cubicBezTo>
                          <a:pt x="1430987" y="968415"/>
                          <a:pt x="1097799" y="929911"/>
                          <a:pt x="822089" y="954107"/>
                        </a:cubicBezTo>
                        <a:cubicBezTo>
                          <a:pt x="546379" y="978303"/>
                          <a:pt x="332689" y="963128"/>
                          <a:pt x="0" y="954107"/>
                        </a:cubicBezTo>
                        <a:cubicBezTo>
                          <a:pt x="19768" y="773144"/>
                          <a:pt x="-7223" y="669523"/>
                          <a:pt x="0" y="496136"/>
                        </a:cubicBezTo>
                        <a:cubicBezTo>
                          <a:pt x="7223" y="322749"/>
                          <a:pt x="13209" y="219733"/>
                          <a:pt x="0" y="0"/>
                        </a:cubicBezTo>
                        <a:close/>
                      </a:path>
                      <a:path w="4495800" h="954107" stroke="0" extrusionOk="0">
                        <a:moveTo>
                          <a:pt x="0" y="0"/>
                        </a:moveTo>
                        <a:cubicBezTo>
                          <a:pt x="159026" y="-3809"/>
                          <a:pt x="369650" y="-14809"/>
                          <a:pt x="597299" y="0"/>
                        </a:cubicBezTo>
                        <a:cubicBezTo>
                          <a:pt x="824948" y="14809"/>
                          <a:pt x="969936" y="191"/>
                          <a:pt x="1104682" y="0"/>
                        </a:cubicBezTo>
                        <a:cubicBezTo>
                          <a:pt x="1239428" y="-191"/>
                          <a:pt x="1535806" y="18564"/>
                          <a:pt x="1701981" y="0"/>
                        </a:cubicBezTo>
                        <a:cubicBezTo>
                          <a:pt x="1868156" y="-18564"/>
                          <a:pt x="2040874" y="-3694"/>
                          <a:pt x="2299281" y="0"/>
                        </a:cubicBezTo>
                        <a:cubicBezTo>
                          <a:pt x="2557688" y="3694"/>
                          <a:pt x="2596883" y="1916"/>
                          <a:pt x="2806664" y="0"/>
                        </a:cubicBezTo>
                        <a:cubicBezTo>
                          <a:pt x="3016445" y="-1916"/>
                          <a:pt x="3231487" y="13294"/>
                          <a:pt x="3403963" y="0"/>
                        </a:cubicBezTo>
                        <a:cubicBezTo>
                          <a:pt x="3576439" y="-13294"/>
                          <a:pt x="4080795" y="51788"/>
                          <a:pt x="4495800" y="0"/>
                        </a:cubicBezTo>
                        <a:cubicBezTo>
                          <a:pt x="4498948" y="156698"/>
                          <a:pt x="4474968" y="360027"/>
                          <a:pt x="4495800" y="496136"/>
                        </a:cubicBezTo>
                        <a:cubicBezTo>
                          <a:pt x="4516632" y="632245"/>
                          <a:pt x="4483647" y="849240"/>
                          <a:pt x="4495800" y="954107"/>
                        </a:cubicBezTo>
                        <a:cubicBezTo>
                          <a:pt x="4233183" y="974996"/>
                          <a:pt x="4161225" y="928708"/>
                          <a:pt x="3943459" y="954107"/>
                        </a:cubicBezTo>
                        <a:cubicBezTo>
                          <a:pt x="3725693" y="979506"/>
                          <a:pt x="3501969" y="984140"/>
                          <a:pt x="3301202" y="954107"/>
                        </a:cubicBezTo>
                        <a:cubicBezTo>
                          <a:pt x="3100435" y="924074"/>
                          <a:pt x="2848029" y="932662"/>
                          <a:pt x="2569029" y="954107"/>
                        </a:cubicBezTo>
                        <a:cubicBezTo>
                          <a:pt x="2290029" y="975552"/>
                          <a:pt x="2220260" y="932303"/>
                          <a:pt x="1971729" y="954107"/>
                        </a:cubicBezTo>
                        <a:cubicBezTo>
                          <a:pt x="1723198" y="975911"/>
                          <a:pt x="1632915" y="951447"/>
                          <a:pt x="1329472" y="954107"/>
                        </a:cubicBezTo>
                        <a:cubicBezTo>
                          <a:pt x="1026029" y="956767"/>
                          <a:pt x="752458" y="958604"/>
                          <a:pt x="597299" y="954107"/>
                        </a:cubicBezTo>
                        <a:cubicBezTo>
                          <a:pt x="442140" y="949610"/>
                          <a:pt x="127116" y="972024"/>
                          <a:pt x="0" y="954107"/>
                        </a:cubicBezTo>
                        <a:cubicBezTo>
                          <a:pt x="9497" y="718951"/>
                          <a:pt x="18174" y="632899"/>
                          <a:pt x="0" y="457971"/>
                        </a:cubicBezTo>
                        <a:cubicBezTo>
                          <a:pt x="-18174" y="283043"/>
                          <a:pt x="-19240" y="1219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Mike Soucy – Director</a:t>
            </a:r>
            <a:br>
              <a:rPr lang="en-US" sz="2800" dirty="0"/>
            </a:br>
            <a:r>
              <a:rPr lang="en-US" sz="2800" dirty="0"/>
              <a:t>Michael.R.Soucy@energy.nh.gov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615FBC-78E8-C8FA-6905-E87A6073EA1D}"/>
              </a:ext>
            </a:extLst>
          </p:cNvPr>
          <p:cNvSpPr txBox="1"/>
          <p:nvPr/>
        </p:nvSpPr>
        <p:spPr>
          <a:xfrm>
            <a:off x="355304" y="4770284"/>
            <a:ext cx="9254672" cy="954107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4775200"/>
                      <a:gd name="connsiteY0" fmla="*/ 0 h 1384995"/>
                      <a:gd name="connsiteX1" fmla="*/ 538915 w 4775200"/>
                      <a:gd name="connsiteY1" fmla="*/ 0 h 1384995"/>
                      <a:gd name="connsiteX2" fmla="*/ 1173335 w 4775200"/>
                      <a:gd name="connsiteY2" fmla="*/ 0 h 1384995"/>
                      <a:gd name="connsiteX3" fmla="*/ 1807754 w 4775200"/>
                      <a:gd name="connsiteY3" fmla="*/ 0 h 1384995"/>
                      <a:gd name="connsiteX4" fmla="*/ 2442174 w 4775200"/>
                      <a:gd name="connsiteY4" fmla="*/ 0 h 1384995"/>
                      <a:gd name="connsiteX5" fmla="*/ 2981089 w 4775200"/>
                      <a:gd name="connsiteY5" fmla="*/ 0 h 1384995"/>
                      <a:gd name="connsiteX6" fmla="*/ 3663261 w 4775200"/>
                      <a:gd name="connsiteY6" fmla="*/ 0 h 1384995"/>
                      <a:gd name="connsiteX7" fmla="*/ 4775200 w 4775200"/>
                      <a:gd name="connsiteY7" fmla="*/ 0 h 1384995"/>
                      <a:gd name="connsiteX8" fmla="*/ 4775200 w 4775200"/>
                      <a:gd name="connsiteY8" fmla="*/ 720197 h 1384995"/>
                      <a:gd name="connsiteX9" fmla="*/ 4775200 w 4775200"/>
                      <a:gd name="connsiteY9" fmla="*/ 1384995 h 1384995"/>
                      <a:gd name="connsiteX10" fmla="*/ 4236285 w 4775200"/>
                      <a:gd name="connsiteY10" fmla="*/ 1384995 h 1384995"/>
                      <a:gd name="connsiteX11" fmla="*/ 3601865 w 4775200"/>
                      <a:gd name="connsiteY11" fmla="*/ 1384995 h 1384995"/>
                      <a:gd name="connsiteX12" fmla="*/ 3062950 w 4775200"/>
                      <a:gd name="connsiteY12" fmla="*/ 1384995 h 1384995"/>
                      <a:gd name="connsiteX13" fmla="*/ 2285274 w 4775200"/>
                      <a:gd name="connsiteY13" fmla="*/ 1384995 h 1384995"/>
                      <a:gd name="connsiteX14" fmla="*/ 1650855 w 4775200"/>
                      <a:gd name="connsiteY14" fmla="*/ 1384995 h 1384995"/>
                      <a:gd name="connsiteX15" fmla="*/ 873179 w 4775200"/>
                      <a:gd name="connsiteY15" fmla="*/ 1384995 h 1384995"/>
                      <a:gd name="connsiteX16" fmla="*/ 0 w 4775200"/>
                      <a:gd name="connsiteY16" fmla="*/ 1384995 h 1384995"/>
                      <a:gd name="connsiteX17" fmla="*/ 0 w 4775200"/>
                      <a:gd name="connsiteY17" fmla="*/ 720197 h 1384995"/>
                      <a:gd name="connsiteX18" fmla="*/ 0 w 4775200"/>
                      <a:gd name="connsiteY18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75200" h="1384995" fill="none" extrusionOk="0">
                        <a:moveTo>
                          <a:pt x="0" y="0"/>
                        </a:moveTo>
                        <a:cubicBezTo>
                          <a:pt x="260915" y="-16979"/>
                          <a:pt x="289276" y="-13141"/>
                          <a:pt x="538915" y="0"/>
                        </a:cubicBezTo>
                        <a:cubicBezTo>
                          <a:pt x="788554" y="13141"/>
                          <a:pt x="981757" y="20974"/>
                          <a:pt x="1173335" y="0"/>
                        </a:cubicBezTo>
                        <a:cubicBezTo>
                          <a:pt x="1364913" y="-20974"/>
                          <a:pt x="1551241" y="-22471"/>
                          <a:pt x="1807754" y="0"/>
                        </a:cubicBezTo>
                        <a:cubicBezTo>
                          <a:pt x="2064267" y="22471"/>
                          <a:pt x="2197879" y="-29324"/>
                          <a:pt x="2442174" y="0"/>
                        </a:cubicBezTo>
                        <a:cubicBezTo>
                          <a:pt x="2686469" y="29324"/>
                          <a:pt x="2720186" y="-4972"/>
                          <a:pt x="2981089" y="0"/>
                        </a:cubicBezTo>
                        <a:cubicBezTo>
                          <a:pt x="3241993" y="4972"/>
                          <a:pt x="3405156" y="-21733"/>
                          <a:pt x="3663261" y="0"/>
                        </a:cubicBezTo>
                        <a:cubicBezTo>
                          <a:pt x="3921366" y="21733"/>
                          <a:pt x="4298172" y="19952"/>
                          <a:pt x="4775200" y="0"/>
                        </a:cubicBezTo>
                        <a:cubicBezTo>
                          <a:pt x="4788929" y="252280"/>
                          <a:pt x="4749439" y="374545"/>
                          <a:pt x="4775200" y="720197"/>
                        </a:cubicBezTo>
                        <a:cubicBezTo>
                          <a:pt x="4800961" y="1065849"/>
                          <a:pt x="4759847" y="1080574"/>
                          <a:pt x="4775200" y="1384995"/>
                        </a:cubicBezTo>
                        <a:cubicBezTo>
                          <a:pt x="4544589" y="1370152"/>
                          <a:pt x="4457431" y="1364321"/>
                          <a:pt x="4236285" y="1384995"/>
                        </a:cubicBezTo>
                        <a:cubicBezTo>
                          <a:pt x="4015140" y="1405669"/>
                          <a:pt x="3730827" y="1405358"/>
                          <a:pt x="3601865" y="1384995"/>
                        </a:cubicBezTo>
                        <a:cubicBezTo>
                          <a:pt x="3472903" y="1364632"/>
                          <a:pt x="3191237" y="1366132"/>
                          <a:pt x="3062950" y="1384995"/>
                        </a:cubicBezTo>
                        <a:cubicBezTo>
                          <a:pt x="2934664" y="1403858"/>
                          <a:pt x="2518131" y="1380740"/>
                          <a:pt x="2285274" y="1384995"/>
                        </a:cubicBezTo>
                        <a:cubicBezTo>
                          <a:pt x="2052417" y="1389250"/>
                          <a:pt x="1930264" y="1356260"/>
                          <a:pt x="1650855" y="1384995"/>
                        </a:cubicBezTo>
                        <a:cubicBezTo>
                          <a:pt x="1371446" y="1413730"/>
                          <a:pt x="1054115" y="1379703"/>
                          <a:pt x="873179" y="1384995"/>
                        </a:cubicBezTo>
                        <a:cubicBezTo>
                          <a:pt x="692243" y="1390287"/>
                          <a:pt x="430433" y="1411955"/>
                          <a:pt x="0" y="1384995"/>
                        </a:cubicBezTo>
                        <a:cubicBezTo>
                          <a:pt x="20011" y="1113417"/>
                          <a:pt x="-8829" y="1018984"/>
                          <a:pt x="0" y="720197"/>
                        </a:cubicBezTo>
                        <a:cubicBezTo>
                          <a:pt x="8829" y="421410"/>
                          <a:pt x="12020" y="217348"/>
                          <a:pt x="0" y="0"/>
                        </a:cubicBezTo>
                        <a:close/>
                      </a:path>
                      <a:path w="4775200" h="1384995" stroke="0" extrusionOk="0">
                        <a:moveTo>
                          <a:pt x="0" y="0"/>
                        </a:moveTo>
                        <a:cubicBezTo>
                          <a:pt x="244800" y="-30998"/>
                          <a:pt x="463169" y="3899"/>
                          <a:pt x="634419" y="0"/>
                        </a:cubicBezTo>
                        <a:cubicBezTo>
                          <a:pt x="805669" y="-3899"/>
                          <a:pt x="1046101" y="-756"/>
                          <a:pt x="1173335" y="0"/>
                        </a:cubicBezTo>
                        <a:cubicBezTo>
                          <a:pt x="1300569" y="756"/>
                          <a:pt x="1509939" y="9593"/>
                          <a:pt x="1807754" y="0"/>
                        </a:cubicBezTo>
                        <a:cubicBezTo>
                          <a:pt x="2105569" y="-9593"/>
                          <a:pt x="2282106" y="-13006"/>
                          <a:pt x="2442174" y="0"/>
                        </a:cubicBezTo>
                        <a:cubicBezTo>
                          <a:pt x="2602242" y="13006"/>
                          <a:pt x="2846971" y="-6539"/>
                          <a:pt x="2981089" y="0"/>
                        </a:cubicBezTo>
                        <a:cubicBezTo>
                          <a:pt x="3115207" y="6539"/>
                          <a:pt x="3352139" y="-31025"/>
                          <a:pt x="3615509" y="0"/>
                        </a:cubicBezTo>
                        <a:cubicBezTo>
                          <a:pt x="3878879" y="31025"/>
                          <a:pt x="4408438" y="-55747"/>
                          <a:pt x="4775200" y="0"/>
                        </a:cubicBezTo>
                        <a:cubicBezTo>
                          <a:pt x="4778017" y="326357"/>
                          <a:pt x="4771260" y="439978"/>
                          <a:pt x="4775200" y="720197"/>
                        </a:cubicBezTo>
                        <a:cubicBezTo>
                          <a:pt x="4779140" y="1000416"/>
                          <a:pt x="4786792" y="1150558"/>
                          <a:pt x="4775200" y="1384995"/>
                        </a:cubicBezTo>
                        <a:cubicBezTo>
                          <a:pt x="4485238" y="1358463"/>
                          <a:pt x="4443775" y="1398459"/>
                          <a:pt x="4188533" y="1384995"/>
                        </a:cubicBezTo>
                        <a:cubicBezTo>
                          <a:pt x="3933291" y="1371531"/>
                          <a:pt x="3654974" y="1359532"/>
                          <a:pt x="3506361" y="1384995"/>
                        </a:cubicBezTo>
                        <a:cubicBezTo>
                          <a:pt x="3357748" y="1410458"/>
                          <a:pt x="2955859" y="1379811"/>
                          <a:pt x="2728686" y="1384995"/>
                        </a:cubicBezTo>
                        <a:cubicBezTo>
                          <a:pt x="2501514" y="1390179"/>
                          <a:pt x="2410512" y="1356601"/>
                          <a:pt x="2094266" y="1384995"/>
                        </a:cubicBezTo>
                        <a:cubicBezTo>
                          <a:pt x="1778020" y="1413389"/>
                          <a:pt x="1715176" y="1405056"/>
                          <a:pt x="1412095" y="1384995"/>
                        </a:cubicBezTo>
                        <a:cubicBezTo>
                          <a:pt x="1109014" y="1364934"/>
                          <a:pt x="993693" y="1411697"/>
                          <a:pt x="634419" y="1384995"/>
                        </a:cubicBezTo>
                        <a:cubicBezTo>
                          <a:pt x="275145" y="1358293"/>
                          <a:pt x="272064" y="1406879"/>
                          <a:pt x="0" y="1384995"/>
                        </a:cubicBezTo>
                        <a:cubicBezTo>
                          <a:pt x="-15461" y="1025508"/>
                          <a:pt x="-17995" y="866320"/>
                          <a:pt x="0" y="664798"/>
                        </a:cubicBezTo>
                        <a:cubicBezTo>
                          <a:pt x="17995" y="463276"/>
                          <a:pt x="-2249" y="1676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Bryan Connelly – Underground Damage Prevention Specialist</a:t>
            </a:r>
            <a:br>
              <a:rPr lang="en-US" sz="2800" dirty="0"/>
            </a:br>
            <a:r>
              <a:rPr lang="en-US" sz="2800" dirty="0"/>
              <a:t>Bryan.M.Connelly@energy.nh.gov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D3F69-B7AB-EFE5-840C-B67C2FD98A23}"/>
              </a:ext>
            </a:extLst>
          </p:cNvPr>
          <p:cNvSpPr txBox="1"/>
          <p:nvPr/>
        </p:nvSpPr>
        <p:spPr>
          <a:xfrm>
            <a:off x="369665" y="3169479"/>
            <a:ext cx="6437312" cy="954107"/>
          </a:xfrm>
          <a:prstGeom prst="rect">
            <a:avLst/>
          </a:prstGeom>
          <a:solidFill>
            <a:srgbClr val="0070AB">
              <a:alpha val="74118"/>
            </a:srgb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4495800"/>
                      <a:gd name="connsiteY0" fmla="*/ 0 h 954107"/>
                      <a:gd name="connsiteX1" fmla="*/ 507383 w 4495800"/>
                      <a:gd name="connsiteY1" fmla="*/ 0 h 954107"/>
                      <a:gd name="connsiteX2" fmla="*/ 1104682 w 4495800"/>
                      <a:gd name="connsiteY2" fmla="*/ 0 h 954107"/>
                      <a:gd name="connsiteX3" fmla="*/ 1701981 w 4495800"/>
                      <a:gd name="connsiteY3" fmla="*/ 0 h 954107"/>
                      <a:gd name="connsiteX4" fmla="*/ 2299281 w 4495800"/>
                      <a:gd name="connsiteY4" fmla="*/ 0 h 954107"/>
                      <a:gd name="connsiteX5" fmla="*/ 2806664 w 4495800"/>
                      <a:gd name="connsiteY5" fmla="*/ 0 h 954107"/>
                      <a:gd name="connsiteX6" fmla="*/ 3448921 w 4495800"/>
                      <a:gd name="connsiteY6" fmla="*/ 0 h 954107"/>
                      <a:gd name="connsiteX7" fmla="*/ 4495800 w 4495800"/>
                      <a:gd name="connsiteY7" fmla="*/ 0 h 954107"/>
                      <a:gd name="connsiteX8" fmla="*/ 4495800 w 4495800"/>
                      <a:gd name="connsiteY8" fmla="*/ 496136 h 954107"/>
                      <a:gd name="connsiteX9" fmla="*/ 4495800 w 4495800"/>
                      <a:gd name="connsiteY9" fmla="*/ 954107 h 954107"/>
                      <a:gd name="connsiteX10" fmla="*/ 3988417 w 4495800"/>
                      <a:gd name="connsiteY10" fmla="*/ 954107 h 954107"/>
                      <a:gd name="connsiteX11" fmla="*/ 3391118 w 4495800"/>
                      <a:gd name="connsiteY11" fmla="*/ 954107 h 954107"/>
                      <a:gd name="connsiteX12" fmla="*/ 2883735 w 4495800"/>
                      <a:gd name="connsiteY12" fmla="*/ 954107 h 954107"/>
                      <a:gd name="connsiteX13" fmla="*/ 2151561 w 4495800"/>
                      <a:gd name="connsiteY13" fmla="*/ 954107 h 954107"/>
                      <a:gd name="connsiteX14" fmla="*/ 1554262 w 4495800"/>
                      <a:gd name="connsiteY14" fmla="*/ 954107 h 954107"/>
                      <a:gd name="connsiteX15" fmla="*/ 822089 w 4495800"/>
                      <a:gd name="connsiteY15" fmla="*/ 954107 h 954107"/>
                      <a:gd name="connsiteX16" fmla="*/ 0 w 4495800"/>
                      <a:gd name="connsiteY16" fmla="*/ 954107 h 954107"/>
                      <a:gd name="connsiteX17" fmla="*/ 0 w 4495800"/>
                      <a:gd name="connsiteY17" fmla="*/ 496136 h 954107"/>
                      <a:gd name="connsiteX18" fmla="*/ 0 w 4495800"/>
                      <a:gd name="connsiteY18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95800" h="954107" fill="none" extrusionOk="0">
                        <a:moveTo>
                          <a:pt x="0" y="0"/>
                        </a:moveTo>
                        <a:cubicBezTo>
                          <a:pt x="146718" y="-14435"/>
                          <a:pt x="329819" y="8241"/>
                          <a:pt x="507383" y="0"/>
                        </a:cubicBezTo>
                        <a:cubicBezTo>
                          <a:pt x="684947" y="-8241"/>
                          <a:pt x="889746" y="2072"/>
                          <a:pt x="1104682" y="0"/>
                        </a:cubicBezTo>
                        <a:cubicBezTo>
                          <a:pt x="1319618" y="-2072"/>
                          <a:pt x="1496986" y="-22692"/>
                          <a:pt x="1701981" y="0"/>
                        </a:cubicBezTo>
                        <a:cubicBezTo>
                          <a:pt x="1906976" y="22692"/>
                          <a:pt x="2124731" y="-16128"/>
                          <a:pt x="2299281" y="0"/>
                        </a:cubicBezTo>
                        <a:cubicBezTo>
                          <a:pt x="2473831" y="16128"/>
                          <a:pt x="2692036" y="23797"/>
                          <a:pt x="2806664" y="0"/>
                        </a:cubicBezTo>
                        <a:cubicBezTo>
                          <a:pt x="2921292" y="-23797"/>
                          <a:pt x="3142277" y="-31101"/>
                          <a:pt x="3448921" y="0"/>
                        </a:cubicBezTo>
                        <a:cubicBezTo>
                          <a:pt x="3755565" y="31101"/>
                          <a:pt x="3987421" y="35472"/>
                          <a:pt x="4495800" y="0"/>
                        </a:cubicBezTo>
                        <a:cubicBezTo>
                          <a:pt x="4487562" y="212258"/>
                          <a:pt x="4479800" y="396059"/>
                          <a:pt x="4495800" y="496136"/>
                        </a:cubicBezTo>
                        <a:cubicBezTo>
                          <a:pt x="4511800" y="596213"/>
                          <a:pt x="4508655" y="779649"/>
                          <a:pt x="4495800" y="954107"/>
                        </a:cubicBezTo>
                        <a:cubicBezTo>
                          <a:pt x="4303875" y="930677"/>
                          <a:pt x="4175905" y="964787"/>
                          <a:pt x="3988417" y="954107"/>
                        </a:cubicBezTo>
                        <a:cubicBezTo>
                          <a:pt x="3800929" y="943427"/>
                          <a:pt x="3516766" y="981799"/>
                          <a:pt x="3391118" y="954107"/>
                        </a:cubicBezTo>
                        <a:cubicBezTo>
                          <a:pt x="3265470" y="926415"/>
                          <a:pt x="3045789" y="975604"/>
                          <a:pt x="2883735" y="954107"/>
                        </a:cubicBezTo>
                        <a:cubicBezTo>
                          <a:pt x="2721681" y="932610"/>
                          <a:pt x="2439701" y="965891"/>
                          <a:pt x="2151561" y="954107"/>
                        </a:cubicBezTo>
                        <a:cubicBezTo>
                          <a:pt x="1863421" y="942323"/>
                          <a:pt x="1677537" y="939799"/>
                          <a:pt x="1554262" y="954107"/>
                        </a:cubicBezTo>
                        <a:cubicBezTo>
                          <a:pt x="1430987" y="968415"/>
                          <a:pt x="1097799" y="929911"/>
                          <a:pt x="822089" y="954107"/>
                        </a:cubicBezTo>
                        <a:cubicBezTo>
                          <a:pt x="546379" y="978303"/>
                          <a:pt x="332689" y="963128"/>
                          <a:pt x="0" y="954107"/>
                        </a:cubicBezTo>
                        <a:cubicBezTo>
                          <a:pt x="19768" y="773144"/>
                          <a:pt x="-7223" y="669523"/>
                          <a:pt x="0" y="496136"/>
                        </a:cubicBezTo>
                        <a:cubicBezTo>
                          <a:pt x="7223" y="322749"/>
                          <a:pt x="13209" y="219733"/>
                          <a:pt x="0" y="0"/>
                        </a:cubicBezTo>
                        <a:close/>
                      </a:path>
                      <a:path w="4495800" h="954107" stroke="0" extrusionOk="0">
                        <a:moveTo>
                          <a:pt x="0" y="0"/>
                        </a:moveTo>
                        <a:cubicBezTo>
                          <a:pt x="159026" y="-3809"/>
                          <a:pt x="369650" y="-14809"/>
                          <a:pt x="597299" y="0"/>
                        </a:cubicBezTo>
                        <a:cubicBezTo>
                          <a:pt x="824948" y="14809"/>
                          <a:pt x="969936" y="191"/>
                          <a:pt x="1104682" y="0"/>
                        </a:cubicBezTo>
                        <a:cubicBezTo>
                          <a:pt x="1239428" y="-191"/>
                          <a:pt x="1535806" y="18564"/>
                          <a:pt x="1701981" y="0"/>
                        </a:cubicBezTo>
                        <a:cubicBezTo>
                          <a:pt x="1868156" y="-18564"/>
                          <a:pt x="2040874" y="-3694"/>
                          <a:pt x="2299281" y="0"/>
                        </a:cubicBezTo>
                        <a:cubicBezTo>
                          <a:pt x="2557688" y="3694"/>
                          <a:pt x="2596883" y="1916"/>
                          <a:pt x="2806664" y="0"/>
                        </a:cubicBezTo>
                        <a:cubicBezTo>
                          <a:pt x="3016445" y="-1916"/>
                          <a:pt x="3231487" y="13294"/>
                          <a:pt x="3403963" y="0"/>
                        </a:cubicBezTo>
                        <a:cubicBezTo>
                          <a:pt x="3576439" y="-13294"/>
                          <a:pt x="4080795" y="51788"/>
                          <a:pt x="4495800" y="0"/>
                        </a:cubicBezTo>
                        <a:cubicBezTo>
                          <a:pt x="4498948" y="156698"/>
                          <a:pt x="4474968" y="360027"/>
                          <a:pt x="4495800" y="496136"/>
                        </a:cubicBezTo>
                        <a:cubicBezTo>
                          <a:pt x="4516632" y="632245"/>
                          <a:pt x="4483647" y="849240"/>
                          <a:pt x="4495800" y="954107"/>
                        </a:cubicBezTo>
                        <a:cubicBezTo>
                          <a:pt x="4233183" y="974996"/>
                          <a:pt x="4161225" y="928708"/>
                          <a:pt x="3943459" y="954107"/>
                        </a:cubicBezTo>
                        <a:cubicBezTo>
                          <a:pt x="3725693" y="979506"/>
                          <a:pt x="3501969" y="984140"/>
                          <a:pt x="3301202" y="954107"/>
                        </a:cubicBezTo>
                        <a:cubicBezTo>
                          <a:pt x="3100435" y="924074"/>
                          <a:pt x="2848029" y="932662"/>
                          <a:pt x="2569029" y="954107"/>
                        </a:cubicBezTo>
                        <a:cubicBezTo>
                          <a:pt x="2290029" y="975552"/>
                          <a:pt x="2220260" y="932303"/>
                          <a:pt x="1971729" y="954107"/>
                        </a:cubicBezTo>
                        <a:cubicBezTo>
                          <a:pt x="1723198" y="975911"/>
                          <a:pt x="1632915" y="951447"/>
                          <a:pt x="1329472" y="954107"/>
                        </a:cubicBezTo>
                        <a:cubicBezTo>
                          <a:pt x="1026029" y="956767"/>
                          <a:pt x="752458" y="958604"/>
                          <a:pt x="597299" y="954107"/>
                        </a:cubicBezTo>
                        <a:cubicBezTo>
                          <a:pt x="442140" y="949610"/>
                          <a:pt x="127116" y="972024"/>
                          <a:pt x="0" y="954107"/>
                        </a:cubicBezTo>
                        <a:cubicBezTo>
                          <a:pt x="9497" y="718951"/>
                          <a:pt x="18174" y="632899"/>
                          <a:pt x="0" y="457971"/>
                        </a:cubicBezTo>
                        <a:cubicBezTo>
                          <a:pt x="-18174" y="283043"/>
                          <a:pt x="-19240" y="1219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James Murphy – Gas </a:t>
            </a:r>
            <a:r>
              <a:rPr lang="en-US" sz="2800"/>
              <a:t>Safety Administrator</a:t>
            </a:r>
            <a:br>
              <a:rPr lang="en-US" sz="2800" dirty="0"/>
            </a:br>
            <a:r>
              <a:rPr lang="en-US" sz="2800" dirty="0"/>
              <a:t>James.G.Murphy@energy.nh.gov</a:t>
            </a:r>
          </a:p>
        </p:txBody>
      </p:sp>
      <p:pic>
        <p:nvPicPr>
          <p:cNvPr id="4" name="Picture 2" descr="QR Code Image">
            <a:extLst>
              <a:ext uri="{FF2B5EF4-FFF2-40B4-BE49-F238E27FC236}">
                <a16:creationId xmlns:a16="http://schemas.microsoft.com/office/drawing/2014/main" id="{9E60F24F-2E7B-DF0F-49B0-910BDD67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2" y="4307814"/>
            <a:ext cx="2325688" cy="232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4E0CBB-7589-4D59-93E7-DD595CD08E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b="7770"/>
          <a:stretch/>
        </p:blipFill>
        <p:spPr>
          <a:xfrm>
            <a:off x="0" y="0"/>
            <a:ext cx="12188825" cy="6857288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4D20A2D-ABCE-4582-A7BF-D66C48CC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70" y="278945"/>
            <a:ext cx="11885612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Purpose of the Underground Damage Prevention Course?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97D09-B495-465B-ABD1-F7BB17C314E6}"/>
              </a:ext>
            </a:extLst>
          </p:cNvPr>
          <p:cNvSpPr txBox="1"/>
          <p:nvPr/>
        </p:nvSpPr>
        <p:spPr>
          <a:xfrm>
            <a:off x="728884" y="2022662"/>
            <a:ext cx="8413528" cy="461665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849882923">
                  <a:custGeom>
                    <a:avLst/>
                    <a:gdLst>
                      <a:gd name="connsiteX0" fmla="*/ 0 w 9896702"/>
                      <a:gd name="connsiteY0" fmla="*/ 0 h 954107"/>
                      <a:gd name="connsiteX1" fmla="*/ 758747 w 9896702"/>
                      <a:gd name="connsiteY1" fmla="*/ 0 h 954107"/>
                      <a:gd name="connsiteX2" fmla="*/ 1418527 w 9896702"/>
                      <a:gd name="connsiteY2" fmla="*/ 0 h 954107"/>
                      <a:gd name="connsiteX3" fmla="*/ 2078307 w 9896702"/>
                      <a:gd name="connsiteY3" fmla="*/ 0 h 954107"/>
                      <a:gd name="connsiteX4" fmla="*/ 2738088 w 9896702"/>
                      <a:gd name="connsiteY4" fmla="*/ 0 h 954107"/>
                      <a:gd name="connsiteX5" fmla="*/ 3199934 w 9896702"/>
                      <a:gd name="connsiteY5" fmla="*/ 0 h 954107"/>
                      <a:gd name="connsiteX6" fmla="*/ 3958681 w 9896702"/>
                      <a:gd name="connsiteY6" fmla="*/ 0 h 954107"/>
                      <a:gd name="connsiteX7" fmla="*/ 4519494 w 9896702"/>
                      <a:gd name="connsiteY7" fmla="*/ 0 h 954107"/>
                      <a:gd name="connsiteX8" fmla="*/ 4882373 w 9896702"/>
                      <a:gd name="connsiteY8" fmla="*/ 0 h 954107"/>
                      <a:gd name="connsiteX9" fmla="*/ 5740087 w 9896702"/>
                      <a:gd name="connsiteY9" fmla="*/ 0 h 954107"/>
                      <a:gd name="connsiteX10" fmla="*/ 6399867 w 9896702"/>
                      <a:gd name="connsiteY10" fmla="*/ 0 h 954107"/>
                      <a:gd name="connsiteX11" fmla="*/ 7257581 w 9896702"/>
                      <a:gd name="connsiteY11" fmla="*/ 0 h 954107"/>
                      <a:gd name="connsiteX12" fmla="*/ 7719428 w 9896702"/>
                      <a:gd name="connsiteY12" fmla="*/ 0 h 954107"/>
                      <a:gd name="connsiteX13" fmla="*/ 8082307 w 9896702"/>
                      <a:gd name="connsiteY13" fmla="*/ 0 h 954107"/>
                      <a:gd name="connsiteX14" fmla="*/ 8544153 w 9896702"/>
                      <a:gd name="connsiteY14" fmla="*/ 0 h 954107"/>
                      <a:gd name="connsiteX15" fmla="*/ 9203933 w 9896702"/>
                      <a:gd name="connsiteY15" fmla="*/ 0 h 954107"/>
                      <a:gd name="connsiteX16" fmla="*/ 9896702 w 9896702"/>
                      <a:gd name="connsiteY16" fmla="*/ 0 h 954107"/>
                      <a:gd name="connsiteX17" fmla="*/ 9896702 w 9896702"/>
                      <a:gd name="connsiteY17" fmla="*/ 467512 h 954107"/>
                      <a:gd name="connsiteX18" fmla="*/ 9896702 w 9896702"/>
                      <a:gd name="connsiteY18" fmla="*/ 954107 h 954107"/>
                      <a:gd name="connsiteX19" fmla="*/ 9434856 w 9896702"/>
                      <a:gd name="connsiteY19" fmla="*/ 954107 h 954107"/>
                      <a:gd name="connsiteX20" fmla="*/ 9071977 w 9896702"/>
                      <a:gd name="connsiteY20" fmla="*/ 954107 h 954107"/>
                      <a:gd name="connsiteX21" fmla="*/ 8709098 w 9896702"/>
                      <a:gd name="connsiteY21" fmla="*/ 954107 h 954107"/>
                      <a:gd name="connsiteX22" fmla="*/ 7851384 w 9896702"/>
                      <a:gd name="connsiteY22" fmla="*/ 954107 h 954107"/>
                      <a:gd name="connsiteX23" fmla="*/ 7389537 w 9896702"/>
                      <a:gd name="connsiteY23" fmla="*/ 954107 h 954107"/>
                      <a:gd name="connsiteX24" fmla="*/ 6531823 w 9896702"/>
                      <a:gd name="connsiteY24" fmla="*/ 954107 h 954107"/>
                      <a:gd name="connsiteX25" fmla="*/ 5773076 w 9896702"/>
                      <a:gd name="connsiteY25" fmla="*/ 954107 h 954107"/>
                      <a:gd name="connsiteX26" fmla="*/ 5212263 w 9896702"/>
                      <a:gd name="connsiteY26" fmla="*/ 954107 h 954107"/>
                      <a:gd name="connsiteX27" fmla="*/ 4552483 w 9896702"/>
                      <a:gd name="connsiteY27" fmla="*/ 954107 h 954107"/>
                      <a:gd name="connsiteX28" fmla="*/ 3694769 w 9896702"/>
                      <a:gd name="connsiteY28" fmla="*/ 954107 h 954107"/>
                      <a:gd name="connsiteX29" fmla="*/ 3331890 w 9896702"/>
                      <a:gd name="connsiteY29" fmla="*/ 954107 h 954107"/>
                      <a:gd name="connsiteX30" fmla="*/ 2573143 w 9896702"/>
                      <a:gd name="connsiteY30" fmla="*/ 954107 h 954107"/>
                      <a:gd name="connsiteX31" fmla="*/ 1715428 w 9896702"/>
                      <a:gd name="connsiteY31" fmla="*/ 954107 h 954107"/>
                      <a:gd name="connsiteX32" fmla="*/ 956681 w 9896702"/>
                      <a:gd name="connsiteY32" fmla="*/ 954107 h 954107"/>
                      <a:gd name="connsiteX33" fmla="*/ 0 w 9896702"/>
                      <a:gd name="connsiteY33" fmla="*/ 954107 h 954107"/>
                      <a:gd name="connsiteX34" fmla="*/ 0 w 9896702"/>
                      <a:gd name="connsiteY34" fmla="*/ 505677 h 954107"/>
                      <a:gd name="connsiteX35" fmla="*/ 0 w 9896702"/>
                      <a:gd name="connsiteY35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896702" h="954107" fill="none" extrusionOk="0">
                        <a:moveTo>
                          <a:pt x="0" y="0"/>
                        </a:moveTo>
                        <a:cubicBezTo>
                          <a:pt x="373272" y="-36852"/>
                          <a:pt x="501924" y="3593"/>
                          <a:pt x="758747" y="0"/>
                        </a:cubicBezTo>
                        <a:cubicBezTo>
                          <a:pt x="1015570" y="-3593"/>
                          <a:pt x="1148663" y="4850"/>
                          <a:pt x="1418527" y="0"/>
                        </a:cubicBezTo>
                        <a:cubicBezTo>
                          <a:pt x="1688391" y="-4850"/>
                          <a:pt x="1820640" y="21625"/>
                          <a:pt x="2078307" y="0"/>
                        </a:cubicBezTo>
                        <a:cubicBezTo>
                          <a:pt x="2335974" y="-21625"/>
                          <a:pt x="2593150" y="-12852"/>
                          <a:pt x="2738088" y="0"/>
                        </a:cubicBezTo>
                        <a:cubicBezTo>
                          <a:pt x="2883026" y="12852"/>
                          <a:pt x="2984705" y="-5885"/>
                          <a:pt x="3199934" y="0"/>
                        </a:cubicBezTo>
                        <a:cubicBezTo>
                          <a:pt x="3415163" y="5885"/>
                          <a:pt x="3586948" y="18536"/>
                          <a:pt x="3958681" y="0"/>
                        </a:cubicBezTo>
                        <a:cubicBezTo>
                          <a:pt x="4330414" y="-18536"/>
                          <a:pt x="4403784" y="7889"/>
                          <a:pt x="4519494" y="0"/>
                        </a:cubicBezTo>
                        <a:cubicBezTo>
                          <a:pt x="4635204" y="-7889"/>
                          <a:pt x="4752718" y="-15626"/>
                          <a:pt x="4882373" y="0"/>
                        </a:cubicBezTo>
                        <a:cubicBezTo>
                          <a:pt x="5012028" y="15626"/>
                          <a:pt x="5415774" y="-38029"/>
                          <a:pt x="5740087" y="0"/>
                        </a:cubicBezTo>
                        <a:cubicBezTo>
                          <a:pt x="6064400" y="38029"/>
                          <a:pt x="6076313" y="30872"/>
                          <a:pt x="6399867" y="0"/>
                        </a:cubicBezTo>
                        <a:cubicBezTo>
                          <a:pt x="6723421" y="-30872"/>
                          <a:pt x="7045464" y="12249"/>
                          <a:pt x="7257581" y="0"/>
                        </a:cubicBezTo>
                        <a:cubicBezTo>
                          <a:pt x="7469698" y="-12249"/>
                          <a:pt x="7515863" y="-8032"/>
                          <a:pt x="7719428" y="0"/>
                        </a:cubicBezTo>
                        <a:cubicBezTo>
                          <a:pt x="7922993" y="8032"/>
                          <a:pt x="7958141" y="2121"/>
                          <a:pt x="8082307" y="0"/>
                        </a:cubicBezTo>
                        <a:cubicBezTo>
                          <a:pt x="8206473" y="-2121"/>
                          <a:pt x="8344262" y="19880"/>
                          <a:pt x="8544153" y="0"/>
                        </a:cubicBezTo>
                        <a:cubicBezTo>
                          <a:pt x="8744044" y="-19880"/>
                          <a:pt x="9037640" y="17447"/>
                          <a:pt x="9203933" y="0"/>
                        </a:cubicBezTo>
                        <a:cubicBezTo>
                          <a:pt x="9370226" y="-17447"/>
                          <a:pt x="9670522" y="-4565"/>
                          <a:pt x="9896702" y="0"/>
                        </a:cubicBezTo>
                        <a:cubicBezTo>
                          <a:pt x="9896288" y="217422"/>
                          <a:pt x="9909201" y="314644"/>
                          <a:pt x="9896702" y="467512"/>
                        </a:cubicBezTo>
                        <a:cubicBezTo>
                          <a:pt x="9884203" y="620380"/>
                          <a:pt x="9912759" y="846033"/>
                          <a:pt x="9896702" y="954107"/>
                        </a:cubicBezTo>
                        <a:cubicBezTo>
                          <a:pt x="9804153" y="969933"/>
                          <a:pt x="9581605" y="963754"/>
                          <a:pt x="9434856" y="954107"/>
                        </a:cubicBezTo>
                        <a:cubicBezTo>
                          <a:pt x="9288107" y="944460"/>
                          <a:pt x="9227013" y="970079"/>
                          <a:pt x="9071977" y="954107"/>
                        </a:cubicBezTo>
                        <a:cubicBezTo>
                          <a:pt x="8916941" y="938135"/>
                          <a:pt x="8815806" y="939745"/>
                          <a:pt x="8709098" y="954107"/>
                        </a:cubicBezTo>
                        <a:cubicBezTo>
                          <a:pt x="8602390" y="968469"/>
                          <a:pt x="8142455" y="913560"/>
                          <a:pt x="7851384" y="954107"/>
                        </a:cubicBezTo>
                        <a:cubicBezTo>
                          <a:pt x="7560313" y="994654"/>
                          <a:pt x="7536177" y="972171"/>
                          <a:pt x="7389537" y="954107"/>
                        </a:cubicBezTo>
                        <a:cubicBezTo>
                          <a:pt x="7242897" y="936043"/>
                          <a:pt x="6833398" y="957020"/>
                          <a:pt x="6531823" y="954107"/>
                        </a:cubicBezTo>
                        <a:cubicBezTo>
                          <a:pt x="6230248" y="951194"/>
                          <a:pt x="6040043" y="924902"/>
                          <a:pt x="5773076" y="954107"/>
                        </a:cubicBezTo>
                        <a:cubicBezTo>
                          <a:pt x="5506109" y="983312"/>
                          <a:pt x="5456406" y="953494"/>
                          <a:pt x="5212263" y="954107"/>
                        </a:cubicBezTo>
                        <a:cubicBezTo>
                          <a:pt x="4968120" y="954720"/>
                          <a:pt x="4794922" y="934905"/>
                          <a:pt x="4552483" y="954107"/>
                        </a:cubicBezTo>
                        <a:cubicBezTo>
                          <a:pt x="4310044" y="973309"/>
                          <a:pt x="3888540" y="940191"/>
                          <a:pt x="3694769" y="954107"/>
                        </a:cubicBezTo>
                        <a:cubicBezTo>
                          <a:pt x="3500998" y="968023"/>
                          <a:pt x="3465282" y="947758"/>
                          <a:pt x="3331890" y="954107"/>
                        </a:cubicBezTo>
                        <a:cubicBezTo>
                          <a:pt x="3198498" y="960456"/>
                          <a:pt x="2813624" y="950634"/>
                          <a:pt x="2573143" y="954107"/>
                        </a:cubicBezTo>
                        <a:cubicBezTo>
                          <a:pt x="2332662" y="957580"/>
                          <a:pt x="1936688" y="980358"/>
                          <a:pt x="1715428" y="954107"/>
                        </a:cubicBezTo>
                        <a:cubicBezTo>
                          <a:pt x="1494169" y="927856"/>
                          <a:pt x="1333684" y="988584"/>
                          <a:pt x="956681" y="954107"/>
                        </a:cubicBezTo>
                        <a:cubicBezTo>
                          <a:pt x="579678" y="919630"/>
                          <a:pt x="394883" y="920283"/>
                          <a:pt x="0" y="954107"/>
                        </a:cubicBezTo>
                        <a:cubicBezTo>
                          <a:pt x="-9015" y="809703"/>
                          <a:pt x="-6488" y="725443"/>
                          <a:pt x="0" y="505677"/>
                        </a:cubicBezTo>
                        <a:cubicBezTo>
                          <a:pt x="6488" y="285911"/>
                          <a:pt x="-14442" y="193844"/>
                          <a:pt x="0" y="0"/>
                        </a:cubicBezTo>
                        <a:close/>
                      </a:path>
                      <a:path w="9896702" h="954107" stroke="0" extrusionOk="0">
                        <a:moveTo>
                          <a:pt x="0" y="0"/>
                        </a:moveTo>
                        <a:cubicBezTo>
                          <a:pt x="165093" y="-9446"/>
                          <a:pt x="444334" y="-27960"/>
                          <a:pt x="560813" y="0"/>
                        </a:cubicBezTo>
                        <a:cubicBezTo>
                          <a:pt x="677292" y="27960"/>
                          <a:pt x="890470" y="13689"/>
                          <a:pt x="1022659" y="0"/>
                        </a:cubicBezTo>
                        <a:cubicBezTo>
                          <a:pt x="1154848" y="-13689"/>
                          <a:pt x="1344440" y="17491"/>
                          <a:pt x="1484505" y="0"/>
                        </a:cubicBezTo>
                        <a:cubicBezTo>
                          <a:pt x="1624570" y="-17491"/>
                          <a:pt x="2043086" y="23399"/>
                          <a:pt x="2342219" y="0"/>
                        </a:cubicBezTo>
                        <a:cubicBezTo>
                          <a:pt x="2641352" y="-23399"/>
                          <a:pt x="2896063" y="-22380"/>
                          <a:pt x="3100967" y="0"/>
                        </a:cubicBezTo>
                        <a:cubicBezTo>
                          <a:pt x="3305871" y="22380"/>
                          <a:pt x="3389951" y="16603"/>
                          <a:pt x="3661780" y="0"/>
                        </a:cubicBezTo>
                        <a:cubicBezTo>
                          <a:pt x="3933609" y="-16603"/>
                          <a:pt x="4000068" y="-12837"/>
                          <a:pt x="4222593" y="0"/>
                        </a:cubicBezTo>
                        <a:cubicBezTo>
                          <a:pt x="4445118" y="12837"/>
                          <a:pt x="4455262" y="-5965"/>
                          <a:pt x="4585472" y="0"/>
                        </a:cubicBezTo>
                        <a:cubicBezTo>
                          <a:pt x="4715682" y="5965"/>
                          <a:pt x="5050815" y="-34943"/>
                          <a:pt x="5344219" y="0"/>
                        </a:cubicBezTo>
                        <a:cubicBezTo>
                          <a:pt x="5637623" y="34943"/>
                          <a:pt x="5765176" y="-8776"/>
                          <a:pt x="6102966" y="0"/>
                        </a:cubicBezTo>
                        <a:cubicBezTo>
                          <a:pt x="6440756" y="8776"/>
                          <a:pt x="6564213" y="26470"/>
                          <a:pt x="6960680" y="0"/>
                        </a:cubicBezTo>
                        <a:cubicBezTo>
                          <a:pt x="7357147" y="-26470"/>
                          <a:pt x="7366475" y="-12812"/>
                          <a:pt x="7620461" y="0"/>
                        </a:cubicBezTo>
                        <a:cubicBezTo>
                          <a:pt x="7874447" y="12812"/>
                          <a:pt x="8042137" y="15482"/>
                          <a:pt x="8280241" y="0"/>
                        </a:cubicBezTo>
                        <a:cubicBezTo>
                          <a:pt x="8518345" y="-15482"/>
                          <a:pt x="8747859" y="1918"/>
                          <a:pt x="9038988" y="0"/>
                        </a:cubicBezTo>
                        <a:cubicBezTo>
                          <a:pt x="9330117" y="-1918"/>
                          <a:pt x="9655072" y="41634"/>
                          <a:pt x="9896702" y="0"/>
                        </a:cubicBezTo>
                        <a:cubicBezTo>
                          <a:pt x="9904117" y="222886"/>
                          <a:pt x="9886459" y="298858"/>
                          <a:pt x="9896702" y="496136"/>
                        </a:cubicBezTo>
                        <a:cubicBezTo>
                          <a:pt x="9906945" y="693414"/>
                          <a:pt x="9895678" y="758506"/>
                          <a:pt x="9896702" y="954107"/>
                        </a:cubicBezTo>
                        <a:cubicBezTo>
                          <a:pt x="9814090" y="961063"/>
                          <a:pt x="9612584" y="948399"/>
                          <a:pt x="9533823" y="954107"/>
                        </a:cubicBezTo>
                        <a:cubicBezTo>
                          <a:pt x="9455062" y="959815"/>
                          <a:pt x="8946707" y="987965"/>
                          <a:pt x="8775076" y="954107"/>
                        </a:cubicBezTo>
                        <a:cubicBezTo>
                          <a:pt x="8603445" y="920249"/>
                          <a:pt x="8469024" y="949735"/>
                          <a:pt x="8313230" y="954107"/>
                        </a:cubicBezTo>
                        <a:cubicBezTo>
                          <a:pt x="8157436" y="958479"/>
                          <a:pt x="7957969" y="938322"/>
                          <a:pt x="7851384" y="954107"/>
                        </a:cubicBezTo>
                        <a:cubicBezTo>
                          <a:pt x="7744799" y="969892"/>
                          <a:pt x="7574938" y="962329"/>
                          <a:pt x="7389537" y="954107"/>
                        </a:cubicBezTo>
                        <a:cubicBezTo>
                          <a:pt x="7204136" y="945885"/>
                          <a:pt x="7158944" y="942609"/>
                          <a:pt x="7026658" y="954107"/>
                        </a:cubicBezTo>
                        <a:cubicBezTo>
                          <a:pt x="6894372" y="965605"/>
                          <a:pt x="6419604" y="953015"/>
                          <a:pt x="6168944" y="954107"/>
                        </a:cubicBezTo>
                        <a:cubicBezTo>
                          <a:pt x="5918284" y="955199"/>
                          <a:pt x="5912114" y="967564"/>
                          <a:pt x="5707098" y="954107"/>
                        </a:cubicBezTo>
                        <a:cubicBezTo>
                          <a:pt x="5502082" y="940650"/>
                          <a:pt x="5345926" y="969812"/>
                          <a:pt x="5245252" y="954107"/>
                        </a:cubicBezTo>
                        <a:cubicBezTo>
                          <a:pt x="5144578" y="938402"/>
                          <a:pt x="4856941" y="930818"/>
                          <a:pt x="4585472" y="954107"/>
                        </a:cubicBezTo>
                        <a:cubicBezTo>
                          <a:pt x="4314003" y="977396"/>
                          <a:pt x="4186122" y="931386"/>
                          <a:pt x="4024659" y="954107"/>
                        </a:cubicBezTo>
                        <a:cubicBezTo>
                          <a:pt x="3863196" y="976828"/>
                          <a:pt x="3553673" y="945971"/>
                          <a:pt x="3166945" y="954107"/>
                        </a:cubicBezTo>
                        <a:cubicBezTo>
                          <a:pt x="2780217" y="962243"/>
                          <a:pt x="2646070" y="971401"/>
                          <a:pt x="2309230" y="954107"/>
                        </a:cubicBezTo>
                        <a:cubicBezTo>
                          <a:pt x="1972390" y="936813"/>
                          <a:pt x="1766461" y="932872"/>
                          <a:pt x="1550483" y="954107"/>
                        </a:cubicBezTo>
                        <a:cubicBezTo>
                          <a:pt x="1334505" y="975342"/>
                          <a:pt x="1022148" y="931475"/>
                          <a:pt x="692769" y="954107"/>
                        </a:cubicBezTo>
                        <a:cubicBezTo>
                          <a:pt x="363390" y="976739"/>
                          <a:pt x="214607" y="922389"/>
                          <a:pt x="0" y="954107"/>
                        </a:cubicBezTo>
                        <a:cubicBezTo>
                          <a:pt x="-21900" y="706406"/>
                          <a:pt x="9306" y="645059"/>
                          <a:pt x="0" y="457971"/>
                        </a:cubicBezTo>
                        <a:cubicBezTo>
                          <a:pt x="-9306" y="270883"/>
                          <a:pt x="-19759" y="1765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Clr>
                <a:schemeClr val="tx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400" dirty="0"/>
              <a:t>protect the public, operators, and excavators from harm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EF7F6-45A2-477D-9BD0-C6A2E38FAB50}"/>
              </a:ext>
            </a:extLst>
          </p:cNvPr>
          <p:cNvSpPr txBox="1"/>
          <p:nvPr/>
        </p:nvSpPr>
        <p:spPr>
          <a:xfrm>
            <a:off x="728884" y="5334000"/>
            <a:ext cx="6660928" cy="461665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407022819">
                  <a:custGeom>
                    <a:avLst/>
                    <a:gdLst>
                      <a:gd name="connsiteX0" fmla="*/ 0 w 7686902"/>
                      <a:gd name="connsiteY0" fmla="*/ 0 h 523220"/>
                      <a:gd name="connsiteX1" fmla="*/ 698809 w 7686902"/>
                      <a:gd name="connsiteY1" fmla="*/ 0 h 523220"/>
                      <a:gd name="connsiteX2" fmla="*/ 1243881 w 7686902"/>
                      <a:gd name="connsiteY2" fmla="*/ 0 h 523220"/>
                      <a:gd name="connsiteX3" fmla="*/ 2019559 w 7686902"/>
                      <a:gd name="connsiteY3" fmla="*/ 0 h 523220"/>
                      <a:gd name="connsiteX4" fmla="*/ 2487761 w 7686902"/>
                      <a:gd name="connsiteY4" fmla="*/ 0 h 523220"/>
                      <a:gd name="connsiteX5" fmla="*/ 3340308 w 7686902"/>
                      <a:gd name="connsiteY5" fmla="*/ 0 h 523220"/>
                      <a:gd name="connsiteX6" fmla="*/ 3962249 w 7686902"/>
                      <a:gd name="connsiteY6" fmla="*/ 0 h 523220"/>
                      <a:gd name="connsiteX7" fmla="*/ 4814796 w 7686902"/>
                      <a:gd name="connsiteY7" fmla="*/ 0 h 523220"/>
                      <a:gd name="connsiteX8" fmla="*/ 5359867 w 7686902"/>
                      <a:gd name="connsiteY8" fmla="*/ 0 h 523220"/>
                      <a:gd name="connsiteX9" fmla="*/ 6212414 w 7686902"/>
                      <a:gd name="connsiteY9" fmla="*/ 0 h 523220"/>
                      <a:gd name="connsiteX10" fmla="*/ 6680617 w 7686902"/>
                      <a:gd name="connsiteY10" fmla="*/ 0 h 523220"/>
                      <a:gd name="connsiteX11" fmla="*/ 7686902 w 7686902"/>
                      <a:gd name="connsiteY11" fmla="*/ 0 h 523220"/>
                      <a:gd name="connsiteX12" fmla="*/ 7686902 w 7686902"/>
                      <a:gd name="connsiteY12" fmla="*/ 523220 h 523220"/>
                      <a:gd name="connsiteX13" fmla="*/ 7218700 w 7686902"/>
                      <a:gd name="connsiteY13" fmla="*/ 523220 h 523220"/>
                      <a:gd name="connsiteX14" fmla="*/ 6596760 w 7686902"/>
                      <a:gd name="connsiteY14" fmla="*/ 523220 h 523220"/>
                      <a:gd name="connsiteX15" fmla="*/ 5897950 w 7686902"/>
                      <a:gd name="connsiteY15" fmla="*/ 523220 h 523220"/>
                      <a:gd name="connsiteX16" fmla="*/ 5199141 w 7686902"/>
                      <a:gd name="connsiteY16" fmla="*/ 523220 h 523220"/>
                      <a:gd name="connsiteX17" fmla="*/ 4346594 w 7686902"/>
                      <a:gd name="connsiteY17" fmla="*/ 523220 h 523220"/>
                      <a:gd name="connsiteX18" fmla="*/ 3570915 w 7686902"/>
                      <a:gd name="connsiteY18" fmla="*/ 523220 h 523220"/>
                      <a:gd name="connsiteX19" fmla="*/ 2948975 w 7686902"/>
                      <a:gd name="connsiteY19" fmla="*/ 523220 h 523220"/>
                      <a:gd name="connsiteX20" fmla="*/ 2327035 w 7686902"/>
                      <a:gd name="connsiteY20" fmla="*/ 523220 h 523220"/>
                      <a:gd name="connsiteX21" fmla="*/ 1858833 w 7686902"/>
                      <a:gd name="connsiteY21" fmla="*/ 523220 h 523220"/>
                      <a:gd name="connsiteX22" fmla="*/ 1083154 w 7686902"/>
                      <a:gd name="connsiteY22" fmla="*/ 523220 h 523220"/>
                      <a:gd name="connsiteX23" fmla="*/ 0 w 7686902"/>
                      <a:gd name="connsiteY23" fmla="*/ 523220 h 523220"/>
                      <a:gd name="connsiteX24" fmla="*/ 0 w 7686902"/>
                      <a:gd name="connsiteY2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7686902" h="523220" fill="none" extrusionOk="0">
                        <a:moveTo>
                          <a:pt x="0" y="0"/>
                        </a:moveTo>
                        <a:cubicBezTo>
                          <a:pt x="232193" y="21091"/>
                          <a:pt x="391728" y="-14299"/>
                          <a:pt x="698809" y="0"/>
                        </a:cubicBezTo>
                        <a:cubicBezTo>
                          <a:pt x="1005890" y="14299"/>
                          <a:pt x="1069974" y="18788"/>
                          <a:pt x="1243881" y="0"/>
                        </a:cubicBezTo>
                        <a:cubicBezTo>
                          <a:pt x="1417788" y="-18788"/>
                          <a:pt x="1725714" y="16944"/>
                          <a:pt x="2019559" y="0"/>
                        </a:cubicBezTo>
                        <a:cubicBezTo>
                          <a:pt x="2313404" y="-16944"/>
                          <a:pt x="2359545" y="18057"/>
                          <a:pt x="2487761" y="0"/>
                        </a:cubicBezTo>
                        <a:cubicBezTo>
                          <a:pt x="2615977" y="-18057"/>
                          <a:pt x="2915925" y="36798"/>
                          <a:pt x="3340308" y="0"/>
                        </a:cubicBezTo>
                        <a:cubicBezTo>
                          <a:pt x="3764691" y="-36798"/>
                          <a:pt x="3799112" y="22104"/>
                          <a:pt x="3962249" y="0"/>
                        </a:cubicBezTo>
                        <a:cubicBezTo>
                          <a:pt x="4125386" y="-22104"/>
                          <a:pt x="4584834" y="-24376"/>
                          <a:pt x="4814796" y="0"/>
                        </a:cubicBezTo>
                        <a:cubicBezTo>
                          <a:pt x="5044758" y="24376"/>
                          <a:pt x="5166336" y="-13976"/>
                          <a:pt x="5359867" y="0"/>
                        </a:cubicBezTo>
                        <a:cubicBezTo>
                          <a:pt x="5553398" y="13976"/>
                          <a:pt x="5842849" y="-25951"/>
                          <a:pt x="6212414" y="0"/>
                        </a:cubicBezTo>
                        <a:cubicBezTo>
                          <a:pt x="6581979" y="25951"/>
                          <a:pt x="6490152" y="-2693"/>
                          <a:pt x="6680617" y="0"/>
                        </a:cubicBezTo>
                        <a:cubicBezTo>
                          <a:pt x="6871082" y="2693"/>
                          <a:pt x="7195008" y="48015"/>
                          <a:pt x="7686902" y="0"/>
                        </a:cubicBezTo>
                        <a:cubicBezTo>
                          <a:pt x="7681041" y="177549"/>
                          <a:pt x="7686274" y="347000"/>
                          <a:pt x="7686902" y="523220"/>
                        </a:cubicBezTo>
                        <a:cubicBezTo>
                          <a:pt x="7502299" y="506588"/>
                          <a:pt x="7440242" y="505289"/>
                          <a:pt x="7218700" y="523220"/>
                        </a:cubicBezTo>
                        <a:cubicBezTo>
                          <a:pt x="6997158" y="541151"/>
                          <a:pt x="6737120" y="500608"/>
                          <a:pt x="6596760" y="523220"/>
                        </a:cubicBezTo>
                        <a:cubicBezTo>
                          <a:pt x="6456400" y="545832"/>
                          <a:pt x="6214253" y="517692"/>
                          <a:pt x="5897950" y="523220"/>
                        </a:cubicBezTo>
                        <a:cubicBezTo>
                          <a:pt x="5581647" y="528749"/>
                          <a:pt x="5400521" y="550606"/>
                          <a:pt x="5199141" y="523220"/>
                        </a:cubicBezTo>
                        <a:cubicBezTo>
                          <a:pt x="4997761" y="495834"/>
                          <a:pt x="4631255" y="489916"/>
                          <a:pt x="4346594" y="523220"/>
                        </a:cubicBezTo>
                        <a:cubicBezTo>
                          <a:pt x="4061933" y="556524"/>
                          <a:pt x="3873527" y="489949"/>
                          <a:pt x="3570915" y="523220"/>
                        </a:cubicBezTo>
                        <a:cubicBezTo>
                          <a:pt x="3268303" y="556491"/>
                          <a:pt x="3237549" y="513841"/>
                          <a:pt x="2948975" y="523220"/>
                        </a:cubicBezTo>
                        <a:cubicBezTo>
                          <a:pt x="2660401" y="532599"/>
                          <a:pt x="2481015" y="537806"/>
                          <a:pt x="2327035" y="523220"/>
                        </a:cubicBezTo>
                        <a:cubicBezTo>
                          <a:pt x="2173055" y="508634"/>
                          <a:pt x="2079740" y="511432"/>
                          <a:pt x="1858833" y="523220"/>
                        </a:cubicBezTo>
                        <a:cubicBezTo>
                          <a:pt x="1637926" y="535008"/>
                          <a:pt x="1261230" y="548688"/>
                          <a:pt x="1083154" y="523220"/>
                        </a:cubicBezTo>
                        <a:cubicBezTo>
                          <a:pt x="905078" y="497752"/>
                          <a:pt x="401769" y="537026"/>
                          <a:pt x="0" y="523220"/>
                        </a:cubicBezTo>
                        <a:cubicBezTo>
                          <a:pt x="-10324" y="358612"/>
                          <a:pt x="-16549" y="244846"/>
                          <a:pt x="0" y="0"/>
                        </a:cubicBezTo>
                        <a:close/>
                      </a:path>
                      <a:path w="7686902" h="523220" stroke="0" extrusionOk="0">
                        <a:moveTo>
                          <a:pt x="0" y="0"/>
                        </a:moveTo>
                        <a:cubicBezTo>
                          <a:pt x="271308" y="19782"/>
                          <a:pt x="588666" y="15620"/>
                          <a:pt x="775678" y="0"/>
                        </a:cubicBezTo>
                        <a:cubicBezTo>
                          <a:pt x="962690" y="-15620"/>
                          <a:pt x="1114579" y="-13578"/>
                          <a:pt x="1243881" y="0"/>
                        </a:cubicBezTo>
                        <a:cubicBezTo>
                          <a:pt x="1373183" y="13578"/>
                          <a:pt x="1602721" y="-12868"/>
                          <a:pt x="1712083" y="0"/>
                        </a:cubicBezTo>
                        <a:cubicBezTo>
                          <a:pt x="1821445" y="12868"/>
                          <a:pt x="2012636" y="-19031"/>
                          <a:pt x="2180285" y="0"/>
                        </a:cubicBezTo>
                        <a:cubicBezTo>
                          <a:pt x="2347934" y="19031"/>
                          <a:pt x="2548670" y="12758"/>
                          <a:pt x="2802225" y="0"/>
                        </a:cubicBezTo>
                        <a:cubicBezTo>
                          <a:pt x="3055780" y="-12758"/>
                          <a:pt x="3153923" y="7700"/>
                          <a:pt x="3270427" y="0"/>
                        </a:cubicBezTo>
                        <a:cubicBezTo>
                          <a:pt x="3386931" y="-7700"/>
                          <a:pt x="3737592" y="-19196"/>
                          <a:pt x="4046106" y="0"/>
                        </a:cubicBezTo>
                        <a:cubicBezTo>
                          <a:pt x="4354620" y="19196"/>
                          <a:pt x="4340610" y="-19149"/>
                          <a:pt x="4514308" y="0"/>
                        </a:cubicBezTo>
                        <a:cubicBezTo>
                          <a:pt x="4688006" y="19149"/>
                          <a:pt x="4894446" y="15741"/>
                          <a:pt x="5213117" y="0"/>
                        </a:cubicBezTo>
                        <a:cubicBezTo>
                          <a:pt x="5531788" y="-15741"/>
                          <a:pt x="5746901" y="29508"/>
                          <a:pt x="6065664" y="0"/>
                        </a:cubicBezTo>
                        <a:cubicBezTo>
                          <a:pt x="6384427" y="-29508"/>
                          <a:pt x="6617716" y="-34466"/>
                          <a:pt x="6764474" y="0"/>
                        </a:cubicBezTo>
                        <a:cubicBezTo>
                          <a:pt x="6911232" y="34466"/>
                          <a:pt x="7492852" y="18153"/>
                          <a:pt x="7686902" y="0"/>
                        </a:cubicBezTo>
                        <a:cubicBezTo>
                          <a:pt x="7670626" y="120164"/>
                          <a:pt x="7705175" y="318816"/>
                          <a:pt x="7686902" y="523220"/>
                        </a:cubicBezTo>
                        <a:cubicBezTo>
                          <a:pt x="7407307" y="519441"/>
                          <a:pt x="7291097" y="534813"/>
                          <a:pt x="6988093" y="523220"/>
                        </a:cubicBezTo>
                        <a:cubicBezTo>
                          <a:pt x="6685089" y="511627"/>
                          <a:pt x="6486509" y="482635"/>
                          <a:pt x="6135545" y="523220"/>
                        </a:cubicBezTo>
                        <a:cubicBezTo>
                          <a:pt x="5784581" y="563805"/>
                          <a:pt x="5572696" y="520339"/>
                          <a:pt x="5359867" y="523220"/>
                        </a:cubicBezTo>
                        <a:cubicBezTo>
                          <a:pt x="5147038" y="526101"/>
                          <a:pt x="4819940" y="558882"/>
                          <a:pt x="4584189" y="523220"/>
                        </a:cubicBezTo>
                        <a:cubicBezTo>
                          <a:pt x="4348438" y="487558"/>
                          <a:pt x="4046248" y="536713"/>
                          <a:pt x="3885380" y="523220"/>
                        </a:cubicBezTo>
                        <a:cubicBezTo>
                          <a:pt x="3724512" y="509727"/>
                          <a:pt x="3436826" y="512323"/>
                          <a:pt x="3109701" y="523220"/>
                        </a:cubicBezTo>
                        <a:cubicBezTo>
                          <a:pt x="2782576" y="534117"/>
                          <a:pt x="2463419" y="538786"/>
                          <a:pt x="2257154" y="523220"/>
                        </a:cubicBezTo>
                        <a:cubicBezTo>
                          <a:pt x="2050889" y="507654"/>
                          <a:pt x="1922880" y="522091"/>
                          <a:pt x="1712083" y="523220"/>
                        </a:cubicBezTo>
                        <a:cubicBezTo>
                          <a:pt x="1501286" y="524349"/>
                          <a:pt x="1048330" y="558538"/>
                          <a:pt x="859535" y="523220"/>
                        </a:cubicBezTo>
                        <a:cubicBezTo>
                          <a:pt x="670740" y="487902"/>
                          <a:pt x="298549" y="545026"/>
                          <a:pt x="0" y="523220"/>
                        </a:cubicBezTo>
                        <a:cubicBezTo>
                          <a:pt x="-12513" y="392617"/>
                          <a:pt x="-11297" y="2080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Clr>
                <a:schemeClr val="tx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Duties of the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well as the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Excavator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67550-3C2C-4383-9AFD-6232518FD762}"/>
              </a:ext>
            </a:extLst>
          </p:cNvPr>
          <p:cNvSpPr txBox="1"/>
          <p:nvPr/>
        </p:nvSpPr>
        <p:spPr>
          <a:xfrm>
            <a:off x="728885" y="4479678"/>
            <a:ext cx="5517927" cy="461665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488255945">
                  <a:custGeom>
                    <a:avLst/>
                    <a:gdLst>
                      <a:gd name="connsiteX0" fmla="*/ 0 w 9664183"/>
                      <a:gd name="connsiteY0" fmla="*/ 0 h 523220"/>
                      <a:gd name="connsiteX1" fmla="*/ 690299 w 9664183"/>
                      <a:gd name="connsiteY1" fmla="*/ 0 h 523220"/>
                      <a:gd name="connsiteX2" fmla="*/ 1090672 w 9664183"/>
                      <a:gd name="connsiteY2" fmla="*/ 0 h 523220"/>
                      <a:gd name="connsiteX3" fmla="*/ 1877613 w 9664183"/>
                      <a:gd name="connsiteY3" fmla="*/ 0 h 523220"/>
                      <a:gd name="connsiteX4" fmla="*/ 2761195 w 9664183"/>
                      <a:gd name="connsiteY4" fmla="*/ 0 h 523220"/>
                      <a:gd name="connsiteX5" fmla="*/ 3258210 w 9664183"/>
                      <a:gd name="connsiteY5" fmla="*/ 0 h 523220"/>
                      <a:gd name="connsiteX6" fmla="*/ 3948509 w 9664183"/>
                      <a:gd name="connsiteY6" fmla="*/ 0 h 523220"/>
                      <a:gd name="connsiteX7" fmla="*/ 4735450 w 9664183"/>
                      <a:gd name="connsiteY7" fmla="*/ 0 h 523220"/>
                      <a:gd name="connsiteX8" fmla="*/ 5425748 w 9664183"/>
                      <a:gd name="connsiteY8" fmla="*/ 0 h 523220"/>
                      <a:gd name="connsiteX9" fmla="*/ 6116047 w 9664183"/>
                      <a:gd name="connsiteY9" fmla="*/ 0 h 523220"/>
                      <a:gd name="connsiteX10" fmla="*/ 6806346 w 9664183"/>
                      <a:gd name="connsiteY10" fmla="*/ 0 h 523220"/>
                      <a:gd name="connsiteX11" fmla="*/ 7400003 w 9664183"/>
                      <a:gd name="connsiteY11" fmla="*/ 0 h 523220"/>
                      <a:gd name="connsiteX12" fmla="*/ 8090302 w 9664183"/>
                      <a:gd name="connsiteY12" fmla="*/ 0 h 523220"/>
                      <a:gd name="connsiteX13" fmla="*/ 8683959 w 9664183"/>
                      <a:gd name="connsiteY13" fmla="*/ 0 h 523220"/>
                      <a:gd name="connsiteX14" fmla="*/ 9664183 w 9664183"/>
                      <a:gd name="connsiteY14" fmla="*/ 0 h 523220"/>
                      <a:gd name="connsiteX15" fmla="*/ 9664183 w 9664183"/>
                      <a:gd name="connsiteY15" fmla="*/ 523220 h 523220"/>
                      <a:gd name="connsiteX16" fmla="*/ 8877242 w 9664183"/>
                      <a:gd name="connsiteY16" fmla="*/ 523220 h 523220"/>
                      <a:gd name="connsiteX17" fmla="*/ 8476869 w 9664183"/>
                      <a:gd name="connsiteY17" fmla="*/ 523220 h 523220"/>
                      <a:gd name="connsiteX18" fmla="*/ 7593287 w 9664183"/>
                      <a:gd name="connsiteY18" fmla="*/ 523220 h 523220"/>
                      <a:gd name="connsiteX19" fmla="*/ 6709704 w 9664183"/>
                      <a:gd name="connsiteY19" fmla="*/ 523220 h 523220"/>
                      <a:gd name="connsiteX20" fmla="*/ 6019405 w 9664183"/>
                      <a:gd name="connsiteY20" fmla="*/ 523220 h 523220"/>
                      <a:gd name="connsiteX21" fmla="*/ 5425748 w 9664183"/>
                      <a:gd name="connsiteY21" fmla="*/ 523220 h 523220"/>
                      <a:gd name="connsiteX22" fmla="*/ 4638808 w 9664183"/>
                      <a:gd name="connsiteY22" fmla="*/ 523220 h 523220"/>
                      <a:gd name="connsiteX23" fmla="*/ 3851867 w 9664183"/>
                      <a:gd name="connsiteY23" fmla="*/ 523220 h 523220"/>
                      <a:gd name="connsiteX24" fmla="*/ 3161568 w 9664183"/>
                      <a:gd name="connsiteY24" fmla="*/ 523220 h 523220"/>
                      <a:gd name="connsiteX25" fmla="*/ 2761195 w 9664183"/>
                      <a:gd name="connsiteY25" fmla="*/ 523220 h 523220"/>
                      <a:gd name="connsiteX26" fmla="*/ 2360822 w 9664183"/>
                      <a:gd name="connsiteY26" fmla="*/ 523220 h 523220"/>
                      <a:gd name="connsiteX27" fmla="*/ 1767165 w 9664183"/>
                      <a:gd name="connsiteY27" fmla="*/ 523220 h 523220"/>
                      <a:gd name="connsiteX28" fmla="*/ 1173508 w 9664183"/>
                      <a:gd name="connsiteY28" fmla="*/ 523220 h 523220"/>
                      <a:gd name="connsiteX29" fmla="*/ 0 w 9664183"/>
                      <a:gd name="connsiteY29" fmla="*/ 523220 h 523220"/>
                      <a:gd name="connsiteX30" fmla="*/ 0 w 9664183"/>
                      <a:gd name="connsiteY30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9664183" h="523220" fill="none" extrusionOk="0">
                        <a:moveTo>
                          <a:pt x="0" y="0"/>
                        </a:moveTo>
                        <a:cubicBezTo>
                          <a:pt x="148927" y="32173"/>
                          <a:pt x="542754" y="-19137"/>
                          <a:pt x="690299" y="0"/>
                        </a:cubicBezTo>
                        <a:cubicBezTo>
                          <a:pt x="837844" y="19137"/>
                          <a:pt x="958196" y="19427"/>
                          <a:pt x="1090672" y="0"/>
                        </a:cubicBezTo>
                        <a:cubicBezTo>
                          <a:pt x="1223148" y="-19427"/>
                          <a:pt x="1692122" y="-33933"/>
                          <a:pt x="1877613" y="0"/>
                        </a:cubicBezTo>
                        <a:cubicBezTo>
                          <a:pt x="2063104" y="33933"/>
                          <a:pt x="2350151" y="-6651"/>
                          <a:pt x="2761195" y="0"/>
                        </a:cubicBezTo>
                        <a:cubicBezTo>
                          <a:pt x="3172239" y="6651"/>
                          <a:pt x="3102010" y="7168"/>
                          <a:pt x="3258210" y="0"/>
                        </a:cubicBezTo>
                        <a:cubicBezTo>
                          <a:pt x="3414411" y="-7168"/>
                          <a:pt x="3663543" y="-31703"/>
                          <a:pt x="3948509" y="0"/>
                        </a:cubicBezTo>
                        <a:cubicBezTo>
                          <a:pt x="4233475" y="31703"/>
                          <a:pt x="4351991" y="16028"/>
                          <a:pt x="4735450" y="0"/>
                        </a:cubicBezTo>
                        <a:cubicBezTo>
                          <a:pt x="5118909" y="-16028"/>
                          <a:pt x="5266972" y="16528"/>
                          <a:pt x="5425748" y="0"/>
                        </a:cubicBezTo>
                        <a:cubicBezTo>
                          <a:pt x="5584524" y="-16528"/>
                          <a:pt x="5825573" y="6721"/>
                          <a:pt x="6116047" y="0"/>
                        </a:cubicBezTo>
                        <a:cubicBezTo>
                          <a:pt x="6406521" y="-6721"/>
                          <a:pt x="6657773" y="-28658"/>
                          <a:pt x="6806346" y="0"/>
                        </a:cubicBezTo>
                        <a:cubicBezTo>
                          <a:pt x="6954919" y="28658"/>
                          <a:pt x="7181092" y="-11452"/>
                          <a:pt x="7400003" y="0"/>
                        </a:cubicBezTo>
                        <a:cubicBezTo>
                          <a:pt x="7618914" y="11452"/>
                          <a:pt x="7747882" y="-33341"/>
                          <a:pt x="8090302" y="0"/>
                        </a:cubicBezTo>
                        <a:cubicBezTo>
                          <a:pt x="8432722" y="33341"/>
                          <a:pt x="8533864" y="-2444"/>
                          <a:pt x="8683959" y="0"/>
                        </a:cubicBezTo>
                        <a:cubicBezTo>
                          <a:pt x="8834054" y="2444"/>
                          <a:pt x="9223673" y="-31687"/>
                          <a:pt x="9664183" y="0"/>
                        </a:cubicBezTo>
                        <a:cubicBezTo>
                          <a:pt x="9645506" y="128931"/>
                          <a:pt x="9659003" y="371484"/>
                          <a:pt x="9664183" y="523220"/>
                        </a:cubicBezTo>
                        <a:cubicBezTo>
                          <a:pt x="9396375" y="507450"/>
                          <a:pt x="9236095" y="497413"/>
                          <a:pt x="8877242" y="523220"/>
                        </a:cubicBezTo>
                        <a:cubicBezTo>
                          <a:pt x="8518389" y="549027"/>
                          <a:pt x="8660786" y="522131"/>
                          <a:pt x="8476869" y="523220"/>
                        </a:cubicBezTo>
                        <a:cubicBezTo>
                          <a:pt x="8292952" y="524309"/>
                          <a:pt x="7815544" y="506023"/>
                          <a:pt x="7593287" y="523220"/>
                        </a:cubicBezTo>
                        <a:cubicBezTo>
                          <a:pt x="7371030" y="540417"/>
                          <a:pt x="6925479" y="516204"/>
                          <a:pt x="6709704" y="523220"/>
                        </a:cubicBezTo>
                        <a:cubicBezTo>
                          <a:pt x="6493929" y="530236"/>
                          <a:pt x="6352230" y="491904"/>
                          <a:pt x="6019405" y="523220"/>
                        </a:cubicBezTo>
                        <a:cubicBezTo>
                          <a:pt x="5686580" y="554536"/>
                          <a:pt x="5623861" y="507907"/>
                          <a:pt x="5425748" y="523220"/>
                        </a:cubicBezTo>
                        <a:cubicBezTo>
                          <a:pt x="5227635" y="538533"/>
                          <a:pt x="4798746" y="533090"/>
                          <a:pt x="4638808" y="523220"/>
                        </a:cubicBezTo>
                        <a:cubicBezTo>
                          <a:pt x="4478870" y="513350"/>
                          <a:pt x="4086046" y="561800"/>
                          <a:pt x="3851867" y="523220"/>
                        </a:cubicBezTo>
                        <a:cubicBezTo>
                          <a:pt x="3617688" y="484640"/>
                          <a:pt x="3504105" y="556915"/>
                          <a:pt x="3161568" y="523220"/>
                        </a:cubicBezTo>
                        <a:cubicBezTo>
                          <a:pt x="2819031" y="489525"/>
                          <a:pt x="2913320" y="539050"/>
                          <a:pt x="2761195" y="523220"/>
                        </a:cubicBezTo>
                        <a:cubicBezTo>
                          <a:pt x="2609070" y="507390"/>
                          <a:pt x="2481738" y="512075"/>
                          <a:pt x="2360822" y="523220"/>
                        </a:cubicBezTo>
                        <a:cubicBezTo>
                          <a:pt x="2239906" y="534365"/>
                          <a:pt x="1964451" y="549230"/>
                          <a:pt x="1767165" y="523220"/>
                        </a:cubicBezTo>
                        <a:cubicBezTo>
                          <a:pt x="1569879" y="497210"/>
                          <a:pt x="1381716" y="535052"/>
                          <a:pt x="1173508" y="523220"/>
                        </a:cubicBezTo>
                        <a:cubicBezTo>
                          <a:pt x="965300" y="511388"/>
                          <a:pt x="411289" y="477513"/>
                          <a:pt x="0" y="523220"/>
                        </a:cubicBezTo>
                        <a:cubicBezTo>
                          <a:pt x="-20236" y="334492"/>
                          <a:pt x="-22160" y="241136"/>
                          <a:pt x="0" y="0"/>
                        </a:cubicBezTo>
                        <a:close/>
                      </a:path>
                      <a:path w="9664183" h="523220" stroke="0" extrusionOk="0">
                        <a:moveTo>
                          <a:pt x="0" y="0"/>
                        </a:moveTo>
                        <a:cubicBezTo>
                          <a:pt x="144329" y="21783"/>
                          <a:pt x="387134" y="24461"/>
                          <a:pt x="497015" y="0"/>
                        </a:cubicBezTo>
                        <a:cubicBezTo>
                          <a:pt x="606896" y="-24461"/>
                          <a:pt x="807518" y="5654"/>
                          <a:pt x="1090672" y="0"/>
                        </a:cubicBezTo>
                        <a:cubicBezTo>
                          <a:pt x="1373826" y="-5654"/>
                          <a:pt x="1333388" y="5371"/>
                          <a:pt x="1491045" y="0"/>
                        </a:cubicBezTo>
                        <a:cubicBezTo>
                          <a:pt x="1648702" y="-5371"/>
                          <a:pt x="2007466" y="-39222"/>
                          <a:pt x="2374628" y="0"/>
                        </a:cubicBezTo>
                        <a:cubicBezTo>
                          <a:pt x="2741790" y="39222"/>
                          <a:pt x="2690500" y="11349"/>
                          <a:pt x="2775001" y="0"/>
                        </a:cubicBezTo>
                        <a:cubicBezTo>
                          <a:pt x="2859502" y="-11349"/>
                          <a:pt x="3170857" y="-6833"/>
                          <a:pt x="3465300" y="0"/>
                        </a:cubicBezTo>
                        <a:cubicBezTo>
                          <a:pt x="3759743" y="6833"/>
                          <a:pt x="3809853" y="-1753"/>
                          <a:pt x="4058957" y="0"/>
                        </a:cubicBezTo>
                        <a:cubicBezTo>
                          <a:pt x="4308061" y="1753"/>
                          <a:pt x="4426097" y="32467"/>
                          <a:pt x="4749256" y="0"/>
                        </a:cubicBezTo>
                        <a:cubicBezTo>
                          <a:pt x="5072415" y="-32467"/>
                          <a:pt x="5209813" y="17452"/>
                          <a:pt x="5536196" y="0"/>
                        </a:cubicBezTo>
                        <a:cubicBezTo>
                          <a:pt x="5862579" y="-17452"/>
                          <a:pt x="5844425" y="-6094"/>
                          <a:pt x="6129853" y="0"/>
                        </a:cubicBezTo>
                        <a:cubicBezTo>
                          <a:pt x="6415281" y="6094"/>
                          <a:pt x="6592590" y="8376"/>
                          <a:pt x="6723510" y="0"/>
                        </a:cubicBezTo>
                        <a:cubicBezTo>
                          <a:pt x="6854430" y="-8376"/>
                          <a:pt x="7020668" y="-15607"/>
                          <a:pt x="7317167" y="0"/>
                        </a:cubicBezTo>
                        <a:cubicBezTo>
                          <a:pt x="7613666" y="15607"/>
                          <a:pt x="7881900" y="38229"/>
                          <a:pt x="8200750" y="0"/>
                        </a:cubicBezTo>
                        <a:cubicBezTo>
                          <a:pt x="8519600" y="-38229"/>
                          <a:pt x="8768595" y="-599"/>
                          <a:pt x="8987690" y="0"/>
                        </a:cubicBezTo>
                        <a:cubicBezTo>
                          <a:pt x="9206785" y="599"/>
                          <a:pt x="9494745" y="19390"/>
                          <a:pt x="9664183" y="0"/>
                        </a:cubicBezTo>
                        <a:cubicBezTo>
                          <a:pt x="9673910" y="161252"/>
                          <a:pt x="9676675" y="264906"/>
                          <a:pt x="9664183" y="523220"/>
                        </a:cubicBezTo>
                        <a:cubicBezTo>
                          <a:pt x="9376273" y="523112"/>
                          <a:pt x="9115365" y="504027"/>
                          <a:pt x="8973884" y="523220"/>
                        </a:cubicBezTo>
                        <a:cubicBezTo>
                          <a:pt x="8832403" y="542413"/>
                          <a:pt x="8594432" y="531204"/>
                          <a:pt x="8476869" y="523220"/>
                        </a:cubicBezTo>
                        <a:cubicBezTo>
                          <a:pt x="8359307" y="515236"/>
                          <a:pt x="7977453" y="537341"/>
                          <a:pt x="7786570" y="523220"/>
                        </a:cubicBezTo>
                        <a:cubicBezTo>
                          <a:pt x="7595687" y="509099"/>
                          <a:pt x="7408006" y="521022"/>
                          <a:pt x="7289555" y="523220"/>
                        </a:cubicBezTo>
                        <a:cubicBezTo>
                          <a:pt x="7171105" y="525418"/>
                          <a:pt x="6832027" y="531241"/>
                          <a:pt x="6502615" y="523220"/>
                        </a:cubicBezTo>
                        <a:cubicBezTo>
                          <a:pt x="6173203" y="515199"/>
                          <a:pt x="6046859" y="511025"/>
                          <a:pt x="5908958" y="523220"/>
                        </a:cubicBezTo>
                        <a:cubicBezTo>
                          <a:pt x="5771057" y="535415"/>
                          <a:pt x="5344111" y="555236"/>
                          <a:pt x="5122017" y="523220"/>
                        </a:cubicBezTo>
                        <a:cubicBezTo>
                          <a:pt x="4899923" y="491204"/>
                          <a:pt x="4700829" y="515216"/>
                          <a:pt x="4528360" y="523220"/>
                        </a:cubicBezTo>
                        <a:cubicBezTo>
                          <a:pt x="4355891" y="531224"/>
                          <a:pt x="4152360" y="504995"/>
                          <a:pt x="4031345" y="523220"/>
                        </a:cubicBezTo>
                        <a:cubicBezTo>
                          <a:pt x="3910331" y="541445"/>
                          <a:pt x="3671031" y="501160"/>
                          <a:pt x="3437688" y="523220"/>
                        </a:cubicBezTo>
                        <a:cubicBezTo>
                          <a:pt x="3204345" y="545280"/>
                          <a:pt x="2842203" y="505969"/>
                          <a:pt x="2554106" y="523220"/>
                        </a:cubicBezTo>
                        <a:cubicBezTo>
                          <a:pt x="2266009" y="540471"/>
                          <a:pt x="2274956" y="521061"/>
                          <a:pt x="2153732" y="523220"/>
                        </a:cubicBezTo>
                        <a:cubicBezTo>
                          <a:pt x="2032508" y="525379"/>
                          <a:pt x="1841472" y="520200"/>
                          <a:pt x="1656717" y="523220"/>
                        </a:cubicBezTo>
                        <a:cubicBezTo>
                          <a:pt x="1471963" y="526240"/>
                          <a:pt x="1445291" y="523438"/>
                          <a:pt x="1256344" y="523220"/>
                        </a:cubicBezTo>
                        <a:cubicBezTo>
                          <a:pt x="1067397" y="523002"/>
                          <a:pt x="1028880" y="512749"/>
                          <a:pt x="855970" y="523220"/>
                        </a:cubicBezTo>
                        <a:cubicBezTo>
                          <a:pt x="683060" y="533691"/>
                          <a:pt x="193078" y="559587"/>
                          <a:pt x="0" y="523220"/>
                        </a:cubicBezTo>
                        <a:cubicBezTo>
                          <a:pt x="-4807" y="279282"/>
                          <a:pt x="-20580" y="1203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Clr>
                <a:schemeClr val="tx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Explaining what the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Tolerance Zone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8ABB0-D818-D7D5-52F2-5D45D625C7BC}"/>
              </a:ext>
            </a:extLst>
          </p:cNvPr>
          <p:cNvSpPr txBox="1"/>
          <p:nvPr/>
        </p:nvSpPr>
        <p:spPr>
          <a:xfrm>
            <a:off x="367390" y="1209987"/>
            <a:ext cx="10058400" cy="523220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11337968"/>
                      <a:gd name="connsiteY0" fmla="*/ 0 h 954107"/>
                      <a:gd name="connsiteX1" fmla="*/ 780319 w 11337968"/>
                      <a:gd name="connsiteY1" fmla="*/ 0 h 954107"/>
                      <a:gd name="connsiteX2" fmla="*/ 1447258 w 11337968"/>
                      <a:gd name="connsiteY2" fmla="*/ 0 h 954107"/>
                      <a:gd name="connsiteX3" fmla="*/ 1774059 w 11337968"/>
                      <a:gd name="connsiteY3" fmla="*/ 0 h 954107"/>
                      <a:gd name="connsiteX4" fmla="*/ 2667757 w 11337968"/>
                      <a:gd name="connsiteY4" fmla="*/ 0 h 954107"/>
                      <a:gd name="connsiteX5" fmla="*/ 3334696 w 11337968"/>
                      <a:gd name="connsiteY5" fmla="*/ 0 h 954107"/>
                      <a:gd name="connsiteX6" fmla="*/ 3661497 w 11337968"/>
                      <a:gd name="connsiteY6" fmla="*/ 0 h 954107"/>
                      <a:gd name="connsiteX7" fmla="*/ 3988297 w 11337968"/>
                      <a:gd name="connsiteY7" fmla="*/ 0 h 954107"/>
                      <a:gd name="connsiteX8" fmla="*/ 4541857 w 11337968"/>
                      <a:gd name="connsiteY8" fmla="*/ 0 h 954107"/>
                      <a:gd name="connsiteX9" fmla="*/ 5322176 w 11337968"/>
                      <a:gd name="connsiteY9" fmla="*/ 0 h 954107"/>
                      <a:gd name="connsiteX10" fmla="*/ 5989115 w 11337968"/>
                      <a:gd name="connsiteY10" fmla="*/ 0 h 954107"/>
                      <a:gd name="connsiteX11" fmla="*/ 6429295 w 11337968"/>
                      <a:gd name="connsiteY11" fmla="*/ 0 h 954107"/>
                      <a:gd name="connsiteX12" fmla="*/ 7322993 w 11337968"/>
                      <a:gd name="connsiteY12" fmla="*/ 0 h 954107"/>
                      <a:gd name="connsiteX13" fmla="*/ 7876553 w 11337968"/>
                      <a:gd name="connsiteY13" fmla="*/ 0 h 954107"/>
                      <a:gd name="connsiteX14" fmla="*/ 8203353 w 11337968"/>
                      <a:gd name="connsiteY14" fmla="*/ 0 h 954107"/>
                      <a:gd name="connsiteX15" fmla="*/ 8530154 w 11337968"/>
                      <a:gd name="connsiteY15" fmla="*/ 0 h 954107"/>
                      <a:gd name="connsiteX16" fmla="*/ 9310473 w 11337968"/>
                      <a:gd name="connsiteY16" fmla="*/ 0 h 954107"/>
                      <a:gd name="connsiteX17" fmla="*/ 10090792 w 11337968"/>
                      <a:gd name="connsiteY17" fmla="*/ 0 h 954107"/>
                      <a:gd name="connsiteX18" fmla="*/ 11337968 w 11337968"/>
                      <a:gd name="connsiteY18" fmla="*/ 0 h 954107"/>
                      <a:gd name="connsiteX19" fmla="*/ 11337968 w 11337968"/>
                      <a:gd name="connsiteY19" fmla="*/ 496136 h 954107"/>
                      <a:gd name="connsiteX20" fmla="*/ 11337968 w 11337968"/>
                      <a:gd name="connsiteY20" fmla="*/ 954107 h 954107"/>
                      <a:gd name="connsiteX21" fmla="*/ 10671029 w 11337968"/>
                      <a:gd name="connsiteY21" fmla="*/ 954107 h 954107"/>
                      <a:gd name="connsiteX22" fmla="*/ 9777330 w 11337968"/>
                      <a:gd name="connsiteY22" fmla="*/ 954107 h 954107"/>
                      <a:gd name="connsiteX23" fmla="*/ 9450530 w 11337968"/>
                      <a:gd name="connsiteY23" fmla="*/ 954107 h 954107"/>
                      <a:gd name="connsiteX24" fmla="*/ 8783591 w 11337968"/>
                      <a:gd name="connsiteY24" fmla="*/ 954107 h 954107"/>
                      <a:gd name="connsiteX25" fmla="*/ 8116651 w 11337968"/>
                      <a:gd name="connsiteY25" fmla="*/ 954107 h 954107"/>
                      <a:gd name="connsiteX26" fmla="*/ 7222953 w 11337968"/>
                      <a:gd name="connsiteY26" fmla="*/ 954107 h 954107"/>
                      <a:gd name="connsiteX27" fmla="*/ 6556013 w 11337968"/>
                      <a:gd name="connsiteY27" fmla="*/ 954107 h 954107"/>
                      <a:gd name="connsiteX28" fmla="*/ 6115833 w 11337968"/>
                      <a:gd name="connsiteY28" fmla="*/ 954107 h 954107"/>
                      <a:gd name="connsiteX29" fmla="*/ 5789033 w 11337968"/>
                      <a:gd name="connsiteY29" fmla="*/ 954107 h 954107"/>
                      <a:gd name="connsiteX30" fmla="*/ 4895334 w 11337968"/>
                      <a:gd name="connsiteY30" fmla="*/ 954107 h 954107"/>
                      <a:gd name="connsiteX31" fmla="*/ 4568534 w 11337968"/>
                      <a:gd name="connsiteY31" fmla="*/ 954107 h 954107"/>
                      <a:gd name="connsiteX32" fmla="*/ 4128354 w 11337968"/>
                      <a:gd name="connsiteY32" fmla="*/ 954107 h 954107"/>
                      <a:gd name="connsiteX33" fmla="*/ 3461415 w 11337968"/>
                      <a:gd name="connsiteY33" fmla="*/ 954107 h 954107"/>
                      <a:gd name="connsiteX34" fmla="*/ 2681096 w 11337968"/>
                      <a:gd name="connsiteY34" fmla="*/ 954107 h 954107"/>
                      <a:gd name="connsiteX35" fmla="*/ 1787397 w 11337968"/>
                      <a:gd name="connsiteY35" fmla="*/ 954107 h 954107"/>
                      <a:gd name="connsiteX36" fmla="*/ 893699 w 11337968"/>
                      <a:gd name="connsiteY36" fmla="*/ 954107 h 954107"/>
                      <a:gd name="connsiteX37" fmla="*/ 0 w 11337968"/>
                      <a:gd name="connsiteY37" fmla="*/ 954107 h 954107"/>
                      <a:gd name="connsiteX38" fmla="*/ 0 w 11337968"/>
                      <a:gd name="connsiteY38" fmla="*/ 486595 h 954107"/>
                      <a:gd name="connsiteX39" fmla="*/ 0 w 11337968"/>
                      <a:gd name="connsiteY39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337968" h="954107" fill="none" extrusionOk="0">
                        <a:moveTo>
                          <a:pt x="0" y="0"/>
                        </a:moveTo>
                        <a:cubicBezTo>
                          <a:pt x="278247" y="-11868"/>
                          <a:pt x="466960" y="-20118"/>
                          <a:pt x="780319" y="0"/>
                        </a:cubicBezTo>
                        <a:cubicBezTo>
                          <a:pt x="1093678" y="20118"/>
                          <a:pt x="1197407" y="26327"/>
                          <a:pt x="1447258" y="0"/>
                        </a:cubicBezTo>
                        <a:cubicBezTo>
                          <a:pt x="1697109" y="-26327"/>
                          <a:pt x="1650196" y="-360"/>
                          <a:pt x="1774059" y="0"/>
                        </a:cubicBezTo>
                        <a:cubicBezTo>
                          <a:pt x="1897922" y="360"/>
                          <a:pt x="2253972" y="5670"/>
                          <a:pt x="2667757" y="0"/>
                        </a:cubicBezTo>
                        <a:cubicBezTo>
                          <a:pt x="3081542" y="-5670"/>
                          <a:pt x="3148780" y="-8097"/>
                          <a:pt x="3334696" y="0"/>
                        </a:cubicBezTo>
                        <a:cubicBezTo>
                          <a:pt x="3520612" y="8097"/>
                          <a:pt x="3582958" y="-12620"/>
                          <a:pt x="3661497" y="0"/>
                        </a:cubicBezTo>
                        <a:cubicBezTo>
                          <a:pt x="3740036" y="12620"/>
                          <a:pt x="3911819" y="16094"/>
                          <a:pt x="3988297" y="0"/>
                        </a:cubicBezTo>
                        <a:cubicBezTo>
                          <a:pt x="4064775" y="-16094"/>
                          <a:pt x="4374177" y="1970"/>
                          <a:pt x="4541857" y="0"/>
                        </a:cubicBezTo>
                        <a:cubicBezTo>
                          <a:pt x="4709537" y="-1970"/>
                          <a:pt x="5094306" y="15678"/>
                          <a:pt x="5322176" y="0"/>
                        </a:cubicBezTo>
                        <a:cubicBezTo>
                          <a:pt x="5550046" y="-15678"/>
                          <a:pt x="5833452" y="-12202"/>
                          <a:pt x="5989115" y="0"/>
                        </a:cubicBezTo>
                        <a:cubicBezTo>
                          <a:pt x="6144778" y="12202"/>
                          <a:pt x="6232193" y="8666"/>
                          <a:pt x="6429295" y="0"/>
                        </a:cubicBezTo>
                        <a:cubicBezTo>
                          <a:pt x="6626397" y="-8666"/>
                          <a:pt x="6902664" y="40946"/>
                          <a:pt x="7322993" y="0"/>
                        </a:cubicBezTo>
                        <a:cubicBezTo>
                          <a:pt x="7743322" y="-40946"/>
                          <a:pt x="7601641" y="-3571"/>
                          <a:pt x="7876553" y="0"/>
                        </a:cubicBezTo>
                        <a:cubicBezTo>
                          <a:pt x="8151465" y="3571"/>
                          <a:pt x="8093200" y="10617"/>
                          <a:pt x="8203353" y="0"/>
                        </a:cubicBezTo>
                        <a:cubicBezTo>
                          <a:pt x="8313506" y="-10617"/>
                          <a:pt x="8395403" y="-281"/>
                          <a:pt x="8530154" y="0"/>
                        </a:cubicBezTo>
                        <a:cubicBezTo>
                          <a:pt x="8664905" y="281"/>
                          <a:pt x="8995602" y="-23953"/>
                          <a:pt x="9310473" y="0"/>
                        </a:cubicBezTo>
                        <a:cubicBezTo>
                          <a:pt x="9625344" y="23953"/>
                          <a:pt x="9840820" y="10258"/>
                          <a:pt x="10090792" y="0"/>
                        </a:cubicBezTo>
                        <a:cubicBezTo>
                          <a:pt x="10340764" y="-10258"/>
                          <a:pt x="10858748" y="2742"/>
                          <a:pt x="11337968" y="0"/>
                        </a:cubicBezTo>
                        <a:cubicBezTo>
                          <a:pt x="11342518" y="189259"/>
                          <a:pt x="11319550" y="280198"/>
                          <a:pt x="11337968" y="496136"/>
                        </a:cubicBezTo>
                        <a:cubicBezTo>
                          <a:pt x="11356386" y="712074"/>
                          <a:pt x="11334629" y="742082"/>
                          <a:pt x="11337968" y="954107"/>
                        </a:cubicBezTo>
                        <a:cubicBezTo>
                          <a:pt x="11154490" y="939734"/>
                          <a:pt x="10848729" y="922810"/>
                          <a:pt x="10671029" y="954107"/>
                        </a:cubicBezTo>
                        <a:cubicBezTo>
                          <a:pt x="10493329" y="985404"/>
                          <a:pt x="10047839" y="921123"/>
                          <a:pt x="9777330" y="954107"/>
                        </a:cubicBezTo>
                        <a:cubicBezTo>
                          <a:pt x="9506821" y="987091"/>
                          <a:pt x="9540624" y="967612"/>
                          <a:pt x="9450530" y="954107"/>
                        </a:cubicBezTo>
                        <a:cubicBezTo>
                          <a:pt x="9360436" y="940602"/>
                          <a:pt x="9037163" y="921982"/>
                          <a:pt x="8783591" y="954107"/>
                        </a:cubicBezTo>
                        <a:cubicBezTo>
                          <a:pt x="8530019" y="986232"/>
                          <a:pt x="8335116" y="965991"/>
                          <a:pt x="8116651" y="954107"/>
                        </a:cubicBezTo>
                        <a:cubicBezTo>
                          <a:pt x="7898186" y="942223"/>
                          <a:pt x="7460921" y="964401"/>
                          <a:pt x="7222953" y="954107"/>
                        </a:cubicBezTo>
                        <a:cubicBezTo>
                          <a:pt x="6984985" y="943813"/>
                          <a:pt x="6795827" y="928382"/>
                          <a:pt x="6556013" y="954107"/>
                        </a:cubicBezTo>
                        <a:cubicBezTo>
                          <a:pt x="6316199" y="979832"/>
                          <a:pt x="6244714" y="939375"/>
                          <a:pt x="6115833" y="954107"/>
                        </a:cubicBezTo>
                        <a:cubicBezTo>
                          <a:pt x="5986952" y="968839"/>
                          <a:pt x="5902523" y="969420"/>
                          <a:pt x="5789033" y="954107"/>
                        </a:cubicBezTo>
                        <a:cubicBezTo>
                          <a:pt x="5675543" y="938794"/>
                          <a:pt x="5267747" y="956504"/>
                          <a:pt x="4895334" y="954107"/>
                        </a:cubicBezTo>
                        <a:cubicBezTo>
                          <a:pt x="4522921" y="951710"/>
                          <a:pt x="4726778" y="955383"/>
                          <a:pt x="4568534" y="954107"/>
                        </a:cubicBezTo>
                        <a:cubicBezTo>
                          <a:pt x="4410290" y="952831"/>
                          <a:pt x="4293683" y="955148"/>
                          <a:pt x="4128354" y="954107"/>
                        </a:cubicBezTo>
                        <a:cubicBezTo>
                          <a:pt x="3963025" y="953066"/>
                          <a:pt x="3722424" y="940649"/>
                          <a:pt x="3461415" y="954107"/>
                        </a:cubicBezTo>
                        <a:cubicBezTo>
                          <a:pt x="3200406" y="967565"/>
                          <a:pt x="3060087" y="944452"/>
                          <a:pt x="2681096" y="954107"/>
                        </a:cubicBezTo>
                        <a:cubicBezTo>
                          <a:pt x="2302105" y="963762"/>
                          <a:pt x="2142331" y="952510"/>
                          <a:pt x="1787397" y="954107"/>
                        </a:cubicBezTo>
                        <a:cubicBezTo>
                          <a:pt x="1432463" y="955704"/>
                          <a:pt x="1315969" y="964017"/>
                          <a:pt x="893699" y="954107"/>
                        </a:cubicBezTo>
                        <a:cubicBezTo>
                          <a:pt x="471429" y="944197"/>
                          <a:pt x="183686" y="998683"/>
                          <a:pt x="0" y="954107"/>
                        </a:cubicBezTo>
                        <a:cubicBezTo>
                          <a:pt x="-11712" y="835721"/>
                          <a:pt x="-4686" y="592610"/>
                          <a:pt x="0" y="486595"/>
                        </a:cubicBezTo>
                        <a:cubicBezTo>
                          <a:pt x="4686" y="380580"/>
                          <a:pt x="-16327" y="239172"/>
                          <a:pt x="0" y="0"/>
                        </a:cubicBezTo>
                        <a:close/>
                      </a:path>
                      <a:path w="11337968" h="954107" stroke="0" extrusionOk="0">
                        <a:moveTo>
                          <a:pt x="0" y="0"/>
                        </a:moveTo>
                        <a:cubicBezTo>
                          <a:pt x="167500" y="-24152"/>
                          <a:pt x="368756" y="16397"/>
                          <a:pt x="553560" y="0"/>
                        </a:cubicBezTo>
                        <a:cubicBezTo>
                          <a:pt x="738364" y="-16397"/>
                          <a:pt x="805023" y="441"/>
                          <a:pt x="880360" y="0"/>
                        </a:cubicBezTo>
                        <a:cubicBezTo>
                          <a:pt x="955697" y="-441"/>
                          <a:pt x="1159107" y="302"/>
                          <a:pt x="1433919" y="0"/>
                        </a:cubicBezTo>
                        <a:cubicBezTo>
                          <a:pt x="1708731" y="-302"/>
                          <a:pt x="1851301" y="-8179"/>
                          <a:pt x="1987479" y="0"/>
                        </a:cubicBezTo>
                        <a:cubicBezTo>
                          <a:pt x="2123657" y="8179"/>
                          <a:pt x="2157740" y="15392"/>
                          <a:pt x="2314279" y="0"/>
                        </a:cubicBezTo>
                        <a:cubicBezTo>
                          <a:pt x="2470818" y="-15392"/>
                          <a:pt x="2598528" y="-12214"/>
                          <a:pt x="2867839" y="0"/>
                        </a:cubicBezTo>
                        <a:cubicBezTo>
                          <a:pt x="3137150" y="12214"/>
                          <a:pt x="3404623" y="-8464"/>
                          <a:pt x="3761538" y="0"/>
                        </a:cubicBezTo>
                        <a:cubicBezTo>
                          <a:pt x="4118453" y="8464"/>
                          <a:pt x="4354081" y="-7108"/>
                          <a:pt x="4655236" y="0"/>
                        </a:cubicBezTo>
                        <a:cubicBezTo>
                          <a:pt x="4956391" y="7108"/>
                          <a:pt x="5087631" y="26771"/>
                          <a:pt x="5322176" y="0"/>
                        </a:cubicBezTo>
                        <a:cubicBezTo>
                          <a:pt x="5556721" y="-26771"/>
                          <a:pt x="5638739" y="-4042"/>
                          <a:pt x="5762356" y="0"/>
                        </a:cubicBezTo>
                        <a:cubicBezTo>
                          <a:pt x="5885973" y="4042"/>
                          <a:pt x="6194589" y="24160"/>
                          <a:pt x="6429295" y="0"/>
                        </a:cubicBezTo>
                        <a:cubicBezTo>
                          <a:pt x="6664001" y="-24160"/>
                          <a:pt x="6918221" y="17977"/>
                          <a:pt x="7322993" y="0"/>
                        </a:cubicBezTo>
                        <a:cubicBezTo>
                          <a:pt x="7727765" y="-17977"/>
                          <a:pt x="7694404" y="4739"/>
                          <a:pt x="7876553" y="0"/>
                        </a:cubicBezTo>
                        <a:cubicBezTo>
                          <a:pt x="8058702" y="-4739"/>
                          <a:pt x="8248035" y="1024"/>
                          <a:pt x="8430113" y="0"/>
                        </a:cubicBezTo>
                        <a:cubicBezTo>
                          <a:pt x="8612191" y="-1024"/>
                          <a:pt x="8938645" y="-21380"/>
                          <a:pt x="9097052" y="0"/>
                        </a:cubicBezTo>
                        <a:cubicBezTo>
                          <a:pt x="9255459" y="21380"/>
                          <a:pt x="9582800" y="-31180"/>
                          <a:pt x="9990751" y="0"/>
                        </a:cubicBezTo>
                        <a:cubicBezTo>
                          <a:pt x="10398702" y="31180"/>
                          <a:pt x="10326107" y="-5740"/>
                          <a:pt x="10430931" y="0"/>
                        </a:cubicBezTo>
                        <a:cubicBezTo>
                          <a:pt x="10535755" y="5740"/>
                          <a:pt x="11037689" y="36050"/>
                          <a:pt x="11337968" y="0"/>
                        </a:cubicBezTo>
                        <a:cubicBezTo>
                          <a:pt x="11319794" y="172368"/>
                          <a:pt x="11331606" y="319975"/>
                          <a:pt x="11337968" y="496136"/>
                        </a:cubicBezTo>
                        <a:cubicBezTo>
                          <a:pt x="11344330" y="672297"/>
                          <a:pt x="11348148" y="740030"/>
                          <a:pt x="11337968" y="954107"/>
                        </a:cubicBezTo>
                        <a:cubicBezTo>
                          <a:pt x="11159330" y="961047"/>
                          <a:pt x="10815050" y="960250"/>
                          <a:pt x="10671029" y="954107"/>
                        </a:cubicBezTo>
                        <a:cubicBezTo>
                          <a:pt x="10527008" y="947964"/>
                          <a:pt x="10166737" y="980898"/>
                          <a:pt x="10004089" y="954107"/>
                        </a:cubicBezTo>
                        <a:cubicBezTo>
                          <a:pt x="9841441" y="927316"/>
                          <a:pt x="9421231" y="998709"/>
                          <a:pt x="9110391" y="954107"/>
                        </a:cubicBezTo>
                        <a:cubicBezTo>
                          <a:pt x="8799551" y="909505"/>
                          <a:pt x="8689936" y="934538"/>
                          <a:pt x="8443451" y="954107"/>
                        </a:cubicBezTo>
                        <a:cubicBezTo>
                          <a:pt x="8196966" y="973676"/>
                          <a:pt x="8257028" y="967686"/>
                          <a:pt x="8116651" y="954107"/>
                        </a:cubicBezTo>
                        <a:cubicBezTo>
                          <a:pt x="7976274" y="940528"/>
                          <a:pt x="7680645" y="954241"/>
                          <a:pt x="7563092" y="954107"/>
                        </a:cubicBezTo>
                        <a:cubicBezTo>
                          <a:pt x="7445539" y="953973"/>
                          <a:pt x="6962068" y="933466"/>
                          <a:pt x="6782773" y="954107"/>
                        </a:cubicBezTo>
                        <a:cubicBezTo>
                          <a:pt x="6603478" y="974748"/>
                          <a:pt x="6618884" y="966038"/>
                          <a:pt x="6455972" y="954107"/>
                        </a:cubicBezTo>
                        <a:cubicBezTo>
                          <a:pt x="6293060" y="942176"/>
                          <a:pt x="5895367" y="922925"/>
                          <a:pt x="5675653" y="954107"/>
                        </a:cubicBezTo>
                        <a:cubicBezTo>
                          <a:pt x="5455939" y="985289"/>
                          <a:pt x="5506324" y="960435"/>
                          <a:pt x="5348853" y="954107"/>
                        </a:cubicBezTo>
                        <a:cubicBezTo>
                          <a:pt x="5191382" y="947779"/>
                          <a:pt x="4767700" y="991913"/>
                          <a:pt x="4455154" y="954107"/>
                        </a:cubicBezTo>
                        <a:cubicBezTo>
                          <a:pt x="4142608" y="916301"/>
                          <a:pt x="4217215" y="965815"/>
                          <a:pt x="4014975" y="954107"/>
                        </a:cubicBezTo>
                        <a:cubicBezTo>
                          <a:pt x="3812735" y="942399"/>
                          <a:pt x="3511970" y="920071"/>
                          <a:pt x="3234656" y="954107"/>
                        </a:cubicBezTo>
                        <a:cubicBezTo>
                          <a:pt x="2957342" y="988143"/>
                          <a:pt x="2527728" y="982135"/>
                          <a:pt x="2340957" y="954107"/>
                        </a:cubicBezTo>
                        <a:cubicBezTo>
                          <a:pt x="2154186" y="926079"/>
                          <a:pt x="1933398" y="981642"/>
                          <a:pt x="1787397" y="954107"/>
                        </a:cubicBezTo>
                        <a:cubicBezTo>
                          <a:pt x="1641396" y="926572"/>
                          <a:pt x="1447201" y="959932"/>
                          <a:pt x="1347217" y="954107"/>
                        </a:cubicBezTo>
                        <a:cubicBezTo>
                          <a:pt x="1247233" y="948282"/>
                          <a:pt x="1142974" y="950674"/>
                          <a:pt x="1020417" y="954107"/>
                        </a:cubicBezTo>
                        <a:cubicBezTo>
                          <a:pt x="897860" y="957540"/>
                          <a:pt x="850307" y="957473"/>
                          <a:pt x="693617" y="954107"/>
                        </a:cubicBezTo>
                        <a:cubicBezTo>
                          <a:pt x="536927" y="950741"/>
                          <a:pt x="167487" y="958749"/>
                          <a:pt x="0" y="954107"/>
                        </a:cubicBezTo>
                        <a:cubicBezTo>
                          <a:pt x="-6227" y="748831"/>
                          <a:pt x="3957" y="637987"/>
                          <a:pt x="0" y="467512"/>
                        </a:cubicBezTo>
                        <a:cubicBezTo>
                          <a:pt x="-3957" y="297038"/>
                          <a:pt x="10738" y="1590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en-US" sz="2800" dirty="0"/>
              <a:t>To mitigate damage to underground facilities through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35E3D-D89A-BF36-80D5-2891DDF6B9D2}"/>
              </a:ext>
            </a:extLst>
          </p:cNvPr>
          <p:cNvSpPr txBox="1"/>
          <p:nvPr/>
        </p:nvSpPr>
        <p:spPr>
          <a:xfrm>
            <a:off x="728884" y="6172200"/>
            <a:ext cx="5822728" cy="461665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407022819">
                  <a:custGeom>
                    <a:avLst/>
                    <a:gdLst>
                      <a:gd name="connsiteX0" fmla="*/ 0 w 5883502"/>
                      <a:gd name="connsiteY0" fmla="*/ 0 h 523220"/>
                      <a:gd name="connsiteX1" fmla="*/ 771392 w 5883502"/>
                      <a:gd name="connsiteY1" fmla="*/ 0 h 523220"/>
                      <a:gd name="connsiteX2" fmla="*/ 1483950 w 5883502"/>
                      <a:gd name="connsiteY2" fmla="*/ 0 h 523220"/>
                      <a:gd name="connsiteX3" fmla="*/ 2255342 w 5883502"/>
                      <a:gd name="connsiteY3" fmla="*/ 0 h 523220"/>
                      <a:gd name="connsiteX4" fmla="*/ 2967900 w 5883502"/>
                      <a:gd name="connsiteY4" fmla="*/ 0 h 523220"/>
                      <a:gd name="connsiteX5" fmla="*/ 3562787 w 5883502"/>
                      <a:gd name="connsiteY5" fmla="*/ 0 h 523220"/>
                      <a:gd name="connsiteX6" fmla="*/ 4098840 w 5883502"/>
                      <a:gd name="connsiteY6" fmla="*/ 0 h 523220"/>
                      <a:gd name="connsiteX7" fmla="*/ 4811397 w 5883502"/>
                      <a:gd name="connsiteY7" fmla="*/ 0 h 523220"/>
                      <a:gd name="connsiteX8" fmla="*/ 5288615 w 5883502"/>
                      <a:gd name="connsiteY8" fmla="*/ 0 h 523220"/>
                      <a:gd name="connsiteX9" fmla="*/ 5883502 w 5883502"/>
                      <a:gd name="connsiteY9" fmla="*/ 0 h 523220"/>
                      <a:gd name="connsiteX10" fmla="*/ 5883502 w 5883502"/>
                      <a:gd name="connsiteY10" fmla="*/ 523220 h 523220"/>
                      <a:gd name="connsiteX11" fmla="*/ 5229780 w 5883502"/>
                      <a:gd name="connsiteY11" fmla="*/ 523220 h 523220"/>
                      <a:gd name="connsiteX12" fmla="*/ 4693727 w 5883502"/>
                      <a:gd name="connsiteY12" fmla="*/ 523220 h 523220"/>
                      <a:gd name="connsiteX13" fmla="*/ 4040005 w 5883502"/>
                      <a:gd name="connsiteY13" fmla="*/ 523220 h 523220"/>
                      <a:gd name="connsiteX14" fmla="*/ 3562787 w 5883502"/>
                      <a:gd name="connsiteY14" fmla="*/ 523220 h 523220"/>
                      <a:gd name="connsiteX15" fmla="*/ 2909065 w 5883502"/>
                      <a:gd name="connsiteY15" fmla="*/ 523220 h 523220"/>
                      <a:gd name="connsiteX16" fmla="*/ 2137672 w 5883502"/>
                      <a:gd name="connsiteY16" fmla="*/ 523220 h 523220"/>
                      <a:gd name="connsiteX17" fmla="*/ 1425115 w 5883502"/>
                      <a:gd name="connsiteY17" fmla="*/ 523220 h 523220"/>
                      <a:gd name="connsiteX18" fmla="*/ 830228 w 5883502"/>
                      <a:gd name="connsiteY18" fmla="*/ 523220 h 523220"/>
                      <a:gd name="connsiteX19" fmla="*/ 0 w 5883502"/>
                      <a:gd name="connsiteY19" fmla="*/ 523220 h 523220"/>
                      <a:gd name="connsiteX20" fmla="*/ 0 w 5883502"/>
                      <a:gd name="connsiteY20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883502" h="523220" fill="none" extrusionOk="0">
                        <a:moveTo>
                          <a:pt x="0" y="0"/>
                        </a:moveTo>
                        <a:cubicBezTo>
                          <a:pt x="294588" y="-33319"/>
                          <a:pt x="563297" y="37503"/>
                          <a:pt x="771392" y="0"/>
                        </a:cubicBezTo>
                        <a:cubicBezTo>
                          <a:pt x="979487" y="-37503"/>
                          <a:pt x="1316801" y="-35560"/>
                          <a:pt x="1483950" y="0"/>
                        </a:cubicBezTo>
                        <a:cubicBezTo>
                          <a:pt x="1651099" y="35560"/>
                          <a:pt x="1958996" y="-5421"/>
                          <a:pt x="2255342" y="0"/>
                        </a:cubicBezTo>
                        <a:cubicBezTo>
                          <a:pt x="2551688" y="5421"/>
                          <a:pt x="2748122" y="30755"/>
                          <a:pt x="2967900" y="0"/>
                        </a:cubicBezTo>
                        <a:cubicBezTo>
                          <a:pt x="3187678" y="-30755"/>
                          <a:pt x="3300210" y="4234"/>
                          <a:pt x="3562787" y="0"/>
                        </a:cubicBezTo>
                        <a:cubicBezTo>
                          <a:pt x="3825364" y="-4234"/>
                          <a:pt x="3871600" y="1308"/>
                          <a:pt x="4098840" y="0"/>
                        </a:cubicBezTo>
                        <a:cubicBezTo>
                          <a:pt x="4326080" y="-1308"/>
                          <a:pt x="4627328" y="16057"/>
                          <a:pt x="4811397" y="0"/>
                        </a:cubicBezTo>
                        <a:cubicBezTo>
                          <a:pt x="4995466" y="-16057"/>
                          <a:pt x="5079793" y="1826"/>
                          <a:pt x="5288615" y="0"/>
                        </a:cubicBezTo>
                        <a:cubicBezTo>
                          <a:pt x="5497437" y="-1826"/>
                          <a:pt x="5615226" y="-23179"/>
                          <a:pt x="5883502" y="0"/>
                        </a:cubicBezTo>
                        <a:cubicBezTo>
                          <a:pt x="5895173" y="145284"/>
                          <a:pt x="5879469" y="317771"/>
                          <a:pt x="5883502" y="523220"/>
                        </a:cubicBezTo>
                        <a:cubicBezTo>
                          <a:pt x="5558962" y="549438"/>
                          <a:pt x="5456626" y="538121"/>
                          <a:pt x="5229780" y="523220"/>
                        </a:cubicBezTo>
                        <a:cubicBezTo>
                          <a:pt x="5002934" y="508319"/>
                          <a:pt x="4846357" y="544688"/>
                          <a:pt x="4693727" y="523220"/>
                        </a:cubicBezTo>
                        <a:cubicBezTo>
                          <a:pt x="4541097" y="501752"/>
                          <a:pt x="4309934" y="539786"/>
                          <a:pt x="4040005" y="523220"/>
                        </a:cubicBezTo>
                        <a:cubicBezTo>
                          <a:pt x="3770076" y="506654"/>
                          <a:pt x="3673606" y="526399"/>
                          <a:pt x="3562787" y="523220"/>
                        </a:cubicBezTo>
                        <a:cubicBezTo>
                          <a:pt x="3451968" y="520041"/>
                          <a:pt x="3059618" y="528278"/>
                          <a:pt x="2909065" y="523220"/>
                        </a:cubicBezTo>
                        <a:cubicBezTo>
                          <a:pt x="2758512" y="518162"/>
                          <a:pt x="2305153" y="559526"/>
                          <a:pt x="2137672" y="523220"/>
                        </a:cubicBezTo>
                        <a:cubicBezTo>
                          <a:pt x="1970191" y="486914"/>
                          <a:pt x="1692921" y="537691"/>
                          <a:pt x="1425115" y="523220"/>
                        </a:cubicBezTo>
                        <a:cubicBezTo>
                          <a:pt x="1157309" y="508749"/>
                          <a:pt x="957152" y="521766"/>
                          <a:pt x="830228" y="523220"/>
                        </a:cubicBezTo>
                        <a:cubicBezTo>
                          <a:pt x="703304" y="524674"/>
                          <a:pt x="275849" y="490886"/>
                          <a:pt x="0" y="523220"/>
                        </a:cubicBezTo>
                        <a:cubicBezTo>
                          <a:pt x="25216" y="285704"/>
                          <a:pt x="-22204" y="226599"/>
                          <a:pt x="0" y="0"/>
                        </a:cubicBezTo>
                        <a:close/>
                      </a:path>
                      <a:path w="5883502" h="523220" stroke="0" extrusionOk="0">
                        <a:moveTo>
                          <a:pt x="0" y="0"/>
                        </a:moveTo>
                        <a:cubicBezTo>
                          <a:pt x="239326" y="-7132"/>
                          <a:pt x="549258" y="29892"/>
                          <a:pt x="712557" y="0"/>
                        </a:cubicBezTo>
                        <a:cubicBezTo>
                          <a:pt x="875856" y="-29892"/>
                          <a:pt x="1025036" y="19531"/>
                          <a:pt x="1189775" y="0"/>
                        </a:cubicBezTo>
                        <a:cubicBezTo>
                          <a:pt x="1354514" y="-19531"/>
                          <a:pt x="1547272" y="21581"/>
                          <a:pt x="1666992" y="0"/>
                        </a:cubicBezTo>
                        <a:cubicBezTo>
                          <a:pt x="1786712" y="-21581"/>
                          <a:pt x="1971678" y="5481"/>
                          <a:pt x="2144210" y="0"/>
                        </a:cubicBezTo>
                        <a:cubicBezTo>
                          <a:pt x="2316742" y="-5481"/>
                          <a:pt x="2465473" y="26805"/>
                          <a:pt x="2739097" y="0"/>
                        </a:cubicBezTo>
                        <a:cubicBezTo>
                          <a:pt x="3012721" y="-26805"/>
                          <a:pt x="3034823" y="3997"/>
                          <a:pt x="3216314" y="0"/>
                        </a:cubicBezTo>
                        <a:cubicBezTo>
                          <a:pt x="3397805" y="-3997"/>
                          <a:pt x="3704844" y="10383"/>
                          <a:pt x="3928872" y="0"/>
                        </a:cubicBezTo>
                        <a:cubicBezTo>
                          <a:pt x="4152900" y="-10383"/>
                          <a:pt x="4181045" y="-2754"/>
                          <a:pt x="4406089" y="0"/>
                        </a:cubicBezTo>
                        <a:cubicBezTo>
                          <a:pt x="4631133" y="2754"/>
                          <a:pt x="4784575" y="-2172"/>
                          <a:pt x="5059812" y="0"/>
                        </a:cubicBezTo>
                        <a:cubicBezTo>
                          <a:pt x="5335049" y="2172"/>
                          <a:pt x="5627380" y="30565"/>
                          <a:pt x="5883502" y="0"/>
                        </a:cubicBezTo>
                        <a:cubicBezTo>
                          <a:pt x="5878560" y="197070"/>
                          <a:pt x="5903764" y="307004"/>
                          <a:pt x="5883502" y="523220"/>
                        </a:cubicBezTo>
                        <a:cubicBezTo>
                          <a:pt x="5548178" y="538812"/>
                          <a:pt x="5450826" y="559759"/>
                          <a:pt x="5112110" y="523220"/>
                        </a:cubicBezTo>
                        <a:cubicBezTo>
                          <a:pt x="4773394" y="486681"/>
                          <a:pt x="4809071" y="521928"/>
                          <a:pt x="4517222" y="523220"/>
                        </a:cubicBezTo>
                        <a:cubicBezTo>
                          <a:pt x="4225373" y="524512"/>
                          <a:pt x="4109305" y="542918"/>
                          <a:pt x="3922335" y="523220"/>
                        </a:cubicBezTo>
                        <a:cubicBezTo>
                          <a:pt x="3735365" y="503522"/>
                          <a:pt x="3420999" y="522669"/>
                          <a:pt x="3150942" y="523220"/>
                        </a:cubicBezTo>
                        <a:cubicBezTo>
                          <a:pt x="2880885" y="523771"/>
                          <a:pt x="2751221" y="511203"/>
                          <a:pt x="2438385" y="523220"/>
                        </a:cubicBezTo>
                        <a:cubicBezTo>
                          <a:pt x="2125549" y="535237"/>
                          <a:pt x="1949300" y="519219"/>
                          <a:pt x="1725827" y="523220"/>
                        </a:cubicBezTo>
                        <a:cubicBezTo>
                          <a:pt x="1502354" y="527221"/>
                          <a:pt x="1324891" y="493135"/>
                          <a:pt x="1072105" y="523220"/>
                        </a:cubicBezTo>
                        <a:cubicBezTo>
                          <a:pt x="819319" y="553305"/>
                          <a:pt x="469873" y="489464"/>
                          <a:pt x="0" y="523220"/>
                        </a:cubicBezTo>
                        <a:cubicBezTo>
                          <a:pt x="-2638" y="267995"/>
                          <a:pt x="-21470" y="2362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Defines what an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Emergency Situation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92E21-1D38-A754-7100-F557D19E74D9}"/>
              </a:ext>
            </a:extLst>
          </p:cNvPr>
          <p:cNvSpPr txBox="1"/>
          <p:nvPr/>
        </p:nvSpPr>
        <p:spPr>
          <a:xfrm>
            <a:off x="728884" y="2873522"/>
            <a:ext cx="7880128" cy="461665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488255945">
                  <a:custGeom>
                    <a:avLst/>
                    <a:gdLst>
                      <a:gd name="connsiteX0" fmla="*/ 0 w 9664183"/>
                      <a:gd name="connsiteY0" fmla="*/ 0 h 523220"/>
                      <a:gd name="connsiteX1" fmla="*/ 690299 w 9664183"/>
                      <a:gd name="connsiteY1" fmla="*/ 0 h 523220"/>
                      <a:gd name="connsiteX2" fmla="*/ 1090672 w 9664183"/>
                      <a:gd name="connsiteY2" fmla="*/ 0 h 523220"/>
                      <a:gd name="connsiteX3" fmla="*/ 1877613 w 9664183"/>
                      <a:gd name="connsiteY3" fmla="*/ 0 h 523220"/>
                      <a:gd name="connsiteX4" fmla="*/ 2761195 w 9664183"/>
                      <a:gd name="connsiteY4" fmla="*/ 0 h 523220"/>
                      <a:gd name="connsiteX5" fmla="*/ 3258210 w 9664183"/>
                      <a:gd name="connsiteY5" fmla="*/ 0 h 523220"/>
                      <a:gd name="connsiteX6" fmla="*/ 3948509 w 9664183"/>
                      <a:gd name="connsiteY6" fmla="*/ 0 h 523220"/>
                      <a:gd name="connsiteX7" fmla="*/ 4735450 w 9664183"/>
                      <a:gd name="connsiteY7" fmla="*/ 0 h 523220"/>
                      <a:gd name="connsiteX8" fmla="*/ 5425748 w 9664183"/>
                      <a:gd name="connsiteY8" fmla="*/ 0 h 523220"/>
                      <a:gd name="connsiteX9" fmla="*/ 6116047 w 9664183"/>
                      <a:gd name="connsiteY9" fmla="*/ 0 h 523220"/>
                      <a:gd name="connsiteX10" fmla="*/ 6806346 w 9664183"/>
                      <a:gd name="connsiteY10" fmla="*/ 0 h 523220"/>
                      <a:gd name="connsiteX11" fmla="*/ 7400003 w 9664183"/>
                      <a:gd name="connsiteY11" fmla="*/ 0 h 523220"/>
                      <a:gd name="connsiteX12" fmla="*/ 8090302 w 9664183"/>
                      <a:gd name="connsiteY12" fmla="*/ 0 h 523220"/>
                      <a:gd name="connsiteX13" fmla="*/ 8683959 w 9664183"/>
                      <a:gd name="connsiteY13" fmla="*/ 0 h 523220"/>
                      <a:gd name="connsiteX14" fmla="*/ 9664183 w 9664183"/>
                      <a:gd name="connsiteY14" fmla="*/ 0 h 523220"/>
                      <a:gd name="connsiteX15" fmla="*/ 9664183 w 9664183"/>
                      <a:gd name="connsiteY15" fmla="*/ 523220 h 523220"/>
                      <a:gd name="connsiteX16" fmla="*/ 8877242 w 9664183"/>
                      <a:gd name="connsiteY16" fmla="*/ 523220 h 523220"/>
                      <a:gd name="connsiteX17" fmla="*/ 8476869 w 9664183"/>
                      <a:gd name="connsiteY17" fmla="*/ 523220 h 523220"/>
                      <a:gd name="connsiteX18" fmla="*/ 7593287 w 9664183"/>
                      <a:gd name="connsiteY18" fmla="*/ 523220 h 523220"/>
                      <a:gd name="connsiteX19" fmla="*/ 6709704 w 9664183"/>
                      <a:gd name="connsiteY19" fmla="*/ 523220 h 523220"/>
                      <a:gd name="connsiteX20" fmla="*/ 6019405 w 9664183"/>
                      <a:gd name="connsiteY20" fmla="*/ 523220 h 523220"/>
                      <a:gd name="connsiteX21" fmla="*/ 5425748 w 9664183"/>
                      <a:gd name="connsiteY21" fmla="*/ 523220 h 523220"/>
                      <a:gd name="connsiteX22" fmla="*/ 4638808 w 9664183"/>
                      <a:gd name="connsiteY22" fmla="*/ 523220 h 523220"/>
                      <a:gd name="connsiteX23" fmla="*/ 3851867 w 9664183"/>
                      <a:gd name="connsiteY23" fmla="*/ 523220 h 523220"/>
                      <a:gd name="connsiteX24" fmla="*/ 3161568 w 9664183"/>
                      <a:gd name="connsiteY24" fmla="*/ 523220 h 523220"/>
                      <a:gd name="connsiteX25" fmla="*/ 2761195 w 9664183"/>
                      <a:gd name="connsiteY25" fmla="*/ 523220 h 523220"/>
                      <a:gd name="connsiteX26" fmla="*/ 2360822 w 9664183"/>
                      <a:gd name="connsiteY26" fmla="*/ 523220 h 523220"/>
                      <a:gd name="connsiteX27" fmla="*/ 1767165 w 9664183"/>
                      <a:gd name="connsiteY27" fmla="*/ 523220 h 523220"/>
                      <a:gd name="connsiteX28" fmla="*/ 1173508 w 9664183"/>
                      <a:gd name="connsiteY28" fmla="*/ 523220 h 523220"/>
                      <a:gd name="connsiteX29" fmla="*/ 0 w 9664183"/>
                      <a:gd name="connsiteY29" fmla="*/ 523220 h 523220"/>
                      <a:gd name="connsiteX30" fmla="*/ 0 w 9664183"/>
                      <a:gd name="connsiteY30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9664183" h="523220" fill="none" extrusionOk="0">
                        <a:moveTo>
                          <a:pt x="0" y="0"/>
                        </a:moveTo>
                        <a:cubicBezTo>
                          <a:pt x="148927" y="32173"/>
                          <a:pt x="542754" y="-19137"/>
                          <a:pt x="690299" y="0"/>
                        </a:cubicBezTo>
                        <a:cubicBezTo>
                          <a:pt x="837844" y="19137"/>
                          <a:pt x="958196" y="19427"/>
                          <a:pt x="1090672" y="0"/>
                        </a:cubicBezTo>
                        <a:cubicBezTo>
                          <a:pt x="1223148" y="-19427"/>
                          <a:pt x="1692122" y="-33933"/>
                          <a:pt x="1877613" y="0"/>
                        </a:cubicBezTo>
                        <a:cubicBezTo>
                          <a:pt x="2063104" y="33933"/>
                          <a:pt x="2350151" y="-6651"/>
                          <a:pt x="2761195" y="0"/>
                        </a:cubicBezTo>
                        <a:cubicBezTo>
                          <a:pt x="3172239" y="6651"/>
                          <a:pt x="3102010" y="7168"/>
                          <a:pt x="3258210" y="0"/>
                        </a:cubicBezTo>
                        <a:cubicBezTo>
                          <a:pt x="3414411" y="-7168"/>
                          <a:pt x="3663543" y="-31703"/>
                          <a:pt x="3948509" y="0"/>
                        </a:cubicBezTo>
                        <a:cubicBezTo>
                          <a:pt x="4233475" y="31703"/>
                          <a:pt x="4351991" y="16028"/>
                          <a:pt x="4735450" y="0"/>
                        </a:cubicBezTo>
                        <a:cubicBezTo>
                          <a:pt x="5118909" y="-16028"/>
                          <a:pt x="5266972" y="16528"/>
                          <a:pt x="5425748" y="0"/>
                        </a:cubicBezTo>
                        <a:cubicBezTo>
                          <a:pt x="5584524" y="-16528"/>
                          <a:pt x="5825573" y="6721"/>
                          <a:pt x="6116047" y="0"/>
                        </a:cubicBezTo>
                        <a:cubicBezTo>
                          <a:pt x="6406521" y="-6721"/>
                          <a:pt x="6657773" y="-28658"/>
                          <a:pt x="6806346" y="0"/>
                        </a:cubicBezTo>
                        <a:cubicBezTo>
                          <a:pt x="6954919" y="28658"/>
                          <a:pt x="7181092" y="-11452"/>
                          <a:pt x="7400003" y="0"/>
                        </a:cubicBezTo>
                        <a:cubicBezTo>
                          <a:pt x="7618914" y="11452"/>
                          <a:pt x="7747882" y="-33341"/>
                          <a:pt x="8090302" y="0"/>
                        </a:cubicBezTo>
                        <a:cubicBezTo>
                          <a:pt x="8432722" y="33341"/>
                          <a:pt x="8533864" y="-2444"/>
                          <a:pt x="8683959" y="0"/>
                        </a:cubicBezTo>
                        <a:cubicBezTo>
                          <a:pt x="8834054" y="2444"/>
                          <a:pt x="9223673" y="-31687"/>
                          <a:pt x="9664183" y="0"/>
                        </a:cubicBezTo>
                        <a:cubicBezTo>
                          <a:pt x="9645506" y="128931"/>
                          <a:pt x="9659003" y="371484"/>
                          <a:pt x="9664183" y="523220"/>
                        </a:cubicBezTo>
                        <a:cubicBezTo>
                          <a:pt x="9396375" y="507450"/>
                          <a:pt x="9236095" y="497413"/>
                          <a:pt x="8877242" y="523220"/>
                        </a:cubicBezTo>
                        <a:cubicBezTo>
                          <a:pt x="8518389" y="549027"/>
                          <a:pt x="8660786" y="522131"/>
                          <a:pt x="8476869" y="523220"/>
                        </a:cubicBezTo>
                        <a:cubicBezTo>
                          <a:pt x="8292952" y="524309"/>
                          <a:pt x="7815544" y="506023"/>
                          <a:pt x="7593287" y="523220"/>
                        </a:cubicBezTo>
                        <a:cubicBezTo>
                          <a:pt x="7371030" y="540417"/>
                          <a:pt x="6925479" y="516204"/>
                          <a:pt x="6709704" y="523220"/>
                        </a:cubicBezTo>
                        <a:cubicBezTo>
                          <a:pt x="6493929" y="530236"/>
                          <a:pt x="6352230" y="491904"/>
                          <a:pt x="6019405" y="523220"/>
                        </a:cubicBezTo>
                        <a:cubicBezTo>
                          <a:pt x="5686580" y="554536"/>
                          <a:pt x="5623861" y="507907"/>
                          <a:pt x="5425748" y="523220"/>
                        </a:cubicBezTo>
                        <a:cubicBezTo>
                          <a:pt x="5227635" y="538533"/>
                          <a:pt x="4798746" y="533090"/>
                          <a:pt x="4638808" y="523220"/>
                        </a:cubicBezTo>
                        <a:cubicBezTo>
                          <a:pt x="4478870" y="513350"/>
                          <a:pt x="4086046" y="561800"/>
                          <a:pt x="3851867" y="523220"/>
                        </a:cubicBezTo>
                        <a:cubicBezTo>
                          <a:pt x="3617688" y="484640"/>
                          <a:pt x="3504105" y="556915"/>
                          <a:pt x="3161568" y="523220"/>
                        </a:cubicBezTo>
                        <a:cubicBezTo>
                          <a:pt x="2819031" y="489525"/>
                          <a:pt x="2913320" y="539050"/>
                          <a:pt x="2761195" y="523220"/>
                        </a:cubicBezTo>
                        <a:cubicBezTo>
                          <a:pt x="2609070" y="507390"/>
                          <a:pt x="2481738" y="512075"/>
                          <a:pt x="2360822" y="523220"/>
                        </a:cubicBezTo>
                        <a:cubicBezTo>
                          <a:pt x="2239906" y="534365"/>
                          <a:pt x="1964451" y="549230"/>
                          <a:pt x="1767165" y="523220"/>
                        </a:cubicBezTo>
                        <a:cubicBezTo>
                          <a:pt x="1569879" y="497210"/>
                          <a:pt x="1381716" y="535052"/>
                          <a:pt x="1173508" y="523220"/>
                        </a:cubicBezTo>
                        <a:cubicBezTo>
                          <a:pt x="965300" y="511388"/>
                          <a:pt x="411289" y="477513"/>
                          <a:pt x="0" y="523220"/>
                        </a:cubicBezTo>
                        <a:cubicBezTo>
                          <a:pt x="-20236" y="334492"/>
                          <a:pt x="-22160" y="241136"/>
                          <a:pt x="0" y="0"/>
                        </a:cubicBezTo>
                        <a:close/>
                      </a:path>
                      <a:path w="9664183" h="523220" stroke="0" extrusionOk="0">
                        <a:moveTo>
                          <a:pt x="0" y="0"/>
                        </a:moveTo>
                        <a:cubicBezTo>
                          <a:pt x="144329" y="21783"/>
                          <a:pt x="387134" y="24461"/>
                          <a:pt x="497015" y="0"/>
                        </a:cubicBezTo>
                        <a:cubicBezTo>
                          <a:pt x="606896" y="-24461"/>
                          <a:pt x="807518" y="5654"/>
                          <a:pt x="1090672" y="0"/>
                        </a:cubicBezTo>
                        <a:cubicBezTo>
                          <a:pt x="1373826" y="-5654"/>
                          <a:pt x="1333388" y="5371"/>
                          <a:pt x="1491045" y="0"/>
                        </a:cubicBezTo>
                        <a:cubicBezTo>
                          <a:pt x="1648702" y="-5371"/>
                          <a:pt x="2007466" y="-39222"/>
                          <a:pt x="2374628" y="0"/>
                        </a:cubicBezTo>
                        <a:cubicBezTo>
                          <a:pt x="2741790" y="39222"/>
                          <a:pt x="2690500" y="11349"/>
                          <a:pt x="2775001" y="0"/>
                        </a:cubicBezTo>
                        <a:cubicBezTo>
                          <a:pt x="2859502" y="-11349"/>
                          <a:pt x="3170857" y="-6833"/>
                          <a:pt x="3465300" y="0"/>
                        </a:cubicBezTo>
                        <a:cubicBezTo>
                          <a:pt x="3759743" y="6833"/>
                          <a:pt x="3809853" y="-1753"/>
                          <a:pt x="4058957" y="0"/>
                        </a:cubicBezTo>
                        <a:cubicBezTo>
                          <a:pt x="4308061" y="1753"/>
                          <a:pt x="4426097" y="32467"/>
                          <a:pt x="4749256" y="0"/>
                        </a:cubicBezTo>
                        <a:cubicBezTo>
                          <a:pt x="5072415" y="-32467"/>
                          <a:pt x="5209813" y="17452"/>
                          <a:pt x="5536196" y="0"/>
                        </a:cubicBezTo>
                        <a:cubicBezTo>
                          <a:pt x="5862579" y="-17452"/>
                          <a:pt x="5844425" y="-6094"/>
                          <a:pt x="6129853" y="0"/>
                        </a:cubicBezTo>
                        <a:cubicBezTo>
                          <a:pt x="6415281" y="6094"/>
                          <a:pt x="6592590" y="8376"/>
                          <a:pt x="6723510" y="0"/>
                        </a:cubicBezTo>
                        <a:cubicBezTo>
                          <a:pt x="6854430" y="-8376"/>
                          <a:pt x="7020668" y="-15607"/>
                          <a:pt x="7317167" y="0"/>
                        </a:cubicBezTo>
                        <a:cubicBezTo>
                          <a:pt x="7613666" y="15607"/>
                          <a:pt x="7881900" y="38229"/>
                          <a:pt x="8200750" y="0"/>
                        </a:cubicBezTo>
                        <a:cubicBezTo>
                          <a:pt x="8519600" y="-38229"/>
                          <a:pt x="8768595" y="-599"/>
                          <a:pt x="8987690" y="0"/>
                        </a:cubicBezTo>
                        <a:cubicBezTo>
                          <a:pt x="9206785" y="599"/>
                          <a:pt x="9494745" y="19390"/>
                          <a:pt x="9664183" y="0"/>
                        </a:cubicBezTo>
                        <a:cubicBezTo>
                          <a:pt x="9673910" y="161252"/>
                          <a:pt x="9676675" y="264906"/>
                          <a:pt x="9664183" y="523220"/>
                        </a:cubicBezTo>
                        <a:cubicBezTo>
                          <a:pt x="9376273" y="523112"/>
                          <a:pt x="9115365" y="504027"/>
                          <a:pt x="8973884" y="523220"/>
                        </a:cubicBezTo>
                        <a:cubicBezTo>
                          <a:pt x="8832403" y="542413"/>
                          <a:pt x="8594432" y="531204"/>
                          <a:pt x="8476869" y="523220"/>
                        </a:cubicBezTo>
                        <a:cubicBezTo>
                          <a:pt x="8359307" y="515236"/>
                          <a:pt x="7977453" y="537341"/>
                          <a:pt x="7786570" y="523220"/>
                        </a:cubicBezTo>
                        <a:cubicBezTo>
                          <a:pt x="7595687" y="509099"/>
                          <a:pt x="7408006" y="521022"/>
                          <a:pt x="7289555" y="523220"/>
                        </a:cubicBezTo>
                        <a:cubicBezTo>
                          <a:pt x="7171105" y="525418"/>
                          <a:pt x="6832027" y="531241"/>
                          <a:pt x="6502615" y="523220"/>
                        </a:cubicBezTo>
                        <a:cubicBezTo>
                          <a:pt x="6173203" y="515199"/>
                          <a:pt x="6046859" y="511025"/>
                          <a:pt x="5908958" y="523220"/>
                        </a:cubicBezTo>
                        <a:cubicBezTo>
                          <a:pt x="5771057" y="535415"/>
                          <a:pt x="5344111" y="555236"/>
                          <a:pt x="5122017" y="523220"/>
                        </a:cubicBezTo>
                        <a:cubicBezTo>
                          <a:pt x="4899923" y="491204"/>
                          <a:pt x="4700829" y="515216"/>
                          <a:pt x="4528360" y="523220"/>
                        </a:cubicBezTo>
                        <a:cubicBezTo>
                          <a:pt x="4355891" y="531224"/>
                          <a:pt x="4152360" y="504995"/>
                          <a:pt x="4031345" y="523220"/>
                        </a:cubicBezTo>
                        <a:cubicBezTo>
                          <a:pt x="3910331" y="541445"/>
                          <a:pt x="3671031" y="501160"/>
                          <a:pt x="3437688" y="523220"/>
                        </a:cubicBezTo>
                        <a:cubicBezTo>
                          <a:pt x="3204345" y="545280"/>
                          <a:pt x="2842203" y="505969"/>
                          <a:pt x="2554106" y="523220"/>
                        </a:cubicBezTo>
                        <a:cubicBezTo>
                          <a:pt x="2266009" y="540471"/>
                          <a:pt x="2274956" y="521061"/>
                          <a:pt x="2153732" y="523220"/>
                        </a:cubicBezTo>
                        <a:cubicBezTo>
                          <a:pt x="2032508" y="525379"/>
                          <a:pt x="1841472" y="520200"/>
                          <a:pt x="1656717" y="523220"/>
                        </a:cubicBezTo>
                        <a:cubicBezTo>
                          <a:pt x="1471963" y="526240"/>
                          <a:pt x="1445291" y="523438"/>
                          <a:pt x="1256344" y="523220"/>
                        </a:cubicBezTo>
                        <a:cubicBezTo>
                          <a:pt x="1067397" y="523002"/>
                          <a:pt x="1028880" y="512749"/>
                          <a:pt x="855970" y="523220"/>
                        </a:cubicBezTo>
                        <a:cubicBezTo>
                          <a:pt x="683060" y="533691"/>
                          <a:pt x="193078" y="559587"/>
                          <a:pt x="0" y="523220"/>
                        </a:cubicBezTo>
                        <a:cubicBezTo>
                          <a:pt x="-4807" y="279282"/>
                          <a:pt x="-20580" y="1203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Explains when Excavators should obtain a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 Safe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ticket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6D1D9-E2FB-34C1-CCAD-320C58C4B1A9}"/>
              </a:ext>
            </a:extLst>
          </p:cNvPr>
          <p:cNvSpPr txBox="1"/>
          <p:nvPr/>
        </p:nvSpPr>
        <p:spPr>
          <a:xfrm>
            <a:off x="728884" y="3653135"/>
            <a:ext cx="7346728" cy="461665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488255945">
                  <a:custGeom>
                    <a:avLst/>
                    <a:gdLst>
                      <a:gd name="connsiteX0" fmla="*/ 0 w 9664183"/>
                      <a:gd name="connsiteY0" fmla="*/ 0 h 523220"/>
                      <a:gd name="connsiteX1" fmla="*/ 690299 w 9664183"/>
                      <a:gd name="connsiteY1" fmla="*/ 0 h 523220"/>
                      <a:gd name="connsiteX2" fmla="*/ 1090672 w 9664183"/>
                      <a:gd name="connsiteY2" fmla="*/ 0 h 523220"/>
                      <a:gd name="connsiteX3" fmla="*/ 1877613 w 9664183"/>
                      <a:gd name="connsiteY3" fmla="*/ 0 h 523220"/>
                      <a:gd name="connsiteX4" fmla="*/ 2761195 w 9664183"/>
                      <a:gd name="connsiteY4" fmla="*/ 0 h 523220"/>
                      <a:gd name="connsiteX5" fmla="*/ 3258210 w 9664183"/>
                      <a:gd name="connsiteY5" fmla="*/ 0 h 523220"/>
                      <a:gd name="connsiteX6" fmla="*/ 3948509 w 9664183"/>
                      <a:gd name="connsiteY6" fmla="*/ 0 h 523220"/>
                      <a:gd name="connsiteX7" fmla="*/ 4735450 w 9664183"/>
                      <a:gd name="connsiteY7" fmla="*/ 0 h 523220"/>
                      <a:gd name="connsiteX8" fmla="*/ 5425748 w 9664183"/>
                      <a:gd name="connsiteY8" fmla="*/ 0 h 523220"/>
                      <a:gd name="connsiteX9" fmla="*/ 6116047 w 9664183"/>
                      <a:gd name="connsiteY9" fmla="*/ 0 h 523220"/>
                      <a:gd name="connsiteX10" fmla="*/ 6806346 w 9664183"/>
                      <a:gd name="connsiteY10" fmla="*/ 0 h 523220"/>
                      <a:gd name="connsiteX11" fmla="*/ 7400003 w 9664183"/>
                      <a:gd name="connsiteY11" fmla="*/ 0 h 523220"/>
                      <a:gd name="connsiteX12" fmla="*/ 8090302 w 9664183"/>
                      <a:gd name="connsiteY12" fmla="*/ 0 h 523220"/>
                      <a:gd name="connsiteX13" fmla="*/ 8683959 w 9664183"/>
                      <a:gd name="connsiteY13" fmla="*/ 0 h 523220"/>
                      <a:gd name="connsiteX14" fmla="*/ 9664183 w 9664183"/>
                      <a:gd name="connsiteY14" fmla="*/ 0 h 523220"/>
                      <a:gd name="connsiteX15" fmla="*/ 9664183 w 9664183"/>
                      <a:gd name="connsiteY15" fmla="*/ 523220 h 523220"/>
                      <a:gd name="connsiteX16" fmla="*/ 8877242 w 9664183"/>
                      <a:gd name="connsiteY16" fmla="*/ 523220 h 523220"/>
                      <a:gd name="connsiteX17" fmla="*/ 8476869 w 9664183"/>
                      <a:gd name="connsiteY17" fmla="*/ 523220 h 523220"/>
                      <a:gd name="connsiteX18" fmla="*/ 7593287 w 9664183"/>
                      <a:gd name="connsiteY18" fmla="*/ 523220 h 523220"/>
                      <a:gd name="connsiteX19" fmla="*/ 6709704 w 9664183"/>
                      <a:gd name="connsiteY19" fmla="*/ 523220 h 523220"/>
                      <a:gd name="connsiteX20" fmla="*/ 6019405 w 9664183"/>
                      <a:gd name="connsiteY20" fmla="*/ 523220 h 523220"/>
                      <a:gd name="connsiteX21" fmla="*/ 5425748 w 9664183"/>
                      <a:gd name="connsiteY21" fmla="*/ 523220 h 523220"/>
                      <a:gd name="connsiteX22" fmla="*/ 4638808 w 9664183"/>
                      <a:gd name="connsiteY22" fmla="*/ 523220 h 523220"/>
                      <a:gd name="connsiteX23" fmla="*/ 3851867 w 9664183"/>
                      <a:gd name="connsiteY23" fmla="*/ 523220 h 523220"/>
                      <a:gd name="connsiteX24" fmla="*/ 3161568 w 9664183"/>
                      <a:gd name="connsiteY24" fmla="*/ 523220 h 523220"/>
                      <a:gd name="connsiteX25" fmla="*/ 2761195 w 9664183"/>
                      <a:gd name="connsiteY25" fmla="*/ 523220 h 523220"/>
                      <a:gd name="connsiteX26" fmla="*/ 2360822 w 9664183"/>
                      <a:gd name="connsiteY26" fmla="*/ 523220 h 523220"/>
                      <a:gd name="connsiteX27" fmla="*/ 1767165 w 9664183"/>
                      <a:gd name="connsiteY27" fmla="*/ 523220 h 523220"/>
                      <a:gd name="connsiteX28" fmla="*/ 1173508 w 9664183"/>
                      <a:gd name="connsiteY28" fmla="*/ 523220 h 523220"/>
                      <a:gd name="connsiteX29" fmla="*/ 0 w 9664183"/>
                      <a:gd name="connsiteY29" fmla="*/ 523220 h 523220"/>
                      <a:gd name="connsiteX30" fmla="*/ 0 w 9664183"/>
                      <a:gd name="connsiteY30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9664183" h="523220" fill="none" extrusionOk="0">
                        <a:moveTo>
                          <a:pt x="0" y="0"/>
                        </a:moveTo>
                        <a:cubicBezTo>
                          <a:pt x="148927" y="32173"/>
                          <a:pt x="542754" y="-19137"/>
                          <a:pt x="690299" y="0"/>
                        </a:cubicBezTo>
                        <a:cubicBezTo>
                          <a:pt x="837844" y="19137"/>
                          <a:pt x="958196" y="19427"/>
                          <a:pt x="1090672" y="0"/>
                        </a:cubicBezTo>
                        <a:cubicBezTo>
                          <a:pt x="1223148" y="-19427"/>
                          <a:pt x="1692122" y="-33933"/>
                          <a:pt x="1877613" y="0"/>
                        </a:cubicBezTo>
                        <a:cubicBezTo>
                          <a:pt x="2063104" y="33933"/>
                          <a:pt x="2350151" y="-6651"/>
                          <a:pt x="2761195" y="0"/>
                        </a:cubicBezTo>
                        <a:cubicBezTo>
                          <a:pt x="3172239" y="6651"/>
                          <a:pt x="3102010" y="7168"/>
                          <a:pt x="3258210" y="0"/>
                        </a:cubicBezTo>
                        <a:cubicBezTo>
                          <a:pt x="3414411" y="-7168"/>
                          <a:pt x="3663543" y="-31703"/>
                          <a:pt x="3948509" y="0"/>
                        </a:cubicBezTo>
                        <a:cubicBezTo>
                          <a:pt x="4233475" y="31703"/>
                          <a:pt x="4351991" y="16028"/>
                          <a:pt x="4735450" y="0"/>
                        </a:cubicBezTo>
                        <a:cubicBezTo>
                          <a:pt x="5118909" y="-16028"/>
                          <a:pt x="5266972" y="16528"/>
                          <a:pt x="5425748" y="0"/>
                        </a:cubicBezTo>
                        <a:cubicBezTo>
                          <a:pt x="5584524" y="-16528"/>
                          <a:pt x="5825573" y="6721"/>
                          <a:pt x="6116047" y="0"/>
                        </a:cubicBezTo>
                        <a:cubicBezTo>
                          <a:pt x="6406521" y="-6721"/>
                          <a:pt x="6657773" y="-28658"/>
                          <a:pt x="6806346" y="0"/>
                        </a:cubicBezTo>
                        <a:cubicBezTo>
                          <a:pt x="6954919" y="28658"/>
                          <a:pt x="7181092" y="-11452"/>
                          <a:pt x="7400003" y="0"/>
                        </a:cubicBezTo>
                        <a:cubicBezTo>
                          <a:pt x="7618914" y="11452"/>
                          <a:pt x="7747882" y="-33341"/>
                          <a:pt x="8090302" y="0"/>
                        </a:cubicBezTo>
                        <a:cubicBezTo>
                          <a:pt x="8432722" y="33341"/>
                          <a:pt x="8533864" y="-2444"/>
                          <a:pt x="8683959" y="0"/>
                        </a:cubicBezTo>
                        <a:cubicBezTo>
                          <a:pt x="8834054" y="2444"/>
                          <a:pt x="9223673" y="-31687"/>
                          <a:pt x="9664183" y="0"/>
                        </a:cubicBezTo>
                        <a:cubicBezTo>
                          <a:pt x="9645506" y="128931"/>
                          <a:pt x="9659003" y="371484"/>
                          <a:pt x="9664183" y="523220"/>
                        </a:cubicBezTo>
                        <a:cubicBezTo>
                          <a:pt x="9396375" y="507450"/>
                          <a:pt x="9236095" y="497413"/>
                          <a:pt x="8877242" y="523220"/>
                        </a:cubicBezTo>
                        <a:cubicBezTo>
                          <a:pt x="8518389" y="549027"/>
                          <a:pt x="8660786" y="522131"/>
                          <a:pt x="8476869" y="523220"/>
                        </a:cubicBezTo>
                        <a:cubicBezTo>
                          <a:pt x="8292952" y="524309"/>
                          <a:pt x="7815544" y="506023"/>
                          <a:pt x="7593287" y="523220"/>
                        </a:cubicBezTo>
                        <a:cubicBezTo>
                          <a:pt x="7371030" y="540417"/>
                          <a:pt x="6925479" y="516204"/>
                          <a:pt x="6709704" y="523220"/>
                        </a:cubicBezTo>
                        <a:cubicBezTo>
                          <a:pt x="6493929" y="530236"/>
                          <a:pt x="6352230" y="491904"/>
                          <a:pt x="6019405" y="523220"/>
                        </a:cubicBezTo>
                        <a:cubicBezTo>
                          <a:pt x="5686580" y="554536"/>
                          <a:pt x="5623861" y="507907"/>
                          <a:pt x="5425748" y="523220"/>
                        </a:cubicBezTo>
                        <a:cubicBezTo>
                          <a:pt x="5227635" y="538533"/>
                          <a:pt x="4798746" y="533090"/>
                          <a:pt x="4638808" y="523220"/>
                        </a:cubicBezTo>
                        <a:cubicBezTo>
                          <a:pt x="4478870" y="513350"/>
                          <a:pt x="4086046" y="561800"/>
                          <a:pt x="3851867" y="523220"/>
                        </a:cubicBezTo>
                        <a:cubicBezTo>
                          <a:pt x="3617688" y="484640"/>
                          <a:pt x="3504105" y="556915"/>
                          <a:pt x="3161568" y="523220"/>
                        </a:cubicBezTo>
                        <a:cubicBezTo>
                          <a:pt x="2819031" y="489525"/>
                          <a:pt x="2913320" y="539050"/>
                          <a:pt x="2761195" y="523220"/>
                        </a:cubicBezTo>
                        <a:cubicBezTo>
                          <a:pt x="2609070" y="507390"/>
                          <a:pt x="2481738" y="512075"/>
                          <a:pt x="2360822" y="523220"/>
                        </a:cubicBezTo>
                        <a:cubicBezTo>
                          <a:pt x="2239906" y="534365"/>
                          <a:pt x="1964451" y="549230"/>
                          <a:pt x="1767165" y="523220"/>
                        </a:cubicBezTo>
                        <a:cubicBezTo>
                          <a:pt x="1569879" y="497210"/>
                          <a:pt x="1381716" y="535052"/>
                          <a:pt x="1173508" y="523220"/>
                        </a:cubicBezTo>
                        <a:cubicBezTo>
                          <a:pt x="965300" y="511388"/>
                          <a:pt x="411289" y="477513"/>
                          <a:pt x="0" y="523220"/>
                        </a:cubicBezTo>
                        <a:cubicBezTo>
                          <a:pt x="-20236" y="334492"/>
                          <a:pt x="-22160" y="241136"/>
                          <a:pt x="0" y="0"/>
                        </a:cubicBezTo>
                        <a:close/>
                      </a:path>
                      <a:path w="9664183" h="523220" stroke="0" extrusionOk="0">
                        <a:moveTo>
                          <a:pt x="0" y="0"/>
                        </a:moveTo>
                        <a:cubicBezTo>
                          <a:pt x="144329" y="21783"/>
                          <a:pt x="387134" y="24461"/>
                          <a:pt x="497015" y="0"/>
                        </a:cubicBezTo>
                        <a:cubicBezTo>
                          <a:pt x="606896" y="-24461"/>
                          <a:pt x="807518" y="5654"/>
                          <a:pt x="1090672" y="0"/>
                        </a:cubicBezTo>
                        <a:cubicBezTo>
                          <a:pt x="1373826" y="-5654"/>
                          <a:pt x="1333388" y="5371"/>
                          <a:pt x="1491045" y="0"/>
                        </a:cubicBezTo>
                        <a:cubicBezTo>
                          <a:pt x="1648702" y="-5371"/>
                          <a:pt x="2007466" y="-39222"/>
                          <a:pt x="2374628" y="0"/>
                        </a:cubicBezTo>
                        <a:cubicBezTo>
                          <a:pt x="2741790" y="39222"/>
                          <a:pt x="2690500" y="11349"/>
                          <a:pt x="2775001" y="0"/>
                        </a:cubicBezTo>
                        <a:cubicBezTo>
                          <a:pt x="2859502" y="-11349"/>
                          <a:pt x="3170857" y="-6833"/>
                          <a:pt x="3465300" y="0"/>
                        </a:cubicBezTo>
                        <a:cubicBezTo>
                          <a:pt x="3759743" y="6833"/>
                          <a:pt x="3809853" y="-1753"/>
                          <a:pt x="4058957" y="0"/>
                        </a:cubicBezTo>
                        <a:cubicBezTo>
                          <a:pt x="4308061" y="1753"/>
                          <a:pt x="4426097" y="32467"/>
                          <a:pt x="4749256" y="0"/>
                        </a:cubicBezTo>
                        <a:cubicBezTo>
                          <a:pt x="5072415" y="-32467"/>
                          <a:pt x="5209813" y="17452"/>
                          <a:pt x="5536196" y="0"/>
                        </a:cubicBezTo>
                        <a:cubicBezTo>
                          <a:pt x="5862579" y="-17452"/>
                          <a:pt x="5844425" y="-6094"/>
                          <a:pt x="6129853" y="0"/>
                        </a:cubicBezTo>
                        <a:cubicBezTo>
                          <a:pt x="6415281" y="6094"/>
                          <a:pt x="6592590" y="8376"/>
                          <a:pt x="6723510" y="0"/>
                        </a:cubicBezTo>
                        <a:cubicBezTo>
                          <a:pt x="6854430" y="-8376"/>
                          <a:pt x="7020668" y="-15607"/>
                          <a:pt x="7317167" y="0"/>
                        </a:cubicBezTo>
                        <a:cubicBezTo>
                          <a:pt x="7613666" y="15607"/>
                          <a:pt x="7881900" y="38229"/>
                          <a:pt x="8200750" y="0"/>
                        </a:cubicBezTo>
                        <a:cubicBezTo>
                          <a:pt x="8519600" y="-38229"/>
                          <a:pt x="8768595" y="-599"/>
                          <a:pt x="8987690" y="0"/>
                        </a:cubicBezTo>
                        <a:cubicBezTo>
                          <a:pt x="9206785" y="599"/>
                          <a:pt x="9494745" y="19390"/>
                          <a:pt x="9664183" y="0"/>
                        </a:cubicBezTo>
                        <a:cubicBezTo>
                          <a:pt x="9673910" y="161252"/>
                          <a:pt x="9676675" y="264906"/>
                          <a:pt x="9664183" y="523220"/>
                        </a:cubicBezTo>
                        <a:cubicBezTo>
                          <a:pt x="9376273" y="523112"/>
                          <a:pt x="9115365" y="504027"/>
                          <a:pt x="8973884" y="523220"/>
                        </a:cubicBezTo>
                        <a:cubicBezTo>
                          <a:pt x="8832403" y="542413"/>
                          <a:pt x="8594432" y="531204"/>
                          <a:pt x="8476869" y="523220"/>
                        </a:cubicBezTo>
                        <a:cubicBezTo>
                          <a:pt x="8359307" y="515236"/>
                          <a:pt x="7977453" y="537341"/>
                          <a:pt x="7786570" y="523220"/>
                        </a:cubicBezTo>
                        <a:cubicBezTo>
                          <a:pt x="7595687" y="509099"/>
                          <a:pt x="7408006" y="521022"/>
                          <a:pt x="7289555" y="523220"/>
                        </a:cubicBezTo>
                        <a:cubicBezTo>
                          <a:pt x="7171105" y="525418"/>
                          <a:pt x="6832027" y="531241"/>
                          <a:pt x="6502615" y="523220"/>
                        </a:cubicBezTo>
                        <a:cubicBezTo>
                          <a:pt x="6173203" y="515199"/>
                          <a:pt x="6046859" y="511025"/>
                          <a:pt x="5908958" y="523220"/>
                        </a:cubicBezTo>
                        <a:cubicBezTo>
                          <a:pt x="5771057" y="535415"/>
                          <a:pt x="5344111" y="555236"/>
                          <a:pt x="5122017" y="523220"/>
                        </a:cubicBezTo>
                        <a:cubicBezTo>
                          <a:pt x="4899923" y="491204"/>
                          <a:pt x="4700829" y="515216"/>
                          <a:pt x="4528360" y="523220"/>
                        </a:cubicBezTo>
                        <a:cubicBezTo>
                          <a:pt x="4355891" y="531224"/>
                          <a:pt x="4152360" y="504995"/>
                          <a:pt x="4031345" y="523220"/>
                        </a:cubicBezTo>
                        <a:cubicBezTo>
                          <a:pt x="3910331" y="541445"/>
                          <a:pt x="3671031" y="501160"/>
                          <a:pt x="3437688" y="523220"/>
                        </a:cubicBezTo>
                        <a:cubicBezTo>
                          <a:pt x="3204345" y="545280"/>
                          <a:pt x="2842203" y="505969"/>
                          <a:pt x="2554106" y="523220"/>
                        </a:cubicBezTo>
                        <a:cubicBezTo>
                          <a:pt x="2266009" y="540471"/>
                          <a:pt x="2274956" y="521061"/>
                          <a:pt x="2153732" y="523220"/>
                        </a:cubicBezTo>
                        <a:cubicBezTo>
                          <a:pt x="2032508" y="525379"/>
                          <a:pt x="1841472" y="520200"/>
                          <a:pt x="1656717" y="523220"/>
                        </a:cubicBezTo>
                        <a:cubicBezTo>
                          <a:pt x="1471963" y="526240"/>
                          <a:pt x="1445291" y="523438"/>
                          <a:pt x="1256344" y="523220"/>
                        </a:cubicBezTo>
                        <a:cubicBezTo>
                          <a:pt x="1067397" y="523002"/>
                          <a:pt x="1028880" y="512749"/>
                          <a:pt x="855970" y="523220"/>
                        </a:cubicBezTo>
                        <a:cubicBezTo>
                          <a:pt x="683060" y="533691"/>
                          <a:pt x="193078" y="559587"/>
                          <a:pt x="0" y="523220"/>
                        </a:cubicBezTo>
                        <a:cubicBezTo>
                          <a:pt x="-4807" y="279282"/>
                          <a:pt x="-20580" y="1203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Responsibility of Dig Safe to notify Member Utilities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11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8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 up of pages of an open book in a bright studio">
            <a:extLst>
              <a:ext uri="{FF2B5EF4-FFF2-40B4-BE49-F238E27FC236}">
                <a16:creationId xmlns:a16="http://schemas.microsoft.com/office/drawing/2014/main" id="{60B1C716-9EF4-4D57-B225-3B6A69B19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2">
                <a:lumMod val="50000"/>
                <a:lumOff val="50000"/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7975" y="1205806"/>
            <a:ext cx="6337437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Hampshire Excavator Manual is available at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www.energy.nh.gov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E81EF-DA52-E070-5ECE-BB9ED227421E}"/>
              </a:ext>
            </a:extLst>
          </p:cNvPr>
          <p:cNvSpPr txBox="1"/>
          <p:nvPr/>
        </p:nvSpPr>
        <p:spPr>
          <a:xfrm>
            <a:off x="137977" y="5485286"/>
            <a:ext cx="5956436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is kept current on the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 Department of Energy 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23C02-E86E-7D9F-0174-B83B196C5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" r="601"/>
          <a:stretch>
            <a:fillRect/>
          </a:stretch>
        </p:blipFill>
        <p:spPr>
          <a:xfrm>
            <a:off x="7008812" y="178664"/>
            <a:ext cx="5042036" cy="6500672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785" y="212756"/>
            <a:ext cx="7391400" cy="685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 Hampshire Excavator Manual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39286-14F1-4E28-BC1C-08EF703EC706}"/>
              </a:ext>
            </a:extLst>
          </p:cNvPr>
          <p:cNvSpPr txBox="1"/>
          <p:nvPr/>
        </p:nvSpPr>
        <p:spPr>
          <a:xfrm>
            <a:off x="107359" y="2333485"/>
            <a:ext cx="7206253" cy="954107"/>
          </a:xfrm>
          <a:prstGeom prst="rect">
            <a:avLst/>
          </a:prstGeom>
          <a:noFill/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7756568"/>
                      <a:gd name="connsiteY0" fmla="*/ 0 h 954107"/>
                      <a:gd name="connsiteX1" fmla="*/ 568815 w 7756568"/>
                      <a:gd name="connsiteY1" fmla="*/ 0 h 954107"/>
                      <a:gd name="connsiteX2" fmla="*/ 982499 w 7756568"/>
                      <a:gd name="connsiteY2" fmla="*/ 0 h 954107"/>
                      <a:gd name="connsiteX3" fmla="*/ 1551314 w 7756568"/>
                      <a:gd name="connsiteY3" fmla="*/ 0 h 954107"/>
                      <a:gd name="connsiteX4" fmla="*/ 2120129 w 7756568"/>
                      <a:gd name="connsiteY4" fmla="*/ 0 h 954107"/>
                      <a:gd name="connsiteX5" fmla="*/ 2533812 w 7756568"/>
                      <a:gd name="connsiteY5" fmla="*/ 0 h 954107"/>
                      <a:gd name="connsiteX6" fmla="*/ 3102627 w 7756568"/>
                      <a:gd name="connsiteY6" fmla="*/ 0 h 954107"/>
                      <a:gd name="connsiteX7" fmla="*/ 3904139 w 7756568"/>
                      <a:gd name="connsiteY7" fmla="*/ 0 h 954107"/>
                      <a:gd name="connsiteX8" fmla="*/ 4705651 w 7756568"/>
                      <a:gd name="connsiteY8" fmla="*/ 0 h 954107"/>
                      <a:gd name="connsiteX9" fmla="*/ 5352032 w 7756568"/>
                      <a:gd name="connsiteY9" fmla="*/ 0 h 954107"/>
                      <a:gd name="connsiteX10" fmla="*/ 5843281 w 7756568"/>
                      <a:gd name="connsiteY10" fmla="*/ 0 h 954107"/>
                      <a:gd name="connsiteX11" fmla="*/ 6489662 w 7756568"/>
                      <a:gd name="connsiteY11" fmla="*/ 0 h 954107"/>
                      <a:gd name="connsiteX12" fmla="*/ 7756568 w 7756568"/>
                      <a:gd name="connsiteY12" fmla="*/ 0 h 954107"/>
                      <a:gd name="connsiteX13" fmla="*/ 7756568 w 7756568"/>
                      <a:gd name="connsiteY13" fmla="*/ 467512 h 954107"/>
                      <a:gd name="connsiteX14" fmla="*/ 7756568 w 7756568"/>
                      <a:gd name="connsiteY14" fmla="*/ 954107 h 954107"/>
                      <a:gd name="connsiteX15" fmla="*/ 7032622 w 7756568"/>
                      <a:gd name="connsiteY15" fmla="*/ 954107 h 954107"/>
                      <a:gd name="connsiteX16" fmla="*/ 6386241 w 7756568"/>
                      <a:gd name="connsiteY16" fmla="*/ 954107 h 954107"/>
                      <a:gd name="connsiteX17" fmla="*/ 5584729 w 7756568"/>
                      <a:gd name="connsiteY17" fmla="*/ 954107 h 954107"/>
                      <a:gd name="connsiteX18" fmla="*/ 4938348 w 7756568"/>
                      <a:gd name="connsiteY18" fmla="*/ 954107 h 954107"/>
                      <a:gd name="connsiteX19" fmla="*/ 4214402 w 7756568"/>
                      <a:gd name="connsiteY19" fmla="*/ 954107 h 954107"/>
                      <a:gd name="connsiteX20" fmla="*/ 3645587 w 7756568"/>
                      <a:gd name="connsiteY20" fmla="*/ 954107 h 954107"/>
                      <a:gd name="connsiteX21" fmla="*/ 3231903 w 7756568"/>
                      <a:gd name="connsiteY21" fmla="*/ 954107 h 954107"/>
                      <a:gd name="connsiteX22" fmla="*/ 2585523 w 7756568"/>
                      <a:gd name="connsiteY22" fmla="*/ 954107 h 954107"/>
                      <a:gd name="connsiteX23" fmla="*/ 1784011 w 7756568"/>
                      <a:gd name="connsiteY23" fmla="*/ 954107 h 954107"/>
                      <a:gd name="connsiteX24" fmla="*/ 1137630 w 7756568"/>
                      <a:gd name="connsiteY24" fmla="*/ 954107 h 954107"/>
                      <a:gd name="connsiteX25" fmla="*/ 723946 w 7756568"/>
                      <a:gd name="connsiteY25" fmla="*/ 954107 h 954107"/>
                      <a:gd name="connsiteX26" fmla="*/ 0 w 7756568"/>
                      <a:gd name="connsiteY26" fmla="*/ 954107 h 954107"/>
                      <a:gd name="connsiteX27" fmla="*/ 0 w 7756568"/>
                      <a:gd name="connsiteY27" fmla="*/ 467512 h 954107"/>
                      <a:gd name="connsiteX28" fmla="*/ 0 w 7756568"/>
                      <a:gd name="connsiteY28" fmla="*/ 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756568" h="954107" extrusionOk="0">
                        <a:moveTo>
                          <a:pt x="0" y="0"/>
                        </a:moveTo>
                        <a:cubicBezTo>
                          <a:pt x="252534" y="-18501"/>
                          <a:pt x="342454" y="12843"/>
                          <a:pt x="568815" y="0"/>
                        </a:cubicBezTo>
                        <a:cubicBezTo>
                          <a:pt x="795177" y="-12843"/>
                          <a:pt x="818645" y="-17698"/>
                          <a:pt x="982499" y="0"/>
                        </a:cubicBezTo>
                        <a:cubicBezTo>
                          <a:pt x="1146353" y="17698"/>
                          <a:pt x="1363785" y="28000"/>
                          <a:pt x="1551314" y="0"/>
                        </a:cubicBezTo>
                        <a:cubicBezTo>
                          <a:pt x="1738844" y="-28000"/>
                          <a:pt x="1942334" y="-7253"/>
                          <a:pt x="2120129" y="0"/>
                        </a:cubicBezTo>
                        <a:cubicBezTo>
                          <a:pt x="2297924" y="7253"/>
                          <a:pt x="2338020" y="17393"/>
                          <a:pt x="2533812" y="0"/>
                        </a:cubicBezTo>
                        <a:cubicBezTo>
                          <a:pt x="2729604" y="-17393"/>
                          <a:pt x="2959083" y="-494"/>
                          <a:pt x="3102627" y="0"/>
                        </a:cubicBezTo>
                        <a:cubicBezTo>
                          <a:pt x="3246171" y="494"/>
                          <a:pt x="3724550" y="-5855"/>
                          <a:pt x="3904139" y="0"/>
                        </a:cubicBezTo>
                        <a:cubicBezTo>
                          <a:pt x="4083728" y="5855"/>
                          <a:pt x="4343192" y="1621"/>
                          <a:pt x="4705651" y="0"/>
                        </a:cubicBezTo>
                        <a:cubicBezTo>
                          <a:pt x="5068110" y="-1621"/>
                          <a:pt x="5066775" y="-5623"/>
                          <a:pt x="5352032" y="0"/>
                        </a:cubicBezTo>
                        <a:cubicBezTo>
                          <a:pt x="5637289" y="5623"/>
                          <a:pt x="5694163" y="471"/>
                          <a:pt x="5843281" y="0"/>
                        </a:cubicBezTo>
                        <a:cubicBezTo>
                          <a:pt x="5992399" y="-471"/>
                          <a:pt x="6260920" y="-2481"/>
                          <a:pt x="6489662" y="0"/>
                        </a:cubicBezTo>
                        <a:cubicBezTo>
                          <a:pt x="6718404" y="2481"/>
                          <a:pt x="7209564" y="-24747"/>
                          <a:pt x="7756568" y="0"/>
                        </a:cubicBezTo>
                        <a:cubicBezTo>
                          <a:pt x="7779375" y="112958"/>
                          <a:pt x="7748335" y="286466"/>
                          <a:pt x="7756568" y="467512"/>
                        </a:cubicBezTo>
                        <a:cubicBezTo>
                          <a:pt x="7764801" y="648558"/>
                          <a:pt x="7749678" y="849076"/>
                          <a:pt x="7756568" y="954107"/>
                        </a:cubicBezTo>
                        <a:cubicBezTo>
                          <a:pt x="7418071" y="931458"/>
                          <a:pt x="7214865" y="969661"/>
                          <a:pt x="7032622" y="954107"/>
                        </a:cubicBezTo>
                        <a:cubicBezTo>
                          <a:pt x="6850379" y="938553"/>
                          <a:pt x="6547758" y="928600"/>
                          <a:pt x="6386241" y="954107"/>
                        </a:cubicBezTo>
                        <a:cubicBezTo>
                          <a:pt x="6224724" y="979614"/>
                          <a:pt x="5981721" y="965408"/>
                          <a:pt x="5584729" y="954107"/>
                        </a:cubicBezTo>
                        <a:cubicBezTo>
                          <a:pt x="5187737" y="942806"/>
                          <a:pt x="5125571" y="986041"/>
                          <a:pt x="4938348" y="954107"/>
                        </a:cubicBezTo>
                        <a:cubicBezTo>
                          <a:pt x="4751125" y="922173"/>
                          <a:pt x="4572327" y="951580"/>
                          <a:pt x="4214402" y="954107"/>
                        </a:cubicBezTo>
                        <a:cubicBezTo>
                          <a:pt x="3856477" y="956634"/>
                          <a:pt x="3926304" y="950709"/>
                          <a:pt x="3645587" y="954107"/>
                        </a:cubicBezTo>
                        <a:cubicBezTo>
                          <a:pt x="3364870" y="957505"/>
                          <a:pt x="3405452" y="933829"/>
                          <a:pt x="3231903" y="954107"/>
                        </a:cubicBezTo>
                        <a:cubicBezTo>
                          <a:pt x="3058354" y="974385"/>
                          <a:pt x="2805480" y="938722"/>
                          <a:pt x="2585523" y="954107"/>
                        </a:cubicBezTo>
                        <a:cubicBezTo>
                          <a:pt x="2365566" y="969492"/>
                          <a:pt x="2118048" y="968632"/>
                          <a:pt x="1784011" y="954107"/>
                        </a:cubicBezTo>
                        <a:cubicBezTo>
                          <a:pt x="1449974" y="939582"/>
                          <a:pt x="1429767" y="966094"/>
                          <a:pt x="1137630" y="954107"/>
                        </a:cubicBezTo>
                        <a:cubicBezTo>
                          <a:pt x="845493" y="942120"/>
                          <a:pt x="889079" y="966145"/>
                          <a:pt x="723946" y="954107"/>
                        </a:cubicBezTo>
                        <a:cubicBezTo>
                          <a:pt x="558813" y="942069"/>
                          <a:pt x="216023" y="971335"/>
                          <a:pt x="0" y="954107"/>
                        </a:cubicBezTo>
                        <a:cubicBezTo>
                          <a:pt x="-22901" y="783888"/>
                          <a:pt x="6309" y="692587"/>
                          <a:pt x="0" y="467512"/>
                        </a:cubicBezTo>
                        <a:cubicBezTo>
                          <a:pt x="-6309" y="242438"/>
                          <a:pt x="-17635" y="136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56C5FF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Explains RSA 374 and En 800 Rules for the Underground Damage Prevention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D4FD5-8E58-E1D6-900C-EB88438ED78E}"/>
              </a:ext>
            </a:extLst>
          </p:cNvPr>
          <p:cNvSpPr txBox="1"/>
          <p:nvPr/>
        </p:nvSpPr>
        <p:spPr>
          <a:xfrm>
            <a:off x="137976" y="3682799"/>
            <a:ext cx="7830366" cy="1384995"/>
          </a:xfrm>
          <a:prstGeom prst="rect">
            <a:avLst/>
          </a:pr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571683294">
                  <a:custGeom>
                    <a:avLst/>
                    <a:gdLst>
                      <a:gd name="connsiteX0" fmla="*/ 0 w 8561676"/>
                      <a:gd name="connsiteY0" fmla="*/ 0 h 1384995"/>
                      <a:gd name="connsiteX1" fmla="*/ 572974 w 8561676"/>
                      <a:gd name="connsiteY1" fmla="*/ 0 h 1384995"/>
                      <a:gd name="connsiteX2" fmla="*/ 974714 w 8561676"/>
                      <a:gd name="connsiteY2" fmla="*/ 0 h 1384995"/>
                      <a:gd name="connsiteX3" fmla="*/ 1547688 w 8561676"/>
                      <a:gd name="connsiteY3" fmla="*/ 0 h 1384995"/>
                      <a:gd name="connsiteX4" fmla="*/ 2120661 w 8561676"/>
                      <a:gd name="connsiteY4" fmla="*/ 0 h 1384995"/>
                      <a:gd name="connsiteX5" fmla="*/ 2522401 w 8561676"/>
                      <a:gd name="connsiteY5" fmla="*/ 0 h 1384995"/>
                      <a:gd name="connsiteX6" fmla="*/ 3095375 w 8561676"/>
                      <a:gd name="connsiteY6" fmla="*/ 0 h 1384995"/>
                      <a:gd name="connsiteX7" fmla="*/ 3925199 w 8561676"/>
                      <a:gd name="connsiteY7" fmla="*/ 0 h 1384995"/>
                      <a:gd name="connsiteX8" fmla="*/ 4755023 w 8561676"/>
                      <a:gd name="connsiteY8" fmla="*/ 0 h 1384995"/>
                      <a:gd name="connsiteX9" fmla="*/ 5413614 w 8561676"/>
                      <a:gd name="connsiteY9" fmla="*/ 0 h 1384995"/>
                      <a:gd name="connsiteX10" fmla="*/ 5900971 w 8561676"/>
                      <a:gd name="connsiteY10" fmla="*/ 0 h 1384995"/>
                      <a:gd name="connsiteX11" fmla="*/ 6559561 w 8561676"/>
                      <a:gd name="connsiteY11" fmla="*/ 0 h 1384995"/>
                      <a:gd name="connsiteX12" fmla="*/ 7389385 w 8561676"/>
                      <a:gd name="connsiteY12" fmla="*/ 0 h 1384995"/>
                      <a:gd name="connsiteX13" fmla="*/ 7962359 w 8561676"/>
                      <a:gd name="connsiteY13" fmla="*/ 0 h 1384995"/>
                      <a:gd name="connsiteX14" fmla="*/ 8561676 w 8561676"/>
                      <a:gd name="connsiteY14" fmla="*/ 0 h 1384995"/>
                      <a:gd name="connsiteX15" fmla="*/ 8561676 w 8561676"/>
                      <a:gd name="connsiteY15" fmla="*/ 692498 h 1384995"/>
                      <a:gd name="connsiteX16" fmla="*/ 8561676 w 8561676"/>
                      <a:gd name="connsiteY16" fmla="*/ 1384995 h 1384995"/>
                      <a:gd name="connsiteX17" fmla="*/ 8074319 w 8561676"/>
                      <a:gd name="connsiteY17" fmla="*/ 1384995 h 1384995"/>
                      <a:gd name="connsiteX18" fmla="*/ 7415729 w 8561676"/>
                      <a:gd name="connsiteY18" fmla="*/ 1384995 h 1384995"/>
                      <a:gd name="connsiteX19" fmla="*/ 6671521 w 8561676"/>
                      <a:gd name="connsiteY19" fmla="*/ 1384995 h 1384995"/>
                      <a:gd name="connsiteX20" fmla="*/ 6098548 w 8561676"/>
                      <a:gd name="connsiteY20" fmla="*/ 1384995 h 1384995"/>
                      <a:gd name="connsiteX21" fmla="*/ 5696807 w 8561676"/>
                      <a:gd name="connsiteY21" fmla="*/ 1384995 h 1384995"/>
                      <a:gd name="connsiteX22" fmla="*/ 5038217 w 8561676"/>
                      <a:gd name="connsiteY22" fmla="*/ 1384995 h 1384995"/>
                      <a:gd name="connsiteX23" fmla="*/ 4208393 w 8561676"/>
                      <a:gd name="connsiteY23" fmla="*/ 1384995 h 1384995"/>
                      <a:gd name="connsiteX24" fmla="*/ 3549803 w 8561676"/>
                      <a:gd name="connsiteY24" fmla="*/ 1384995 h 1384995"/>
                      <a:gd name="connsiteX25" fmla="*/ 3148062 w 8561676"/>
                      <a:gd name="connsiteY25" fmla="*/ 1384995 h 1384995"/>
                      <a:gd name="connsiteX26" fmla="*/ 2575089 w 8561676"/>
                      <a:gd name="connsiteY26" fmla="*/ 1384995 h 1384995"/>
                      <a:gd name="connsiteX27" fmla="*/ 1830881 w 8561676"/>
                      <a:gd name="connsiteY27" fmla="*/ 1384995 h 1384995"/>
                      <a:gd name="connsiteX28" fmla="*/ 1429141 w 8561676"/>
                      <a:gd name="connsiteY28" fmla="*/ 1384995 h 1384995"/>
                      <a:gd name="connsiteX29" fmla="*/ 684934 w 8561676"/>
                      <a:gd name="connsiteY29" fmla="*/ 1384995 h 1384995"/>
                      <a:gd name="connsiteX30" fmla="*/ 0 w 8561676"/>
                      <a:gd name="connsiteY30" fmla="*/ 1384995 h 1384995"/>
                      <a:gd name="connsiteX31" fmla="*/ 0 w 8561676"/>
                      <a:gd name="connsiteY31" fmla="*/ 664798 h 1384995"/>
                      <a:gd name="connsiteX32" fmla="*/ 0 w 8561676"/>
                      <a:gd name="connsiteY32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561676" h="1384995" extrusionOk="0">
                        <a:moveTo>
                          <a:pt x="0" y="0"/>
                        </a:moveTo>
                        <a:cubicBezTo>
                          <a:pt x="145949" y="-12642"/>
                          <a:pt x="443481" y="-4146"/>
                          <a:pt x="572974" y="0"/>
                        </a:cubicBezTo>
                        <a:cubicBezTo>
                          <a:pt x="702467" y="4146"/>
                          <a:pt x="889340" y="15868"/>
                          <a:pt x="974714" y="0"/>
                        </a:cubicBezTo>
                        <a:cubicBezTo>
                          <a:pt x="1060088" y="-15868"/>
                          <a:pt x="1365374" y="12453"/>
                          <a:pt x="1547688" y="0"/>
                        </a:cubicBezTo>
                        <a:cubicBezTo>
                          <a:pt x="1730002" y="-12453"/>
                          <a:pt x="1856490" y="11269"/>
                          <a:pt x="2120661" y="0"/>
                        </a:cubicBezTo>
                        <a:cubicBezTo>
                          <a:pt x="2384832" y="-11269"/>
                          <a:pt x="2400783" y="3467"/>
                          <a:pt x="2522401" y="0"/>
                        </a:cubicBezTo>
                        <a:cubicBezTo>
                          <a:pt x="2644019" y="-3467"/>
                          <a:pt x="2819573" y="-15339"/>
                          <a:pt x="3095375" y="0"/>
                        </a:cubicBezTo>
                        <a:cubicBezTo>
                          <a:pt x="3371177" y="15339"/>
                          <a:pt x="3684343" y="-1984"/>
                          <a:pt x="3925199" y="0"/>
                        </a:cubicBezTo>
                        <a:cubicBezTo>
                          <a:pt x="4166055" y="1984"/>
                          <a:pt x="4492083" y="-29001"/>
                          <a:pt x="4755023" y="0"/>
                        </a:cubicBezTo>
                        <a:cubicBezTo>
                          <a:pt x="5017963" y="29001"/>
                          <a:pt x="5103405" y="24005"/>
                          <a:pt x="5413614" y="0"/>
                        </a:cubicBezTo>
                        <a:cubicBezTo>
                          <a:pt x="5723823" y="-24005"/>
                          <a:pt x="5790597" y="22238"/>
                          <a:pt x="5900971" y="0"/>
                        </a:cubicBezTo>
                        <a:cubicBezTo>
                          <a:pt x="6011345" y="-22238"/>
                          <a:pt x="6285988" y="-28226"/>
                          <a:pt x="6559561" y="0"/>
                        </a:cubicBezTo>
                        <a:cubicBezTo>
                          <a:pt x="6833134" y="28226"/>
                          <a:pt x="7072242" y="7761"/>
                          <a:pt x="7389385" y="0"/>
                        </a:cubicBezTo>
                        <a:cubicBezTo>
                          <a:pt x="7706528" y="-7761"/>
                          <a:pt x="7738589" y="-2244"/>
                          <a:pt x="7962359" y="0"/>
                        </a:cubicBezTo>
                        <a:cubicBezTo>
                          <a:pt x="8186129" y="2244"/>
                          <a:pt x="8373060" y="-28460"/>
                          <a:pt x="8561676" y="0"/>
                        </a:cubicBezTo>
                        <a:cubicBezTo>
                          <a:pt x="8584202" y="310375"/>
                          <a:pt x="8583304" y="493747"/>
                          <a:pt x="8561676" y="692498"/>
                        </a:cubicBezTo>
                        <a:cubicBezTo>
                          <a:pt x="8540048" y="891249"/>
                          <a:pt x="8571120" y="1105036"/>
                          <a:pt x="8561676" y="1384995"/>
                        </a:cubicBezTo>
                        <a:cubicBezTo>
                          <a:pt x="8431567" y="1384796"/>
                          <a:pt x="8306545" y="1368169"/>
                          <a:pt x="8074319" y="1384995"/>
                        </a:cubicBezTo>
                        <a:cubicBezTo>
                          <a:pt x="7842093" y="1401821"/>
                          <a:pt x="7597622" y="1417030"/>
                          <a:pt x="7415729" y="1384995"/>
                        </a:cubicBezTo>
                        <a:cubicBezTo>
                          <a:pt x="7233836" y="1352961"/>
                          <a:pt x="6991378" y="1378018"/>
                          <a:pt x="6671521" y="1384995"/>
                        </a:cubicBezTo>
                        <a:cubicBezTo>
                          <a:pt x="6351664" y="1391972"/>
                          <a:pt x="6367658" y="1381046"/>
                          <a:pt x="6098548" y="1384995"/>
                        </a:cubicBezTo>
                        <a:cubicBezTo>
                          <a:pt x="5829438" y="1388944"/>
                          <a:pt x="5782727" y="1378535"/>
                          <a:pt x="5696807" y="1384995"/>
                        </a:cubicBezTo>
                        <a:cubicBezTo>
                          <a:pt x="5610887" y="1391455"/>
                          <a:pt x="5343100" y="1373620"/>
                          <a:pt x="5038217" y="1384995"/>
                        </a:cubicBezTo>
                        <a:cubicBezTo>
                          <a:pt x="4733334" y="1396371"/>
                          <a:pt x="4500684" y="1376858"/>
                          <a:pt x="4208393" y="1384995"/>
                        </a:cubicBezTo>
                        <a:cubicBezTo>
                          <a:pt x="3916102" y="1393132"/>
                          <a:pt x="3855758" y="1370017"/>
                          <a:pt x="3549803" y="1384995"/>
                        </a:cubicBezTo>
                        <a:cubicBezTo>
                          <a:pt x="3243848" y="1399974"/>
                          <a:pt x="3248988" y="1404739"/>
                          <a:pt x="3148062" y="1384995"/>
                        </a:cubicBezTo>
                        <a:cubicBezTo>
                          <a:pt x="3047136" y="1365251"/>
                          <a:pt x="2700562" y="1365752"/>
                          <a:pt x="2575089" y="1384995"/>
                        </a:cubicBezTo>
                        <a:cubicBezTo>
                          <a:pt x="2449616" y="1404238"/>
                          <a:pt x="2103130" y="1383590"/>
                          <a:pt x="1830881" y="1384995"/>
                        </a:cubicBezTo>
                        <a:cubicBezTo>
                          <a:pt x="1558632" y="1386400"/>
                          <a:pt x="1533082" y="1365108"/>
                          <a:pt x="1429141" y="1384995"/>
                        </a:cubicBezTo>
                        <a:cubicBezTo>
                          <a:pt x="1325200" y="1404882"/>
                          <a:pt x="934473" y="1402469"/>
                          <a:pt x="684934" y="1384995"/>
                        </a:cubicBezTo>
                        <a:cubicBezTo>
                          <a:pt x="435395" y="1367521"/>
                          <a:pt x="211083" y="1353596"/>
                          <a:pt x="0" y="1384995"/>
                        </a:cubicBezTo>
                        <a:cubicBezTo>
                          <a:pt x="-34043" y="1180751"/>
                          <a:pt x="-30047" y="829333"/>
                          <a:pt x="0" y="664798"/>
                        </a:cubicBezTo>
                        <a:cubicBezTo>
                          <a:pt x="30047" y="500263"/>
                          <a:pt x="-14175" y="1753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Page 28-30 List member utilities that are notified.</a:t>
            </a:r>
            <a:b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Page 31-58 list of NH towns and utilities.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erial view of houses near a canal">
            <a:extLst>
              <a:ext uri="{FF2B5EF4-FFF2-40B4-BE49-F238E27FC236}">
                <a16:creationId xmlns:a16="http://schemas.microsoft.com/office/drawing/2014/main" id="{D38CBF9B-45CC-86A2-4118-E3A9537F7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5"/>
          <a:stretch/>
        </p:blipFill>
        <p:spPr>
          <a:xfrm>
            <a:off x="989014" y="0"/>
            <a:ext cx="10222168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8F5A-D9F6-1C54-B79A-3167703B3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" r="-1"/>
          <a:stretch/>
        </p:blipFill>
        <p:spPr>
          <a:xfrm>
            <a:off x="989014" y="1120322"/>
            <a:ext cx="10222169" cy="5737678"/>
          </a:xfrm>
          <a:prstGeom prst="rect">
            <a:avLst/>
          </a:prstGeom>
          <a:ln w="1905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9296" y="76200"/>
            <a:ext cx="5276580" cy="944562"/>
          </a:xfrm>
        </p:spPr>
        <p:txBody>
          <a:bodyPr>
            <a:normAutofit fontScale="90000"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Ways to Communicate</a:t>
            </a:r>
            <a:r>
              <a:rPr lang="en-US" sz="4000" b="1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 </a:t>
            </a:r>
            <a:br>
              <a:rPr lang="en-US" sz="4000" b="1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Impact" pitchFamily="34" charset="0"/>
              </a:rPr>
            </a:br>
            <a:r>
              <a:rPr lang="en-US" sz="2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https://www.energy.nh.gov/</a:t>
            </a:r>
            <a:endParaRPr lang="en-US" sz="2200" dirty="0">
              <a:ln w="3175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0EE51E-4D67-5170-B480-0191BA342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578" y="2064884"/>
            <a:ext cx="2616310" cy="1905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53FBF71-245A-7C5A-B110-912C8466AC23}"/>
              </a:ext>
            </a:extLst>
          </p:cNvPr>
          <p:cNvSpPr/>
          <p:nvPr/>
        </p:nvSpPr>
        <p:spPr>
          <a:xfrm rot="20099275">
            <a:off x="5674718" y="2426837"/>
            <a:ext cx="990601" cy="4953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neighborhood">
            <a:extLst>
              <a:ext uri="{FF2B5EF4-FFF2-40B4-BE49-F238E27FC236}">
                <a16:creationId xmlns:a16="http://schemas.microsoft.com/office/drawing/2014/main" id="{F9AC083C-1B39-6E5F-33D6-F8960F69F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5"/>
          <a:stretch/>
        </p:blipFill>
        <p:spPr>
          <a:xfrm>
            <a:off x="809817" y="0"/>
            <a:ext cx="10569189" cy="3124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81" y="240531"/>
            <a:ext cx="8184659" cy="457201"/>
          </a:xfrm>
        </p:spPr>
        <p:txBody>
          <a:bodyPr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>
                <a:ln w="3175">
                  <a:solidFill>
                    <a:schemeClr val="bg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Emails to: UGDPP@ENERGY.NH.GOV</a:t>
            </a:r>
            <a:endParaRPr lang="en-US" sz="3200" dirty="0">
              <a:ln w="3175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0922" y="5181603"/>
            <a:ext cx="67916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algn="ctr"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F523D-EA44-90C4-3D03-20AA95821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57"/>
          <a:stretch/>
        </p:blipFill>
        <p:spPr>
          <a:xfrm>
            <a:off x="809817" y="938263"/>
            <a:ext cx="10569189" cy="5919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8C0F1-C3C0-061A-A5D2-E69FF7F37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39"/>
          <a:stretch/>
        </p:blipFill>
        <p:spPr>
          <a:xfrm>
            <a:off x="1615907" y="2222810"/>
            <a:ext cx="9318731" cy="4635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6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B13A40-6666-4588-9B27-76B87B607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5147" r="1356" b="11275"/>
          <a:stretch/>
        </p:blipFill>
        <p:spPr>
          <a:xfrm>
            <a:off x="-1" y="0"/>
            <a:ext cx="12188825" cy="685800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E6CEA5-AE72-47F0-8D99-54E66E700F25}"/>
              </a:ext>
            </a:extLst>
          </p:cNvPr>
          <p:cNvSpPr txBox="1">
            <a:spLocks/>
          </p:cNvSpPr>
          <p:nvPr/>
        </p:nvSpPr>
        <p:spPr>
          <a:xfrm>
            <a:off x="379412" y="294382"/>
            <a:ext cx="3429000" cy="482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  <a:cs typeface="Times New Roman" panose="02020603050405020304" pitchFamily="18" charset="0"/>
              </a:rPr>
              <a:t>Enforcement Process:</a:t>
            </a:r>
            <a:endParaRPr lang="en-US" sz="1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8BA09-19C4-E749-0B9F-E4DB0E129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18561"/>
          <a:stretch/>
        </p:blipFill>
        <p:spPr>
          <a:xfrm>
            <a:off x="4358313" y="152401"/>
            <a:ext cx="7043111" cy="6705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01C239-DDDA-4EC0-8D67-1E64E3638A1C}"/>
              </a:ext>
            </a:extLst>
          </p:cNvPr>
          <p:cNvSpPr txBox="1"/>
          <p:nvPr/>
        </p:nvSpPr>
        <p:spPr>
          <a:xfrm>
            <a:off x="1103649" y="5049242"/>
            <a:ext cx="8472151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9334163"/>
                      <a:gd name="connsiteY0" fmla="*/ 0 h 461665"/>
                      <a:gd name="connsiteX1" fmla="*/ 760068 w 9334163"/>
                      <a:gd name="connsiteY1" fmla="*/ 0 h 461665"/>
                      <a:gd name="connsiteX2" fmla="*/ 1520135 w 9334163"/>
                      <a:gd name="connsiteY2" fmla="*/ 0 h 461665"/>
                      <a:gd name="connsiteX3" fmla="*/ 2280203 w 9334163"/>
                      <a:gd name="connsiteY3" fmla="*/ 0 h 461665"/>
                      <a:gd name="connsiteX4" fmla="*/ 2946929 w 9334163"/>
                      <a:gd name="connsiteY4" fmla="*/ 0 h 461665"/>
                      <a:gd name="connsiteX5" fmla="*/ 3520313 w 9334163"/>
                      <a:gd name="connsiteY5" fmla="*/ 0 h 461665"/>
                      <a:gd name="connsiteX6" fmla="*/ 4280380 w 9334163"/>
                      <a:gd name="connsiteY6" fmla="*/ 0 h 461665"/>
                      <a:gd name="connsiteX7" fmla="*/ 4947106 w 9334163"/>
                      <a:gd name="connsiteY7" fmla="*/ 0 h 461665"/>
                      <a:gd name="connsiteX8" fmla="*/ 5707174 w 9334163"/>
                      <a:gd name="connsiteY8" fmla="*/ 0 h 461665"/>
                      <a:gd name="connsiteX9" fmla="*/ 6280558 w 9334163"/>
                      <a:gd name="connsiteY9" fmla="*/ 0 h 461665"/>
                      <a:gd name="connsiteX10" fmla="*/ 6667259 w 9334163"/>
                      <a:gd name="connsiteY10" fmla="*/ 0 h 461665"/>
                      <a:gd name="connsiteX11" fmla="*/ 7147302 w 9334163"/>
                      <a:gd name="connsiteY11" fmla="*/ 0 h 461665"/>
                      <a:gd name="connsiteX12" fmla="*/ 7534003 w 9334163"/>
                      <a:gd name="connsiteY12" fmla="*/ 0 h 461665"/>
                      <a:gd name="connsiteX13" fmla="*/ 8387412 w 9334163"/>
                      <a:gd name="connsiteY13" fmla="*/ 0 h 461665"/>
                      <a:gd name="connsiteX14" fmla="*/ 9334163 w 9334163"/>
                      <a:gd name="connsiteY14" fmla="*/ 0 h 461665"/>
                      <a:gd name="connsiteX15" fmla="*/ 9334163 w 9334163"/>
                      <a:gd name="connsiteY15" fmla="*/ 461665 h 461665"/>
                      <a:gd name="connsiteX16" fmla="*/ 8854120 w 9334163"/>
                      <a:gd name="connsiteY16" fmla="*/ 461665 h 461665"/>
                      <a:gd name="connsiteX17" fmla="*/ 8280736 w 9334163"/>
                      <a:gd name="connsiteY17" fmla="*/ 461665 h 461665"/>
                      <a:gd name="connsiteX18" fmla="*/ 7427327 w 9334163"/>
                      <a:gd name="connsiteY18" fmla="*/ 461665 h 461665"/>
                      <a:gd name="connsiteX19" fmla="*/ 6947284 w 9334163"/>
                      <a:gd name="connsiteY19" fmla="*/ 461665 h 461665"/>
                      <a:gd name="connsiteX20" fmla="*/ 6093875 w 9334163"/>
                      <a:gd name="connsiteY20" fmla="*/ 461665 h 461665"/>
                      <a:gd name="connsiteX21" fmla="*/ 5427149 w 9334163"/>
                      <a:gd name="connsiteY21" fmla="*/ 461665 h 461665"/>
                      <a:gd name="connsiteX22" fmla="*/ 4760423 w 9334163"/>
                      <a:gd name="connsiteY22" fmla="*/ 461665 h 461665"/>
                      <a:gd name="connsiteX23" fmla="*/ 3907014 w 9334163"/>
                      <a:gd name="connsiteY23" fmla="*/ 461665 h 461665"/>
                      <a:gd name="connsiteX24" fmla="*/ 3053605 w 9334163"/>
                      <a:gd name="connsiteY24" fmla="*/ 461665 h 461665"/>
                      <a:gd name="connsiteX25" fmla="*/ 2666904 w 9334163"/>
                      <a:gd name="connsiteY25" fmla="*/ 461665 h 461665"/>
                      <a:gd name="connsiteX26" fmla="*/ 2280203 w 9334163"/>
                      <a:gd name="connsiteY26" fmla="*/ 461665 h 461665"/>
                      <a:gd name="connsiteX27" fmla="*/ 1613477 w 9334163"/>
                      <a:gd name="connsiteY27" fmla="*/ 461665 h 461665"/>
                      <a:gd name="connsiteX28" fmla="*/ 1040092 w 9334163"/>
                      <a:gd name="connsiteY28" fmla="*/ 461665 h 461665"/>
                      <a:gd name="connsiteX29" fmla="*/ 0 w 9334163"/>
                      <a:gd name="connsiteY29" fmla="*/ 461665 h 461665"/>
                      <a:gd name="connsiteX30" fmla="*/ 0 w 9334163"/>
                      <a:gd name="connsiteY30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9334163" h="461665" fill="none" extrusionOk="0">
                        <a:moveTo>
                          <a:pt x="0" y="0"/>
                        </a:moveTo>
                        <a:cubicBezTo>
                          <a:pt x="318829" y="35457"/>
                          <a:pt x="448690" y="27973"/>
                          <a:pt x="760068" y="0"/>
                        </a:cubicBezTo>
                        <a:cubicBezTo>
                          <a:pt x="1071446" y="-27973"/>
                          <a:pt x="1339420" y="8743"/>
                          <a:pt x="1520135" y="0"/>
                        </a:cubicBezTo>
                        <a:cubicBezTo>
                          <a:pt x="1700850" y="-8743"/>
                          <a:pt x="1925643" y="-12553"/>
                          <a:pt x="2280203" y="0"/>
                        </a:cubicBezTo>
                        <a:cubicBezTo>
                          <a:pt x="2634763" y="12553"/>
                          <a:pt x="2785226" y="-8052"/>
                          <a:pt x="2946929" y="0"/>
                        </a:cubicBezTo>
                        <a:cubicBezTo>
                          <a:pt x="3108632" y="8052"/>
                          <a:pt x="3289433" y="25746"/>
                          <a:pt x="3520313" y="0"/>
                        </a:cubicBezTo>
                        <a:cubicBezTo>
                          <a:pt x="3751193" y="-25746"/>
                          <a:pt x="4113075" y="-34381"/>
                          <a:pt x="4280380" y="0"/>
                        </a:cubicBezTo>
                        <a:cubicBezTo>
                          <a:pt x="4447685" y="34381"/>
                          <a:pt x="4708104" y="28666"/>
                          <a:pt x="4947106" y="0"/>
                        </a:cubicBezTo>
                        <a:cubicBezTo>
                          <a:pt x="5186108" y="-28666"/>
                          <a:pt x="5407924" y="12607"/>
                          <a:pt x="5707174" y="0"/>
                        </a:cubicBezTo>
                        <a:cubicBezTo>
                          <a:pt x="6006424" y="-12607"/>
                          <a:pt x="6061096" y="-7857"/>
                          <a:pt x="6280558" y="0"/>
                        </a:cubicBezTo>
                        <a:cubicBezTo>
                          <a:pt x="6500020" y="7857"/>
                          <a:pt x="6581022" y="-8399"/>
                          <a:pt x="6667259" y="0"/>
                        </a:cubicBezTo>
                        <a:cubicBezTo>
                          <a:pt x="6753496" y="8399"/>
                          <a:pt x="6927016" y="13147"/>
                          <a:pt x="7147302" y="0"/>
                        </a:cubicBezTo>
                        <a:cubicBezTo>
                          <a:pt x="7367588" y="-13147"/>
                          <a:pt x="7410536" y="-8116"/>
                          <a:pt x="7534003" y="0"/>
                        </a:cubicBezTo>
                        <a:cubicBezTo>
                          <a:pt x="7657470" y="8116"/>
                          <a:pt x="8112456" y="-30126"/>
                          <a:pt x="8387412" y="0"/>
                        </a:cubicBezTo>
                        <a:cubicBezTo>
                          <a:pt x="8662368" y="30126"/>
                          <a:pt x="9100688" y="-34754"/>
                          <a:pt x="9334163" y="0"/>
                        </a:cubicBezTo>
                        <a:cubicBezTo>
                          <a:pt x="9327494" y="163303"/>
                          <a:pt x="9316283" y="337259"/>
                          <a:pt x="9334163" y="461665"/>
                        </a:cubicBezTo>
                        <a:cubicBezTo>
                          <a:pt x="9143864" y="452504"/>
                          <a:pt x="8957876" y="456835"/>
                          <a:pt x="8854120" y="461665"/>
                        </a:cubicBezTo>
                        <a:cubicBezTo>
                          <a:pt x="8750364" y="466495"/>
                          <a:pt x="8438734" y="479626"/>
                          <a:pt x="8280736" y="461665"/>
                        </a:cubicBezTo>
                        <a:cubicBezTo>
                          <a:pt x="8122738" y="443704"/>
                          <a:pt x="7794592" y="492517"/>
                          <a:pt x="7427327" y="461665"/>
                        </a:cubicBezTo>
                        <a:cubicBezTo>
                          <a:pt x="7060062" y="430813"/>
                          <a:pt x="7169149" y="448903"/>
                          <a:pt x="6947284" y="461665"/>
                        </a:cubicBezTo>
                        <a:cubicBezTo>
                          <a:pt x="6725419" y="474427"/>
                          <a:pt x="6480717" y="420113"/>
                          <a:pt x="6093875" y="461665"/>
                        </a:cubicBezTo>
                        <a:cubicBezTo>
                          <a:pt x="5707033" y="503217"/>
                          <a:pt x="5673654" y="468186"/>
                          <a:pt x="5427149" y="461665"/>
                        </a:cubicBezTo>
                        <a:cubicBezTo>
                          <a:pt x="5180644" y="455144"/>
                          <a:pt x="4973098" y="431777"/>
                          <a:pt x="4760423" y="461665"/>
                        </a:cubicBezTo>
                        <a:cubicBezTo>
                          <a:pt x="4547748" y="491553"/>
                          <a:pt x="4078808" y="443650"/>
                          <a:pt x="3907014" y="461665"/>
                        </a:cubicBezTo>
                        <a:cubicBezTo>
                          <a:pt x="3735220" y="479680"/>
                          <a:pt x="3464710" y="437123"/>
                          <a:pt x="3053605" y="461665"/>
                        </a:cubicBezTo>
                        <a:cubicBezTo>
                          <a:pt x="2642500" y="486207"/>
                          <a:pt x="2781945" y="480099"/>
                          <a:pt x="2666904" y="461665"/>
                        </a:cubicBezTo>
                        <a:cubicBezTo>
                          <a:pt x="2551863" y="443231"/>
                          <a:pt x="2392634" y="471751"/>
                          <a:pt x="2280203" y="461665"/>
                        </a:cubicBezTo>
                        <a:cubicBezTo>
                          <a:pt x="2167772" y="451579"/>
                          <a:pt x="1821928" y="461821"/>
                          <a:pt x="1613477" y="461665"/>
                        </a:cubicBezTo>
                        <a:cubicBezTo>
                          <a:pt x="1405026" y="461509"/>
                          <a:pt x="1263051" y="462673"/>
                          <a:pt x="1040092" y="461665"/>
                        </a:cubicBezTo>
                        <a:cubicBezTo>
                          <a:pt x="817134" y="460657"/>
                          <a:pt x="288723" y="456015"/>
                          <a:pt x="0" y="461665"/>
                        </a:cubicBezTo>
                        <a:cubicBezTo>
                          <a:pt x="-20663" y="327180"/>
                          <a:pt x="6144" y="186745"/>
                          <a:pt x="0" y="0"/>
                        </a:cubicBezTo>
                        <a:close/>
                      </a:path>
                      <a:path w="9334163" h="461665" stroke="0" extrusionOk="0">
                        <a:moveTo>
                          <a:pt x="0" y="0"/>
                        </a:moveTo>
                        <a:cubicBezTo>
                          <a:pt x="112879" y="-19325"/>
                          <a:pt x="327503" y="-1475"/>
                          <a:pt x="480043" y="0"/>
                        </a:cubicBezTo>
                        <a:cubicBezTo>
                          <a:pt x="632583" y="1475"/>
                          <a:pt x="858099" y="-20214"/>
                          <a:pt x="1053427" y="0"/>
                        </a:cubicBezTo>
                        <a:cubicBezTo>
                          <a:pt x="1248755" y="20214"/>
                          <a:pt x="1407742" y="20845"/>
                          <a:pt x="1533470" y="0"/>
                        </a:cubicBezTo>
                        <a:cubicBezTo>
                          <a:pt x="1659198" y="-20845"/>
                          <a:pt x="1916752" y="-20719"/>
                          <a:pt x="2293537" y="0"/>
                        </a:cubicBezTo>
                        <a:cubicBezTo>
                          <a:pt x="2670322" y="20719"/>
                          <a:pt x="2597093" y="-22315"/>
                          <a:pt x="2773580" y="0"/>
                        </a:cubicBezTo>
                        <a:cubicBezTo>
                          <a:pt x="2950067" y="22315"/>
                          <a:pt x="3202933" y="-33029"/>
                          <a:pt x="3626989" y="0"/>
                        </a:cubicBezTo>
                        <a:cubicBezTo>
                          <a:pt x="4051045" y="33029"/>
                          <a:pt x="3967730" y="-6029"/>
                          <a:pt x="4200373" y="0"/>
                        </a:cubicBezTo>
                        <a:cubicBezTo>
                          <a:pt x="4433016" y="6029"/>
                          <a:pt x="4482081" y="15574"/>
                          <a:pt x="4587074" y="0"/>
                        </a:cubicBezTo>
                        <a:cubicBezTo>
                          <a:pt x="4692067" y="-15574"/>
                          <a:pt x="5043342" y="-20776"/>
                          <a:pt x="5253800" y="0"/>
                        </a:cubicBezTo>
                        <a:cubicBezTo>
                          <a:pt x="5464258" y="20776"/>
                          <a:pt x="5792543" y="-24026"/>
                          <a:pt x="6013868" y="0"/>
                        </a:cubicBezTo>
                        <a:cubicBezTo>
                          <a:pt x="6235193" y="24026"/>
                          <a:pt x="6261657" y="-13500"/>
                          <a:pt x="6400569" y="0"/>
                        </a:cubicBezTo>
                        <a:cubicBezTo>
                          <a:pt x="6539481" y="13500"/>
                          <a:pt x="6781832" y="-14248"/>
                          <a:pt x="6880612" y="0"/>
                        </a:cubicBezTo>
                        <a:cubicBezTo>
                          <a:pt x="6979392" y="14248"/>
                          <a:pt x="7428714" y="-28419"/>
                          <a:pt x="7734021" y="0"/>
                        </a:cubicBezTo>
                        <a:cubicBezTo>
                          <a:pt x="8039328" y="28419"/>
                          <a:pt x="7986407" y="9313"/>
                          <a:pt x="8214063" y="0"/>
                        </a:cubicBezTo>
                        <a:cubicBezTo>
                          <a:pt x="8441719" y="-9313"/>
                          <a:pt x="9043518" y="-47169"/>
                          <a:pt x="9334163" y="0"/>
                        </a:cubicBezTo>
                        <a:cubicBezTo>
                          <a:pt x="9337702" y="135147"/>
                          <a:pt x="9313691" y="345787"/>
                          <a:pt x="9334163" y="461665"/>
                        </a:cubicBezTo>
                        <a:cubicBezTo>
                          <a:pt x="9045231" y="449543"/>
                          <a:pt x="8845576" y="420364"/>
                          <a:pt x="8480754" y="461665"/>
                        </a:cubicBezTo>
                        <a:cubicBezTo>
                          <a:pt x="8115932" y="502966"/>
                          <a:pt x="7876561" y="458479"/>
                          <a:pt x="7720686" y="461665"/>
                        </a:cubicBezTo>
                        <a:cubicBezTo>
                          <a:pt x="7564811" y="464851"/>
                          <a:pt x="7312841" y="475973"/>
                          <a:pt x="7147302" y="461665"/>
                        </a:cubicBezTo>
                        <a:cubicBezTo>
                          <a:pt x="6981763" y="447357"/>
                          <a:pt x="6676666" y="485084"/>
                          <a:pt x="6293893" y="461665"/>
                        </a:cubicBezTo>
                        <a:cubicBezTo>
                          <a:pt x="5911120" y="438246"/>
                          <a:pt x="5745719" y="439930"/>
                          <a:pt x="5440484" y="461665"/>
                        </a:cubicBezTo>
                        <a:cubicBezTo>
                          <a:pt x="5135249" y="483400"/>
                          <a:pt x="5070868" y="478343"/>
                          <a:pt x="4960441" y="461665"/>
                        </a:cubicBezTo>
                        <a:cubicBezTo>
                          <a:pt x="4850014" y="444987"/>
                          <a:pt x="4427828" y="463254"/>
                          <a:pt x="4293715" y="461665"/>
                        </a:cubicBezTo>
                        <a:cubicBezTo>
                          <a:pt x="4159602" y="460076"/>
                          <a:pt x="3788243" y="447026"/>
                          <a:pt x="3626989" y="461665"/>
                        </a:cubicBezTo>
                        <a:cubicBezTo>
                          <a:pt x="3465735" y="476304"/>
                          <a:pt x="3198985" y="481922"/>
                          <a:pt x="2773580" y="461665"/>
                        </a:cubicBezTo>
                        <a:cubicBezTo>
                          <a:pt x="2348175" y="441408"/>
                          <a:pt x="2566507" y="477307"/>
                          <a:pt x="2386879" y="461665"/>
                        </a:cubicBezTo>
                        <a:cubicBezTo>
                          <a:pt x="2207251" y="446023"/>
                          <a:pt x="1911534" y="433345"/>
                          <a:pt x="1720153" y="461665"/>
                        </a:cubicBezTo>
                        <a:cubicBezTo>
                          <a:pt x="1528772" y="489985"/>
                          <a:pt x="1381115" y="459049"/>
                          <a:pt x="1053427" y="461665"/>
                        </a:cubicBezTo>
                        <a:cubicBezTo>
                          <a:pt x="725739" y="464281"/>
                          <a:pt x="228604" y="413438"/>
                          <a:pt x="0" y="461665"/>
                        </a:cubicBezTo>
                        <a:cubicBezTo>
                          <a:pt x="-18788" y="365692"/>
                          <a:pt x="7773" y="2153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E-26 to the DOE within 20 days from notification of damage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93B14-C68A-DB8A-75D4-3ABB21F69B0F}"/>
              </a:ext>
            </a:extLst>
          </p:cNvPr>
          <p:cNvSpPr txBox="1"/>
          <p:nvPr/>
        </p:nvSpPr>
        <p:spPr>
          <a:xfrm>
            <a:off x="1103649" y="2463353"/>
            <a:ext cx="9791363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10420748"/>
                      <a:gd name="connsiteY0" fmla="*/ 0 h 461665"/>
                      <a:gd name="connsiteX1" fmla="*/ 903131 w 10420748"/>
                      <a:gd name="connsiteY1" fmla="*/ 0 h 461665"/>
                      <a:gd name="connsiteX2" fmla="*/ 1493641 w 10420748"/>
                      <a:gd name="connsiteY2" fmla="*/ 0 h 461665"/>
                      <a:gd name="connsiteX3" fmla="*/ 2292565 w 10420748"/>
                      <a:gd name="connsiteY3" fmla="*/ 0 h 461665"/>
                      <a:gd name="connsiteX4" fmla="*/ 2987281 w 10420748"/>
                      <a:gd name="connsiteY4" fmla="*/ 0 h 461665"/>
                      <a:gd name="connsiteX5" fmla="*/ 3786205 w 10420748"/>
                      <a:gd name="connsiteY5" fmla="*/ 0 h 461665"/>
                      <a:gd name="connsiteX6" fmla="*/ 4376714 w 10420748"/>
                      <a:gd name="connsiteY6" fmla="*/ 0 h 461665"/>
                      <a:gd name="connsiteX7" fmla="*/ 4758808 w 10420748"/>
                      <a:gd name="connsiteY7" fmla="*/ 0 h 461665"/>
                      <a:gd name="connsiteX8" fmla="*/ 5245110 w 10420748"/>
                      <a:gd name="connsiteY8" fmla="*/ 0 h 461665"/>
                      <a:gd name="connsiteX9" fmla="*/ 5627204 w 10420748"/>
                      <a:gd name="connsiteY9" fmla="*/ 0 h 461665"/>
                      <a:gd name="connsiteX10" fmla="*/ 6530335 w 10420748"/>
                      <a:gd name="connsiteY10" fmla="*/ 0 h 461665"/>
                      <a:gd name="connsiteX11" fmla="*/ 7329259 w 10420748"/>
                      <a:gd name="connsiteY11" fmla="*/ 0 h 461665"/>
                      <a:gd name="connsiteX12" fmla="*/ 7815561 w 10420748"/>
                      <a:gd name="connsiteY12" fmla="*/ 0 h 461665"/>
                      <a:gd name="connsiteX13" fmla="*/ 8197655 w 10420748"/>
                      <a:gd name="connsiteY13" fmla="*/ 0 h 461665"/>
                      <a:gd name="connsiteX14" fmla="*/ 8788164 w 10420748"/>
                      <a:gd name="connsiteY14" fmla="*/ 0 h 461665"/>
                      <a:gd name="connsiteX15" fmla="*/ 9587088 w 10420748"/>
                      <a:gd name="connsiteY15" fmla="*/ 0 h 461665"/>
                      <a:gd name="connsiteX16" fmla="*/ 10420748 w 10420748"/>
                      <a:gd name="connsiteY16" fmla="*/ 0 h 461665"/>
                      <a:gd name="connsiteX17" fmla="*/ 10420748 w 10420748"/>
                      <a:gd name="connsiteY17" fmla="*/ 461665 h 461665"/>
                      <a:gd name="connsiteX18" fmla="*/ 9621824 w 10420748"/>
                      <a:gd name="connsiteY18" fmla="*/ 461665 h 461665"/>
                      <a:gd name="connsiteX19" fmla="*/ 8927107 w 10420748"/>
                      <a:gd name="connsiteY19" fmla="*/ 461665 h 461665"/>
                      <a:gd name="connsiteX20" fmla="*/ 8023976 w 10420748"/>
                      <a:gd name="connsiteY20" fmla="*/ 461665 h 461665"/>
                      <a:gd name="connsiteX21" fmla="*/ 7120844 w 10420748"/>
                      <a:gd name="connsiteY21" fmla="*/ 461665 h 461665"/>
                      <a:gd name="connsiteX22" fmla="*/ 6738750 w 10420748"/>
                      <a:gd name="connsiteY22" fmla="*/ 461665 h 461665"/>
                      <a:gd name="connsiteX23" fmla="*/ 6356656 w 10420748"/>
                      <a:gd name="connsiteY23" fmla="*/ 461665 h 461665"/>
                      <a:gd name="connsiteX24" fmla="*/ 5661940 w 10420748"/>
                      <a:gd name="connsiteY24" fmla="*/ 461665 h 461665"/>
                      <a:gd name="connsiteX25" fmla="*/ 5071431 w 10420748"/>
                      <a:gd name="connsiteY25" fmla="*/ 461665 h 461665"/>
                      <a:gd name="connsiteX26" fmla="*/ 4585129 w 10420748"/>
                      <a:gd name="connsiteY26" fmla="*/ 461665 h 461665"/>
                      <a:gd name="connsiteX27" fmla="*/ 3681998 w 10420748"/>
                      <a:gd name="connsiteY27" fmla="*/ 461665 h 461665"/>
                      <a:gd name="connsiteX28" fmla="*/ 3299904 w 10420748"/>
                      <a:gd name="connsiteY28" fmla="*/ 461665 h 461665"/>
                      <a:gd name="connsiteX29" fmla="*/ 2813602 w 10420748"/>
                      <a:gd name="connsiteY29" fmla="*/ 461665 h 461665"/>
                      <a:gd name="connsiteX30" fmla="*/ 2327300 w 10420748"/>
                      <a:gd name="connsiteY30" fmla="*/ 461665 h 461665"/>
                      <a:gd name="connsiteX31" fmla="*/ 1840999 w 10420748"/>
                      <a:gd name="connsiteY31" fmla="*/ 461665 h 461665"/>
                      <a:gd name="connsiteX32" fmla="*/ 1146282 w 10420748"/>
                      <a:gd name="connsiteY32" fmla="*/ 461665 h 461665"/>
                      <a:gd name="connsiteX33" fmla="*/ 0 w 10420748"/>
                      <a:gd name="connsiteY33" fmla="*/ 461665 h 461665"/>
                      <a:gd name="connsiteX34" fmla="*/ 0 w 10420748"/>
                      <a:gd name="connsiteY3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420748" h="461665" fill="none" extrusionOk="0">
                        <a:moveTo>
                          <a:pt x="0" y="0"/>
                        </a:moveTo>
                        <a:cubicBezTo>
                          <a:pt x="226243" y="-36596"/>
                          <a:pt x="700358" y="-17882"/>
                          <a:pt x="903131" y="0"/>
                        </a:cubicBezTo>
                        <a:cubicBezTo>
                          <a:pt x="1105904" y="17882"/>
                          <a:pt x="1331126" y="26420"/>
                          <a:pt x="1493641" y="0"/>
                        </a:cubicBezTo>
                        <a:cubicBezTo>
                          <a:pt x="1656156" y="-26420"/>
                          <a:pt x="1967821" y="17835"/>
                          <a:pt x="2292565" y="0"/>
                        </a:cubicBezTo>
                        <a:cubicBezTo>
                          <a:pt x="2617309" y="-17835"/>
                          <a:pt x="2842694" y="-34511"/>
                          <a:pt x="2987281" y="0"/>
                        </a:cubicBezTo>
                        <a:cubicBezTo>
                          <a:pt x="3131868" y="34511"/>
                          <a:pt x="3482345" y="-21937"/>
                          <a:pt x="3786205" y="0"/>
                        </a:cubicBezTo>
                        <a:cubicBezTo>
                          <a:pt x="4090065" y="21937"/>
                          <a:pt x="4200547" y="22239"/>
                          <a:pt x="4376714" y="0"/>
                        </a:cubicBezTo>
                        <a:cubicBezTo>
                          <a:pt x="4552881" y="-22239"/>
                          <a:pt x="4606691" y="-387"/>
                          <a:pt x="4758808" y="0"/>
                        </a:cubicBezTo>
                        <a:cubicBezTo>
                          <a:pt x="4910925" y="387"/>
                          <a:pt x="5020557" y="5391"/>
                          <a:pt x="5245110" y="0"/>
                        </a:cubicBezTo>
                        <a:cubicBezTo>
                          <a:pt x="5469663" y="-5391"/>
                          <a:pt x="5442225" y="-2934"/>
                          <a:pt x="5627204" y="0"/>
                        </a:cubicBezTo>
                        <a:cubicBezTo>
                          <a:pt x="5812183" y="2934"/>
                          <a:pt x="6166332" y="-24521"/>
                          <a:pt x="6530335" y="0"/>
                        </a:cubicBezTo>
                        <a:cubicBezTo>
                          <a:pt x="6894338" y="24521"/>
                          <a:pt x="7092526" y="-5708"/>
                          <a:pt x="7329259" y="0"/>
                        </a:cubicBezTo>
                        <a:cubicBezTo>
                          <a:pt x="7565992" y="5708"/>
                          <a:pt x="7672366" y="4580"/>
                          <a:pt x="7815561" y="0"/>
                        </a:cubicBezTo>
                        <a:cubicBezTo>
                          <a:pt x="7958756" y="-4580"/>
                          <a:pt x="8096530" y="-4771"/>
                          <a:pt x="8197655" y="0"/>
                        </a:cubicBezTo>
                        <a:cubicBezTo>
                          <a:pt x="8298780" y="4771"/>
                          <a:pt x="8572400" y="11661"/>
                          <a:pt x="8788164" y="0"/>
                        </a:cubicBezTo>
                        <a:cubicBezTo>
                          <a:pt x="9003928" y="-11661"/>
                          <a:pt x="9420488" y="-8716"/>
                          <a:pt x="9587088" y="0"/>
                        </a:cubicBezTo>
                        <a:cubicBezTo>
                          <a:pt x="9753688" y="8716"/>
                          <a:pt x="10147488" y="-41145"/>
                          <a:pt x="10420748" y="0"/>
                        </a:cubicBezTo>
                        <a:cubicBezTo>
                          <a:pt x="10433361" y="194621"/>
                          <a:pt x="10412631" y="243465"/>
                          <a:pt x="10420748" y="461665"/>
                        </a:cubicBezTo>
                        <a:cubicBezTo>
                          <a:pt x="10160205" y="444327"/>
                          <a:pt x="9789797" y="479347"/>
                          <a:pt x="9621824" y="461665"/>
                        </a:cubicBezTo>
                        <a:cubicBezTo>
                          <a:pt x="9453851" y="443983"/>
                          <a:pt x="9214186" y="478507"/>
                          <a:pt x="8927107" y="461665"/>
                        </a:cubicBezTo>
                        <a:cubicBezTo>
                          <a:pt x="8640028" y="444823"/>
                          <a:pt x="8423513" y="479336"/>
                          <a:pt x="8023976" y="461665"/>
                        </a:cubicBezTo>
                        <a:cubicBezTo>
                          <a:pt x="7624439" y="443994"/>
                          <a:pt x="7342569" y="425308"/>
                          <a:pt x="7120844" y="461665"/>
                        </a:cubicBezTo>
                        <a:cubicBezTo>
                          <a:pt x="6899119" y="498022"/>
                          <a:pt x="6835350" y="473668"/>
                          <a:pt x="6738750" y="461665"/>
                        </a:cubicBezTo>
                        <a:cubicBezTo>
                          <a:pt x="6642150" y="449662"/>
                          <a:pt x="6467601" y="479280"/>
                          <a:pt x="6356656" y="461665"/>
                        </a:cubicBezTo>
                        <a:cubicBezTo>
                          <a:pt x="6245711" y="444050"/>
                          <a:pt x="6001299" y="482654"/>
                          <a:pt x="5661940" y="461665"/>
                        </a:cubicBezTo>
                        <a:cubicBezTo>
                          <a:pt x="5322581" y="440676"/>
                          <a:pt x="5298908" y="435762"/>
                          <a:pt x="5071431" y="461665"/>
                        </a:cubicBezTo>
                        <a:cubicBezTo>
                          <a:pt x="4843954" y="487568"/>
                          <a:pt x="4705031" y="479942"/>
                          <a:pt x="4585129" y="461665"/>
                        </a:cubicBezTo>
                        <a:cubicBezTo>
                          <a:pt x="4465227" y="443388"/>
                          <a:pt x="4023422" y="503238"/>
                          <a:pt x="3681998" y="461665"/>
                        </a:cubicBezTo>
                        <a:cubicBezTo>
                          <a:pt x="3340574" y="420092"/>
                          <a:pt x="3397504" y="459417"/>
                          <a:pt x="3299904" y="461665"/>
                        </a:cubicBezTo>
                        <a:cubicBezTo>
                          <a:pt x="3202304" y="463913"/>
                          <a:pt x="3015987" y="465939"/>
                          <a:pt x="2813602" y="461665"/>
                        </a:cubicBezTo>
                        <a:cubicBezTo>
                          <a:pt x="2611217" y="457391"/>
                          <a:pt x="2485996" y="463858"/>
                          <a:pt x="2327300" y="461665"/>
                        </a:cubicBezTo>
                        <a:cubicBezTo>
                          <a:pt x="2168604" y="459472"/>
                          <a:pt x="1977834" y="460266"/>
                          <a:pt x="1840999" y="461665"/>
                        </a:cubicBezTo>
                        <a:cubicBezTo>
                          <a:pt x="1704164" y="463064"/>
                          <a:pt x="1473865" y="466535"/>
                          <a:pt x="1146282" y="461665"/>
                        </a:cubicBezTo>
                        <a:cubicBezTo>
                          <a:pt x="818699" y="456795"/>
                          <a:pt x="372544" y="429863"/>
                          <a:pt x="0" y="461665"/>
                        </a:cubicBezTo>
                        <a:cubicBezTo>
                          <a:pt x="-14874" y="306960"/>
                          <a:pt x="-7147" y="198899"/>
                          <a:pt x="0" y="0"/>
                        </a:cubicBezTo>
                        <a:close/>
                      </a:path>
                      <a:path w="10420748" h="461665" stroke="0" extrusionOk="0">
                        <a:moveTo>
                          <a:pt x="0" y="0"/>
                        </a:moveTo>
                        <a:cubicBezTo>
                          <a:pt x="232768" y="3601"/>
                          <a:pt x="306393" y="-7785"/>
                          <a:pt x="486302" y="0"/>
                        </a:cubicBezTo>
                        <a:cubicBezTo>
                          <a:pt x="666211" y="7785"/>
                          <a:pt x="922086" y="22640"/>
                          <a:pt x="1076811" y="0"/>
                        </a:cubicBezTo>
                        <a:cubicBezTo>
                          <a:pt x="1231536" y="-22640"/>
                          <a:pt x="1392382" y="-21205"/>
                          <a:pt x="1563112" y="0"/>
                        </a:cubicBezTo>
                        <a:cubicBezTo>
                          <a:pt x="1733842" y="21205"/>
                          <a:pt x="2149424" y="-4110"/>
                          <a:pt x="2362036" y="0"/>
                        </a:cubicBezTo>
                        <a:cubicBezTo>
                          <a:pt x="2574648" y="4110"/>
                          <a:pt x="2699618" y="-11336"/>
                          <a:pt x="2848338" y="0"/>
                        </a:cubicBezTo>
                        <a:cubicBezTo>
                          <a:pt x="2997058" y="11336"/>
                          <a:pt x="3511952" y="-41805"/>
                          <a:pt x="3751469" y="0"/>
                        </a:cubicBezTo>
                        <a:cubicBezTo>
                          <a:pt x="3990986" y="41805"/>
                          <a:pt x="4151977" y="-10248"/>
                          <a:pt x="4341978" y="0"/>
                        </a:cubicBezTo>
                        <a:cubicBezTo>
                          <a:pt x="4531979" y="10248"/>
                          <a:pt x="4640152" y="18353"/>
                          <a:pt x="4724072" y="0"/>
                        </a:cubicBezTo>
                        <a:cubicBezTo>
                          <a:pt x="4807992" y="-18353"/>
                          <a:pt x="5076710" y="29406"/>
                          <a:pt x="5418789" y="0"/>
                        </a:cubicBezTo>
                        <a:cubicBezTo>
                          <a:pt x="5760868" y="-29406"/>
                          <a:pt x="6030636" y="30799"/>
                          <a:pt x="6217713" y="0"/>
                        </a:cubicBezTo>
                        <a:cubicBezTo>
                          <a:pt x="6404790" y="-30799"/>
                          <a:pt x="6410218" y="-16881"/>
                          <a:pt x="6599807" y="0"/>
                        </a:cubicBezTo>
                        <a:cubicBezTo>
                          <a:pt x="6789396" y="16881"/>
                          <a:pt x="6987215" y="-5127"/>
                          <a:pt x="7086109" y="0"/>
                        </a:cubicBezTo>
                        <a:cubicBezTo>
                          <a:pt x="7185003" y="5127"/>
                          <a:pt x="7571845" y="-42561"/>
                          <a:pt x="7989240" y="0"/>
                        </a:cubicBezTo>
                        <a:cubicBezTo>
                          <a:pt x="8406635" y="42561"/>
                          <a:pt x="8247529" y="-21709"/>
                          <a:pt x="8475542" y="0"/>
                        </a:cubicBezTo>
                        <a:cubicBezTo>
                          <a:pt x="8703555" y="21709"/>
                          <a:pt x="9020537" y="-24104"/>
                          <a:pt x="9170258" y="0"/>
                        </a:cubicBezTo>
                        <a:cubicBezTo>
                          <a:pt x="9319979" y="24104"/>
                          <a:pt x="10136967" y="32523"/>
                          <a:pt x="10420748" y="0"/>
                        </a:cubicBezTo>
                        <a:cubicBezTo>
                          <a:pt x="10438767" y="161800"/>
                          <a:pt x="10423247" y="280533"/>
                          <a:pt x="10420748" y="461665"/>
                        </a:cubicBezTo>
                        <a:cubicBezTo>
                          <a:pt x="10231217" y="450504"/>
                          <a:pt x="10168762" y="462972"/>
                          <a:pt x="10038654" y="461665"/>
                        </a:cubicBezTo>
                        <a:cubicBezTo>
                          <a:pt x="9908546" y="460358"/>
                          <a:pt x="9570104" y="440752"/>
                          <a:pt x="9448145" y="461665"/>
                        </a:cubicBezTo>
                        <a:cubicBezTo>
                          <a:pt x="9326186" y="482578"/>
                          <a:pt x="8835918" y="472557"/>
                          <a:pt x="8545013" y="461665"/>
                        </a:cubicBezTo>
                        <a:cubicBezTo>
                          <a:pt x="8254108" y="450773"/>
                          <a:pt x="8087335" y="444613"/>
                          <a:pt x="7641882" y="461665"/>
                        </a:cubicBezTo>
                        <a:cubicBezTo>
                          <a:pt x="7196429" y="478717"/>
                          <a:pt x="7300318" y="440597"/>
                          <a:pt x="7155580" y="461665"/>
                        </a:cubicBezTo>
                        <a:cubicBezTo>
                          <a:pt x="7010842" y="482733"/>
                          <a:pt x="6807654" y="445108"/>
                          <a:pt x="6460864" y="461665"/>
                        </a:cubicBezTo>
                        <a:cubicBezTo>
                          <a:pt x="6114074" y="478222"/>
                          <a:pt x="6100664" y="494410"/>
                          <a:pt x="5766147" y="461665"/>
                        </a:cubicBezTo>
                        <a:cubicBezTo>
                          <a:pt x="5431630" y="428920"/>
                          <a:pt x="5226459" y="486929"/>
                          <a:pt x="4863016" y="461665"/>
                        </a:cubicBezTo>
                        <a:cubicBezTo>
                          <a:pt x="4499573" y="436401"/>
                          <a:pt x="4581474" y="451978"/>
                          <a:pt x="4480922" y="461665"/>
                        </a:cubicBezTo>
                        <a:cubicBezTo>
                          <a:pt x="4380370" y="471352"/>
                          <a:pt x="3961870" y="444742"/>
                          <a:pt x="3786205" y="461665"/>
                        </a:cubicBezTo>
                        <a:cubicBezTo>
                          <a:pt x="3610540" y="478588"/>
                          <a:pt x="3295735" y="478381"/>
                          <a:pt x="3091489" y="461665"/>
                        </a:cubicBezTo>
                        <a:cubicBezTo>
                          <a:pt x="2887243" y="444949"/>
                          <a:pt x="2444038" y="444503"/>
                          <a:pt x="2188357" y="461665"/>
                        </a:cubicBezTo>
                        <a:cubicBezTo>
                          <a:pt x="1932676" y="478827"/>
                          <a:pt x="1687146" y="478427"/>
                          <a:pt x="1389433" y="461665"/>
                        </a:cubicBezTo>
                        <a:cubicBezTo>
                          <a:pt x="1091720" y="444903"/>
                          <a:pt x="1087041" y="464205"/>
                          <a:pt x="903131" y="461665"/>
                        </a:cubicBezTo>
                        <a:cubicBezTo>
                          <a:pt x="719221" y="459125"/>
                          <a:pt x="348509" y="478911"/>
                          <a:pt x="0" y="461665"/>
                        </a:cubicBezTo>
                        <a:cubicBezTo>
                          <a:pt x="-20618" y="318358"/>
                          <a:pt x="3426" y="9459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Detailed Facility Damage Information, Description of the Incident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9547E-0B45-A3EA-6197-B0CA33EE1B99}"/>
              </a:ext>
            </a:extLst>
          </p:cNvPr>
          <p:cNvSpPr txBox="1"/>
          <p:nvPr/>
        </p:nvSpPr>
        <p:spPr>
          <a:xfrm>
            <a:off x="246457" y="1219200"/>
            <a:ext cx="11695909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11695909"/>
                      <a:gd name="connsiteY0" fmla="*/ 0 h 461665"/>
                      <a:gd name="connsiteX1" fmla="*/ 687995 w 11695909"/>
                      <a:gd name="connsiteY1" fmla="*/ 0 h 461665"/>
                      <a:gd name="connsiteX2" fmla="*/ 1025112 w 11695909"/>
                      <a:gd name="connsiteY2" fmla="*/ 0 h 461665"/>
                      <a:gd name="connsiteX3" fmla="*/ 1479188 w 11695909"/>
                      <a:gd name="connsiteY3" fmla="*/ 0 h 461665"/>
                      <a:gd name="connsiteX4" fmla="*/ 1816306 w 11695909"/>
                      <a:gd name="connsiteY4" fmla="*/ 0 h 461665"/>
                      <a:gd name="connsiteX5" fmla="*/ 2738219 w 11695909"/>
                      <a:gd name="connsiteY5" fmla="*/ 0 h 461665"/>
                      <a:gd name="connsiteX6" fmla="*/ 3543172 w 11695909"/>
                      <a:gd name="connsiteY6" fmla="*/ 0 h 461665"/>
                      <a:gd name="connsiteX7" fmla="*/ 3997249 w 11695909"/>
                      <a:gd name="connsiteY7" fmla="*/ 0 h 461665"/>
                      <a:gd name="connsiteX8" fmla="*/ 4334366 w 11695909"/>
                      <a:gd name="connsiteY8" fmla="*/ 0 h 461665"/>
                      <a:gd name="connsiteX9" fmla="*/ 4905402 w 11695909"/>
                      <a:gd name="connsiteY9" fmla="*/ 0 h 461665"/>
                      <a:gd name="connsiteX10" fmla="*/ 5710356 w 11695909"/>
                      <a:gd name="connsiteY10" fmla="*/ 0 h 461665"/>
                      <a:gd name="connsiteX11" fmla="*/ 6632268 w 11695909"/>
                      <a:gd name="connsiteY11" fmla="*/ 0 h 461665"/>
                      <a:gd name="connsiteX12" fmla="*/ 6969386 w 11695909"/>
                      <a:gd name="connsiteY12" fmla="*/ 0 h 461665"/>
                      <a:gd name="connsiteX13" fmla="*/ 7657380 w 11695909"/>
                      <a:gd name="connsiteY13" fmla="*/ 0 h 461665"/>
                      <a:gd name="connsiteX14" fmla="*/ 8228416 w 11695909"/>
                      <a:gd name="connsiteY14" fmla="*/ 0 h 461665"/>
                      <a:gd name="connsiteX15" fmla="*/ 8682492 w 11695909"/>
                      <a:gd name="connsiteY15" fmla="*/ 0 h 461665"/>
                      <a:gd name="connsiteX16" fmla="*/ 9019610 w 11695909"/>
                      <a:gd name="connsiteY16" fmla="*/ 0 h 461665"/>
                      <a:gd name="connsiteX17" fmla="*/ 9707604 w 11695909"/>
                      <a:gd name="connsiteY17" fmla="*/ 0 h 461665"/>
                      <a:gd name="connsiteX18" fmla="*/ 10161681 w 11695909"/>
                      <a:gd name="connsiteY18" fmla="*/ 0 h 461665"/>
                      <a:gd name="connsiteX19" fmla="*/ 11083594 w 11695909"/>
                      <a:gd name="connsiteY19" fmla="*/ 0 h 461665"/>
                      <a:gd name="connsiteX20" fmla="*/ 11695909 w 11695909"/>
                      <a:gd name="connsiteY20" fmla="*/ 0 h 461665"/>
                      <a:gd name="connsiteX21" fmla="*/ 11695909 w 11695909"/>
                      <a:gd name="connsiteY21" fmla="*/ 461665 h 461665"/>
                      <a:gd name="connsiteX22" fmla="*/ 11007914 w 11695909"/>
                      <a:gd name="connsiteY22" fmla="*/ 461665 h 461665"/>
                      <a:gd name="connsiteX23" fmla="*/ 10670797 w 11695909"/>
                      <a:gd name="connsiteY23" fmla="*/ 461665 h 461665"/>
                      <a:gd name="connsiteX24" fmla="*/ 10216721 w 11695909"/>
                      <a:gd name="connsiteY24" fmla="*/ 461665 h 461665"/>
                      <a:gd name="connsiteX25" fmla="*/ 9762644 w 11695909"/>
                      <a:gd name="connsiteY25" fmla="*/ 461665 h 461665"/>
                      <a:gd name="connsiteX26" fmla="*/ 9308568 w 11695909"/>
                      <a:gd name="connsiteY26" fmla="*/ 461665 h 461665"/>
                      <a:gd name="connsiteX27" fmla="*/ 8620573 w 11695909"/>
                      <a:gd name="connsiteY27" fmla="*/ 461665 h 461665"/>
                      <a:gd name="connsiteX28" fmla="*/ 7815619 w 11695909"/>
                      <a:gd name="connsiteY28" fmla="*/ 461665 h 461665"/>
                      <a:gd name="connsiteX29" fmla="*/ 7361543 w 11695909"/>
                      <a:gd name="connsiteY29" fmla="*/ 461665 h 461665"/>
                      <a:gd name="connsiteX30" fmla="*/ 7024425 w 11695909"/>
                      <a:gd name="connsiteY30" fmla="*/ 461665 h 461665"/>
                      <a:gd name="connsiteX31" fmla="*/ 6219472 w 11695909"/>
                      <a:gd name="connsiteY31" fmla="*/ 461665 h 461665"/>
                      <a:gd name="connsiteX32" fmla="*/ 5414518 w 11695909"/>
                      <a:gd name="connsiteY32" fmla="*/ 461665 h 461665"/>
                      <a:gd name="connsiteX33" fmla="*/ 4960441 w 11695909"/>
                      <a:gd name="connsiteY33" fmla="*/ 461665 h 461665"/>
                      <a:gd name="connsiteX34" fmla="*/ 4389406 w 11695909"/>
                      <a:gd name="connsiteY34" fmla="*/ 461665 h 461665"/>
                      <a:gd name="connsiteX35" fmla="*/ 3584452 w 11695909"/>
                      <a:gd name="connsiteY35" fmla="*/ 461665 h 461665"/>
                      <a:gd name="connsiteX36" fmla="*/ 2896457 w 11695909"/>
                      <a:gd name="connsiteY36" fmla="*/ 461665 h 461665"/>
                      <a:gd name="connsiteX37" fmla="*/ 1974545 w 11695909"/>
                      <a:gd name="connsiteY37" fmla="*/ 461665 h 461665"/>
                      <a:gd name="connsiteX38" fmla="*/ 1169591 w 11695909"/>
                      <a:gd name="connsiteY38" fmla="*/ 461665 h 461665"/>
                      <a:gd name="connsiteX39" fmla="*/ 598555 w 11695909"/>
                      <a:gd name="connsiteY39" fmla="*/ 461665 h 461665"/>
                      <a:gd name="connsiteX40" fmla="*/ 0 w 11695909"/>
                      <a:gd name="connsiteY40" fmla="*/ 461665 h 461665"/>
                      <a:gd name="connsiteX41" fmla="*/ 0 w 11695909"/>
                      <a:gd name="connsiteY41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95909" h="461665" fill="none" extrusionOk="0">
                        <a:moveTo>
                          <a:pt x="0" y="0"/>
                        </a:moveTo>
                        <a:cubicBezTo>
                          <a:pt x="306268" y="-10729"/>
                          <a:pt x="499216" y="-3263"/>
                          <a:pt x="687995" y="0"/>
                        </a:cubicBezTo>
                        <a:cubicBezTo>
                          <a:pt x="876775" y="3263"/>
                          <a:pt x="957083" y="-13899"/>
                          <a:pt x="1025112" y="0"/>
                        </a:cubicBezTo>
                        <a:cubicBezTo>
                          <a:pt x="1093141" y="13899"/>
                          <a:pt x="1261127" y="7156"/>
                          <a:pt x="1479188" y="0"/>
                        </a:cubicBezTo>
                        <a:cubicBezTo>
                          <a:pt x="1697249" y="-7156"/>
                          <a:pt x="1726641" y="-6933"/>
                          <a:pt x="1816306" y="0"/>
                        </a:cubicBezTo>
                        <a:cubicBezTo>
                          <a:pt x="1905971" y="6933"/>
                          <a:pt x="2381481" y="24525"/>
                          <a:pt x="2738219" y="0"/>
                        </a:cubicBezTo>
                        <a:cubicBezTo>
                          <a:pt x="3094957" y="-24525"/>
                          <a:pt x="3276508" y="-14921"/>
                          <a:pt x="3543172" y="0"/>
                        </a:cubicBezTo>
                        <a:cubicBezTo>
                          <a:pt x="3809836" y="14921"/>
                          <a:pt x="3893816" y="6608"/>
                          <a:pt x="3997249" y="0"/>
                        </a:cubicBezTo>
                        <a:cubicBezTo>
                          <a:pt x="4100682" y="-6608"/>
                          <a:pt x="4190606" y="-14265"/>
                          <a:pt x="4334366" y="0"/>
                        </a:cubicBezTo>
                        <a:cubicBezTo>
                          <a:pt x="4478126" y="14265"/>
                          <a:pt x="4646049" y="-5989"/>
                          <a:pt x="4905402" y="0"/>
                        </a:cubicBezTo>
                        <a:cubicBezTo>
                          <a:pt x="5164755" y="5989"/>
                          <a:pt x="5467727" y="-13678"/>
                          <a:pt x="5710356" y="0"/>
                        </a:cubicBezTo>
                        <a:cubicBezTo>
                          <a:pt x="5952985" y="13678"/>
                          <a:pt x="6237858" y="45926"/>
                          <a:pt x="6632268" y="0"/>
                        </a:cubicBezTo>
                        <a:cubicBezTo>
                          <a:pt x="7026678" y="-45926"/>
                          <a:pt x="6809325" y="-8458"/>
                          <a:pt x="6969386" y="0"/>
                        </a:cubicBezTo>
                        <a:cubicBezTo>
                          <a:pt x="7129447" y="8458"/>
                          <a:pt x="7446701" y="29981"/>
                          <a:pt x="7657380" y="0"/>
                        </a:cubicBezTo>
                        <a:cubicBezTo>
                          <a:pt x="7868059" y="-29981"/>
                          <a:pt x="8057500" y="22824"/>
                          <a:pt x="8228416" y="0"/>
                        </a:cubicBezTo>
                        <a:cubicBezTo>
                          <a:pt x="8399332" y="-22824"/>
                          <a:pt x="8508340" y="-9107"/>
                          <a:pt x="8682492" y="0"/>
                        </a:cubicBezTo>
                        <a:cubicBezTo>
                          <a:pt x="8856644" y="9107"/>
                          <a:pt x="8910032" y="16844"/>
                          <a:pt x="9019610" y="0"/>
                        </a:cubicBezTo>
                        <a:cubicBezTo>
                          <a:pt x="9129188" y="-16844"/>
                          <a:pt x="9443494" y="13252"/>
                          <a:pt x="9707604" y="0"/>
                        </a:cubicBezTo>
                        <a:cubicBezTo>
                          <a:pt x="9971714" y="-13252"/>
                          <a:pt x="10052216" y="21134"/>
                          <a:pt x="10161681" y="0"/>
                        </a:cubicBezTo>
                        <a:cubicBezTo>
                          <a:pt x="10271146" y="-21134"/>
                          <a:pt x="10732191" y="-29805"/>
                          <a:pt x="11083594" y="0"/>
                        </a:cubicBezTo>
                        <a:cubicBezTo>
                          <a:pt x="11434997" y="29805"/>
                          <a:pt x="11489007" y="27864"/>
                          <a:pt x="11695909" y="0"/>
                        </a:cubicBezTo>
                        <a:cubicBezTo>
                          <a:pt x="11679894" y="136743"/>
                          <a:pt x="11714834" y="278827"/>
                          <a:pt x="11695909" y="461665"/>
                        </a:cubicBezTo>
                        <a:cubicBezTo>
                          <a:pt x="11495942" y="467706"/>
                          <a:pt x="11212912" y="462422"/>
                          <a:pt x="11007914" y="461665"/>
                        </a:cubicBezTo>
                        <a:cubicBezTo>
                          <a:pt x="10802917" y="460908"/>
                          <a:pt x="10742561" y="448085"/>
                          <a:pt x="10670797" y="461665"/>
                        </a:cubicBezTo>
                        <a:cubicBezTo>
                          <a:pt x="10599033" y="475245"/>
                          <a:pt x="10428695" y="448353"/>
                          <a:pt x="10216721" y="461665"/>
                        </a:cubicBezTo>
                        <a:cubicBezTo>
                          <a:pt x="10004747" y="474977"/>
                          <a:pt x="9859059" y="469195"/>
                          <a:pt x="9762644" y="461665"/>
                        </a:cubicBezTo>
                        <a:cubicBezTo>
                          <a:pt x="9666229" y="454135"/>
                          <a:pt x="9472338" y="448336"/>
                          <a:pt x="9308568" y="461665"/>
                        </a:cubicBezTo>
                        <a:cubicBezTo>
                          <a:pt x="9144798" y="474994"/>
                          <a:pt x="8919057" y="447283"/>
                          <a:pt x="8620573" y="461665"/>
                        </a:cubicBezTo>
                        <a:cubicBezTo>
                          <a:pt x="8322090" y="476047"/>
                          <a:pt x="8194772" y="483684"/>
                          <a:pt x="7815619" y="461665"/>
                        </a:cubicBezTo>
                        <a:cubicBezTo>
                          <a:pt x="7436466" y="439646"/>
                          <a:pt x="7461477" y="448979"/>
                          <a:pt x="7361543" y="461665"/>
                        </a:cubicBezTo>
                        <a:cubicBezTo>
                          <a:pt x="7261609" y="474351"/>
                          <a:pt x="7138032" y="475133"/>
                          <a:pt x="7024425" y="461665"/>
                        </a:cubicBezTo>
                        <a:cubicBezTo>
                          <a:pt x="6910818" y="448197"/>
                          <a:pt x="6621058" y="472597"/>
                          <a:pt x="6219472" y="461665"/>
                        </a:cubicBezTo>
                        <a:cubicBezTo>
                          <a:pt x="5817886" y="450733"/>
                          <a:pt x="5588380" y="494784"/>
                          <a:pt x="5414518" y="461665"/>
                        </a:cubicBezTo>
                        <a:cubicBezTo>
                          <a:pt x="5240656" y="428546"/>
                          <a:pt x="5119037" y="463589"/>
                          <a:pt x="4960441" y="461665"/>
                        </a:cubicBezTo>
                        <a:cubicBezTo>
                          <a:pt x="4801845" y="459741"/>
                          <a:pt x="4550879" y="451188"/>
                          <a:pt x="4389406" y="461665"/>
                        </a:cubicBezTo>
                        <a:cubicBezTo>
                          <a:pt x="4227934" y="472142"/>
                          <a:pt x="3932451" y="471768"/>
                          <a:pt x="3584452" y="461665"/>
                        </a:cubicBezTo>
                        <a:cubicBezTo>
                          <a:pt x="3236453" y="451562"/>
                          <a:pt x="3071791" y="460256"/>
                          <a:pt x="2896457" y="461665"/>
                        </a:cubicBezTo>
                        <a:cubicBezTo>
                          <a:pt x="2721123" y="463074"/>
                          <a:pt x="2394587" y="493762"/>
                          <a:pt x="1974545" y="461665"/>
                        </a:cubicBezTo>
                        <a:cubicBezTo>
                          <a:pt x="1554503" y="429568"/>
                          <a:pt x="1567686" y="486866"/>
                          <a:pt x="1169591" y="461665"/>
                        </a:cubicBezTo>
                        <a:cubicBezTo>
                          <a:pt x="771496" y="436464"/>
                          <a:pt x="762676" y="433364"/>
                          <a:pt x="598555" y="461665"/>
                        </a:cubicBezTo>
                        <a:cubicBezTo>
                          <a:pt x="434434" y="489966"/>
                          <a:pt x="163646" y="437018"/>
                          <a:pt x="0" y="461665"/>
                        </a:cubicBezTo>
                        <a:cubicBezTo>
                          <a:pt x="-2558" y="309147"/>
                          <a:pt x="-17908" y="114793"/>
                          <a:pt x="0" y="0"/>
                        </a:cubicBezTo>
                        <a:close/>
                      </a:path>
                      <a:path w="11695909" h="461665" stroke="0" extrusionOk="0">
                        <a:moveTo>
                          <a:pt x="0" y="0"/>
                        </a:moveTo>
                        <a:cubicBezTo>
                          <a:pt x="216127" y="-3449"/>
                          <a:pt x="340788" y="7797"/>
                          <a:pt x="454076" y="0"/>
                        </a:cubicBezTo>
                        <a:cubicBezTo>
                          <a:pt x="567364" y="-7797"/>
                          <a:pt x="872246" y="20182"/>
                          <a:pt x="1025112" y="0"/>
                        </a:cubicBezTo>
                        <a:cubicBezTo>
                          <a:pt x="1177978" y="-20182"/>
                          <a:pt x="1375604" y="-20949"/>
                          <a:pt x="1479188" y="0"/>
                        </a:cubicBezTo>
                        <a:cubicBezTo>
                          <a:pt x="1582772" y="20949"/>
                          <a:pt x="2067714" y="5894"/>
                          <a:pt x="2284142" y="0"/>
                        </a:cubicBezTo>
                        <a:cubicBezTo>
                          <a:pt x="2500570" y="-5894"/>
                          <a:pt x="2527913" y="-10273"/>
                          <a:pt x="2738219" y="0"/>
                        </a:cubicBezTo>
                        <a:cubicBezTo>
                          <a:pt x="2948525" y="10273"/>
                          <a:pt x="3203822" y="5640"/>
                          <a:pt x="3660132" y="0"/>
                        </a:cubicBezTo>
                        <a:cubicBezTo>
                          <a:pt x="4116442" y="-5640"/>
                          <a:pt x="4070468" y="-21636"/>
                          <a:pt x="4231167" y="0"/>
                        </a:cubicBezTo>
                        <a:cubicBezTo>
                          <a:pt x="4391867" y="21636"/>
                          <a:pt x="4404521" y="-15451"/>
                          <a:pt x="4568284" y="0"/>
                        </a:cubicBezTo>
                        <a:cubicBezTo>
                          <a:pt x="4732047" y="15451"/>
                          <a:pt x="4950903" y="12240"/>
                          <a:pt x="5256279" y="0"/>
                        </a:cubicBezTo>
                        <a:cubicBezTo>
                          <a:pt x="5561655" y="-12240"/>
                          <a:pt x="5749395" y="-15054"/>
                          <a:pt x="6061233" y="0"/>
                        </a:cubicBezTo>
                        <a:cubicBezTo>
                          <a:pt x="6373071" y="15054"/>
                          <a:pt x="6239000" y="-8644"/>
                          <a:pt x="6398350" y="0"/>
                        </a:cubicBezTo>
                        <a:cubicBezTo>
                          <a:pt x="6557700" y="8644"/>
                          <a:pt x="6743694" y="-17744"/>
                          <a:pt x="6852427" y="0"/>
                        </a:cubicBezTo>
                        <a:cubicBezTo>
                          <a:pt x="6961160" y="17744"/>
                          <a:pt x="7551476" y="10004"/>
                          <a:pt x="7774340" y="0"/>
                        </a:cubicBezTo>
                        <a:cubicBezTo>
                          <a:pt x="7997204" y="-10004"/>
                          <a:pt x="8075586" y="-5328"/>
                          <a:pt x="8228416" y="0"/>
                        </a:cubicBezTo>
                        <a:cubicBezTo>
                          <a:pt x="8381246" y="5328"/>
                          <a:pt x="8631093" y="14897"/>
                          <a:pt x="8916411" y="0"/>
                        </a:cubicBezTo>
                        <a:cubicBezTo>
                          <a:pt x="9201730" y="-14897"/>
                          <a:pt x="9643600" y="8497"/>
                          <a:pt x="9838323" y="0"/>
                        </a:cubicBezTo>
                        <a:cubicBezTo>
                          <a:pt x="10033046" y="-8497"/>
                          <a:pt x="10197411" y="5633"/>
                          <a:pt x="10526318" y="0"/>
                        </a:cubicBezTo>
                        <a:cubicBezTo>
                          <a:pt x="10855226" y="-5633"/>
                          <a:pt x="10783234" y="-12097"/>
                          <a:pt x="10980395" y="0"/>
                        </a:cubicBezTo>
                        <a:cubicBezTo>
                          <a:pt x="11177556" y="12097"/>
                          <a:pt x="11463064" y="-19579"/>
                          <a:pt x="11695909" y="0"/>
                        </a:cubicBezTo>
                        <a:cubicBezTo>
                          <a:pt x="11698533" y="110355"/>
                          <a:pt x="11704756" y="345764"/>
                          <a:pt x="11695909" y="461665"/>
                        </a:cubicBezTo>
                        <a:cubicBezTo>
                          <a:pt x="11554168" y="446875"/>
                          <a:pt x="11473614" y="464953"/>
                          <a:pt x="11358792" y="461665"/>
                        </a:cubicBezTo>
                        <a:cubicBezTo>
                          <a:pt x="11243970" y="458377"/>
                          <a:pt x="11115375" y="453209"/>
                          <a:pt x="10904715" y="461665"/>
                        </a:cubicBezTo>
                        <a:cubicBezTo>
                          <a:pt x="10694055" y="470121"/>
                          <a:pt x="10473046" y="469962"/>
                          <a:pt x="10216721" y="461665"/>
                        </a:cubicBezTo>
                        <a:cubicBezTo>
                          <a:pt x="9960396" y="453368"/>
                          <a:pt x="9706514" y="482134"/>
                          <a:pt x="9528726" y="461665"/>
                        </a:cubicBezTo>
                        <a:cubicBezTo>
                          <a:pt x="9350939" y="441196"/>
                          <a:pt x="8941404" y="498497"/>
                          <a:pt x="8606813" y="461665"/>
                        </a:cubicBezTo>
                        <a:cubicBezTo>
                          <a:pt x="8272222" y="424833"/>
                          <a:pt x="8344591" y="445432"/>
                          <a:pt x="8269696" y="461665"/>
                        </a:cubicBezTo>
                        <a:cubicBezTo>
                          <a:pt x="8194801" y="477898"/>
                          <a:pt x="7829803" y="491347"/>
                          <a:pt x="7581701" y="461665"/>
                        </a:cubicBezTo>
                        <a:cubicBezTo>
                          <a:pt x="7333599" y="431983"/>
                          <a:pt x="7136902" y="435078"/>
                          <a:pt x="6893706" y="461665"/>
                        </a:cubicBezTo>
                        <a:cubicBezTo>
                          <a:pt x="6650510" y="488252"/>
                          <a:pt x="6373732" y="460989"/>
                          <a:pt x="5971794" y="461665"/>
                        </a:cubicBezTo>
                        <a:cubicBezTo>
                          <a:pt x="5569856" y="462341"/>
                          <a:pt x="5504720" y="425273"/>
                          <a:pt x="5166840" y="461665"/>
                        </a:cubicBezTo>
                        <a:cubicBezTo>
                          <a:pt x="4828960" y="498057"/>
                          <a:pt x="4862193" y="443579"/>
                          <a:pt x="4712763" y="461665"/>
                        </a:cubicBezTo>
                        <a:cubicBezTo>
                          <a:pt x="4563333" y="479751"/>
                          <a:pt x="4494546" y="462657"/>
                          <a:pt x="4375646" y="461665"/>
                        </a:cubicBezTo>
                        <a:cubicBezTo>
                          <a:pt x="4256746" y="460673"/>
                          <a:pt x="3936487" y="486943"/>
                          <a:pt x="3570692" y="461665"/>
                        </a:cubicBezTo>
                        <a:cubicBezTo>
                          <a:pt x="3204897" y="436387"/>
                          <a:pt x="3119135" y="468138"/>
                          <a:pt x="2999657" y="461665"/>
                        </a:cubicBezTo>
                        <a:cubicBezTo>
                          <a:pt x="2880179" y="455192"/>
                          <a:pt x="2428675" y="426680"/>
                          <a:pt x="2194703" y="461665"/>
                        </a:cubicBezTo>
                        <a:cubicBezTo>
                          <a:pt x="1960731" y="496650"/>
                          <a:pt x="1646237" y="433418"/>
                          <a:pt x="1506708" y="461665"/>
                        </a:cubicBezTo>
                        <a:cubicBezTo>
                          <a:pt x="1367179" y="489912"/>
                          <a:pt x="630559" y="461290"/>
                          <a:pt x="0" y="461665"/>
                        </a:cubicBezTo>
                        <a:cubicBezTo>
                          <a:pt x="-8690" y="327996"/>
                          <a:pt x="-7896" y="20745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Utility company must submit an E-26 form to report any damage to underground facilities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6F46EB-2D5F-6607-984E-38285E194768}"/>
              </a:ext>
            </a:extLst>
          </p:cNvPr>
          <p:cNvSpPr txBox="1"/>
          <p:nvPr/>
        </p:nvSpPr>
        <p:spPr>
          <a:xfrm>
            <a:off x="1103649" y="3702149"/>
            <a:ext cx="10199351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10573147"/>
                      <a:gd name="connsiteY0" fmla="*/ 0 h 461665"/>
                      <a:gd name="connsiteX1" fmla="*/ 555090 w 10573147"/>
                      <a:gd name="connsiteY1" fmla="*/ 0 h 461665"/>
                      <a:gd name="connsiteX2" fmla="*/ 1215912 w 10573147"/>
                      <a:gd name="connsiteY2" fmla="*/ 0 h 461665"/>
                      <a:gd name="connsiteX3" fmla="*/ 1982465 w 10573147"/>
                      <a:gd name="connsiteY3" fmla="*/ 0 h 461665"/>
                      <a:gd name="connsiteX4" fmla="*/ 2537555 w 10573147"/>
                      <a:gd name="connsiteY4" fmla="*/ 0 h 461665"/>
                      <a:gd name="connsiteX5" fmla="*/ 2881183 w 10573147"/>
                      <a:gd name="connsiteY5" fmla="*/ 0 h 461665"/>
                      <a:gd name="connsiteX6" fmla="*/ 3330541 w 10573147"/>
                      <a:gd name="connsiteY6" fmla="*/ 0 h 461665"/>
                      <a:gd name="connsiteX7" fmla="*/ 3674169 w 10573147"/>
                      <a:gd name="connsiteY7" fmla="*/ 0 h 461665"/>
                      <a:gd name="connsiteX8" fmla="*/ 4546453 w 10573147"/>
                      <a:gd name="connsiteY8" fmla="*/ 0 h 461665"/>
                      <a:gd name="connsiteX9" fmla="*/ 5313006 w 10573147"/>
                      <a:gd name="connsiteY9" fmla="*/ 0 h 461665"/>
                      <a:gd name="connsiteX10" fmla="*/ 5762365 w 10573147"/>
                      <a:gd name="connsiteY10" fmla="*/ 0 h 461665"/>
                      <a:gd name="connsiteX11" fmla="*/ 6105992 w 10573147"/>
                      <a:gd name="connsiteY11" fmla="*/ 0 h 461665"/>
                      <a:gd name="connsiteX12" fmla="*/ 6661083 w 10573147"/>
                      <a:gd name="connsiteY12" fmla="*/ 0 h 461665"/>
                      <a:gd name="connsiteX13" fmla="*/ 7427636 w 10573147"/>
                      <a:gd name="connsiteY13" fmla="*/ 0 h 461665"/>
                      <a:gd name="connsiteX14" fmla="*/ 8299920 w 10573147"/>
                      <a:gd name="connsiteY14" fmla="*/ 0 h 461665"/>
                      <a:gd name="connsiteX15" fmla="*/ 8643548 w 10573147"/>
                      <a:gd name="connsiteY15" fmla="*/ 0 h 461665"/>
                      <a:gd name="connsiteX16" fmla="*/ 9304369 w 10573147"/>
                      <a:gd name="connsiteY16" fmla="*/ 0 h 461665"/>
                      <a:gd name="connsiteX17" fmla="*/ 9859460 w 10573147"/>
                      <a:gd name="connsiteY17" fmla="*/ 0 h 461665"/>
                      <a:gd name="connsiteX18" fmla="*/ 10573147 w 10573147"/>
                      <a:gd name="connsiteY18" fmla="*/ 0 h 461665"/>
                      <a:gd name="connsiteX19" fmla="*/ 10573147 w 10573147"/>
                      <a:gd name="connsiteY19" fmla="*/ 461665 h 461665"/>
                      <a:gd name="connsiteX20" fmla="*/ 9806594 w 10573147"/>
                      <a:gd name="connsiteY20" fmla="*/ 461665 h 461665"/>
                      <a:gd name="connsiteX21" fmla="*/ 9462967 w 10573147"/>
                      <a:gd name="connsiteY21" fmla="*/ 461665 h 461665"/>
                      <a:gd name="connsiteX22" fmla="*/ 8802145 w 10573147"/>
                      <a:gd name="connsiteY22" fmla="*/ 461665 h 461665"/>
                      <a:gd name="connsiteX23" fmla="*/ 8247055 w 10573147"/>
                      <a:gd name="connsiteY23" fmla="*/ 461665 h 461665"/>
                      <a:gd name="connsiteX24" fmla="*/ 7797696 w 10573147"/>
                      <a:gd name="connsiteY24" fmla="*/ 461665 h 461665"/>
                      <a:gd name="connsiteX25" fmla="*/ 6925411 w 10573147"/>
                      <a:gd name="connsiteY25" fmla="*/ 461665 h 461665"/>
                      <a:gd name="connsiteX26" fmla="*/ 6581784 w 10573147"/>
                      <a:gd name="connsiteY26" fmla="*/ 461665 h 461665"/>
                      <a:gd name="connsiteX27" fmla="*/ 6132425 w 10573147"/>
                      <a:gd name="connsiteY27" fmla="*/ 461665 h 461665"/>
                      <a:gd name="connsiteX28" fmla="*/ 5683067 w 10573147"/>
                      <a:gd name="connsiteY28" fmla="*/ 461665 h 461665"/>
                      <a:gd name="connsiteX29" fmla="*/ 5233708 w 10573147"/>
                      <a:gd name="connsiteY29" fmla="*/ 461665 h 461665"/>
                      <a:gd name="connsiteX30" fmla="*/ 4572886 w 10573147"/>
                      <a:gd name="connsiteY30" fmla="*/ 461665 h 461665"/>
                      <a:gd name="connsiteX31" fmla="*/ 3806333 w 10573147"/>
                      <a:gd name="connsiteY31" fmla="*/ 461665 h 461665"/>
                      <a:gd name="connsiteX32" fmla="*/ 3356974 w 10573147"/>
                      <a:gd name="connsiteY32" fmla="*/ 461665 h 461665"/>
                      <a:gd name="connsiteX33" fmla="*/ 3013347 w 10573147"/>
                      <a:gd name="connsiteY33" fmla="*/ 461665 h 461665"/>
                      <a:gd name="connsiteX34" fmla="*/ 2246794 w 10573147"/>
                      <a:gd name="connsiteY34" fmla="*/ 461665 h 461665"/>
                      <a:gd name="connsiteX35" fmla="*/ 1480241 w 10573147"/>
                      <a:gd name="connsiteY35" fmla="*/ 461665 h 461665"/>
                      <a:gd name="connsiteX36" fmla="*/ 1030882 w 10573147"/>
                      <a:gd name="connsiteY36" fmla="*/ 461665 h 461665"/>
                      <a:gd name="connsiteX37" fmla="*/ 0 w 10573147"/>
                      <a:gd name="connsiteY37" fmla="*/ 461665 h 461665"/>
                      <a:gd name="connsiteX38" fmla="*/ 0 w 10573147"/>
                      <a:gd name="connsiteY3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73147" h="461665" fill="none" extrusionOk="0">
                        <a:moveTo>
                          <a:pt x="0" y="0"/>
                        </a:moveTo>
                        <a:cubicBezTo>
                          <a:pt x="180795" y="-17731"/>
                          <a:pt x="345972" y="1177"/>
                          <a:pt x="555090" y="0"/>
                        </a:cubicBezTo>
                        <a:cubicBezTo>
                          <a:pt x="764208" y="-1177"/>
                          <a:pt x="976589" y="3538"/>
                          <a:pt x="1215912" y="0"/>
                        </a:cubicBezTo>
                        <a:cubicBezTo>
                          <a:pt x="1455235" y="-3538"/>
                          <a:pt x="1638052" y="21355"/>
                          <a:pt x="1982465" y="0"/>
                        </a:cubicBezTo>
                        <a:cubicBezTo>
                          <a:pt x="2326878" y="-21355"/>
                          <a:pt x="2397027" y="24525"/>
                          <a:pt x="2537555" y="0"/>
                        </a:cubicBezTo>
                        <a:cubicBezTo>
                          <a:pt x="2678083" y="-24525"/>
                          <a:pt x="2712915" y="-575"/>
                          <a:pt x="2881183" y="0"/>
                        </a:cubicBezTo>
                        <a:cubicBezTo>
                          <a:pt x="3049451" y="575"/>
                          <a:pt x="3213572" y="14018"/>
                          <a:pt x="3330541" y="0"/>
                        </a:cubicBezTo>
                        <a:cubicBezTo>
                          <a:pt x="3447510" y="-14018"/>
                          <a:pt x="3545318" y="-2531"/>
                          <a:pt x="3674169" y="0"/>
                        </a:cubicBezTo>
                        <a:cubicBezTo>
                          <a:pt x="3803020" y="2531"/>
                          <a:pt x="4237676" y="29695"/>
                          <a:pt x="4546453" y="0"/>
                        </a:cubicBezTo>
                        <a:cubicBezTo>
                          <a:pt x="4855230" y="-29695"/>
                          <a:pt x="5096910" y="5461"/>
                          <a:pt x="5313006" y="0"/>
                        </a:cubicBezTo>
                        <a:cubicBezTo>
                          <a:pt x="5529102" y="-5461"/>
                          <a:pt x="5561946" y="306"/>
                          <a:pt x="5762365" y="0"/>
                        </a:cubicBezTo>
                        <a:cubicBezTo>
                          <a:pt x="5962784" y="-306"/>
                          <a:pt x="5990954" y="8005"/>
                          <a:pt x="6105992" y="0"/>
                        </a:cubicBezTo>
                        <a:cubicBezTo>
                          <a:pt x="6221030" y="-8005"/>
                          <a:pt x="6439561" y="7084"/>
                          <a:pt x="6661083" y="0"/>
                        </a:cubicBezTo>
                        <a:cubicBezTo>
                          <a:pt x="6882605" y="-7084"/>
                          <a:pt x="7085222" y="2886"/>
                          <a:pt x="7427636" y="0"/>
                        </a:cubicBezTo>
                        <a:cubicBezTo>
                          <a:pt x="7770050" y="-2886"/>
                          <a:pt x="7920508" y="6292"/>
                          <a:pt x="8299920" y="0"/>
                        </a:cubicBezTo>
                        <a:cubicBezTo>
                          <a:pt x="8679332" y="-6292"/>
                          <a:pt x="8484348" y="-11383"/>
                          <a:pt x="8643548" y="0"/>
                        </a:cubicBezTo>
                        <a:cubicBezTo>
                          <a:pt x="8802748" y="11383"/>
                          <a:pt x="8990370" y="-11711"/>
                          <a:pt x="9304369" y="0"/>
                        </a:cubicBezTo>
                        <a:cubicBezTo>
                          <a:pt x="9618368" y="11711"/>
                          <a:pt x="9584875" y="8544"/>
                          <a:pt x="9859460" y="0"/>
                        </a:cubicBezTo>
                        <a:cubicBezTo>
                          <a:pt x="10134045" y="-8544"/>
                          <a:pt x="10273537" y="-17662"/>
                          <a:pt x="10573147" y="0"/>
                        </a:cubicBezTo>
                        <a:cubicBezTo>
                          <a:pt x="10583009" y="228308"/>
                          <a:pt x="10594371" y="275952"/>
                          <a:pt x="10573147" y="461665"/>
                        </a:cubicBezTo>
                        <a:cubicBezTo>
                          <a:pt x="10394698" y="453586"/>
                          <a:pt x="10080920" y="448244"/>
                          <a:pt x="9806594" y="461665"/>
                        </a:cubicBezTo>
                        <a:cubicBezTo>
                          <a:pt x="9532268" y="475086"/>
                          <a:pt x="9588505" y="476877"/>
                          <a:pt x="9462967" y="461665"/>
                        </a:cubicBezTo>
                        <a:cubicBezTo>
                          <a:pt x="9337429" y="446453"/>
                          <a:pt x="9024710" y="453890"/>
                          <a:pt x="8802145" y="461665"/>
                        </a:cubicBezTo>
                        <a:cubicBezTo>
                          <a:pt x="8579580" y="469440"/>
                          <a:pt x="8484801" y="443262"/>
                          <a:pt x="8247055" y="461665"/>
                        </a:cubicBezTo>
                        <a:cubicBezTo>
                          <a:pt x="8009309" y="480069"/>
                          <a:pt x="8003485" y="458976"/>
                          <a:pt x="7797696" y="461665"/>
                        </a:cubicBezTo>
                        <a:cubicBezTo>
                          <a:pt x="7591907" y="464354"/>
                          <a:pt x="7336049" y="472595"/>
                          <a:pt x="6925411" y="461665"/>
                        </a:cubicBezTo>
                        <a:cubicBezTo>
                          <a:pt x="6514774" y="450735"/>
                          <a:pt x="6684636" y="445077"/>
                          <a:pt x="6581784" y="461665"/>
                        </a:cubicBezTo>
                        <a:cubicBezTo>
                          <a:pt x="6478932" y="478253"/>
                          <a:pt x="6243245" y="443424"/>
                          <a:pt x="6132425" y="461665"/>
                        </a:cubicBezTo>
                        <a:cubicBezTo>
                          <a:pt x="6021605" y="479906"/>
                          <a:pt x="5803712" y="482012"/>
                          <a:pt x="5683067" y="461665"/>
                        </a:cubicBezTo>
                        <a:cubicBezTo>
                          <a:pt x="5562422" y="441318"/>
                          <a:pt x="5453663" y="460289"/>
                          <a:pt x="5233708" y="461665"/>
                        </a:cubicBezTo>
                        <a:cubicBezTo>
                          <a:pt x="5013753" y="463041"/>
                          <a:pt x="4761561" y="491201"/>
                          <a:pt x="4572886" y="461665"/>
                        </a:cubicBezTo>
                        <a:cubicBezTo>
                          <a:pt x="4384211" y="432129"/>
                          <a:pt x="4183027" y="464221"/>
                          <a:pt x="3806333" y="461665"/>
                        </a:cubicBezTo>
                        <a:cubicBezTo>
                          <a:pt x="3429639" y="459109"/>
                          <a:pt x="3475621" y="440330"/>
                          <a:pt x="3356974" y="461665"/>
                        </a:cubicBezTo>
                        <a:cubicBezTo>
                          <a:pt x="3238327" y="483000"/>
                          <a:pt x="3183129" y="466774"/>
                          <a:pt x="3013347" y="461665"/>
                        </a:cubicBezTo>
                        <a:cubicBezTo>
                          <a:pt x="2843565" y="456556"/>
                          <a:pt x="2487726" y="495955"/>
                          <a:pt x="2246794" y="461665"/>
                        </a:cubicBezTo>
                        <a:cubicBezTo>
                          <a:pt x="2005862" y="427375"/>
                          <a:pt x="1713044" y="455749"/>
                          <a:pt x="1480241" y="461665"/>
                        </a:cubicBezTo>
                        <a:cubicBezTo>
                          <a:pt x="1247438" y="467581"/>
                          <a:pt x="1244844" y="443927"/>
                          <a:pt x="1030882" y="461665"/>
                        </a:cubicBezTo>
                        <a:cubicBezTo>
                          <a:pt x="816920" y="479403"/>
                          <a:pt x="515040" y="502694"/>
                          <a:pt x="0" y="461665"/>
                        </a:cubicBezTo>
                        <a:cubicBezTo>
                          <a:pt x="-4136" y="285743"/>
                          <a:pt x="-4652" y="209355"/>
                          <a:pt x="0" y="0"/>
                        </a:cubicBezTo>
                        <a:close/>
                      </a:path>
                      <a:path w="10573147" h="461665" stroke="0" extrusionOk="0">
                        <a:moveTo>
                          <a:pt x="0" y="0"/>
                        </a:moveTo>
                        <a:cubicBezTo>
                          <a:pt x="105456" y="-10863"/>
                          <a:pt x="337944" y="11505"/>
                          <a:pt x="449359" y="0"/>
                        </a:cubicBezTo>
                        <a:cubicBezTo>
                          <a:pt x="560774" y="-11505"/>
                          <a:pt x="831864" y="5769"/>
                          <a:pt x="1004449" y="0"/>
                        </a:cubicBezTo>
                        <a:cubicBezTo>
                          <a:pt x="1177034" y="-5769"/>
                          <a:pt x="1276641" y="9029"/>
                          <a:pt x="1453808" y="0"/>
                        </a:cubicBezTo>
                        <a:cubicBezTo>
                          <a:pt x="1630975" y="-9029"/>
                          <a:pt x="1956073" y="35376"/>
                          <a:pt x="2220361" y="0"/>
                        </a:cubicBezTo>
                        <a:cubicBezTo>
                          <a:pt x="2484649" y="-35376"/>
                          <a:pt x="2520344" y="22133"/>
                          <a:pt x="2669720" y="0"/>
                        </a:cubicBezTo>
                        <a:cubicBezTo>
                          <a:pt x="2819096" y="-22133"/>
                          <a:pt x="3214038" y="-15545"/>
                          <a:pt x="3542004" y="0"/>
                        </a:cubicBezTo>
                        <a:cubicBezTo>
                          <a:pt x="3869970" y="15545"/>
                          <a:pt x="3956348" y="-3564"/>
                          <a:pt x="4097094" y="0"/>
                        </a:cubicBezTo>
                        <a:cubicBezTo>
                          <a:pt x="4237840" y="3564"/>
                          <a:pt x="4320628" y="6752"/>
                          <a:pt x="4440722" y="0"/>
                        </a:cubicBezTo>
                        <a:cubicBezTo>
                          <a:pt x="4560816" y="-6752"/>
                          <a:pt x="4893694" y="22611"/>
                          <a:pt x="5101543" y="0"/>
                        </a:cubicBezTo>
                        <a:cubicBezTo>
                          <a:pt x="5309392" y="-22611"/>
                          <a:pt x="5708863" y="-2082"/>
                          <a:pt x="5868097" y="0"/>
                        </a:cubicBezTo>
                        <a:cubicBezTo>
                          <a:pt x="6027331" y="2082"/>
                          <a:pt x="6137306" y="12561"/>
                          <a:pt x="6211724" y="0"/>
                        </a:cubicBezTo>
                        <a:cubicBezTo>
                          <a:pt x="6286142" y="-12561"/>
                          <a:pt x="6462420" y="-9600"/>
                          <a:pt x="6661083" y="0"/>
                        </a:cubicBezTo>
                        <a:cubicBezTo>
                          <a:pt x="6859746" y="9600"/>
                          <a:pt x="7289659" y="21289"/>
                          <a:pt x="7533367" y="0"/>
                        </a:cubicBezTo>
                        <a:cubicBezTo>
                          <a:pt x="7777075" y="-21289"/>
                          <a:pt x="7815484" y="-9227"/>
                          <a:pt x="7982726" y="0"/>
                        </a:cubicBezTo>
                        <a:cubicBezTo>
                          <a:pt x="8149968" y="9227"/>
                          <a:pt x="8465436" y="-17115"/>
                          <a:pt x="8643548" y="0"/>
                        </a:cubicBezTo>
                        <a:cubicBezTo>
                          <a:pt x="8821660" y="17115"/>
                          <a:pt x="9128658" y="860"/>
                          <a:pt x="9515832" y="0"/>
                        </a:cubicBezTo>
                        <a:cubicBezTo>
                          <a:pt x="9903006" y="-860"/>
                          <a:pt x="10164582" y="-35698"/>
                          <a:pt x="10573147" y="0"/>
                        </a:cubicBezTo>
                        <a:cubicBezTo>
                          <a:pt x="10574372" y="228664"/>
                          <a:pt x="10579683" y="269310"/>
                          <a:pt x="10573147" y="461665"/>
                        </a:cubicBezTo>
                        <a:cubicBezTo>
                          <a:pt x="10467000" y="478580"/>
                          <a:pt x="10338114" y="466955"/>
                          <a:pt x="10229520" y="461665"/>
                        </a:cubicBezTo>
                        <a:cubicBezTo>
                          <a:pt x="10120926" y="456375"/>
                          <a:pt x="9593125" y="471904"/>
                          <a:pt x="9357235" y="461665"/>
                        </a:cubicBezTo>
                        <a:cubicBezTo>
                          <a:pt x="9121345" y="451426"/>
                          <a:pt x="8741965" y="437562"/>
                          <a:pt x="8484950" y="461665"/>
                        </a:cubicBezTo>
                        <a:cubicBezTo>
                          <a:pt x="8227936" y="485768"/>
                          <a:pt x="8219816" y="446796"/>
                          <a:pt x="8035592" y="461665"/>
                        </a:cubicBezTo>
                        <a:cubicBezTo>
                          <a:pt x="7851368" y="476534"/>
                          <a:pt x="7667597" y="466996"/>
                          <a:pt x="7374770" y="461665"/>
                        </a:cubicBezTo>
                        <a:cubicBezTo>
                          <a:pt x="7081943" y="456334"/>
                          <a:pt x="6962022" y="489607"/>
                          <a:pt x="6713948" y="461665"/>
                        </a:cubicBezTo>
                        <a:cubicBezTo>
                          <a:pt x="6465874" y="433723"/>
                          <a:pt x="6134188" y="423963"/>
                          <a:pt x="5841664" y="461665"/>
                        </a:cubicBezTo>
                        <a:cubicBezTo>
                          <a:pt x="5549140" y="499367"/>
                          <a:pt x="5569980" y="454109"/>
                          <a:pt x="5498036" y="461665"/>
                        </a:cubicBezTo>
                        <a:cubicBezTo>
                          <a:pt x="5426092" y="469221"/>
                          <a:pt x="5133273" y="432391"/>
                          <a:pt x="4837215" y="461665"/>
                        </a:cubicBezTo>
                        <a:cubicBezTo>
                          <a:pt x="4541157" y="490939"/>
                          <a:pt x="4326275" y="448725"/>
                          <a:pt x="4176393" y="461665"/>
                        </a:cubicBezTo>
                        <a:cubicBezTo>
                          <a:pt x="4026511" y="474605"/>
                          <a:pt x="3569147" y="453765"/>
                          <a:pt x="3304108" y="461665"/>
                        </a:cubicBezTo>
                        <a:cubicBezTo>
                          <a:pt x="3039070" y="469565"/>
                          <a:pt x="2772964" y="445126"/>
                          <a:pt x="2537555" y="461665"/>
                        </a:cubicBezTo>
                        <a:cubicBezTo>
                          <a:pt x="2302146" y="478204"/>
                          <a:pt x="2309493" y="474457"/>
                          <a:pt x="2088197" y="461665"/>
                        </a:cubicBezTo>
                        <a:cubicBezTo>
                          <a:pt x="1866901" y="448873"/>
                          <a:pt x="1868269" y="446109"/>
                          <a:pt x="1744569" y="461665"/>
                        </a:cubicBezTo>
                        <a:cubicBezTo>
                          <a:pt x="1620869" y="477221"/>
                          <a:pt x="1132571" y="432652"/>
                          <a:pt x="978016" y="461665"/>
                        </a:cubicBezTo>
                        <a:cubicBezTo>
                          <a:pt x="823461" y="490678"/>
                          <a:pt x="465751" y="425093"/>
                          <a:pt x="0" y="461665"/>
                        </a:cubicBezTo>
                        <a:cubicBezTo>
                          <a:pt x="13862" y="327595"/>
                          <a:pt x="-13897" y="1386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submit a Negative Report when No Reportable Incidents have Occurred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03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7C2C08-54DF-962E-693B-2C00A95D7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3507" r="8139" b="7087"/>
          <a:stretch/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E6CEA5-AE72-47F0-8D99-54E66E700F25}"/>
              </a:ext>
            </a:extLst>
          </p:cNvPr>
          <p:cNvSpPr txBox="1">
            <a:spLocks/>
          </p:cNvSpPr>
          <p:nvPr/>
        </p:nvSpPr>
        <p:spPr>
          <a:xfrm>
            <a:off x="379412" y="294382"/>
            <a:ext cx="3429000" cy="482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  <a:cs typeface="Times New Roman" panose="02020603050405020304" pitchFamily="18" charset="0"/>
              </a:rPr>
              <a:t>Enforcement Process:</a:t>
            </a:r>
            <a:endParaRPr lang="en-US" sz="1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3981D-C7DE-92BA-0138-B309B696B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" b="21945"/>
          <a:stretch/>
        </p:blipFill>
        <p:spPr>
          <a:xfrm>
            <a:off x="4187824" y="123868"/>
            <a:ext cx="7263948" cy="673413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01C239-DDDA-4EC0-8D67-1E64E3638A1C}"/>
              </a:ext>
            </a:extLst>
          </p:cNvPr>
          <p:cNvSpPr txBox="1"/>
          <p:nvPr/>
        </p:nvSpPr>
        <p:spPr>
          <a:xfrm>
            <a:off x="188911" y="928294"/>
            <a:ext cx="9791701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11811001"/>
                      <a:gd name="connsiteY0" fmla="*/ 0 h 461665"/>
                      <a:gd name="connsiteX1" fmla="*/ 11811001 w 11811001"/>
                      <a:gd name="connsiteY1" fmla="*/ 0 h 461665"/>
                      <a:gd name="connsiteX2" fmla="*/ 11811001 w 11811001"/>
                      <a:gd name="connsiteY2" fmla="*/ 461665 h 461665"/>
                      <a:gd name="connsiteX3" fmla="*/ 0 w 11811001"/>
                      <a:gd name="connsiteY3" fmla="*/ 461665 h 461665"/>
                      <a:gd name="connsiteX4" fmla="*/ 0 w 11811001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11001" h="461665" fill="none" extrusionOk="0">
                        <a:moveTo>
                          <a:pt x="0" y="0"/>
                        </a:moveTo>
                        <a:cubicBezTo>
                          <a:pt x="3282349" y="62259"/>
                          <a:pt x="8577869" y="-6899"/>
                          <a:pt x="11811001" y="0"/>
                        </a:cubicBezTo>
                        <a:cubicBezTo>
                          <a:pt x="11774286" y="121492"/>
                          <a:pt x="11772994" y="406605"/>
                          <a:pt x="11811001" y="461665"/>
                        </a:cubicBezTo>
                        <a:cubicBezTo>
                          <a:pt x="5923065" y="583288"/>
                          <a:pt x="1808127" y="394114"/>
                          <a:pt x="0" y="461665"/>
                        </a:cubicBezTo>
                        <a:cubicBezTo>
                          <a:pt x="10704" y="262074"/>
                          <a:pt x="-23809" y="170724"/>
                          <a:pt x="0" y="0"/>
                        </a:cubicBezTo>
                        <a:close/>
                      </a:path>
                      <a:path w="11811001" h="461665" stroke="0" extrusionOk="0">
                        <a:moveTo>
                          <a:pt x="0" y="0"/>
                        </a:moveTo>
                        <a:cubicBezTo>
                          <a:pt x="1577786" y="154310"/>
                          <a:pt x="9586068" y="43099"/>
                          <a:pt x="11811001" y="0"/>
                        </a:cubicBezTo>
                        <a:cubicBezTo>
                          <a:pt x="11825052" y="120565"/>
                          <a:pt x="11839068" y="278153"/>
                          <a:pt x="11811001" y="461665"/>
                        </a:cubicBezTo>
                        <a:cubicBezTo>
                          <a:pt x="9712009" y="586194"/>
                          <a:pt x="4851916" y="379509"/>
                          <a:pt x="0" y="461665"/>
                        </a:cubicBezTo>
                        <a:cubicBezTo>
                          <a:pt x="19056" y="402994"/>
                          <a:pt x="27434" y="128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Excavators submit an SNU-0401 to report damage to underground facilities: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93B14-C68A-DB8A-75D4-3ABB21F69B0F}"/>
              </a:ext>
            </a:extLst>
          </p:cNvPr>
          <p:cNvSpPr txBox="1"/>
          <p:nvPr/>
        </p:nvSpPr>
        <p:spPr>
          <a:xfrm>
            <a:off x="1065212" y="2335867"/>
            <a:ext cx="9072112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9072112"/>
                      <a:gd name="connsiteY0" fmla="*/ 0 h 461665"/>
                      <a:gd name="connsiteX1" fmla="*/ 9072112 w 9072112"/>
                      <a:gd name="connsiteY1" fmla="*/ 0 h 461665"/>
                      <a:gd name="connsiteX2" fmla="*/ 9072112 w 9072112"/>
                      <a:gd name="connsiteY2" fmla="*/ 461665 h 461665"/>
                      <a:gd name="connsiteX3" fmla="*/ 0 w 9072112"/>
                      <a:gd name="connsiteY3" fmla="*/ 461665 h 461665"/>
                      <a:gd name="connsiteX4" fmla="*/ 0 w 9072112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2112" h="461665" fill="none" extrusionOk="0">
                        <a:moveTo>
                          <a:pt x="0" y="0"/>
                        </a:moveTo>
                        <a:cubicBezTo>
                          <a:pt x="1530847" y="62259"/>
                          <a:pt x="4951209" y="-6899"/>
                          <a:pt x="9072112" y="0"/>
                        </a:cubicBezTo>
                        <a:cubicBezTo>
                          <a:pt x="9035397" y="121492"/>
                          <a:pt x="9034105" y="406605"/>
                          <a:pt x="9072112" y="461665"/>
                        </a:cubicBezTo>
                        <a:cubicBezTo>
                          <a:pt x="5887368" y="583288"/>
                          <a:pt x="1666447" y="394114"/>
                          <a:pt x="0" y="461665"/>
                        </a:cubicBezTo>
                        <a:cubicBezTo>
                          <a:pt x="10704" y="262074"/>
                          <a:pt x="-23809" y="170724"/>
                          <a:pt x="0" y="0"/>
                        </a:cubicBezTo>
                        <a:close/>
                      </a:path>
                      <a:path w="9072112" h="461665" stroke="0" extrusionOk="0">
                        <a:moveTo>
                          <a:pt x="0" y="0"/>
                        </a:moveTo>
                        <a:cubicBezTo>
                          <a:pt x="1591628" y="154310"/>
                          <a:pt x="7345607" y="43099"/>
                          <a:pt x="9072112" y="0"/>
                        </a:cubicBezTo>
                        <a:cubicBezTo>
                          <a:pt x="9086163" y="120565"/>
                          <a:pt x="9100179" y="278153"/>
                          <a:pt x="9072112" y="461665"/>
                        </a:cubicBezTo>
                        <a:cubicBezTo>
                          <a:pt x="5257126" y="586194"/>
                          <a:pt x="1112527" y="379509"/>
                          <a:pt x="0" y="461665"/>
                        </a:cubicBezTo>
                        <a:cubicBezTo>
                          <a:pt x="19056" y="402994"/>
                          <a:pt x="27434" y="128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 SNU-0401 within 72 hours excluding weekends and holidays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3EFB5-0081-DA70-C2C9-F0DA94DDCA57}"/>
              </a:ext>
            </a:extLst>
          </p:cNvPr>
          <p:cNvSpPr txBox="1"/>
          <p:nvPr/>
        </p:nvSpPr>
        <p:spPr>
          <a:xfrm>
            <a:off x="1063256" y="3925037"/>
            <a:ext cx="8686800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9900700"/>
                      <a:gd name="connsiteY0" fmla="*/ 0 h 830997"/>
                      <a:gd name="connsiteX1" fmla="*/ 9900700 w 9900700"/>
                      <a:gd name="connsiteY1" fmla="*/ 0 h 830997"/>
                      <a:gd name="connsiteX2" fmla="*/ 9900700 w 9900700"/>
                      <a:gd name="connsiteY2" fmla="*/ 830997 h 830997"/>
                      <a:gd name="connsiteX3" fmla="*/ 0 w 9900700"/>
                      <a:gd name="connsiteY3" fmla="*/ 830997 h 830997"/>
                      <a:gd name="connsiteX4" fmla="*/ 0 w 9900700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00700" h="830997" fill="none" extrusionOk="0">
                        <a:moveTo>
                          <a:pt x="0" y="0"/>
                        </a:moveTo>
                        <a:cubicBezTo>
                          <a:pt x="1973787" y="62259"/>
                          <a:pt x="7269407" y="-6899"/>
                          <a:pt x="9900700" y="0"/>
                        </a:cubicBezTo>
                        <a:cubicBezTo>
                          <a:pt x="9847365" y="200875"/>
                          <a:pt x="9945792" y="481132"/>
                          <a:pt x="9900700" y="830997"/>
                        </a:cubicBezTo>
                        <a:cubicBezTo>
                          <a:pt x="8813301" y="952620"/>
                          <a:pt x="3227519" y="763446"/>
                          <a:pt x="0" y="830997"/>
                        </a:cubicBezTo>
                        <a:cubicBezTo>
                          <a:pt x="43944" y="623726"/>
                          <a:pt x="26051" y="130824"/>
                          <a:pt x="0" y="0"/>
                        </a:cubicBezTo>
                        <a:close/>
                      </a:path>
                      <a:path w="9900700" h="830997" stroke="0" extrusionOk="0">
                        <a:moveTo>
                          <a:pt x="0" y="0"/>
                        </a:moveTo>
                        <a:cubicBezTo>
                          <a:pt x="3851609" y="154310"/>
                          <a:pt x="8441869" y="43099"/>
                          <a:pt x="9900700" y="0"/>
                        </a:cubicBezTo>
                        <a:cubicBezTo>
                          <a:pt x="9898131" y="351941"/>
                          <a:pt x="9878908" y="655162"/>
                          <a:pt x="9900700" y="830997"/>
                        </a:cubicBezTo>
                        <a:cubicBezTo>
                          <a:pt x="7795562" y="955526"/>
                          <a:pt x="2270087" y="748841"/>
                          <a:pt x="0" y="830997"/>
                        </a:cubicBezTo>
                        <a:cubicBezTo>
                          <a:pt x="-47424" y="694146"/>
                          <a:pt x="-5806" y="1190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as much detail as possible, include pictures and/or videos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1D264-669A-E357-A2B5-7B63F04C9314}"/>
              </a:ext>
            </a:extLst>
          </p:cNvPr>
          <p:cNvSpPr txBox="1"/>
          <p:nvPr/>
        </p:nvSpPr>
        <p:spPr>
          <a:xfrm>
            <a:off x="1063256" y="5514207"/>
            <a:ext cx="9222156" cy="461665"/>
          </a:xfrm>
          <a:prstGeom prst="rect">
            <a:avLst/>
          </a:prstGeom>
          <a:solidFill>
            <a:srgbClr val="002356">
              <a:alpha val="69804"/>
            </a:srgbClr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928819768">
                  <a:custGeom>
                    <a:avLst/>
                    <a:gdLst>
                      <a:gd name="connsiteX0" fmla="*/ 0 w 9902656"/>
                      <a:gd name="connsiteY0" fmla="*/ 0 h 830997"/>
                      <a:gd name="connsiteX1" fmla="*/ 9902656 w 9902656"/>
                      <a:gd name="connsiteY1" fmla="*/ 0 h 830997"/>
                      <a:gd name="connsiteX2" fmla="*/ 9902656 w 9902656"/>
                      <a:gd name="connsiteY2" fmla="*/ 830997 h 830997"/>
                      <a:gd name="connsiteX3" fmla="*/ 0 w 9902656"/>
                      <a:gd name="connsiteY3" fmla="*/ 830997 h 830997"/>
                      <a:gd name="connsiteX4" fmla="*/ 0 w 9902656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02656" h="830997" fill="none" extrusionOk="0">
                        <a:moveTo>
                          <a:pt x="0" y="0"/>
                        </a:moveTo>
                        <a:cubicBezTo>
                          <a:pt x="1486547" y="62259"/>
                          <a:pt x="7232047" y="-6899"/>
                          <a:pt x="9902656" y="0"/>
                        </a:cubicBezTo>
                        <a:cubicBezTo>
                          <a:pt x="9849321" y="200875"/>
                          <a:pt x="9947748" y="481132"/>
                          <a:pt x="9902656" y="830997"/>
                        </a:cubicBezTo>
                        <a:cubicBezTo>
                          <a:pt x="5458793" y="952620"/>
                          <a:pt x="3308302" y="763446"/>
                          <a:pt x="0" y="830997"/>
                        </a:cubicBezTo>
                        <a:cubicBezTo>
                          <a:pt x="43944" y="623726"/>
                          <a:pt x="26051" y="130824"/>
                          <a:pt x="0" y="0"/>
                        </a:cubicBezTo>
                        <a:close/>
                      </a:path>
                      <a:path w="9902656" h="830997" stroke="0" extrusionOk="0">
                        <a:moveTo>
                          <a:pt x="0" y="0"/>
                        </a:moveTo>
                        <a:cubicBezTo>
                          <a:pt x="3617085" y="154310"/>
                          <a:pt x="8118933" y="43099"/>
                          <a:pt x="9902656" y="0"/>
                        </a:cubicBezTo>
                        <a:cubicBezTo>
                          <a:pt x="9900087" y="351941"/>
                          <a:pt x="9880864" y="655162"/>
                          <a:pt x="9902656" y="830997"/>
                        </a:cubicBezTo>
                        <a:cubicBezTo>
                          <a:pt x="7870086" y="955526"/>
                          <a:pt x="2983831" y="748841"/>
                          <a:pt x="0" y="830997"/>
                        </a:cubicBezTo>
                        <a:cubicBezTo>
                          <a:pt x="-47424" y="694146"/>
                          <a:pt x="-5806" y="1190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way to communicate: No mark, miss-mark, false positive response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67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stract blurred public library with bookshelves">
            <a:extLst>
              <a:ext uri="{FF2B5EF4-FFF2-40B4-BE49-F238E27FC236}">
                <a16:creationId xmlns:a16="http://schemas.microsoft.com/office/drawing/2014/main" id="{7AA60BF2-1243-81FD-6B1A-27A37FAC1A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6980"/>
            <a:ext cx="12188825" cy="5340758"/>
          </a:xfrm>
          <a:prstGeom prst="rect">
            <a:avLst/>
          </a:prstGeom>
        </p:spPr>
      </p:pic>
      <p:pic>
        <p:nvPicPr>
          <p:cNvPr id="2" name="Picture 1" descr="A photo of a city at the time">
            <a:extLst>
              <a:ext uri="{FF2B5EF4-FFF2-40B4-BE49-F238E27FC236}">
                <a16:creationId xmlns:a16="http://schemas.microsoft.com/office/drawing/2014/main" id="{A1CCC528-AD10-32A0-403F-E5A069F31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5000"/>
          <a:stretch/>
        </p:blipFill>
        <p:spPr>
          <a:xfrm>
            <a:off x="161563" y="0"/>
            <a:ext cx="12027261" cy="159698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79412" y="440508"/>
            <a:ext cx="8550166" cy="715963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What The Rules Say</a:t>
            </a:r>
            <a:br>
              <a:rPr lang="en-US" sz="400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Impact" pitchFamily="34" charset="0"/>
              </a:rPr>
            </a:br>
            <a:r>
              <a:rPr lang="en-US" sz="2700" b="1" dirty="0">
                <a:ln>
                  <a:solidFill>
                    <a:srgbClr val="FFC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800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Underground Damage Prevention Program</a:t>
            </a:r>
            <a:endParaRPr lang="en-US" sz="2700" dirty="0">
              <a:ln w="3175">
                <a:solidFill>
                  <a:schemeClr val="tx1"/>
                </a:solidFill>
              </a:ln>
              <a:latin typeface="Impact" pitchFamily="34" charset="0"/>
            </a:endParaRPr>
          </a:p>
        </p:txBody>
      </p:sp>
      <p:sp>
        <p:nvSpPr>
          <p:cNvPr id="720899" name="Rectangle 3"/>
          <p:cNvSpPr>
            <a:spLocks noGrp="1" noChangeArrowheads="1"/>
          </p:cNvSpPr>
          <p:nvPr>
            <p:ph idx="1"/>
          </p:nvPr>
        </p:nvSpPr>
        <p:spPr>
          <a:xfrm>
            <a:off x="379412" y="1609679"/>
            <a:ext cx="11734800" cy="507102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Purpose and Application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801</a:t>
            </a:r>
            <a:b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To protect the public, operators, and excavators from harm, damage, and interruption of services</a:t>
            </a:r>
            <a:endParaRPr lang="en-US" sz="2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Definitions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802</a:t>
            </a:r>
            <a:b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Emergency Situation, Excavation, Hand digging, Operator, Premark, Tolerance Zone, Underground Facility</a:t>
            </a:r>
            <a:endParaRPr lang="en-US" sz="2600" dirty="0">
              <a:solidFill>
                <a:srgbClr val="340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System Requirements (Duties of the Notification Center (Dig Safe Systems Inc)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803</a:t>
            </a:r>
            <a:b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Receives notification from excavators that intend to dig.  Relays that information to potentially affected operators</a:t>
            </a:r>
            <a:endParaRPr lang="en-US" sz="26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Duties of Operator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804</a:t>
            </a:r>
            <a:b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To report damage to the NH DOE. To have utilities in affected areas marked accurately</a:t>
            </a:r>
            <a:endParaRPr lang="en-US" sz="26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Duties of an Excavator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805</a:t>
            </a:r>
            <a:b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Excavation within 100 feet of an underground utility.  Get a Dig Safe ticket. Practice Reasonable Care. Report Damage</a:t>
            </a:r>
            <a:endParaRPr lang="en-US" sz="26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Markings in the Tolerance Zone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806</a:t>
            </a:r>
            <a:b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Establishes marking standards. Markings to be done within 72 hours. </a:t>
            </a:r>
            <a:endParaRPr lang="en-US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92D050"/>
              </a:buClr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Enforcement Procedures </a:t>
            </a:r>
            <a:r>
              <a:rPr 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1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36484</TotalTime>
  <Words>843</Words>
  <Application>Microsoft Office PowerPoint</Application>
  <PresentationFormat>Custom</PresentationFormat>
  <Paragraphs>126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Abadi</vt:lpstr>
      <vt:lpstr>Arial</vt:lpstr>
      <vt:lpstr>Cavolini</vt:lpstr>
      <vt:lpstr>Corbel</vt:lpstr>
      <vt:lpstr>Impact</vt:lpstr>
      <vt:lpstr>Skeena</vt:lpstr>
      <vt:lpstr>Tahoma</vt:lpstr>
      <vt:lpstr>Times New Roman</vt:lpstr>
      <vt:lpstr>Digital Blue Tunnel 16x9</vt:lpstr>
      <vt:lpstr>New Hampshire’s Underground Damage Prevention Program</vt:lpstr>
      <vt:lpstr>PowerPoint Presentation</vt:lpstr>
      <vt:lpstr>What is the Purpose of the Underground Damage Prevention Course?</vt:lpstr>
      <vt:lpstr>New Hampshire Excavator Manual</vt:lpstr>
      <vt:lpstr>Ways to Communicate  https://www.energy.nh.gov/</vt:lpstr>
      <vt:lpstr>Emails to: UGDPP@ENERGY.NH.GOV</vt:lpstr>
      <vt:lpstr>PowerPoint Presentation</vt:lpstr>
      <vt:lpstr>PowerPoint Presentation</vt:lpstr>
      <vt:lpstr>What The Rules Say En 800: Underground Damage Prevention Program</vt:lpstr>
      <vt:lpstr>PowerPoint Presentation</vt:lpstr>
      <vt:lpstr>Key Elements For a SAFE EXCAVATION</vt:lpstr>
      <vt:lpstr>Frequent Reasons For Operator Violations</vt:lpstr>
      <vt:lpstr>Frequent Reasons For Excavator Violations</vt:lpstr>
      <vt:lpstr>Excavating on an Expired Dig Safe Ticket</vt:lpstr>
      <vt:lpstr>PowerPoint Presentation</vt:lpstr>
      <vt:lpstr>Excavating Outside of the Pre-marked Area</vt:lpstr>
      <vt:lpstr>PowerPoint Presentation</vt:lpstr>
      <vt:lpstr>Excavating without a Dig Safe Ticket</vt:lpstr>
      <vt:lpstr>Excavating Within 100’ of an Underground Utility</vt:lpstr>
      <vt:lpstr>If Damage Occurs…</vt:lpstr>
      <vt:lpstr>Practice Reasonable Care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Bryan Connelly</dc:creator>
  <cp:lastModifiedBy>Connelly, Bryan M.</cp:lastModifiedBy>
  <cp:revision>111</cp:revision>
  <dcterms:created xsi:type="dcterms:W3CDTF">2022-03-08T18:36:46Z</dcterms:created>
  <dcterms:modified xsi:type="dcterms:W3CDTF">2026-03-12T17:51:09Z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