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2"/>
  </p:notesMasterIdLst>
  <p:sldIdLst>
    <p:sldId id="265" r:id="rId5"/>
    <p:sldId id="280" r:id="rId6"/>
    <p:sldId id="281" r:id="rId7"/>
    <p:sldId id="283" r:id="rId8"/>
    <p:sldId id="284" r:id="rId9"/>
    <p:sldId id="282" r:id="rId10"/>
    <p:sldId id="286" r:id="rId11"/>
    <p:sldId id="285" r:id="rId12"/>
    <p:sldId id="288" r:id="rId13"/>
    <p:sldId id="289" r:id="rId14"/>
    <p:sldId id="290" r:id="rId15"/>
    <p:sldId id="291" r:id="rId16"/>
    <p:sldId id="292" r:id="rId17"/>
    <p:sldId id="294" r:id="rId18"/>
    <p:sldId id="293" r:id="rId19"/>
    <p:sldId id="296" r:id="rId20"/>
    <p:sldId id="295" r:id="rId21"/>
  </p:sldIdLst>
  <p:sldSz cx="12192000" cy="6858000"/>
  <p:notesSz cx="6858000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454"/>
    <p:restoredTop sz="79217" autoAdjust="0"/>
  </p:normalViewPr>
  <p:slideViewPr>
    <p:cSldViewPr snapToGrid="0" snapToObjects="1">
      <p:cViewPr varScale="1">
        <p:scale>
          <a:sx n="88" d="100"/>
          <a:sy n="88" d="100"/>
        </p:scale>
        <p:origin x="156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84" d="100"/>
          <a:sy n="84" d="100"/>
        </p:scale>
        <p:origin x="3900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0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5F623D4-CB83-4210-A65B-37F234274C04}" type="doc">
      <dgm:prSet loTypeId="urn:microsoft.com/office/officeart/2016/7/layout/VerticalHollowActionLis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F47C6C60-CD3A-4182-B556-2C3CC105DCD9}">
      <dgm:prSet/>
      <dgm:spPr/>
      <dgm:t>
        <a:bodyPr/>
        <a:lstStyle/>
        <a:p>
          <a:r>
            <a:rPr lang="en-US"/>
            <a:t>Review</a:t>
          </a:r>
        </a:p>
      </dgm:t>
    </dgm:pt>
    <dgm:pt modelId="{004756D7-2DA0-433F-A0A3-8F673A54C670}" type="parTrans" cxnId="{E17B8CE5-AD85-4697-8834-597F83334CB3}">
      <dgm:prSet/>
      <dgm:spPr/>
      <dgm:t>
        <a:bodyPr/>
        <a:lstStyle/>
        <a:p>
          <a:endParaRPr lang="en-US"/>
        </a:p>
      </dgm:t>
    </dgm:pt>
    <dgm:pt modelId="{5602991E-8D76-4BDC-8552-AEBFA658EA6A}" type="sibTrans" cxnId="{E17B8CE5-AD85-4697-8834-597F83334CB3}">
      <dgm:prSet/>
      <dgm:spPr/>
      <dgm:t>
        <a:bodyPr/>
        <a:lstStyle/>
        <a:p>
          <a:endParaRPr lang="en-US"/>
        </a:p>
      </dgm:t>
    </dgm:pt>
    <dgm:pt modelId="{2CDBF1AD-B029-40EE-AB7B-79C3AB1045D3}">
      <dgm:prSet/>
      <dgm:spPr/>
      <dgm:t>
        <a:bodyPr/>
        <a:lstStyle/>
        <a:p>
          <a:r>
            <a:rPr lang="en-US"/>
            <a:t>Review Potential Hazards of Job Site during Job Brief</a:t>
          </a:r>
        </a:p>
      </dgm:t>
    </dgm:pt>
    <dgm:pt modelId="{F28410E0-36EC-494D-A9D9-A11CB17C9576}" type="parTrans" cxnId="{B79B38D6-14C4-4D09-86AC-4304F9C7BC12}">
      <dgm:prSet/>
      <dgm:spPr/>
      <dgm:t>
        <a:bodyPr/>
        <a:lstStyle/>
        <a:p>
          <a:endParaRPr lang="en-US"/>
        </a:p>
      </dgm:t>
    </dgm:pt>
    <dgm:pt modelId="{A282FC3E-05C4-44D2-AAD6-880BFDDAE148}" type="sibTrans" cxnId="{B79B38D6-14C4-4D09-86AC-4304F9C7BC12}">
      <dgm:prSet/>
      <dgm:spPr/>
      <dgm:t>
        <a:bodyPr/>
        <a:lstStyle/>
        <a:p>
          <a:endParaRPr lang="en-US"/>
        </a:p>
      </dgm:t>
    </dgm:pt>
    <dgm:pt modelId="{E8FAE36C-E9E6-4282-9DF3-12ECA1373A13}">
      <dgm:prSet/>
      <dgm:spPr/>
      <dgm:t>
        <a:bodyPr/>
        <a:lstStyle/>
        <a:p>
          <a:r>
            <a:rPr lang="en-US"/>
            <a:t>Ensure</a:t>
          </a:r>
        </a:p>
      </dgm:t>
    </dgm:pt>
    <dgm:pt modelId="{EACD4F9A-9792-46C5-99DE-454CB4103520}" type="parTrans" cxnId="{161DA448-C363-492F-9A94-CA1F32D3CDE0}">
      <dgm:prSet/>
      <dgm:spPr/>
      <dgm:t>
        <a:bodyPr/>
        <a:lstStyle/>
        <a:p>
          <a:endParaRPr lang="en-US"/>
        </a:p>
      </dgm:t>
    </dgm:pt>
    <dgm:pt modelId="{23193870-371D-4420-BC79-97D08C1B7C03}" type="sibTrans" cxnId="{161DA448-C363-492F-9A94-CA1F32D3CDE0}">
      <dgm:prSet/>
      <dgm:spPr/>
      <dgm:t>
        <a:bodyPr/>
        <a:lstStyle/>
        <a:p>
          <a:endParaRPr lang="en-US"/>
        </a:p>
      </dgm:t>
    </dgm:pt>
    <dgm:pt modelId="{5C795AAE-76B8-4D85-B3A7-414B0C0381CF}">
      <dgm:prSet/>
      <dgm:spPr/>
      <dgm:t>
        <a:bodyPr/>
        <a:lstStyle/>
        <a:p>
          <a:r>
            <a:rPr lang="en-US"/>
            <a:t>Ensure job is reviewed with anyone entering the site; communication is key</a:t>
          </a:r>
        </a:p>
      </dgm:t>
    </dgm:pt>
    <dgm:pt modelId="{44318014-627A-429C-BDB2-D6C74F60658C}" type="parTrans" cxnId="{FB5EDADB-A8A6-4274-966D-A5D0D4A680F7}">
      <dgm:prSet/>
      <dgm:spPr/>
      <dgm:t>
        <a:bodyPr/>
        <a:lstStyle/>
        <a:p>
          <a:endParaRPr lang="en-US"/>
        </a:p>
      </dgm:t>
    </dgm:pt>
    <dgm:pt modelId="{059D5389-12F1-404C-8DDA-08ADAE09AEBC}" type="sibTrans" cxnId="{FB5EDADB-A8A6-4274-966D-A5D0D4A680F7}">
      <dgm:prSet/>
      <dgm:spPr/>
      <dgm:t>
        <a:bodyPr/>
        <a:lstStyle/>
        <a:p>
          <a:endParaRPr lang="en-US"/>
        </a:p>
      </dgm:t>
    </dgm:pt>
    <dgm:pt modelId="{9800FCE8-A94D-45F5-8408-1114901A1642}">
      <dgm:prSet/>
      <dgm:spPr/>
      <dgm:t>
        <a:bodyPr/>
        <a:lstStyle/>
        <a:p>
          <a:r>
            <a:rPr lang="en-US"/>
            <a:t>Look</a:t>
          </a:r>
        </a:p>
      </dgm:t>
    </dgm:pt>
    <dgm:pt modelId="{108A0C7D-7C6B-4094-B8E0-2D1D99C810A8}" type="parTrans" cxnId="{FCD4A179-7038-4038-9056-EB601C5C28FE}">
      <dgm:prSet/>
      <dgm:spPr/>
      <dgm:t>
        <a:bodyPr/>
        <a:lstStyle/>
        <a:p>
          <a:endParaRPr lang="en-US"/>
        </a:p>
      </dgm:t>
    </dgm:pt>
    <dgm:pt modelId="{92D89366-0DC3-4F7B-9BE0-F6B01FBED7C2}" type="sibTrans" cxnId="{FCD4A179-7038-4038-9056-EB601C5C28FE}">
      <dgm:prSet/>
      <dgm:spPr/>
      <dgm:t>
        <a:bodyPr/>
        <a:lstStyle/>
        <a:p>
          <a:endParaRPr lang="en-US"/>
        </a:p>
      </dgm:t>
    </dgm:pt>
    <dgm:pt modelId="{D9673F9D-9798-4808-927C-20934626ADAF}">
      <dgm:prSet/>
      <dgm:spPr/>
      <dgm:t>
        <a:bodyPr/>
        <a:lstStyle/>
        <a:p>
          <a:r>
            <a:rPr lang="en-US"/>
            <a:t>Look for Marked Utilities and Hand Dig or use vacuum excavation to Locate them</a:t>
          </a:r>
        </a:p>
      </dgm:t>
    </dgm:pt>
    <dgm:pt modelId="{B2495D37-912B-4ED2-B651-F81CF23C457D}" type="parTrans" cxnId="{910E59D5-84DB-415E-8C4E-8CA27A57AC60}">
      <dgm:prSet/>
      <dgm:spPr/>
      <dgm:t>
        <a:bodyPr/>
        <a:lstStyle/>
        <a:p>
          <a:endParaRPr lang="en-US"/>
        </a:p>
      </dgm:t>
    </dgm:pt>
    <dgm:pt modelId="{CDFCADCB-A8DB-4E59-A712-87AA789751C0}" type="sibTrans" cxnId="{910E59D5-84DB-415E-8C4E-8CA27A57AC60}">
      <dgm:prSet/>
      <dgm:spPr/>
      <dgm:t>
        <a:bodyPr/>
        <a:lstStyle/>
        <a:p>
          <a:endParaRPr lang="en-US"/>
        </a:p>
      </dgm:t>
    </dgm:pt>
    <dgm:pt modelId="{3E4A10DD-8C3C-4A60-9254-C70917736909}">
      <dgm:prSet/>
      <dgm:spPr/>
      <dgm:t>
        <a:bodyPr/>
        <a:lstStyle/>
        <a:p>
          <a:r>
            <a:rPr lang="en-US"/>
            <a:t>Use</a:t>
          </a:r>
        </a:p>
      </dgm:t>
    </dgm:pt>
    <dgm:pt modelId="{21A68374-9C8D-4ABE-9D13-50889F7B2287}" type="parTrans" cxnId="{AFD1D717-E0C5-4908-BBEE-D02951FF77D2}">
      <dgm:prSet/>
      <dgm:spPr/>
      <dgm:t>
        <a:bodyPr/>
        <a:lstStyle/>
        <a:p>
          <a:endParaRPr lang="en-US"/>
        </a:p>
      </dgm:t>
    </dgm:pt>
    <dgm:pt modelId="{BB7E3DBC-5A3F-4182-AB64-E5FCAD3DA1E0}" type="sibTrans" cxnId="{AFD1D717-E0C5-4908-BBEE-D02951FF77D2}">
      <dgm:prSet/>
      <dgm:spPr/>
      <dgm:t>
        <a:bodyPr/>
        <a:lstStyle/>
        <a:p>
          <a:endParaRPr lang="en-US"/>
        </a:p>
      </dgm:t>
    </dgm:pt>
    <dgm:pt modelId="{213BA9B1-2F26-47EC-8B59-AEEFE267126D}">
      <dgm:prSet/>
      <dgm:spPr/>
      <dgm:t>
        <a:bodyPr/>
        <a:lstStyle/>
        <a:p>
          <a:r>
            <a:rPr lang="en-US"/>
            <a:t>Use Spotters</a:t>
          </a:r>
        </a:p>
      </dgm:t>
    </dgm:pt>
    <dgm:pt modelId="{165A88BA-0301-407A-A8D9-383230E50C97}" type="parTrans" cxnId="{8F487B6E-CB9B-4D5C-9E42-F3BC9E0FB779}">
      <dgm:prSet/>
      <dgm:spPr/>
      <dgm:t>
        <a:bodyPr/>
        <a:lstStyle/>
        <a:p>
          <a:endParaRPr lang="en-US"/>
        </a:p>
      </dgm:t>
    </dgm:pt>
    <dgm:pt modelId="{03960472-E8E6-4958-82DF-61BA41A9EF86}" type="sibTrans" cxnId="{8F487B6E-CB9B-4D5C-9E42-F3BC9E0FB779}">
      <dgm:prSet/>
      <dgm:spPr/>
      <dgm:t>
        <a:bodyPr/>
        <a:lstStyle/>
        <a:p>
          <a:endParaRPr lang="en-US"/>
        </a:p>
      </dgm:t>
    </dgm:pt>
    <dgm:pt modelId="{23768D1E-CEBE-4699-AB36-A8D5B3E41BF7}">
      <dgm:prSet/>
      <dgm:spPr/>
      <dgm:t>
        <a:bodyPr/>
        <a:lstStyle/>
        <a:p>
          <a:r>
            <a:rPr lang="en-US"/>
            <a:t>Protect /support</a:t>
          </a:r>
        </a:p>
      </dgm:t>
    </dgm:pt>
    <dgm:pt modelId="{CE3AB455-C020-4393-A6C8-CED0692FD0B4}" type="parTrans" cxnId="{7912A30D-E604-453D-81EA-8B9A830D669B}">
      <dgm:prSet/>
      <dgm:spPr/>
      <dgm:t>
        <a:bodyPr/>
        <a:lstStyle/>
        <a:p>
          <a:endParaRPr lang="en-US"/>
        </a:p>
      </dgm:t>
    </dgm:pt>
    <dgm:pt modelId="{D11B8A69-A783-40E1-AA3E-F1740C53E2AC}" type="sibTrans" cxnId="{7912A30D-E604-453D-81EA-8B9A830D669B}">
      <dgm:prSet/>
      <dgm:spPr/>
      <dgm:t>
        <a:bodyPr/>
        <a:lstStyle/>
        <a:p>
          <a:endParaRPr lang="en-US"/>
        </a:p>
      </dgm:t>
    </dgm:pt>
    <dgm:pt modelId="{FD7556B0-72BA-46B9-9143-95A9493CD5E9}">
      <dgm:prSet/>
      <dgm:spPr/>
      <dgm:t>
        <a:bodyPr/>
        <a:lstStyle/>
        <a:p>
          <a:r>
            <a:rPr lang="en-US"/>
            <a:t>Protect /support  exposed pipe is so that nothing falls on it and breaks it</a:t>
          </a:r>
        </a:p>
      </dgm:t>
    </dgm:pt>
    <dgm:pt modelId="{877319B7-2F82-4F4A-85F7-12AD30229726}" type="parTrans" cxnId="{96123BA4-7148-4D7E-A9EA-4DA764794CF0}">
      <dgm:prSet/>
      <dgm:spPr/>
      <dgm:t>
        <a:bodyPr/>
        <a:lstStyle/>
        <a:p>
          <a:endParaRPr lang="en-US"/>
        </a:p>
      </dgm:t>
    </dgm:pt>
    <dgm:pt modelId="{ECF128D1-EE62-4058-A118-A5A3885974E7}" type="sibTrans" cxnId="{96123BA4-7148-4D7E-A9EA-4DA764794CF0}">
      <dgm:prSet/>
      <dgm:spPr/>
      <dgm:t>
        <a:bodyPr/>
        <a:lstStyle/>
        <a:p>
          <a:endParaRPr lang="en-US"/>
        </a:p>
      </dgm:t>
    </dgm:pt>
    <dgm:pt modelId="{2AAC680F-EAF5-48B2-9177-249B4EC5C816}">
      <dgm:prSet/>
      <dgm:spPr/>
      <dgm:t>
        <a:bodyPr/>
        <a:lstStyle/>
        <a:p>
          <a:r>
            <a:rPr lang="en-US"/>
            <a:t>Make</a:t>
          </a:r>
        </a:p>
      </dgm:t>
    </dgm:pt>
    <dgm:pt modelId="{E0D06897-962E-4BEB-A519-82673880C908}" type="parTrans" cxnId="{C1C3F230-FB12-4C11-B19C-936805DF05E7}">
      <dgm:prSet/>
      <dgm:spPr/>
      <dgm:t>
        <a:bodyPr/>
        <a:lstStyle/>
        <a:p>
          <a:endParaRPr lang="en-US"/>
        </a:p>
      </dgm:t>
    </dgm:pt>
    <dgm:pt modelId="{E88C89EC-81F0-427D-9C4D-D801E5BE5039}" type="sibTrans" cxnId="{C1C3F230-FB12-4C11-B19C-936805DF05E7}">
      <dgm:prSet/>
      <dgm:spPr/>
      <dgm:t>
        <a:bodyPr/>
        <a:lstStyle/>
        <a:p>
          <a:endParaRPr lang="en-US"/>
        </a:p>
      </dgm:t>
    </dgm:pt>
    <dgm:pt modelId="{34ACD3F9-6F82-461C-8145-B2E07AA02E49}">
      <dgm:prSet/>
      <dgm:spPr/>
      <dgm:t>
        <a:bodyPr/>
        <a:lstStyle/>
        <a:p>
          <a:r>
            <a:rPr lang="en-US"/>
            <a:t>Make sure proper sloping and shoring when trenching</a:t>
          </a:r>
        </a:p>
      </dgm:t>
    </dgm:pt>
    <dgm:pt modelId="{EA196F29-1B08-4F36-A379-4C12CB4611CB}" type="parTrans" cxnId="{2E600518-A697-4721-9892-03FD48127397}">
      <dgm:prSet/>
      <dgm:spPr/>
      <dgm:t>
        <a:bodyPr/>
        <a:lstStyle/>
        <a:p>
          <a:endParaRPr lang="en-US"/>
        </a:p>
      </dgm:t>
    </dgm:pt>
    <dgm:pt modelId="{2E5F5A69-29CF-44EA-B155-DBFB1B9FFF7D}" type="sibTrans" cxnId="{2E600518-A697-4721-9892-03FD48127397}">
      <dgm:prSet/>
      <dgm:spPr/>
      <dgm:t>
        <a:bodyPr/>
        <a:lstStyle/>
        <a:p>
          <a:endParaRPr lang="en-US"/>
        </a:p>
      </dgm:t>
    </dgm:pt>
    <dgm:pt modelId="{CB481AB3-55DF-4142-9179-4EB64E95F86B}">
      <dgm:prSet/>
      <dgm:spPr/>
      <dgm:t>
        <a:bodyPr/>
        <a:lstStyle/>
        <a:p>
          <a:r>
            <a:rPr lang="en-US"/>
            <a:t>Call</a:t>
          </a:r>
        </a:p>
      </dgm:t>
    </dgm:pt>
    <dgm:pt modelId="{21FF9BE9-F744-4DBB-A826-AF17005DA3E3}" type="parTrans" cxnId="{DDDDA5B5-58D3-4D49-ABD4-96018A5AB15E}">
      <dgm:prSet/>
      <dgm:spPr/>
      <dgm:t>
        <a:bodyPr/>
        <a:lstStyle/>
        <a:p>
          <a:endParaRPr lang="en-US"/>
        </a:p>
      </dgm:t>
    </dgm:pt>
    <dgm:pt modelId="{AAC0489E-D910-43BD-A85B-40BACC473B8C}" type="sibTrans" cxnId="{DDDDA5B5-58D3-4D49-ABD4-96018A5AB15E}">
      <dgm:prSet/>
      <dgm:spPr/>
      <dgm:t>
        <a:bodyPr/>
        <a:lstStyle/>
        <a:p>
          <a:endParaRPr lang="en-US"/>
        </a:p>
      </dgm:t>
    </dgm:pt>
    <dgm:pt modelId="{6FFFF6B7-0586-404E-8C7E-60FAA40BFF04}">
      <dgm:prSet/>
      <dgm:spPr/>
      <dgm:t>
        <a:bodyPr/>
        <a:lstStyle/>
        <a:p>
          <a:r>
            <a:rPr lang="en-US"/>
            <a:t>Call Safety Stops when encountering Abnormal Operating conditions</a:t>
          </a:r>
        </a:p>
      </dgm:t>
    </dgm:pt>
    <dgm:pt modelId="{DADAC4B2-D7CE-4366-AFFD-B1F57792253B}" type="parTrans" cxnId="{FDA9351B-0B60-4F47-9DCD-1CCA8DD277F5}">
      <dgm:prSet/>
      <dgm:spPr/>
      <dgm:t>
        <a:bodyPr/>
        <a:lstStyle/>
        <a:p>
          <a:endParaRPr lang="en-US"/>
        </a:p>
      </dgm:t>
    </dgm:pt>
    <dgm:pt modelId="{D3A0AB1E-CAB2-4299-98EA-435D8248845D}" type="sibTrans" cxnId="{FDA9351B-0B60-4F47-9DCD-1CCA8DD277F5}">
      <dgm:prSet/>
      <dgm:spPr/>
      <dgm:t>
        <a:bodyPr/>
        <a:lstStyle/>
        <a:p>
          <a:endParaRPr lang="en-US"/>
        </a:p>
      </dgm:t>
    </dgm:pt>
    <dgm:pt modelId="{D35F5198-A913-475A-8C66-28FD4F1BA24C}" type="pres">
      <dgm:prSet presAssocID="{65F623D4-CB83-4210-A65B-37F234274C04}" presName="Name0" presStyleCnt="0">
        <dgm:presLayoutVars>
          <dgm:dir/>
          <dgm:animLvl val="lvl"/>
          <dgm:resizeHandles val="exact"/>
        </dgm:presLayoutVars>
      </dgm:prSet>
      <dgm:spPr/>
    </dgm:pt>
    <dgm:pt modelId="{EB36AAED-FE49-4211-819C-970815AB2903}" type="pres">
      <dgm:prSet presAssocID="{F47C6C60-CD3A-4182-B556-2C3CC105DCD9}" presName="linNode" presStyleCnt="0"/>
      <dgm:spPr/>
    </dgm:pt>
    <dgm:pt modelId="{A3B17397-B9B3-48C2-8A41-80D91508266C}" type="pres">
      <dgm:prSet presAssocID="{F47C6C60-CD3A-4182-B556-2C3CC105DCD9}" presName="parentText" presStyleLbl="solidFgAcc1" presStyleIdx="0" presStyleCnt="7" custLinFactNeighborX="-1538" custLinFactNeighborY="-345">
        <dgm:presLayoutVars>
          <dgm:chMax val="1"/>
          <dgm:bulletEnabled/>
        </dgm:presLayoutVars>
      </dgm:prSet>
      <dgm:spPr/>
    </dgm:pt>
    <dgm:pt modelId="{9DC7DEEB-44C3-4149-8567-84300EC5F6BD}" type="pres">
      <dgm:prSet presAssocID="{F47C6C60-CD3A-4182-B556-2C3CC105DCD9}" presName="descendantText" presStyleLbl="alignNode1" presStyleIdx="0" presStyleCnt="7">
        <dgm:presLayoutVars>
          <dgm:bulletEnabled/>
        </dgm:presLayoutVars>
      </dgm:prSet>
      <dgm:spPr/>
    </dgm:pt>
    <dgm:pt modelId="{4F5B951C-4BBF-4900-94F2-601A3A4609D6}" type="pres">
      <dgm:prSet presAssocID="{5602991E-8D76-4BDC-8552-AEBFA658EA6A}" presName="sp" presStyleCnt="0"/>
      <dgm:spPr/>
    </dgm:pt>
    <dgm:pt modelId="{DDB4DC83-122A-4DCC-957F-884EC8D9F11A}" type="pres">
      <dgm:prSet presAssocID="{E8FAE36C-E9E6-4282-9DF3-12ECA1373A13}" presName="linNode" presStyleCnt="0"/>
      <dgm:spPr/>
    </dgm:pt>
    <dgm:pt modelId="{7C2B25B0-6DB9-40C0-812F-2D35C3A98A01}" type="pres">
      <dgm:prSet presAssocID="{E8FAE36C-E9E6-4282-9DF3-12ECA1373A13}" presName="parentText" presStyleLbl="solidFgAcc1" presStyleIdx="1" presStyleCnt="7">
        <dgm:presLayoutVars>
          <dgm:chMax val="1"/>
          <dgm:bulletEnabled/>
        </dgm:presLayoutVars>
      </dgm:prSet>
      <dgm:spPr/>
    </dgm:pt>
    <dgm:pt modelId="{D0433D34-828B-43C1-AB40-66A30CE9A38F}" type="pres">
      <dgm:prSet presAssocID="{E8FAE36C-E9E6-4282-9DF3-12ECA1373A13}" presName="descendantText" presStyleLbl="alignNode1" presStyleIdx="1" presStyleCnt="7">
        <dgm:presLayoutVars>
          <dgm:bulletEnabled/>
        </dgm:presLayoutVars>
      </dgm:prSet>
      <dgm:spPr/>
    </dgm:pt>
    <dgm:pt modelId="{55631570-12F4-4A90-8984-4A59708783E8}" type="pres">
      <dgm:prSet presAssocID="{23193870-371D-4420-BC79-97D08C1B7C03}" presName="sp" presStyleCnt="0"/>
      <dgm:spPr/>
    </dgm:pt>
    <dgm:pt modelId="{0CAF0FE8-B5C2-46D9-A45F-E03E91246045}" type="pres">
      <dgm:prSet presAssocID="{9800FCE8-A94D-45F5-8408-1114901A1642}" presName="linNode" presStyleCnt="0"/>
      <dgm:spPr/>
    </dgm:pt>
    <dgm:pt modelId="{972E8FC3-609C-4DDF-B256-431B7184922F}" type="pres">
      <dgm:prSet presAssocID="{9800FCE8-A94D-45F5-8408-1114901A1642}" presName="parentText" presStyleLbl="solidFgAcc1" presStyleIdx="2" presStyleCnt="7">
        <dgm:presLayoutVars>
          <dgm:chMax val="1"/>
          <dgm:bulletEnabled/>
        </dgm:presLayoutVars>
      </dgm:prSet>
      <dgm:spPr/>
    </dgm:pt>
    <dgm:pt modelId="{E96E9E79-52EE-4856-B68F-0E059F59A57D}" type="pres">
      <dgm:prSet presAssocID="{9800FCE8-A94D-45F5-8408-1114901A1642}" presName="descendantText" presStyleLbl="alignNode1" presStyleIdx="2" presStyleCnt="7">
        <dgm:presLayoutVars>
          <dgm:bulletEnabled/>
        </dgm:presLayoutVars>
      </dgm:prSet>
      <dgm:spPr/>
    </dgm:pt>
    <dgm:pt modelId="{B2EBAEDB-67AA-4DE7-8A99-7C9D5FEEB329}" type="pres">
      <dgm:prSet presAssocID="{92D89366-0DC3-4F7B-9BE0-F6B01FBED7C2}" presName="sp" presStyleCnt="0"/>
      <dgm:spPr/>
    </dgm:pt>
    <dgm:pt modelId="{0B7A7071-7FCE-45E5-A959-563A9BBC652F}" type="pres">
      <dgm:prSet presAssocID="{3E4A10DD-8C3C-4A60-9254-C70917736909}" presName="linNode" presStyleCnt="0"/>
      <dgm:spPr/>
    </dgm:pt>
    <dgm:pt modelId="{56C88BB5-1613-4BBC-AA2D-2D31C9618C2A}" type="pres">
      <dgm:prSet presAssocID="{3E4A10DD-8C3C-4A60-9254-C70917736909}" presName="parentText" presStyleLbl="solidFgAcc1" presStyleIdx="3" presStyleCnt="7">
        <dgm:presLayoutVars>
          <dgm:chMax val="1"/>
          <dgm:bulletEnabled/>
        </dgm:presLayoutVars>
      </dgm:prSet>
      <dgm:spPr/>
    </dgm:pt>
    <dgm:pt modelId="{7B0C05FB-B12D-45BD-AD62-BB87236A5792}" type="pres">
      <dgm:prSet presAssocID="{3E4A10DD-8C3C-4A60-9254-C70917736909}" presName="descendantText" presStyleLbl="alignNode1" presStyleIdx="3" presStyleCnt="7">
        <dgm:presLayoutVars>
          <dgm:bulletEnabled/>
        </dgm:presLayoutVars>
      </dgm:prSet>
      <dgm:spPr/>
    </dgm:pt>
    <dgm:pt modelId="{3B0AB579-36AC-47EF-B7E6-A482B459C072}" type="pres">
      <dgm:prSet presAssocID="{BB7E3DBC-5A3F-4182-AB64-E5FCAD3DA1E0}" presName="sp" presStyleCnt="0"/>
      <dgm:spPr/>
    </dgm:pt>
    <dgm:pt modelId="{D7041F79-3D62-4620-8761-65EA778EB9A5}" type="pres">
      <dgm:prSet presAssocID="{23768D1E-CEBE-4699-AB36-A8D5B3E41BF7}" presName="linNode" presStyleCnt="0"/>
      <dgm:spPr/>
    </dgm:pt>
    <dgm:pt modelId="{58648E45-EEDD-402A-B282-CB33DD69CFE0}" type="pres">
      <dgm:prSet presAssocID="{23768D1E-CEBE-4699-AB36-A8D5B3E41BF7}" presName="parentText" presStyleLbl="solidFgAcc1" presStyleIdx="4" presStyleCnt="7">
        <dgm:presLayoutVars>
          <dgm:chMax val="1"/>
          <dgm:bulletEnabled/>
        </dgm:presLayoutVars>
      </dgm:prSet>
      <dgm:spPr/>
    </dgm:pt>
    <dgm:pt modelId="{69A480EC-0231-405B-AA8B-239A5090F3C8}" type="pres">
      <dgm:prSet presAssocID="{23768D1E-CEBE-4699-AB36-A8D5B3E41BF7}" presName="descendantText" presStyleLbl="alignNode1" presStyleIdx="4" presStyleCnt="7">
        <dgm:presLayoutVars>
          <dgm:bulletEnabled/>
        </dgm:presLayoutVars>
      </dgm:prSet>
      <dgm:spPr/>
    </dgm:pt>
    <dgm:pt modelId="{609BFD63-AD16-4B29-AF23-C6F309A4F635}" type="pres">
      <dgm:prSet presAssocID="{D11B8A69-A783-40E1-AA3E-F1740C53E2AC}" presName="sp" presStyleCnt="0"/>
      <dgm:spPr/>
    </dgm:pt>
    <dgm:pt modelId="{0BE7F4FE-FB2F-41AB-8272-255BC026164C}" type="pres">
      <dgm:prSet presAssocID="{2AAC680F-EAF5-48B2-9177-249B4EC5C816}" presName="linNode" presStyleCnt="0"/>
      <dgm:spPr/>
    </dgm:pt>
    <dgm:pt modelId="{2A6C808B-D7A8-40C0-8B42-34C1D36706D8}" type="pres">
      <dgm:prSet presAssocID="{2AAC680F-EAF5-48B2-9177-249B4EC5C816}" presName="parentText" presStyleLbl="solidFgAcc1" presStyleIdx="5" presStyleCnt="7">
        <dgm:presLayoutVars>
          <dgm:chMax val="1"/>
          <dgm:bulletEnabled/>
        </dgm:presLayoutVars>
      </dgm:prSet>
      <dgm:spPr/>
    </dgm:pt>
    <dgm:pt modelId="{7EA62739-DFCE-4E2D-810B-0FB4B1DDEFF2}" type="pres">
      <dgm:prSet presAssocID="{2AAC680F-EAF5-48B2-9177-249B4EC5C816}" presName="descendantText" presStyleLbl="alignNode1" presStyleIdx="5" presStyleCnt="7">
        <dgm:presLayoutVars>
          <dgm:bulletEnabled/>
        </dgm:presLayoutVars>
      </dgm:prSet>
      <dgm:spPr/>
    </dgm:pt>
    <dgm:pt modelId="{08713DFD-1178-4E4B-B417-84ACE472AA08}" type="pres">
      <dgm:prSet presAssocID="{E88C89EC-81F0-427D-9C4D-D801E5BE5039}" presName="sp" presStyleCnt="0"/>
      <dgm:spPr/>
    </dgm:pt>
    <dgm:pt modelId="{CDD841B3-2687-4D77-8AD9-4BB8256EC247}" type="pres">
      <dgm:prSet presAssocID="{CB481AB3-55DF-4142-9179-4EB64E95F86B}" presName="linNode" presStyleCnt="0"/>
      <dgm:spPr/>
    </dgm:pt>
    <dgm:pt modelId="{E833CD80-31BA-4AB9-9EB2-302A1F10C993}" type="pres">
      <dgm:prSet presAssocID="{CB481AB3-55DF-4142-9179-4EB64E95F86B}" presName="parentText" presStyleLbl="solidFgAcc1" presStyleIdx="6" presStyleCnt="7">
        <dgm:presLayoutVars>
          <dgm:chMax val="1"/>
          <dgm:bulletEnabled/>
        </dgm:presLayoutVars>
      </dgm:prSet>
      <dgm:spPr/>
    </dgm:pt>
    <dgm:pt modelId="{D4FCDCC4-5450-4226-AEA6-3E23BA9076DC}" type="pres">
      <dgm:prSet presAssocID="{CB481AB3-55DF-4142-9179-4EB64E95F86B}" presName="descendantText" presStyleLbl="alignNode1" presStyleIdx="6" presStyleCnt="7">
        <dgm:presLayoutVars>
          <dgm:bulletEnabled/>
        </dgm:presLayoutVars>
      </dgm:prSet>
      <dgm:spPr/>
    </dgm:pt>
  </dgm:ptLst>
  <dgm:cxnLst>
    <dgm:cxn modelId="{6DFE8B08-EA5B-46D4-BFC2-41B2C757DA6D}" type="presOf" srcId="{2AAC680F-EAF5-48B2-9177-249B4EC5C816}" destId="{2A6C808B-D7A8-40C0-8B42-34C1D36706D8}" srcOrd="0" destOrd="0" presId="urn:microsoft.com/office/officeart/2016/7/layout/VerticalHollowActionList"/>
    <dgm:cxn modelId="{7912A30D-E604-453D-81EA-8B9A830D669B}" srcId="{65F623D4-CB83-4210-A65B-37F234274C04}" destId="{23768D1E-CEBE-4699-AB36-A8D5B3E41BF7}" srcOrd="4" destOrd="0" parTransId="{CE3AB455-C020-4393-A6C8-CED0692FD0B4}" sibTransId="{D11B8A69-A783-40E1-AA3E-F1740C53E2AC}"/>
    <dgm:cxn modelId="{AFD1D717-E0C5-4908-BBEE-D02951FF77D2}" srcId="{65F623D4-CB83-4210-A65B-37F234274C04}" destId="{3E4A10DD-8C3C-4A60-9254-C70917736909}" srcOrd="3" destOrd="0" parTransId="{21A68374-9C8D-4ABE-9D13-50889F7B2287}" sibTransId="{BB7E3DBC-5A3F-4182-AB64-E5FCAD3DA1E0}"/>
    <dgm:cxn modelId="{2E600518-A697-4721-9892-03FD48127397}" srcId="{2AAC680F-EAF5-48B2-9177-249B4EC5C816}" destId="{34ACD3F9-6F82-461C-8145-B2E07AA02E49}" srcOrd="0" destOrd="0" parTransId="{EA196F29-1B08-4F36-A379-4C12CB4611CB}" sibTransId="{2E5F5A69-29CF-44EA-B155-DBFB1B9FFF7D}"/>
    <dgm:cxn modelId="{FDA9351B-0B60-4F47-9DCD-1CCA8DD277F5}" srcId="{CB481AB3-55DF-4142-9179-4EB64E95F86B}" destId="{6FFFF6B7-0586-404E-8C7E-60FAA40BFF04}" srcOrd="0" destOrd="0" parTransId="{DADAC4B2-D7CE-4366-AFFD-B1F57792253B}" sibTransId="{D3A0AB1E-CAB2-4299-98EA-435D8248845D}"/>
    <dgm:cxn modelId="{2C97D21D-F928-4667-9AB6-17378CF99227}" type="presOf" srcId="{3E4A10DD-8C3C-4A60-9254-C70917736909}" destId="{56C88BB5-1613-4BBC-AA2D-2D31C9618C2A}" srcOrd="0" destOrd="0" presId="urn:microsoft.com/office/officeart/2016/7/layout/VerticalHollowActionList"/>
    <dgm:cxn modelId="{9C8D0F25-C814-4780-9FB5-BE00FE3B3C81}" type="presOf" srcId="{9800FCE8-A94D-45F5-8408-1114901A1642}" destId="{972E8FC3-609C-4DDF-B256-431B7184922F}" srcOrd="0" destOrd="0" presId="urn:microsoft.com/office/officeart/2016/7/layout/VerticalHollowActionList"/>
    <dgm:cxn modelId="{C1C3F230-FB12-4C11-B19C-936805DF05E7}" srcId="{65F623D4-CB83-4210-A65B-37F234274C04}" destId="{2AAC680F-EAF5-48B2-9177-249B4EC5C816}" srcOrd="5" destOrd="0" parTransId="{E0D06897-962E-4BEB-A519-82673880C908}" sibTransId="{E88C89EC-81F0-427D-9C4D-D801E5BE5039}"/>
    <dgm:cxn modelId="{161DA448-C363-492F-9A94-CA1F32D3CDE0}" srcId="{65F623D4-CB83-4210-A65B-37F234274C04}" destId="{E8FAE36C-E9E6-4282-9DF3-12ECA1373A13}" srcOrd="1" destOrd="0" parTransId="{EACD4F9A-9792-46C5-99DE-454CB4103520}" sibTransId="{23193870-371D-4420-BC79-97D08C1B7C03}"/>
    <dgm:cxn modelId="{1280EA48-E80F-4484-A8CF-49FDBF7C248D}" type="presOf" srcId="{5C795AAE-76B8-4D85-B3A7-414B0C0381CF}" destId="{D0433D34-828B-43C1-AB40-66A30CE9A38F}" srcOrd="0" destOrd="0" presId="urn:microsoft.com/office/officeart/2016/7/layout/VerticalHollowActionList"/>
    <dgm:cxn modelId="{8F487B6E-CB9B-4D5C-9E42-F3BC9E0FB779}" srcId="{3E4A10DD-8C3C-4A60-9254-C70917736909}" destId="{213BA9B1-2F26-47EC-8B59-AEEFE267126D}" srcOrd="0" destOrd="0" parTransId="{165A88BA-0301-407A-A8D9-383230E50C97}" sibTransId="{03960472-E8E6-4958-82DF-61BA41A9EF86}"/>
    <dgm:cxn modelId="{85E2C070-1758-4CF4-B99E-CBD70B645785}" type="presOf" srcId="{34ACD3F9-6F82-461C-8145-B2E07AA02E49}" destId="{7EA62739-DFCE-4E2D-810B-0FB4B1DDEFF2}" srcOrd="0" destOrd="0" presId="urn:microsoft.com/office/officeart/2016/7/layout/VerticalHollowActionList"/>
    <dgm:cxn modelId="{01F7AD55-C418-4F6E-91FA-39F571FFE48B}" type="presOf" srcId="{E8FAE36C-E9E6-4282-9DF3-12ECA1373A13}" destId="{7C2B25B0-6DB9-40C0-812F-2D35C3A98A01}" srcOrd="0" destOrd="0" presId="urn:microsoft.com/office/officeart/2016/7/layout/VerticalHollowActionList"/>
    <dgm:cxn modelId="{6006F777-0F74-4104-8BA7-A8733A524240}" type="presOf" srcId="{23768D1E-CEBE-4699-AB36-A8D5B3E41BF7}" destId="{58648E45-EEDD-402A-B282-CB33DD69CFE0}" srcOrd="0" destOrd="0" presId="urn:microsoft.com/office/officeart/2016/7/layout/VerticalHollowActionList"/>
    <dgm:cxn modelId="{FCD4A179-7038-4038-9056-EB601C5C28FE}" srcId="{65F623D4-CB83-4210-A65B-37F234274C04}" destId="{9800FCE8-A94D-45F5-8408-1114901A1642}" srcOrd="2" destOrd="0" parTransId="{108A0C7D-7C6B-4094-B8E0-2D1D99C810A8}" sibTransId="{92D89366-0DC3-4F7B-9BE0-F6B01FBED7C2}"/>
    <dgm:cxn modelId="{EF33D988-A264-49DB-9A21-6DC570826EAB}" type="presOf" srcId="{F47C6C60-CD3A-4182-B556-2C3CC105DCD9}" destId="{A3B17397-B9B3-48C2-8A41-80D91508266C}" srcOrd="0" destOrd="0" presId="urn:microsoft.com/office/officeart/2016/7/layout/VerticalHollowActionList"/>
    <dgm:cxn modelId="{96123BA4-7148-4D7E-A9EA-4DA764794CF0}" srcId="{23768D1E-CEBE-4699-AB36-A8D5B3E41BF7}" destId="{FD7556B0-72BA-46B9-9143-95A9493CD5E9}" srcOrd="0" destOrd="0" parTransId="{877319B7-2F82-4F4A-85F7-12AD30229726}" sibTransId="{ECF128D1-EE62-4058-A118-A5A3885974E7}"/>
    <dgm:cxn modelId="{C71EB3A7-9056-48A2-9381-E054297573ED}" type="presOf" srcId="{D9673F9D-9798-4808-927C-20934626ADAF}" destId="{E96E9E79-52EE-4856-B68F-0E059F59A57D}" srcOrd="0" destOrd="0" presId="urn:microsoft.com/office/officeart/2016/7/layout/VerticalHollowActionList"/>
    <dgm:cxn modelId="{D50A2EAD-B84C-4359-B959-8A1170518938}" type="presOf" srcId="{6FFFF6B7-0586-404E-8C7E-60FAA40BFF04}" destId="{D4FCDCC4-5450-4226-AEA6-3E23BA9076DC}" srcOrd="0" destOrd="0" presId="urn:microsoft.com/office/officeart/2016/7/layout/VerticalHollowActionList"/>
    <dgm:cxn modelId="{DDDDA5B5-58D3-4D49-ABD4-96018A5AB15E}" srcId="{65F623D4-CB83-4210-A65B-37F234274C04}" destId="{CB481AB3-55DF-4142-9179-4EB64E95F86B}" srcOrd="6" destOrd="0" parTransId="{21FF9BE9-F744-4DBB-A826-AF17005DA3E3}" sibTransId="{AAC0489E-D910-43BD-A85B-40BACC473B8C}"/>
    <dgm:cxn modelId="{02AC1EC0-416E-4205-9CE1-09EC70A944E2}" type="presOf" srcId="{2CDBF1AD-B029-40EE-AB7B-79C3AB1045D3}" destId="{9DC7DEEB-44C3-4149-8567-84300EC5F6BD}" srcOrd="0" destOrd="0" presId="urn:microsoft.com/office/officeart/2016/7/layout/VerticalHollowActionList"/>
    <dgm:cxn modelId="{8EE6BBC5-C278-4797-B195-2596B8ACF0F2}" type="presOf" srcId="{65F623D4-CB83-4210-A65B-37F234274C04}" destId="{D35F5198-A913-475A-8C66-28FD4F1BA24C}" srcOrd="0" destOrd="0" presId="urn:microsoft.com/office/officeart/2016/7/layout/VerticalHollowActionList"/>
    <dgm:cxn modelId="{910E59D5-84DB-415E-8C4E-8CA27A57AC60}" srcId="{9800FCE8-A94D-45F5-8408-1114901A1642}" destId="{D9673F9D-9798-4808-927C-20934626ADAF}" srcOrd="0" destOrd="0" parTransId="{B2495D37-912B-4ED2-B651-F81CF23C457D}" sibTransId="{CDFCADCB-A8DB-4E59-A712-87AA789751C0}"/>
    <dgm:cxn modelId="{B79B38D6-14C4-4D09-86AC-4304F9C7BC12}" srcId="{F47C6C60-CD3A-4182-B556-2C3CC105DCD9}" destId="{2CDBF1AD-B029-40EE-AB7B-79C3AB1045D3}" srcOrd="0" destOrd="0" parTransId="{F28410E0-36EC-494D-A9D9-A11CB17C9576}" sibTransId="{A282FC3E-05C4-44D2-AAD6-880BFDDAE148}"/>
    <dgm:cxn modelId="{FB5EDADB-A8A6-4274-966D-A5D0D4A680F7}" srcId="{E8FAE36C-E9E6-4282-9DF3-12ECA1373A13}" destId="{5C795AAE-76B8-4D85-B3A7-414B0C0381CF}" srcOrd="0" destOrd="0" parTransId="{44318014-627A-429C-BDB2-D6C74F60658C}" sibTransId="{059D5389-12F1-404C-8DDA-08ADAE09AEBC}"/>
    <dgm:cxn modelId="{5CCB78E2-CF08-4571-B4C5-C2B54719A133}" type="presOf" srcId="{213BA9B1-2F26-47EC-8B59-AEEFE267126D}" destId="{7B0C05FB-B12D-45BD-AD62-BB87236A5792}" srcOrd="0" destOrd="0" presId="urn:microsoft.com/office/officeart/2016/7/layout/VerticalHollowActionList"/>
    <dgm:cxn modelId="{E17B8CE5-AD85-4697-8834-597F83334CB3}" srcId="{65F623D4-CB83-4210-A65B-37F234274C04}" destId="{F47C6C60-CD3A-4182-B556-2C3CC105DCD9}" srcOrd="0" destOrd="0" parTransId="{004756D7-2DA0-433F-A0A3-8F673A54C670}" sibTransId="{5602991E-8D76-4BDC-8552-AEBFA658EA6A}"/>
    <dgm:cxn modelId="{F41827EC-EFCD-4B61-A436-3B7D71E7EAE6}" type="presOf" srcId="{FD7556B0-72BA-46B9-9143-95A9493CD5E9}" destId="{69A480EC-0231-405B-AA8B-239A5090F3C8}" srcOrd="0" destOrd="0" presId="urn:microsoft.com/office/officeart/2016/7/layout/VerticalHollowActionList"/>
    <dgm:cxn modelId="{1395BAEF-E041-4818-9298-A21CB98A4309}" type="presOf" srcId="{CB481AB3-55DF-4142-9179-4EB64E95F86B}" destId="{E833CD80-31BA-4AB9-9EB2-302A1F10C993}" srcOrd="0" destOrd="0" presId="urn:microsoft.com/office/officeart/2016/7/layout/VerticalHollowActionList"/>
    <dgm:cxn modelId="{0109BDA1-B352-4020-9AD1-2B050D395061}" type="presParOf" srcId="{D35F5198-A913-475A-8C66-28FD4F1BA24C}" destId="{EB36AAED-FE49-4211-819C-970815AB2903}" srcOrd="0" destOrd="0" presId="urn:microsoft.com/office/officeart/2016/7/layout/VerticalHollowActionList"/>
    <dgm:cxn modelId="{0F5A1208-53CD-4E75-AEE3-4EF3F9BBBC6D}" type="presParOf" srcId="{EB36AAED-FE49-4211-819C-970815AB2903}" destId="{A3B17397-B9B3-48C2-8A41-80D91508266C}" srcOrd="0" destOrd="0" presId="urn:microsoft.com/office/officeart/2016/7/layout/VerticalHollowActionList"/>
    <dgm:cxn modelId="{A0BEE1D9-ECB3-4E96-8B35-37BBCEAD67DB}" type="presParOf" srcId="{EB36AAED-FE49-4211-819C-970815AB2903}" destId="{9DC7DEEB-44C3-4149-8567-84300EC5F6BD}" srcOrd="1" destOrd="0" presId="urn:microsoft.com/office/officeart/2016/7/layout/VerticalHollowActionList"/>
    <dgm:cxn modelId="{C994B626-C62C-49EC-A96C-D198DEC03D19}" type="presParOf" srcId="{D35F5198-A913-475A-8C66-28FD4F1BA24C}" destId="{4F5B951C-4BBF-4900-94F2-601A3A4609D6}" srcOrd="1" destOrd="0" presId="urn:microsoft.com/office/officeart/2016/7/layout/VerticalHollowActionList"/>
    <dgm:cxn modelId="{1DFE629A-C0F1-4CB5-B166-3510392D2555}" type="presParOf" srcId="{D35F5198-A913-475A-8C66-28FD4F1BA24C}" destId="{DDB4DC83-122A-4DCC-957F-884EC8D9F11A}" srcOrd="2" destOrd="0" presId="urn:microsoft.com/office/officeart/2016/7/layout/VerticalHollowActionList"/>
    <dgm:cxn modelId="{15C36FE1-F2B6-44DF-8733-ED712F865A16}" type="presParOf" srcId="{DDB4DC83-122A-4DCC-957F-884EC8D9F11A}" destId="{7C2B25B0-6DB9-40C0-812F-2D35C3A98A01}" srcOrd="0" destOrd="0" presId="urn:microsoft.com/office/officeart/2016/7/layout/VerticalHollowActionList"/>
    <dgm:cxn modelId="{9CCEBEC0-B250-4675-80B1-24BBFDE7DCB5}" type="presParOf" srcId="{DDB4DC83-122A-4DCC-957F-884EC8D9F11A}" destId="{D0433D34-828B-43C1-AB40-66A30CE9A38F}" srcOrd="1" destOrd="0" presId="urn:microsoft.com/office/officeart/2016/7/layout/VerticalHollowActionList"/>
    <dgm:cxn modelId="{080B16A8-2BEB-499A-B766-899C4BE6F81A}" type="presParOf" srcId="{D35F5198-A913-475A-8C66-28FD4F1BA24C}" destId="{55631570-12F4-4A90-8984-4A59708783E8}" srcOrd="3" destOrd="0" presId="urn:microsoft.com/office/officeart/2016/7/layout/VerticalHollowActionList"/>
    <dgm:cxn modelId="{4D3A5933-0F19-40A2-A825-D9C675C5CAA6}" type="presParOf" srcId="{D35F5198-A913-475A-8C66-28FD4F1BA24C}" destId="{0CAF0FE8-B5C2-46D9-A45F-E03E91246045}" srcOrd="4" destOrd="0" presId="urn:microsoft.com/office/officeart/2016/7/layout/VerticalHollowActionList"/>
    <dgm:cxn modelId="{6BC7B5A6-2542-460A-BA0D-67FF2A7EFA86}" type="presParOf" srcId="{0CAF0FE8-B5C2-46D9-A45F-E03E91246045}" destId="{972E8FC3-609C-4DDF-B256-431B7184922F}" srcOrd="0" destOrd="0" presId="urn:microsoft.com/office/officeart/2016/7/layout/VerticalHollowActionList"/>
    <dgm:cxn modelId="{21DD477A-BA64-44F8-B692-44ADE7910750}" type="presParOf" srcId="{0CAF0FE8-B5C2-46D9-A45F-E03E91246045}" destId="{E96E9E79-52EE-4856-B68F-0E059F59A57D}" srcOrd="1" destOrd="0" presId="urn:microsoft.com/office/officeart/2016/7/layout/VerticalHollowActionList"/>
    <dgm:cxn modelId="{2D102FAD-90A6-4D23-9626-7080ECAFF7EC}" type="presParOf" srcId="{D35F5198-A913-475A-8C66-28FD4F1BA24C}" destId="{B2EBAEDB-67AA-4DE7-8A99-7C9D5FEEB329}" srcOrd="5" destOrd="0" presId="urn:microsoft.com/office/officeart/2016/7/layout/VerticalHollowActionList"/>
    <dgm:cxn modelId="{3A852A19-6F4E-4226-9002-D8E966E61E26}" type="presParOf" srcId="{D35F5198-A913-475A-8C66-28FD4F1BA24C}" destId="{0B7A7071-7FCE-45E5-A959-563A9BBC652F}" srcOrd="6" destOrd="0" presId="urn:microsoft.com/office/officeart/2016/7/layout/VerticalHollowActionList"/>
    <dgm:cxn modelId="{1865E9F4-7D65-4CFA-A893-9F16BD9EC4E2}" type="presParOf" srcId="{0B7A7071-7FCE-45E5-A959-563A9BBC652F}" destId="{56C88BB5-1613-4BBC-AA2D-2D31C9618C2A}" srcOrd="0" destOrd="0" presId="urn:microsoft.com/office/officeart/2016/7/layout/VerticalHollowActionList"/>
    <dgm:cxn modelId="{858C73C8-ECCD-4844-BED6-4A377E6C6B69}" type="presParOf" srcId="{0B7A7071-7FCE-45E5-A959-563A9BBC652F}" destId="{7B0C05FB-B12D-45BD-AD62-BB87236A5792}" srcOrd="1" destOrd="0" presId="urn:microsoft.com/office/officeart/2016/7/layout/VerticalHollowActionList"/>
    <dgm:cxn modelId="{285D9F54-DF19-48A1-A5D5-8FE53ABA5F34}" type="presParOf" srcId="{D35F5198-A913-475A-8C66-28FD4F1BA24C}" destId="{3B0AB579-36AC-47EF-B7E6-A482B459C072}" srcOrd="7" destOrd="0" presId="urn:microsoft.com/office/officeart/2016/7/layout/VerticalHollowActionList"/>
    <dgm:cxn modelId="{35D1E7BC-D48B-43D3-8D54-FCA98824950E}" type="presParOf" srcId="{D35F5198-A913-475A-8C66-28FD4F1BA24C}" destId="{D7041F79-3D62-4620-8761-65EA778EB9A5}" srcOrd="8" destOrd="0" presId="urn:microsoft.com/office/officeart/2016/7/layout/VerticalHollowActionList"/>
    <dgm:cxn modelId="{10E3ECAE-45EC-409E-A074-54DC6F91C8BE}" type="presParOf" srcId="{D7041F79-3D62-4620-8761-65EA778EB9A5}" destId="{58648E45-EEDD-402A-B282-CB33DD69CFE0}" srcOrd="0" destOrd="0" presId="urn:microsoft.com/office/officeart/2016/7/layout/VerticalHollowActionList"/>
    <dgm:cxn modelId="{8AF3A226-01AC-4932-95F9-6F93A183CFDA}" type="presParOf" srcId="{D7041F79-3D62-4620-8761-65EA778EB9A5}" destId="{69A480EC-0231-405B-AA8B-239A5090F3C8}" srcOrd="1" destOrd="0" presId="urn:microsoft.com/office/officeart/2016/7/layout/VerticalHollowActionList"/>
    <dgm:cxn modelId="{0FA7E5F6-596C-42FA-9A77-1519EDAF274B}" type="presParOf" srcId="{D35F5198-A913-475A-8C66-28FD4F1BA24C}" destId="{609BFD63-AD16-4B29-AF23-C6F309A4F635}" srcOrd="9" destOrd="0" presId="urn:microsoft.com/office/officeart/2016/7/layout/VerticalHollowActionList"/>
    <dgm:cxn modelId="{1C081917-502C-417C-A30E-FD65B037719E}" type="presParOf" srcId="{D35F5198-A913-475A-8C66-28FD4F1BA24C}" destId="{0BE7F4FE-FB2F-41AB-8272-255BC026164C}" srcOrd="10" destOrd="0" presId="urn:microsoft.com/office/officeart/2016/7/layout/VerticalHollowActionList"/>
    <dgm:cxn modelId="{4DF2DAB2-3B5C-4DC9-8867-8D69CD427E28}" type="presParOf" srcId="{0BE7F4FE-FB2F-41AB-8272-255BC026164C}" destId="{2A6C808B-D7A8-40C0-8B42-34C1D36706D8}" srcOrd="0" destOrd="0" presId="urn:microsoft.com/office/officeart/2016/7/layout/VerticalHollowActionList"/>
    <dgm:cxn modelId="{6CD4045C-1DA0-4E37-B95A-8790163196CF}" type="presParOf" srcId="{0BE7F4FE-FB2F-41AB-8272-255BC026164C}" destId="{7EA62739-DFCE-4E2D-810B-0FB4B1DDEFF2}" srcOrd="1" destOrd="0" presId="urn:microsoft.com/office/officeart/2016/7/layout/VerticalHollowActionList"/>
    <dgm:cxn modelId="{2C078CF3-6F62-4E03-ABE4-8B029BD15F5E}" type="presParOf" srcId="{D35F5198-A913-475A-8C66-28FD4F1BA24C}" destId="{08713DFD-1178-4E4B-B417-84ACE472AA08}" srcOrd="11" destOrd="0" presId="urn:microsoft.com/office/officeart/2016/7/layout/VerticalHollowActionList"/>
    <dgm:cxn modelId="{8EDC0227-C93D-49A8-A30E-1375E92CB0C0}" type="presParOf" srcId="{D35F5198-A913-475A-8C66-28FD4F1BA24C}" destId="{CDD841B3-2687-4D77-8AD9-4BB8256EC247}" srcOrd="12" destOrd="0" presId="urn:microsoft.com/office/officeart/2016/7/layout/VerticalHollowActionList"/>
    <dgm:cxn modelId="{9FB6B660-40F1-4153-835D-3D8F0AE1F9F8}" type="presParOf" srcId="{CDD841B3-2687-4D77-8AD9-4BB8256EC247}" destId="{E833CD80-31BA-4AB9-9EB2-302A1F10C993}" srcOrd="0" destOrd="0" presId="urn:microsoft.com/office/officeart/2016/7/layout/VerticalHollowActionList"/>
    <dgm:cxn modelId="{2B5E01F4-C653-4124-9C99-2442D47A5A05}" type="presParOf" srcId="{CDD841B3-2687-4D77-8AD9-4BB8256EC247}" destId="{D4FCDCC4-5450-4226-AEA6-3E23BA9076DC}" srcOrd="1" destOrd="0" presId="urn:microsoft.com/office/officeart/2016/7/layout/VerticalHollowAction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1ACE083-8229-44CC-8D22-1D45A81CE955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6A9E398-53D6-4BA9-A79C-8E4A5ECC4212}">
      <dgm:prSet/>
      <dgm:spPr/>
      <dgm:t>
        <a:bodyPr/>
        <a:lstStyle/>
        <a:p>
          <a:r>
            <a:rPr lang="en-US"/>
            <a:t>Ringing the doorbell</a:t>
          </a:r>
        </a:p>
      </dgm:t>
    </dgm:pt>
    <dgm:pt modelId="{9BD70E70-7F87-4374-9114-922C043FEC8D}" type="parTrans" cxnId="{907B0CCD-493F-4DD4-B23D-5DD77F54AEDF}">
      <dgm:prSet/>
      <dgm:spPr/>
      <dgm:t>
        <a:bodyPr/>
        <a:lstStyle/>
        <a:p>
          <a:endParaRPr lang="en-US"/>
        </a:p>
      </dgm:t>
    </dgm:pt>
    <dgm:pt modelId="{CFFA18AB-408C-4F8F-B1C9-FEBEA7389A5D}" type="sibTrans" cxnId="{907B0CCD-493F-4DD4-B23D-5DD77F54AEDF}">
      <dgm:prSet/>
      <dgm:spPr/>
      <dgm:t>
        <a:bodyPr/>
        <a:lstStyle/>
        <a:p>
          <a:endParaRPr lang="en-US"/>
        </a:p>
      </dgm:t>
    </dgm:pt>
    <dgm:pt modelId="{351949E4-3DFA-4015-9C9B-145B979ABE67}">
      <dgm:prSet/>
      <dgm:spPr/>
      <dgm:t>
        <a:bodyPr/>
        <a:lstStyle/>
        <a:p>
          <a:r>
            <a:rPr lang="en-US" dirty="0"/>
            <a:t>Turning light on or </a:t>
          </a:r>
          <a:r>
            <a:rPr lang="en-US" dirty="0" err="1"/>
            <a:t>offswitch</a:t>
          </a:r>
          <a:endParaRPr lang="en-US" dirty="0"/>
        </a:p>
      </dgm:t>
    </dgm:pt>
    <dgm:pt modelId="{6D742628-4D71-4CC3-9432-2115DD9F4A4A}" type="parTrans" cxnId="{7D206C3F-CE44-4106-B057-F800776B12C6}">
      <dgm:prSet/>
      <dgm:spPr/>
      <dgm:t>
        <a:bodyPr/>
        <a:lstStyle/>
        <a:p>
          <a:endParaRPr lang="en-US"/>
        </a:p>
      </dgm:t>
    </dgm:pt>
    <dgm:pt modelId="{667BF086-3884-44B9-9089-BDB5C1A083CC}" type="sibTrans" cxnId="{7D206C3F-CE44-4106-B057-F800776B12C6}">
      <dgm:prSet/>
      <dgm:spPr/>
      <dgm:t>
        <a:bodyPr/>
        <a:lstStyle/>
        <a:p>
          <a:endParaRPr lang="en-US"/>
        </a:p>
      </dgm:t>
    </dgm:pt>
    <dgm:pt modelId="{DE570756-8E2A-47B0-967E-DD355B4663C8}">
      <dgm:prSet/>
      <dgm:spPr/>
      <dgm:t>
        <a:bodyPr/>
        <a:lstStyle/>
        <a:p>
          <a:r>
            <a:rPr lang="en-US" dirty="0"/>
            <a:t>House phone – cell phone – 2-Way radios</a:t>
          </a:r>
        </a:p>
      </dgm:t>
    </dgm:pt>
    <dgm:pt modelId="{59BEB04B-73B6-49FA-AA8D-E176FD4C5DE2}" type="parTrans" cxnId="{6C391436-67A5-432F-89FB-1A12FFCA463D}">
      <dgm:prSet/>
      <dgm:spPr/>
      <dgm:t>
        <a:bodyPr/>
        <a:lstStyle/>
        <a:p>
          <a:endParaRPr lang="en-US"/>
        </a:p>
      </dgm:t>
    </dgm:pt>
    <dgm:pt modelId="{E7BAECD1-4166-4FD8-95F6-2793B38C8FA2}" type="sibTrans" cxnId="{6C391436-67A5-432F-89FB-1A12FFCA463D}">
      <dgm:prSet/>
      <dgm:spPr/>
      <dgm:t>
        <a:bodyPr/>
        <a:lstStyle/>
        <a:p>
          <a:endParaRPr lang="en-US"/>
        </a:p>
      </dgm:t>
    </dgm:pt>
    <dgm:pt modelId="{CB2F314A-1EEB-4B88-8C34-D9F3DA586EF5}">
      <dgm:prSet/>
      <dgm:spPr/>
      <dgm:t>
        <a:bodyPr/>
        <a:lstStyle/>
        <a:p>
          <a:r>
            <a:rPr lang="en-US" dirty="0"/>
            <a:t>Static electricity</a:t>
          </a:r>
        </a:p>
      </dgm:t>
    </dgm:pt>
    <dgm:pt modelId="{29DEB180-4A08-4EFA-BD1C-E074B6708398}" type="parTrans" cxnId="{14ED3D09-957B-4759-97F7-329870A234D7}">
      <dgm:prSet/>
      <dgm:spPr/>
      <dgm:t>
        <a:bodyPr/>
        <a:lstStyle/>
        <a:p>
          <a:endParaRPr lang="en-US"/>
        </a:p>
      </dgm:t>
    </dgm:pt>
    <dgm:pt modelId="{C20DA07D-28E3-4F04-8DBA-C0AA60881A0A}" type="sibTrans" cxnId="{14ED3D09-957B-4759-97F7-329870A234D7}">
      <dgm:prSet/>
      <dgm:spPr/>
      <dgm:t>
        <a:bodyPr/>
        <a:lstStyle/>
        <a:p>
          <a:endParaRPr lang="en-US"/>
        </a:p>
      </dgm:t>
    </dgm:pt>
    <dgm:pt modelId="{91CC059C-4747-45CE-8438-1CEDE7ACC9D3}">
      <dgm:prSet/>
      <dgm:spPr/>
      <dgm:t>
        <a:bodyPr/>
        <a:lstStyle/>
        <a:p>
          <a:r>
            <a:rPr lang="en-US"/>
            <a:t>Lighting any smoking materials</a:t>
          </a:r>
        </a:p>
      </dgm:t>
    </dgm:pt>
    <dgm:pt modelId="{3C2F71D3-3215-4AC7-B637-ADFE7171DDB7}" type="parTrans" cxnId="{01A04C11-9D03-4E17-9821-885D174F7FED}">
      <dgm:prSet/>
      <dgm:spPr/>
      <dgm:t>
        <a:bodyPr/>
        <a:lstStyle/>
        <a:p>
          <a:endParaRPr lang="en-US"/>
        </a:p>
      </dgm:t>
    </dgm:pt>
    <dgm:pt modelId="{4C3D255D-D42D-4521-8BB4-585F5FAF7F94}" type="sibTrans" cxnId="{01A04C11-9D03-4E17-9821-885D174F7FED}">
      <dgm:prSet/>
      <dgm:spPr/>
      <dgm:t>
        <a:bodyPr/>
        <a:lstStyle/>
        <a:p>
          <a:endParaRPr lang="en-US"/>
        </a:p>
      </dgm:t>
    </dgm:pt>
    <dgm:pt modelId="{3E49CA6C-8B85-4EC6-8A2C-2C4646423435}">
      <dgm:prSet/>
      <dgm:spPr/>
      <dgm:t>
        <a:bodyPr/>
        <a:lstStyle/>
        <a:p>
          <a:r>
            <a:rPr lang="en-US"/>
            <a:t>Vehicle engines or equipment</a:t>
          </a:r>
        </a:p>
      </dgm:t>
    </dgm:pt>
    <dgm:pt modelId="{4CD3EB72-CCFD-4DB6-81F5-CE14B19042F0}" type="parTrans" cxnId="{7DD5C732-318E-4BAA-97BD-11D975E20C6B}">
      <dgm:prSet/>
      <dgm:spPr/>
      <dgm:t>
        <a:bodyPr/>
        <a:lstStyle/>
        <a:p>
          <a:endParaRPr lang="en-US"/>
        </a:p>
      </dgm:t>
    </dgm:pt>
    <dgm:pt modelId="{78057021-6C5B-4C98-9BE8-6B5036ACFF49}" type="sibTrans" cxnId="{7DD5C732-318E-4BAA-97BD-11D975E20C6B}">
      <dgm:prSet/>
      <dgm:spPr/>
      <dgm:t>
        <a:bodyPr/>
        <a:lstStyle/>
        <a:p>
          <a:endParaRPr lang="en-US"/>
        </a:p>
      </dgm:t>
    </dgm:pt>
    <dgm:pt modelId="{D2F83CFF-4855-4FB2-8812-12295678CBF0}" type="pres">
      <dgm:prSet presAssocID="{61ACE083-8229-44CC-8D22-1D45A81CE955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43C26B98-842A-4235-9BEE-840A8991B765}" type="pres">
      <dgm:prSet presAssocID="{36A9E398-53D6-4BA9-A79C-8E4A5ECC4212}" presName="root" presStyleCnt="0"/>
      <dgm:spPr/>
    </dgm:pt>
    <dgm:pt modelId="{8E693910-1A0C-42EA-B4A4-047B8413639B}" type="pres">
      <dgm:prSet presAssocID="{36A9E398-53D6-4BA9-A79C-8E4A5ECC4212}" presName="rootComposite" presStyleCnt="0"/>
      <dgm:spPr/>
    </dgm:pt>
    <dgm:pt modelId="{09385F57-5B8A-4756-BC65-58F54C62FD99}" type="pres">
      <dgm:prSet presAssocID="{36A9E398-53D6-4BA9-A79C-8E4A5ECC4212}" presName="rootText" presStyleLbl="node1" presStyleIdx="0" presStyleCnt="6" custLinFactY="-66985" custLinFactNeighborX="6560" custLinFactNeighborY="-100000"/>
      <dgm:spPr/>
    </dgm:pt>
    <dgm:pt modelId="{6374CD80-D8F9-45BD-8E27-643AA2A35A51}" type="pres">
      <dgm:prSet presAssocID="{36A9E398-53D6-4BA9-A79C-8E4A5ECC4212}" presName="rootConnector" presStyleLbl="node1" presStyleIdx="0" presStyleCnt="6"/>
      <dgm:spPr/>
    </dgm:pt>
    <dgm:pt modelId="{40DE40CD-797F-4ADB-8EA7-074D76DB0663}" type="pres">
      <dgm:prSet presAssocID="{36A9E398-53D6-4BA9-A79C-8E4A5ECC4212}" presName="childShape" presStyleCnt="0"/>
      <dgm:spPr/>
    </dgm:pt>
    <dgm:pt modelId="{C505D6EE-C5B4-474E-995C-BFF424C670FE}" type="pres">
      <dgm:prSet presAssocID="{351949E4-3DFA-4015-9C9B-145B979ABE67}" presName="root" presStyleCnt="0"/>
      <dgm:spPr/>
    </dgm:pt>
    <dgm:pt modelId="{F8B5F90E-7287-45B7-801D-8DC03D1291C2}" type="pres">
      <dgm:prSet presAssocID="{351949E4-3DFA-4015-9C9B-145B979ABE67}" presName="rootComposite" presStyleCnt="0"/>
      <dgm:spPr/>
    </dgm:pt>
    <dgm:pt modelId="{ECB2F3B9-068A-4819-80F6-CFBA657BF9DE}" type="pres">
      <dgm:prSet presAssocID="{351949E4-3DFA-4015-9C9B-145B979ABE67}" presName="rootText" presStyleLbl="node1" presStyleIdx="1" presStyleCnt="6" custLinFactX="200000" custLinFactY="-100000" custLinFactNeighborX="294990" custLinFactNeighborY="-181488"/>
      <dgm:spPr/>
    </dgm:pt>
    <dgm:pt modelId="{FAD48336-B056-4B4C-BC05-5CB4DD60F0FC}" type="pres">
      <dgm:prSet presAssocID="{351949E4-3DFA-4015-9C9B-145B979ABE67}" presName="rootConnector" presStyleLbl="node1" presStyleIdx="1" presStyleCnt="6"/>
      <dgm:spPr/>
    </dgm:pt>
    <dgm:pt modelId="{FB0E8E35-6F1B-4201-A248-87233C53AD0F}" type="pres">
      <dgm:prSet presAssocID="{351949E4-3DFA-4015-9C9B-145B979ABE67}" presName="childShape" presStyleCnt="0"/>
      <dgm:spPr/>
    </dgm:pt>
    <dgm:pt modelId="{CC49408B-C1B7-4DB3-B812-44C967864960}" type="pres">
      <dgm:prSet presAssocID="{DE570756-8E2A-47B0-967E-DD355B4663C8}" presName="root" presStyleCnt="0"/>
      <dgm:spPr/>
    </dgm:pt>
    <dgm:pt modelId="{15B92333-9684-4A2F-9A96-A7F2CFC56EDB}" type="pres">
      <dgm:prSet presAssocID="{DE570756-8E2A-47B0-967E-DD355B4663C8}" presName="rootComposite" presStyleCnt="0"/>
      <dgm:spPr/>
    </dgm:pt>
    <dgm:pt modelId="{A839B86A-752A-4B5B-83CB-B2FCFD3B7CA4}" type="pres">
      <dgm:prSet presAssocID="{DE570756-8E2A-47B0-967E-DD355B4663C8}" presName="rootText" presStyleLbl="node1" presStyleIdx="2" presStyleCnt="6" custLinFactX="-3769" custLinFactY="-100000" custLinFactNeighborX="-100000" custLinFactNeighborY="-171946"/>
      <dgm:spPr/>
    </dgm:pt>
    <dgm:pt modelId="{E651DD24-E133-4D42-B0CC-242950FA5722}" type="pres">
      <dgm:prSet presAssocID="{DE570756-8E2A-47B0-967E-DD355B4663C8}" presName="rootConnector" presStyleLbl="node1" presStyleIdx="2" presStyleCnt="6"/>
      <dgm:spPr/>
    </dgm:pt>
    <dgm:pt modelId="{72CD9144-D046-4081-8D53-04FA1594D6CF}" type="pres">
      <dgm:prSet presAssocID="{DE570756-8E2A-47B0-967E-DD355B4663C8}" presName="childShape" presStyleCnt="0"/>
      <dgm:spPr/>
    </dgm:pt>
    <dgm:pt modelId="{6EBEC586-6DBD-4D6D-847D-FC3AE4964D50}" type="pres">
      <dgm:prSet presAssocID="{CB2F314A-1EEB-4B88-8C34-D9F3DA586EF5}" presName="root" presStyleCnt="0"/>
      <dgm:spPr/>
    </dgm:pt>
    <dgm:pt modelId="{31A45FAC-5CAD-4B94-AED0-43ED960A9246}" type="pres">
      <dgm:prSet presAssocID="{CB2F314A-1EEB-4B88-8C34-D9F3DA586EF5}" presName="rootComposite" presStyleCnt="0"/>
      <dgm:spPr/>
    </dgm:pt>
    <dgm:pt modelId="{AEFEB867-7A9D-4ECB-A444-57AA604D2FE5}" type="pres">
      <dgm:prSet presAssocID="{CB2F314A-1EEB-4B88-8C34-D9F3DA586EF5}" presName="rootText" presStyleLbl="node1" presStyleIdx="3" presStyleCnt="6" custLinFactX="-100000" custLinFactY="100000" custLinFactNeighborX="-170157" custLinFactNeighborY="152862"/>
      <dgm:spPr/>
    </dgm:pt>
    <dgm:pt modelId="{08846EEC-5402-493D-A13E-B83C0950B461}" type="pres">
      <dgm:prSet presAssocID="{CB2F314A-1EEB-4B88-8C34-D9F3DA586EF5}" presName="rootConnector" presStyleLbl="node1" presStyleIdx="3" presStyleCnt="6"/>
      <dgm:spPr/>
    </dgm:pt>
    <dgm:pt modelId="{E4AF7246-0766-4510-98BF-290157E5AAC4}" type="pres">
      <dgm:prSet presAssocID="{CB2F314A-1EEB-4B88-8C34-D9F3DA586EF5}" presName="childShape" presStyleCnt="0"/>
      <dgm:spPr/>
    </dgm:pt>
    <dgm:pt modelId="{3D9624AA-FCA0-41E9-B066-4AC1E2CA5789}" type="pres">
      <dgm:prSet presAssocID="{91CC059C-4747-45CE-8438-1CEDE7ACC9D3}" presName="root" presStyleCnt="0"/>
      <dgm:spPr/>
    </dgm:pt>
    <dgm:pt modelId="{9D7CD149-1D58-4F85-A1D6-52DE81A02A27}" type="pres">
      <dgm:prSet presAssocID="{91CC059C-4747-45CE-8438-1CEDE7ACC9D3}" presName="rootComposite" presStyleCnt="0"/>
      <dgm:spPr/>
    </dgm:pt>
    <dgm:pt modelId="{EF5802FC-6271-4D50-9D1E-35898757B972}" type="pres">
      <dgm:prSet presAssocID="{91CC059C-4747-45CE-8438-1CEDE7ACC9D3}" presName="rootText" presStyleLbl="node1" presStyleIdx="4" presStyleCnt="6" custLinFactX="-24045" custLinFactY="100000" custLinFactNeighborX="-100000" custLinFactNeighborY="140935"/>
      <dgm:spPr/>
    </dgm:pt>
    <dgm:pt modelId="{A22E1286-D1EF-4344-93C6-DCCAA5052BD5}" type="pres">
      <dgm:prSet presAssocID="{91CC059C-4747-45CE-8438-1CEDE7ACC9D3}" presName="rootConnector" presStyleLbl="node1" presStyleIdx="4" presStyleCnt="6"/>
      <dgm:spPr/>
    </dgm:pt>
    <dgm:pt modelId="{DBED8FDA-55A1-4D88-AABC-05675FFFBDEF}" type="pres">
      <dgm:prSet presAssocID="{91CC059C-4747-45CE-8438-1CEDE7ACC9D3}" presName="childShape" presStyleCnt="0"/>
      <dgm:spPr/>
    </dgm:pt>
    <dgm:pt modelId="{8FE26E20-0639-4118-8E73-B838223BAB6C}" type="pres">
      <dgm:prSet presAssocID="{3E49CA6C-8B85-4EC6-8A2C-2C4646423435}" presName="root" presStyleCnt="0"/>
      <dgm:spPr/>
    </dgm:pt>
    <dgm:pt modelId="{E8835C47-C016-4FD8-AE2B-D4FA7724CBFD}" type="pres">
      <dgm:prSet presAssocID="{3E49CA6C-8B85-4EC6-8A2C-2C4646423435}" presName="rootComposite" presStyleCnt="0"/>
      <dgm:spPr/>
    </dgm:pt>
    <dgm:pt modelId="{E8A96471-28F8-4A10-B5EC-8F646CD1B3D2}" type="pres">
      <dgm:prSet presAssocID="{3E49CA6C-8B85-4EC6-8A2C-2C4646423435}" presName="rootText" presStyleLbl="node1" presStyleIdx="5" presStyleCnt="6" custLinFactY="43129" custLinFactNeighborX="-34590" custLinFactNeighborY="100000"/>
      <dgm:spPr/>
    </dgm:pt>
    <dgm:pt modelId="{4D924B3B-D321-4BAA-961E-294AEB5BB4E6}" type="pres">
      <dgm:prSet presAssocID="{3E49CA6C-8B85-4EC6-8A2C-2C4646423435}" presName="rootConnector" presStyleLbl="node1" presStyleIdx="5" presStyleCnt="6"/>
      <dgm:spPr/>
    </dgm:pt>
    <dgm:pt modelId="{6773585F-21BF-4ACD-9FEC-95A351EC530F}" type="pres">
      <dgm:prSet presAssocID="{3E49CA6C-8B85-4EC6-8A2C-2C4646423435}" presName="childShape" presStyleCnt="0"/>
      <dgm:spPr/>
    </dgm:pt>
  </dgm:ptLst>
  <dgm:cxnLst>
    <dgm:cxn modelId="{14ED3D09-957B-4759-97F7-329870A234D7}" srcId="{61ACE083-8229-44CC-8D22-1D45A81CE955}" destId="{CB2F314A-1EEB-4B88-8C34-D9F3DA586EF5}" srcOrd="3" destOrd="0" parTransId="{29DEB180-4A08-4EFA-BD1C-E074B6708398}" sibTransId="{C20DA07D-28E3-4F04-8DBA-C0AA60881A0A}"/>
    <dgm:cxn modelId="{01A04C11-9D03-4E17-9821-885D174F7FED}" srcId="{61ACE083-8229-44CC-8D22-1D45A81CE955}" destId="{91CC059C-4747-45CE-8438-1CEDE7ACC9D3}" srcOrd="4" destOrd="0" parTransId="{3C2F71D3-3215-4AC7-B637-ADFE7171DDB7}" sibTransId="{4C3D255D-D42D-4521-8BB4-585F5FAF7F94}"/>
    <dgm:cxn modelId="{82F35211-3354-4CAA-BDA3-756C19A2E700}" type="presOf" srcId="{36A9E398-53D6-4BA9-A79C-8E4A5ECC4212}" destId="{6374CD80-D8F9-45BD-8E27-643AA2A35A51}" srcOrd="1" destOrd="0" presId="urn:microsoft.com/office/officeart/2005/8/layout/hierarchy3"/>
    <dgm:cxn modelId="{43B8A331-0B0E-4226-A8ED-B80E0F22BB9B}" type="presOf" srcId="{CB2F314A-1EEB-4B88-8C34-D9F3DA586EF5}" destId="{08846EEC-5402-493D-A13E-B83C0950B461}" srcOrd="1" destOrd="0" presId="urn:microsoft.com/office/officeart/2005/8/layout/hierarchy3"/>
    <dgm:cxn modelId="{7DD5C732-318E-4BAA-97BD-11D975E20C6B}" srcId="{61ACE083-8229-44CC-8D22-1D45A81CE955}" destId="{3E49CA6C-8B85-4EC6-8A2C-2C4646423435}" srcOrd="5" destOrd="0" parTransId="{4CD3EB72-CCFD-4DB6-81F5-CE14B19042F0}" sibTransId="{78057021-6C5B-4C98-9BE8-6B5036ACFF49}"/>
    <dgm:cxn modelId="{6C391436-67A5-432F-89FB-1A12FFCA463D}" srcId="{61ACE083-8229-44CC-8D22-1D45A81CE955}" destId="{DE570756-8E2A-47B0-967E-DD355B4663C8}" srcOrd="2" destOrd="0" parTransId="{59BEB04B-73B6-49FA-AA8D-E176FD4C5DE2}" sibTransId="{E7BAECD1-4166-4FD8-95F6-2793B38C8FA2}"/>
    <dgm:cxn modelId="{C9BB413A-F6BC-42BC-8E65-A71ED3A1AD41}" type="presOf" srcId="{DE570756-8E2A-47B0-967E-DD355B4663C8}" destId="{E651DD24-E133-4D42-B0CC-242950FA5722}" srcOrd="1" destOrd="0" presId="urn:microsoft.com/office/officeart/2005/8/layout/hierarchy3"/>
    <dgm:cxn modelId="{7D206C3F-CE44-4106-B057-F800776B12C6}" srcId="{61ACE083-8229-44CC-8D22-1D45A81CE955}" destId="{351949E4-3DFA-4015-9C9B-145B979ABE67}" srcOrd="1" destOrd="0" parTransId="{6D742628-4D71-4CC3-9432-2115DD9F4A4A}" sibTransId="{667BF086-3884-44B9-9089-BDB5C1A083CC}"/>
    <dgm:cxn modelId="{4CF6AD63-AEA8-441A-A669-103C6E81F342}" type="presOf" srcId="{CB2F314A-1EEB-4B88-8C34-D9F3DA586EF5}" destId="{AEFEB867-7A9D-4ECB-A444-57AA604D2FE5}" srcOrd="0" destOrd="0" presId="urn:microsoft.com/office/officeart/2005/8/layout/hierarchy3"/>
    <dgm:cxn modelId="{6F98BC65-271C-4E45-9036-94E96E52D800}" type="presOf" srcId="{351949E4-3DFA-4015-9C9B-145B979ABE67}" destId="{ECB2F3B9-068A-4819-80F6-CFBA657BF9DE}" srcOrd="0" destOrd="0" presId="urn:microsoft.com/office/officeart/2005/8/layout/hierarchy3"/>
    <dgm:cxn modelId="{4554B056-9F43-4C5E-ADED-5C8F915BB145}" type="presOf" srcId="{91CC059C-4747-45CE-8438-1CEDE7ACC9D3}" destId="{EF5802FC-6271-4D50-9D1E-35898757B972}" srcOrd="0" destOrd="0" presId="urn:microsoft.com/office/officeart/2005/8/layout/hierarchy3"/>
    <dgm:cxn modelId="{A114028A-7AB0-4D05-B979-91A8D2EF93FE}" type="presOf" srcId="{3E49CA6C-8B85-4EC6-8A2C-2C4646423435}" destId="{4D924B3B-D321-4BAA-961E-294AEB5BB4E6}" srcOrd="1" destOrd="0" presId="urn:microsoft.com/office/officeart/2005/8/layout/hierarchy3"/>
    <dgm:cxn modelId="{F34A2293-6F78-403E-B2A3-9EE8026B5CEC}" type="presOf" srcId="{36A9E398-53D6-4BA9-A79C-8E4A5ECC4212}" destId="{09385F57-5B8A-4756-BC65-58F54C62FD99}" srcOrd="0" destOrd="0" presId="urn:microsoft.com/office/officeart/2005/8/layout/hierarchy3"/>
    <dgm:cxn modelId="{BA911C97-CB65-4150-B3B5-6F3DC7C26359}" type="presOf" srcId="{61ACE083-8229-44CC-8D22-1D45A81CE955}" destId="{D2F83CFF-4855-4FB2-8812-12295678CBF0}" srcOrd="0" destOrd="0" presId="urn:microsoft.com/office/officeart/2005/8/layout/hierarchy3"/>
    <dgm:cxn modelId="{907B0CCD-493F-4DD4-B23D-5DD77F54AEDF}" srcId="{61ACE083-8229-44CC-8D22-1D45A81CE955}" destId="{36A9E398-53D6-4BA9-A79C-8E4A5ECC4212}" srcOrd="0" destOrd="0" parTransId="{9BD70E70-7F87-4374-9114-922C043FEC8D}" sibTransId="{CFFA18AB-408C-4F8F-B1C9-FEBEA7389A5D}"/>
    <dgm:cxn modelId="{9E49C4D0-A72A-4596-BB66-91663545EB42}" type="presOf" srcId="{91CC059C-4747-45CE-8438-1CEDE7ACC9D3}" destId="{A22E1286-D1EF-4344-93C6-DCCAA5052BD5}" srcOrd="1" destOrd="0" presId="urn:microsoft.com/office/officeart/2005/8/layout/hierarchy3"/>
    <dgm:cxn modelId="{CB76F0D4-103B-4265-A91D-781D5E87640B}" type="presOf" srcId="{351949E4-3DFA-4015-9C9B-145B979ABE67}" destId="{FAD48336-B056-4B4C-BC05-5CB4DD60F0FC}" srcOrd="1" destOrd="0" presId="urn:microsoft.com/office/officeart/2005/8/layout/hierarchy3"/>
    <dgm:cxn modelId="{C3892FE5-66AA-46E0-8BBD-C882FAA6294E}" type="presOf" srcId="{DE570756-8E2A-47B0-967E-DD355B4663C8}" destId="{A839B86A-752A-4B5B-83CB-B2FCFD3B7CA4}" srcOrd="0" destOrd="0" presId="urn:microsoft.com/office/officeart/2005/8/layout/hierarchy3"/>
    <dgm:cxn modelId="{089253E7-9905-449D-9C5C-294C88F25698}" type="presOf" srcId="{3E49CA6C-8B85-4EC6-8A2C-2C4646423435}" destId="{E8A96471-28F8-4A10-B5EC-8F646CD1B3D2}" srcOrd="0" destOrd="0" presId="urn:microsoft.com/office/officeart/2005/8/layout/hierarchy3"/>
    <dgm:cxn modelId="{7A293D2E-38F4-4551-9CCB-2228BFDD9108}" type="presParOf" srcId="{D2F83CFF-4855-4FB2-8812-12295678CBF0}" destId="{43C26B98-842A-4235-9BEE-840A8991B765}" srcOrd="0" destOrd="0" presId="urn:microsoft.com/office/officeart/2005/8/layout/hierarchy3"/>
    <dgm:cxn modelId="{A3930CA6-12FD-49BC-80DF-FC616A40C7C7}" type="presParOf" srcId="{43C26B98-842A-4235-9BEE-840A8991B765}" destId="{8E693910-1A0C-42EA-B4A4-047B8413639B}" srcOrd="0" destOrd="0" presId="urn:microsoft.com/office/officeart/2005/8/layout/hierarchy3"/>
    <dgm:cxn modelId="{D6125DDC-20EE-412F-B1BF-A2B27CCD7FCB}" type="presParOf" srcId="{8E693910-1A0C-42EA-B4A4-047B8413639B}" destId="{09385F57-5B8A-4756-BC65-58F54C62FD99}" srcOrd="0" destOrd="0" presId="urn:microsoft.com/office/officeart/2005/8/layout/hierarchy3"/>
    <dgm:cxn modelId="{CAA020E7-171D-4A9C-A3D8-5DF5EF1F17D7}" type="presParOf" srcId="{8E693910-1A0C-42EA-B4A4-047B8413639B}" destId="{6374CD80-D8F9-45BD-8E27-643AA2A35A51}" srcOrd="1" destOrd="0" presId="urn:microsoft.com/office/officeart/2005/8/layout/hierarchy3"/>
    <dgm:cxn modelId="{D65B70C9-3B15-4869-92CD-89C3C7E2B7BD}" type="presParOf" srcId="{43C26B98-842A-4235-9BEE-840A8991B765}" destId="{40DE40CD-797F-4ADB-8EA7-074D76DB0663}" srcOrd="1" destOrd="0" presId="urn:microsoft.com/office/officeart/2005/8/layout/hierarchy3"/>
    <dgm:cxn modelId="{02A01FD4-C1A4-4F39-98EA-C3F790650F9C}" type="presParOf" srcId="{D2F83CFF-4855-4FB2-8812-12295678CBF0}" destId="{C505D6EE-C5B4-474E-995C-BFF424C670FE}" srcOrd="1" destOrd="0" presId="urn:microsoft.com/office/officeart/2005/8/layout/hierarchy3"/>
    <dgm:cxn modelId="{EDD4F3C9-3C6F-4B48-BA4D-1E037292E54E}" type="presParOf" srcId="{C505D6EE-C5B4-474E-995C-BFF424C670FE}" destId="{F8B5F90E-7287-45B7-801D-8DC03D1291C2}" srcOrd="0" destOrd="0" presId="urn:microsoft.com/office/officeart/2005/8/layout/hierarchy3"/>
    <dgm:cxn modelId="{81C2C825-D5BA-42B4-8992-20372E8B8AE9}" type="presParOf" srcId="{F8B5F90E-7287-45B7-801D-8DC03D1291C2}" destId="{ECB2F3B9-068A-4819-80F6-CFBA657BF9DE}" srcOrd="0" destOrd="0" presId="urn:microsoft.com/office/officeart/2005/8/layout/hierarchy3"/>
    <dgm:cxn modelId="{D777D6EE-34EA-4CF7-847C-B432142CD4D1}" type="presParOf" srcId="{F8B5F90E-7287-45B7-801D-8DC03D1291C2}" destId="{FAD48336-B056-4B4C-BC05-5CB4DD60F0FC}" srcOrd="1" destOrd="0" presId="urn:microsoft.com/office/officeart/2005/8/layout/hierarchy3"/>
    <dgm:cxn modelId="{788CDD65-3EF9-4221-9A50-1EC9A6CB3204}" type="presParOf" srcId="{C505D6EE-C5B4-474E-995C-BFF424C670FE}" destId="{FB0E8E35-6F1B-4201-A248-87233C53AD0F}" srcOrd="1" destOrd="0" presId="urn:microsoft.com/office/officeart/2005/8/layout/hierarchy3"/>
    <dgm:cxn modelId="{27EEC524-B775-409D-8B32-662B4849A945}" type="presParOf" srcId="{D2F83CFF-4855-4FB2-8812-12295678CBF0}" destId="{CC49408B-C1B7-4DB3-B812-44C967864960}" srcOrd="2" destOrd="0" presId="urn:microsoft.com/office/officeart/2005/8/layout/hierarchy3"/>
    <dgm:cxn modelId="{DDB31DF3-ADBE-4280-BBE2-CC41C0A4F2AC}" type="presParOf" srcId="{CC49408B-C1B7-4DB3-B812-44C967864960}" destId="{15B92333-9684-4A2F-9A96-A7F2CFC56EDB}" srcOrd="0" destOrd="0" presId="urn:microsoft.com/office/officeart/2005/8/layout/hierarchy3"/>
    <dgm:cxn modelId="{F86AA065-6BD7-4623-AD9F-AF2D9E773770}" type="presParOf" srcId="{15B92333-9684-4A2F-9A96-A7F2CFC56EDB}" destId="{A839B86A-752A-4B5B-83CB-B2FCFD3B7CA4}" srcOrd="0" destOrd="0" presId="urn:microsoft.com/office/officeart/2005/8/layout/hierarchy3"/>
    <dgm:cxn modelId="{02CF3F69-B02D-4467-BB76-FEFB85CE81EF}" type="presParOf" srcId="{15B92333-9684-4A2F-9A96-A7F2CFC56EDB}" destId="{E651DD24-E133-4D42-B0CC-242950FA5722}" srcOrd="1" destOrd="0" presId="urn:microsoft.com/office/officeart/2005/8/layout/hierarchy3"/>
    <dgm:cxn modelId="{DE5AF66C-974F-49BA-91FF-DBE40FBCACFE}" type="presParOf" srcId="{CC49408B-C1B7-4DB3-B812-44C967864960}" destId="{72CD9144-D046-4081-8D53-04FA1594D6CF}" srcOrd="1" destOrd="0" presId="urn:microsoft.com/office/officeart/2005/8/layout/hierarchy3"/>
    <dgm:cxn modelId="{151E6917-D109-4088-A124-FE449DD57DE8}" type="presParOf" srcId="{D2F83CFF-4855-4FB2-8812-12295678CBF0}" destId="{6EBEC586-6DBD-4D6D-847D-FC3AE4964D50}" srcOrd="3" destOrd="0" presId="urn:microsoft.com/office/officeart/2005/8/layout/hierarchy3"/>
    <dgm:cxn modelId="{1BA084ED-54FC-4EA6-8CCE-73E8FCDF6705}" type="presParOf" srcId="{6EBEC586-6DBD-4D6D-847D-FC3AE4964D50}" destId="{31A45FAC-5CAD-4B94-AED0-43ED960A9246}" srcOrd="0" destOrd="0" presId="urn:microsoft.com/office/officeart/2005/8/layout/hierarchy3"/>
    <dgm:cxn modelId="{CEE939DC-91D7-4E1A-B4DD-7D655D16581B}" type="presParOf" srcId="{31A45FAC-5CAD-4B94-AED0-43ED960A9246}" destId="{AEFEB867-7A9D-4ECB-A444-57AA604D2FE5}" srcOrd="0" destOrd="0" presId="urn:microsoft.com/office/officeart/2005/8/layout/hierarchy3"/>
    <dgm:cxn modelId="{1332669B-EDD4-4DF4-99D9-C0D3E41F9469}" type="presParOf" srcId="{31A45FAC-5CAD-4B94-AED0-43ED960A9246}" destId="{08846EEC-5402-493D-A13E-B83C0950B461}" srcOrd="1" destOrd="0" presId="urn:microsoft.com/office/officeart/2005/8/layout/hierarchy3"/>
    <dgm:cxn modelId="{E191553F-BF59-43C8-BAA0-EC4E44D95C8B}" type="presParOf" srcId="{6EBEC586-6DBD-4D6D-847D-FC3AE4964D50}" destId="{E4AF7246-0766-4510-98BF-290157E5AAC4}" srcOrd="1" destOrd="0" presId="urn:microsoft.com/office/officeart/2005/8/layout/hierarchy3"/>
    <dgm:cxn modelId="{182D43A0-D75C-436D-AACC-76E098874987}" type="presParOf" srcId="{D2F83CFF-4855-4FB2-8812-12295678CBF0}" destId="{3D9624AA-FCA0-41E9-B066-4AC1E2CA5789}" srcOrd="4" destOrd="0" presId="urn:microsoft.com/office/officeart/2005/8/layout/hierarchy3"/>
    <dgm:cxn modelId="{812A65DC-3472-4FCD-8E45-6686FF64B0AC}" type="presParOf" srcId="{3D9624AA-FCA0-41E9-B066-4AC1E2CA5789}" destId="{9D7CD149-1D58-4F85-A1D6-52DE81A02A27}" srcOrd="0" destOrd="0" presId="urn:microsoft.com/office/officeart/2005/8/layout/hierarchy3"/>
    <dgm:cxn modelId="{7D85A345-23E7-4021-AA23-E6D02DF4E79B}" type="presParOf" srcId="{9D7CD149-1D58-4F85-A1D6-52DE81A02A27}" destId="{EF5802FC-6271-4D50-9D1E-35898757B972}" srcOrd="0" destOrd="0" presId="urn:microsoft.com/office/officeart/2005/8/layout/hierarchy3"/>
    <dgm:cxn modelId="{0AF9B3F3-F709-4FD3-B762-58DDB5A7B98E}" type="presParOf" srcId="{9D7CD149-1D58-4F85-A1D6-52DE81A02A27}" destId="{A22E1286-D1EF-4344-93C6-DCCAA5052BD5}" srcOrd="1" destOrd="0" presId="urn:microsoft.com/office/officeart/2005/8/layout/hierarchy3"/>
    <dgm:cxn modelId="{8855798D-A769-4634-BB82-3876F34993AB}" type="presParOf" srcId="{3D9624AA-FCA0-41E9-B066-4AC1E2CA5789}" destId="{DBED8FDA-55A1-4D88-AABC-05675FFFBDEF}" srcOrd="1" destOrd="0" presId="urn:microsoft.com/office/officeart/2005/8/layout/hierarchy3"/>
    <dgm:cxn modelId="{B14D824B-FD2E-4EBC-B8CF-5374C567A63E}" type="presParOf" srcId="{D2F83CFF-4855-4FB2-8812-12295678CBF0}" destId="{8FE26E20-0639-4118-8E73-B838223BAB6C}" srcOrd="5" destOrd="0" presId="urn:microsoft.com/office/officeart/2005/8/layout/hierarchy3"/>
    <dgm:cxn modelId="{9225A9BB-0977-4EFE-87AB-E5D7685E4097}" type="presParOf" srcId="{8FE26E20-0639-4118-8E73-B838223BAB6C}" destId="{E8835C47-C016-4FD8-AE2B-D4FA7724CBFD}" srcOrd="0" destOrd="0" presId="urn:microsoft.com/office/officeart/2005/8/layout/hierarchy3"/>
    <dgm:cxn modelId="{A95249FF-9862-43DA-999F-AB6FC56A6848}" type="presParOf" srcId="{E8835C47-C016-4FD8-AE2B-D4FA7724CBFD}" destId="{E8A96471-28F8-4A10-B5EC-8F646CD1B3D2}" srcOrd="0" destOrd="0" presId="urn:microsoft.com/office/officeart/2005/8/layout/hierarchy3"/>
    <dgm:cxn modelId="{BB0FD8B8-1D94-4671-9CCE-CDC4D962ECA6}" type="presParOf" srcId="{E8835C47-C016-4FD8-AE2B-D4FA7724CBFD}" destId="{4D924B3B-D321-4BAA-961E-294AEB5BB4E6}" srcOrd="1" destOrd="0" presId="urn:microsoft.com/office/officeart/2005/8/layout/hierarchy3"/>
    <dgm:cxn modelId="{011830A7-6059-45B5-9F74-7DAC80E2C44E}" type="presParOf" srcId="{8FE26E20-0639-4118-8E73-B838223BAB6C}" destId="{6773585F-21BF-4ACD-9FEC-95A351EC530F}" srcOrd="1" destOrd="0" presId="urn:microsoft.com/office/officeart/2005/8/layout/hierarchy3"/>
  </dgm:cxnLst>
  <dgm:bg>
    <a:blipFill>
      <a:blip xmlns:r="http://schemas.openxmlformats.org/officeDocument/2006/relationships" r:embed="rId1" cstate="print">
        <a:extLst>
          <a:ext uri="{28A0092B-C50C-407E-A947-70E740481C1C}">
            <a14:useLocalDpi xmlns:a14="http://schemas.microsoft.com/office/drawing/2010/main" val="0"/>
          </a:ext>
        </a:extLst>
      </a:blip>
      <a:stretch>
        <a:fillRect/>
      </a:stretch>
    </a:blipFill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C7DEEB-44C3-4149-8567-84300EC5F6BD}">
      <dsp:nvSpPr>
        <dsp:cNvPr id="0" name=""/>
        <dsp:cNvSpPr/>
      </dsp:nvSpPr>
      <dsp:spPr>
        <a:xfrm>
          <a:off x="1189397" y="2069"/>
          <a:ext cx="4757590" cy="59935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310" tIns="152236" rIns="92310" bIns="152236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Review Potential Hazards of Job Site during Job Brief</a:t>
          </a:r>
        </a:p>
      </dsp:txBody>
      <dsp:txXfrm>
        <a:off x="1189397" y="2069"/>
        <a:ext cx="4757590" cy="599355"/>
      </dsp:txXfrm>
    </dsp:sp>
    <dsp:sp modelId="{A3B17397-B9B3-48C2-8A41-80D91508266C}">
      <dsp:nvSpPr>
        <dsp:cNvPr id="0" name=""/>
        <dsp:cNvSpPr/>
      </dsp:nvSpPr>
      <dsp:spPr>
        <a:xfrm>
          <a:off x="0" y="1"/>
          <a:ext cx="1189397" cy="59935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2939" tIns="59203" rIns="62939" bIns="59203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Review</a:t>
          </a:r>
        </a:p>
      </dsp:txBody>
      <dsp:txXfrm>
        <a:off x="0" y="1"/>
        <a:ext cx="1189397" cy="599355"/>
      </dsp:txXfrm>
    </dsp:sp>
    <dsp:sp modelId="{D0433D34-828B-43C1-AB40-66A30CE9A38F}">
      <dsp:nvSpPr>
        <dsp:cNvPr id="0" name=""/>
        <dsp:cNvSpPr/>
      </dsp:nvSpPr>
      <dsp:spPr>
        <a:xfrm>
          <a:off x="1189397" y="637386"/>
          <a:ext cx="4757590" cy="59935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310" tIns="152236" rIns="92310" bIns="152236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Ensure job is reviewed with anyone entering the site; communication is key</a:t>
          </a:r>
        </a:p>
      </dsp:txBody>
      <dsp:txXfrm>
        <a:off x="1189397" y="637386"/>
        <a:ext cx="4757590" cy="599355"/>
      </dsp:txXfrm>
    </dsp:sp>
    <dsp:sp modelId="{7C2B25B0-6DB9-40C0-812F-2D35C3A98A01}">
      <dsp:nvSpPr>
        <dsp:cNvPr id="0" name=""/>
        <dsp:cNvSpPr/>
      </dsp:nvSpPr>
      <dsp:spPr>
        <a:xfrm>
          <a:off x="0" y="637386"/>
          <a:ext cx="1189397" cy="59935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2939" tIns="59203" rIns="62939" bIns="59203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Ensure</a:t>
          </a:r>
        </a:p>
      </dsp:txBody>
      <dsp:txXfrm>
        <a:off x="0" y="637386"/>
        <a:ext cx="1189397" cy="599355"/>
      </dsp:txXfrm>
    </dsp:sp>
    <dsp:sp modelId="{E96E9E79-52EE-4856-B68F-0E059F59A57D}">
      <dsp:nvSpPr>
        <dsp:cNvPr id="0" name=""/>
        <dsp:cNvSpPr/>
      </dsp:nvSpPr>
      <dsp:spPr>
        <a:xfrm>
          <a:off x="1189397" y="1272703"/>
          <a:ext cx="4757590" cy="59935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310" tIns="152236" rIns="92310" bIns="152236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Look for Marked Utilities and Hand Dig or use vacuum excavation to Locate them</a:t>
          </a:r>
        </a:p>
      </dsp:txBody>
      <dsp:txXfrm>
        <a:off x="1189397" y="1272703"/>
        <a:ext cx="4757590" cy="599355"/>
      </dsp:txXfrm>
    </dsp:sp>
    <dsp:sp modelId="{972E8FC3-609C-4DDF-B256-431B7184922F}">
      <dsp:nvSpPr>
        <dsp:cNvPr id="0" name=""/>
        <dsp:cNvSpPr/>
      </dsp:nvSpPr>
      <dsp:spPr>
        <a:xfrm>
          <a:off x="0" y="1272703"/>
          <a:ext cx="1189397" cy="59935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2939" tIns="59203" rIns="62939" bIns="59203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Look</a:t>
          </a:r>
        </a:p>
      </dsp:txBody>
      <dsp:txXfrm>
        <a:off x="0" y="1272703"/>
        <a:ext cx="1189397" cy="599355"/>
      </dsp:txXfrm>
    </dsp:sp>
    <dsp:sp modelId="{7B0C05FB-B12D-45BD-AD62-BB87236A5792}">
      <dsp:nvSpPr>
        <dsp:cNvPr id="0" name=""/>
        <dsp:cNvSpPr/>
      </dsp:nvSpPr>
      <dsp:spPr>
        <a:xfrm>
          <a:off x="1189397" y="1908020"/>
          <a:ext cx="4757590" cy="59935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310" tIns="152236" rIns="92310" bIns="152236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Use Spotters</a:t>
          </a:r>
        </a:p>
      </dsp:txBody>
      <dsp:txXfrm>
        <a:off x="1189397" y="1908020"/>
        <a:ext cx="4757590" cy="599355"/>
      </dsp:txXfrm>
    </dsp:sp>
    <dsp:sp modelId="{56C88BB5-1613-4BBC-AA2D-2D31C9618C2A}">
      <dsp:nvSpPr>
        <dsp:cNvPr id="0" name=""/>
        <dsp:cNvSpPr/>
      </dsp:nvSpPr>
      <dsp:spPr>
        <a:xfrm>
          <a:off x="0" y="1908020"/>
          <a:ext cx="1189397" cy="59935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2939" tIns="59203" rIns="62939" bIns="59203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Use</a:t>
          </a:r>
        </a:p>
      </dsp:txBody>
      <dsp:txXfrm>
        <a:off x="0" y="1908020"/>
        <a:ext cx="1189397" cy="599355"/>
      </dsp:txXfrm>
    </dsp:sp>
    <dsp:sp modelId="{69A480EC-0231-405B-AA8B-239A5090F3C8}">
      <dsp:nvSpPr>
        <dsp:cNvPr id="0" name=""/>
        <dsp:cNvSpPr/>
      </dsp:nvSpPr>
      <dsp:spPr>
        <a:xfrm>
          <a:off x="1189397" y="2543337"/>
          <a:ext cx="4757590" cy="59935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310" tIns="152236" rIns="92310" bIns="152236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Protect /support  exposed pipe is so that nothing falls on it and breaks it</a:t>
          </a:r>
        </a:p>
      </dsp:txBody>
      <dsp:txXfrm>
        <a:off x="1189397" y="2543337"/>
        <a:ext cx="4757590" cy="599355"/>
      </dsp:txXfrm>
    </dsp:sp>
    <dsp:sp modelId="{58648E45-EEDD-402A-B282-CB33DD69CFE0}">
      <dsp:nvSpPr>
        <dsp:cNvPr id="0" name=""/>
        <dsp:cNvSpPr/>
      </dsp:nvSpPr>
      <dsp:spPr>
        <a:xfrm>
          <a:off x="0" y="2543337"/>
          <a:ext cx="1189397" cy="59935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2939" tIns="59203" rIns="62939" bIns="59203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Protect /support</a:t>
          </a:r>
        </a:p>
      </dsp:txBody>
      <dsp:txXfrm>
        <a:off x="0" y="2543337"/>
        <a:ext cx="1189397" cy="599355"/>
      </dsp:txXfrm>
    </dsp:sp>
    <dsp:sp modelId="{7EA62739-DFCE-4E2D-810B-0FB4B1DDEFF2}">
      <dsp:nvSpPr>
        <dsp:cNvPr id="0" name=""/>
        <dsp:cNvSpPr/>
      </dsp:nvSpPr>
      <dsp:spPr>
        <a:xfrm>
          <a:off x="1189397" y="3178653"/>
          <a:ext cx="4757590" cy="59935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310" tIns="152236" rIns="92310" bIns="152236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Make sure proper sloping and shoring when trenching</a:t>
          </a:r>
        </a:p>
      </dsp:txBody>
      <dsp:txXfrm>
        <a:off x="1189397" y="3178653"/>
        <a:ext cx="4757590" cy="599355"/>
      </dsp:txXfrm>
    </dsp:sp>
    <dsp:sp modelId="{2A6C808B-D7A8-40C0-8B42-34C1D36706D8}">
      <dsp:nvSpPr>
        <dsp:cNvPr id="0" name=""/>
        <dsp:cNvSpPr/>
      </dsp:nvSpPr>
      <dsp:spPr>
        <a:xfrm>
          <a:off x="0" y="3178653"/>
          <a:ext cx="1189397" cy="59935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2939" tIns="59203" rIns="62939" bIns="59203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Make</a:t>
          </a:r>
        </a:p>
      </dsp:txBody>
      <dsp:txXfrm>
        <a:off x="0" y="3178653"/>
        <a:ext cx="1189397" cy="599355"/>
      </dsp:txXfrm>
    </dsp:sp>
    <dsp:sp modelId="{D4FCDCC4-5450-4226-AEA6-3E23BA9076DC}">
      <dsp:nvSpPr>
        <dsp:cNvPr id="0" name=""/>
        <dsp:cNvSpPr/>
      </dsp:nvSpPr>
      <dsp:spPr>
        <a:xfrm>
          <a:off x="1189397" y="3813970"/>
          <a:ext cx="4757590" cy="59935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310" tIns="152236" rIns="92310" bIns="152236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Call Safety Stops when encountering Abnormal Operating conditions</a:t>
          </a:r>
        </a:p>
      </dsp:txBody>
      <dsp:txXfrm>
        <a:off x="1189397" y="3813970"/>
        <a:ext cx="4757590" cy="599355"/>
      </dsp:txXfrm>
    </dsp:sp>
    <dsp:sp modelId="{E833CD80-31BA-4AB9-9EB2-302A1F10C993}">
      <dsp:nvSpPr>
        <dsp:cNvPr id="0" name=""/>
        <dsp:cNvSpPr/>
      </dsp:nvSpPr>
      <dsp:spPr>
        <a:xfrm>
          <a:off x="0" y="3813970"/>
          <a:ext cx="1189397" cy="59935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2939" tIns="59203" rIns="62939" bIns="59203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Call</a:t>
          </a:r>
        </a:p>
      </dsp:txBody>
      <dsp:txXfrm>
        <a:off x="0" y="3813970"/>
        <a:ext cx="1189397" cy="59935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385F57-5B8A-4756-BC65-58F54C62FD99}">
      <dsp:nvSpPr>
        <dsp:cNvPr id="0" name=""/>
        <dsp:cNvSpPr/>
      </dsp:nvSpPr>
      <dsp:spPr>
        <a:xfrm>
          <a:off x="110097" y="960848"/>
          <a:ext cx="1533266" cy="76663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385" tIns="21590" rIns="32385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Ringing the doorbell</a:t>
          </a:r>
        </a:p>
      </dsp:txBody>
      <dsp:txXfrm>
        <a:off x="132551" y="983302"/>
        <a:ext cx="1488358" cy="721725"/>
      </dsp:txXfrm>
    </dsp:sp>
    <dsp:sp modelId="{ECB2F3B9-068A-4819-80F6-CFBA657BF9DE}">
      <dsp:nvSpPr>
        <dsp:cNvPr id="0" name=""/>
        <dsp:cNvSpPr/>
      </dsp:nvSpPr>
      <dsp:spPr>
        <a:xfrm>
          <a:off x="9515615" y="83029"/>
          <a:ext cx="1533266" cy="76663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385" tIns="21590" rIns="32385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Turning light on or </a:t>
          </a:r>
          <a:r>
            <a:rPr lang="en-US" sz="1700" kern="1200" dirty="0" err="1"/>
            <a:t>offswitch</a:t>
          </a:r>
          <a:endParaRPr lang="en-US" sz="1700" kern="1200" dirty="0"/>
        </a:p>
      </dsp:txBody>
      <dsp:txXfrm>
        <a:off x="9538069" y="105483"/>
        <a:ext cx="1488358" cy="721725"/>
      </dsp:txXfrm>
    </dsp:sp>
    <dsp:sp modelId="{A839B86A-752A-4B5B-83CB-B2FCFD3B7CA4}">
      <dsp:nvSpPr>
        <dsp:cNvPr id="0" name=""/>
        <dsp:cNvSpPr/>
      </dsp:nvSpPr>
      <dsp:spPr>
        <a:xfrm>
          <a:off x="2251626" y="156181"/>
          <a:ext cx="1533266" cy="76663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385" tIns="21590" rIns="32385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House phone – cell phone – 2-Way radios</a:t>
          </a:r>
        </a:p>
      </dsp:txBody>
      <dsp:txXfrm>
        <a:off x="2274080" y="178635"/>
        <a:ext cx="1488358" cy="721725"/>
      </dsp:txXfrm>
    </dsp:sp>
    <dsp:sp modelId="{AEFEB867-7A9D-4ECB-A444-57AA604D2FE5}">
      <dsp:nvSpPr>
        <dsp:cNvPr id="0" name=""/>
        <dsp:cNvSpPr/>
      </dsp:nvSpPr>
      <dsp:spPr>
        <a:xfrm>
          <a:off x="1617037" y="4179535"/>
          <a:ext cx="1533266" cy="76663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385" tIns="21590" rIns="32385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Static electricity</a:t>
          </a:r>
        </a:p>
      </dsp:txBody>
      <dsp:txXfrm>
        <a:off x="1639491" y="4201989"/>
        <a:ext cx="1488358" cy="721725"/>
      </dsp:txXfrm>
    </dsp:sp>
    <dsp:sp modelId="{EF5802FC-6271-4D50-9D1E-35898757B972}">
      <dsp:nvSpPr>
        <dsp:cNvPr id="0" name=""/>
        <dsp:cNvSpPr/>
      </dsp:nvSpPr>
      <dsp:spPr>
        <a:xfrm>
          <a:off x="5773908" y="4088098"/>
          <a:ext cx="1533266" cy="76663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385" tIns="21590" rIns="32385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Lighting any smoking materials</a:t>
          </a:r>
        </a:p>
      </dsp:txBody>
      <dsp:txXfrm>
        <a:off x="5796362" y="4110552"/>
        <a:ext cx="1488358" cy="721725"/>
      </dsp:txXfrm>
    </dsp:sp>
    <dsp:sp modelId="{E8A96471-28F8-4A10-B5EC-8F646CD1B3D2}">
      <dsp:nvSpPr>
        <dsp:cNvPr id="0" name=""/>
        <dsp:cNvSpPr/>
      </dsp:nvSpPr>
      <dsp:spPr>
        <a:xfrm>
          <a:off x="9062075" y="3338285"/>
          <a:ext cx="1533266" cy="76663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385" tIns="21590" rIns="32385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Vehicle engines or equipment</a:t>
          </a:r>
        </a:p>
      </dsp:txBody>
      <dsp:txXfrm>
        <a:off x="9084529" y="3360739"/>
        <a:ext cx="1488358" cy="72172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VerticalHollowActionList">
  <dgm:title val="Vertical Hollow Action List"/>
  <dgm:desc val="Use to show non-sequential or grouped lists of information. Works well with large amounts of text. All text has the same level of emphasis, and direction is not implied."/>
  <dgm:catLst>
    <dgm:cat type="list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  <dgm:pt modelId="5">
          <dgm:prSet phldr="1"/>
        </dgm:pt>
        <dgm:pt modelId="5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7" srcId="0" destId="4" srcOrd="3" destOrd="0"/>
        <dgm:cxn modelId="8" srcId="0" destId="5" srcOrd="4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  <dgm:cxn modelId="53" srcId="5" destId="5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6"/>
      <dgm:constr type="primFontSz" for="des" forName="parentText" op="equ" val="28"/>
      <dgm:constr type="primFontSz" for="des" forName="descendantText" refType="primFontSz" refFor="des" refForName="parentText" op="lte" fact="0.82"/>
      <dgm:constr type="primFontSz" for="des" forName="parentText" refType="primFontSz" refFor="des" refForName="descendantText" op="lte" fact="1.25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2"/>
          <dgm:constr type="w" for="ch" forName="descendantText" refType="w" fact="0.8"/>
          <dgm:constr type="h" for="ch" forName="parentText" refType="h"/>
          <dgm:constr type="h" for="ch" forName="descendantText" refType="h" refFor="ch" refForName="parentText"/>
        </dgm:constrLst>
        <dgm:ruleLst/>
        <dgm:layoutNode name="parentText" styleLbl="solidFgAcc1">
          <dgm:varLst>
            <dgm:chMax val="1"/>
            <dgm:bulletEnabled/>
          </dgm:varLst>
          <dgm:alg type="tx"/>
          <dgm:shape xmlns:r="http://schemas.openxmlformats.org/officeDocument/2006/relationships" type="rect" r:blip="" zOrderOff="3">
            <dgm:adjLst/>
          </dgm:shape>
          <dgm:presOf axis="self" ptType="node"/>
          <dgm:constrLst>
            <dgm:constr type="tMarg" refType="h" fact="0.28"/>
            <dgm:constr type="bMarg" refType="h" fact="0.28"/>
            <dgm:constr type="lMarg" refType="w" fact="0.15"/>
            <dgm:constr type="rMarg" refType="w" fact="0.15"/>
          </dgm:constrLst>
          <dgm:ruleLst>
            <dgm:rule type="primFontSz" val="15" fact="NaN" max="NaN"/>
          </dgm:ruleLst>
        </dgm:layoutNode>
        <dgm:layoutNode name="descendantText" styleLbl="alignNode1">
          <dgm:varLst>
            <dgm:bulletEnabled/>
          </dgm:varLst>
          <dgm:alg type="tx">
            <dgm:param type="stBulletLvl" val="0"/>
            <dgm:param type="parTxLTRAlign" val="l"/>
            <dgm:param type="shpTxLTRAlignCh" val="l"/>
            <dgm:param type="parTxRTLAlign" val="r"/>
            <dgm:param type="shpTxRTLAlignCh" val="r"/>
          </dgm:alg>
          <dgm:choose name="Name10">
            <dgm:if name="Name11" func="var" arg="dir" op="equ" val="norm">
              <dgm:shape xmlns:r="http://schemas.openxmlformats.org/officeDocument/2006/relationships" type="rect" r:blip="">
                <dgm:adjLst/>
              </dgm:shape>
            </dgm:if>
            <dgm:else name="Name12">
              <dgm:shape xmlns:r="http://schemas.openxmlformats.org/officeDocument/2006/relationships" type="rect" r:blip="">
                <dgm:adjLst/>
              </dgm:shape>
            </dgm:else>
          </dgm:choose>
          <dgm:presOf axis="des" ptType="node"/>
          <dgm:constrLst>
            <dgm:constr type="primFontSz" val="24"/>
            <dgm:constr type="lMarg" refType="w" fact="0.055"/>
            <dgm:constr type="rMarg" refType="w" fact="0.055"/>
            <dgm:constr type="tMarg" refType="h" fact="0.72"/>
            <dgm:constr type="bMarg" refType="h" fact="0.72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463408"/>
          </a:xfrm>
          <a:prstGeom prst="rect">
            <a:avLst/>
          </a:prstGeom>
        </p:spPr>
        <p:txBody>
          <a:bodyPr vert="horz" lIns="91096" tIns="45548" rIns="91096" bIns="4554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4" y="1"/>
            <a:ext cx="2971800" cy="463408"/>
          </a:xfrm>
          <a:prstGeom prst="rect">
            <a:avLst/>
          </a:prstGeom>
        </p:spPr>
        <p:txBody>
          <a:bodyPr vert="horz" lIns="91096" tIns="45548" rIns="91096" bIns="45548" rtlCol="0"/>
          <a:lstStyle>
            <a:lvl1pPr algn="r">
              <a:defRPr sz="1200"/>
            </a:lvl1pPr>
          </a:lstStyle>
          <a:p>
            <a:fld id="{C50FDB51-3DC5-4206-A6FA-1CF5E3DCD4E6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57225" y="1154113"/>
            <a:ext cx="5543550" cy="31194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096" tIns="45548" rIns="91096" bIns="45548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44862"/>
            <a:ext cx="5486400" cy="3636705"/>
          </a:xfrm>
          <a:prstGeom prst="rect">
            <a:avLst/>
          </a:prstGeom>
        </p:spPr>
        <p:txBody>
          <a:bodyPr vert="horz" lIns="91096" tIns="45548" rIns="91096" bIns="45548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70"/>
            <a:ext cx="2971800" cy="463407"/>
          </a:xfrm>
          <a:prstGeom prst="rect">
            <a:avLst/>
          </a:prstGeom>
        </p:spPr>
        <p:txBody>
          <a:bodyPr vert="horz" lIns="91096" tIns="45548" rIns="91096" bIns="4554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4" y="8772670"/>
            <a:ext cx="2971800" cy="463407"/>
          </a:xfrm>
          <a:prstGeom prst="rect">
            <a:avLst/>
          </a:prstGeom>
        </p:spPr>
        <p:txBody>
          <a:bodyPr vert="horz" lIns="91096" tIns="45548" rIns="91096" bIns="45548" rtlCol="0" anchor="b"/>
          <a:lstStyle>
            <a:lvl1pPr algn="r">
              <a:defRPr sz="1200"/>
            </a:lvl1pPr>
          </a:lstStyle>
          <a:p>
            <a:fld id="{479223B0-B661-4272-AC85-0E9C21AABC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0175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4" y="8935903"/>
            <a:ext cx="2971800" cy="300174"/>
          </a:xfrm>
        </p:spPr>
        <p:txBody>
          <a:bodyPr/>
          <a:lstStyle/>
          <a:p>
            <a:fld id="{479223B0-B661-4272-AC85-0E9C21AABC04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17513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Recommended Safe Excavation and Best Practices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pPr>
              <a:lnSpc>
                <a:spcPct val="110000"/>
              </a:lnSpc>
              <a:spcBef>
                <a:spcPts val="199"/>
              </a:spcBef>
              <a:spcAft>
                <a:spcPts val="199"/>
              </a:spcAft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>
                    <a:lumMod val="95000"/>
                  </a:schemeClr>
                </a:solidFill>
                <a:latin typeface="+mj-lt"/>
              </a:rPr>
              <a:t>Review Potential Hazards of Job Site during Job Brief ( RIE can meet onsite for concerns)</a:t>
            </a:r>
          </a:p>
          <a:p>
            <a:pPr>
              <a:lnSpc>
                <a:spcPct val="110000"/>
              </a:lnSpc>
              <a:spcBef>
                <a:spcPts val="199"/>
              </a:spcBef>
              <a:spcAft>
                <a:spcPts val="199"/>
              </a:spcAft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>
                    <a:lumMod val="95000"/>
                  </a:schemeClr>
                </a:solidFill>
                <a:latin typeface="+mj-lt"/>
              </a:rPr>
              <a:t>Ensure job is reviewed with anyone entering the site; communication is key</a:t>
            </a:r>
          </a:p>
          <a:p>
            <a:pPr>
              <a:lnSpc>
                <a:spcPct val="110000"/>
              </a:lnSpc>
              <a:spcBef>
                <a:spcPts val="199"/>
              </a:spcBef>
              <a:spcAft>
                <a:spcPts val="199"/>
              </a:spcAft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>
                    <a:lumMod val="95000"/>
                  </a:schemeClr>
                </a:solidFill>
                <a:latin typeface="+mj-lt"/>
              </a:rPr>
              <a:t>Look for Marked Utilities and Hand Dig or use vacuum excavation to Locate them</a:t>
            </a:r>
          </a:p>
          <a:p>
            <a:pPr>
              <a:lnSpc>
                <a:spcPct val="110000"/>
              </a:lnSpc>
              <a:spcBef>
                <a:spcPts val="199"/>
              </a:spcBef>
              <a:spcAft>
                <a:spcPts val="199"/>
              </a:spcAft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>
                    <a:lumMod val="95000"/>
                  </a:schemeClr>
                </a:solidFill>
                <a:latin typeface="+mj-lt"/>
              </a:rPr>
              <a:t>Use Spotters</a:t>
            </a:r>
          </a:p>
          <a:p>
            <a:pPr>
              <a:lnSpc>
                <a:spcPct val="110000"/>
              </a:lnSpc>
              <a:spcBef>
                <a:spcPts val="199"/>
              </a:spcBef>
              <a:spcAft>
                <a:spcPts val="199"/>
              </a:spcAft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>
                    <a:lumMod val="95000"/>
                  </a:schemeClr>
                </a:solidFill>
                <a:latin typeface="+mj-lt"/>
              </a:rPr>
              <a:t>Ensure exposed pipe is protected so that nothing falls on it and breaks it</a:t>
            </a:r>
          </a:p>
          <a:p>
            <a:pPr>
              <a:lnSpc>
                <a:spcPct val="110000"/>
              </a:lnSpc>
              <a:spcBef>
                <a:spcPts val="199"/>
              </a:spcBef>
              <a:spcAft>
                <a:spcPts val="199"/>
              </a:spcAft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>
                    <a:lumMod val="95000"/>
                  </a:schemeClr>
                </a:solidFill>
                <a:latin typeface="+mj-lt"/>
              </a:rPr>
              <a:t>Make sure proper sloping and shoring when trenching</a:t>
            </a:r>
          </a:p>
          <a:p>
            <a:pPr>
              <a:lnSpc>
                <a:spcPct val="110000"/>
              </a:lnSpc>
              <a:spcBef>
                <a:spcPts val="199"/>
              </a:spcBef>
              <a:spcAft>
                <a:spcPts val="199"/>
              </a:spcAft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>
                    <a:lumMod val="95000"/>
                  </a:schemeClr>
                </a:solidFill>
                <a:latin typeface="+mj-lt"/>
              </a:rPr>
              <a:t>Call Safety Stops when encountering Abnormal Operating conditions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9223B0-B661-4272-AC85-0E9C21AABC0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6238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0961">
              <a:defRPr/>
            </a:pPr>
            <a:r>
              <a:rPr lang="en-US" b="1" dirty="0">
                <a:solidFill>
                  <a:schemeClr val="bg1"/>
                </a:solidFill>
                <a:cs typeface="Times New Roman" pitchFamily="18" charset="0"/>
              </a:rPr>
              <a:t> lets talk about what to do in Emergencies</a:t>
            </a:r>
          </a:p>
          <a:p>
            <a:pPr defTabSz="910961">
              <a:defRPr/>
            </a:pPr>
            <a:endParaRPr lang="en-US" b="1" dirty="0">
              <a:solidFill>
                <a:schemeClr val="bg1"/>
              </a:solidFill>
              <a:cs typeface="Times New Roman" pitchFamily="18" charset="0"/>
            </a:endParaRPr>
          </a:p>
          <a:p>
            <a:pPr defTabSz="910961">
              <a:defRPr/>
            </a:pPr>
            <a:r>
              <a:rPr lang="en-US" b="1" dirty="0">
                <a:solidFill>
                  <a:schemeClr val="bg1"/>
                </a:solidFill>
                <a:cs typeface="Times New Roman" pitchFamily="18" charset="0"/>
              </a:rPr>
              <a:t> Signs of a Hit Gas Pipe</a:t>
            </a:r>
            <a:endParaRPr lang="en-US" dirty="0"/>
          </a:p>
          <a:p>
            <a:pPr>
              <a:spcBef>
                <a:spcPts val="598"/>
              </a:spcBef>
              <a:buFont typeface="Wingdings" panose="05000000000000000000" pitchFamily="2" charset="2"/>
              <a:buChar char="§"/>
              <a:defRPr/>
            </a:pPr>
            <a:r>
              <a:rPr lang="en-US" dirty="0">
                <a:solidFill>
                  <a:schemeClr val="tx1">
                    <a:lumMod val="95000"/>
                  </a:schemeClr>
                </a:solidFill>
                <a:latin typeface="+mj-lt"/>
                <a:cs typeface="Times New Roman" pitchFamily="18" charset="0"/>
              </a:rPr>
              <a:t>Blowing or hissing sound</a:t>
            </a:r>
          </a:p>
          <a:p>
            <a:pPr>
              <a:spcBef>
                <a:spcPts val="598"/>
              </a:spcBef>
              <a:buFont typeface="Wingdings" panose="05000000000000000000" pitchFamily="2" charset="2"/>
              <a:buChar char="§"/>
              <a:defRPr/>
            </a:pPr>
            <a:r>
              <a:rPr lang="en-US" dirty="0">
                <a:solidFill>
                  <a:schemeClr val="tx1">
                    <a:lumMod val="95000"/>
                  </a:schemeClr>
                </a:solidFill>
                <a:latin typeface="+mj-lt"/>
                <a:cs typeface="Times New Roman" pitchFamily="18" charset="0"/>
              </a:rPr>
              <a:t>Dust blowing from the hole</a:t>
            </a:r>
          </a:p>
          <a:p>
            <a:pPr>
              <a:spcBef>
                <a:spcPts val="598"/>
              </a:spcBef>
              <a:buFont typeface="Wingdings" panose="05000000000000000000" pitchFamily="2" charset="2"/>
              <a:buChar char="§"/>
              <a:defRPr/>
            </a:pPr>
            <a:r>
              <a:rPr lang="en-US" dirty="0">
                <a:solidFill>
                  <a:schemeClr val="tx1">
                    <a:lumMod val="95000"/>
                  </a:schemeClr>
                </a:solidFill>
                <a:latin typeface="+mj-lt"/>
                <a:cs typeface="Times New Roman" pitchFamily="18" charset="0"/>
              </a:rPr>
              <a:t>Continuous bubbling in wet area</a:t>
            </a:r>
          </a:p>
          <a:p>
            <a:pPr>
              <a:spcBef>
                <a:spcPts val="598"/>
              </a:spcBef>
              <a:buFont typeface="Wingdings" panose="05000000000000000000" pitchFamily="2" charset="2"/>
              <a:buChar char="§"/>
              <a:defRPr/>
            </a:pPr>
            <a:r>
              <a:rPr lang="en-US" dirty="0">
                <a:solidFill>
                  <a:schemeClr val="tx1">
                    <a:lumMod val="95000"/>
                  </a:schemeClr>
                </a:solidFill>
                <a:latin typeface="+mj-lt"/>
                <a:cs typeface="Times New Roman" pitchFamily="18" charset="0"/>
              </a:rPr>
              <a:t>Rotten egg smell</a:t>
            </a:r>
          </a:p>
          <a:p>
            <a:pPr>
              <a:spcBef>
                <a:spcPts val="598"/>
              </a:spcBef>
              <a:buFont typeface="Wingdings" panose="05000000000000000000" pitchFamily="2" charset="2"/>
              <a:buChar char="§"/>
              <a:defRPr/>
            </a:pPr>
            <a:r>
              <a:rPr lang="en-US" dirty="0">
                <a:solidFill>
                  <a:schemeClr val="tx1">
                    <a:lumMod val="95000"/>
                  </a:schemeClr>
                </a:solidFill>
                <a:latin typeface="+mj-lt"/>
                <a:cs typeface="Times New Roman" pitchFamily="18" charset="0"/>
              </a:rPr>
              <a:t>Flames (if gas has ignited)</a:t>
            </a:r>
            <a:endParaRPr lang="en-US" dirty="0">
              <a:solidFill>
                <a:schemeClr val="tx1">
                  <a:lumMod val="95000"/>
                </a:schemeClr>
              </a:solidFill>
              <a:latin typeface="+mj-lt"/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9223B0-B661-4272-AC85-0E9C21AABC0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2850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0961">
              <a:defRPr/>
            </a:pPr>
            <a:r>
              <a:rPr lang="en-US" b="1" dirty="0">
                <a:solidFill>
                  <a:schemeClr val="bg1"/>
                </a:solidFill>
                <a:cs typeface="Times New Roman" pitchFamily="18" charset="0"/>
              </a:rPr>
              <a:t>What </a:t>
            </a:r>
            <a:r>
              <a:rPr lang="en-US" dirty="0">
                <a:solidFill>
                  <a:schemeClr val="bg1"/>
                </a:solidFill>
                <a:cs typeface="Times New Roman" pitchFamily="18" charset="0"/>
              </a:rPr>
              <a:t>TO</a:t>
            </a:r>
            <a:r>
              <a:rPr lang="en-US" b="1" dirty="0">
                <a:solidFill>
                  <a:schemeClr val="bg1"/>
                </a:solidFill>
                <a:cs typeface="Times New Roman" pitchFamily="18" charset="0"/>
              </a:rPr>
              <a:t> DO </a:t>
            </a:r>
            <a:br>
              <a:rPr lang="en-US" b="1" dirty="0">
                <a:solidFill>
                  <a:schemeClr val="bg1"/>
                </a:solidFill>
                <a:cs typeface="Times New Roman" pitchFamily="18" charset="0"/>
              </a:rPr>
            </a:br>
            <a:r>
              <a:rPr lang="en-US" sz="1400" dirty="0">
                <a:solidFill>
                  <a:schemeClr val="bg1"/>
                </a:solidFill>
                <a:cs typeface="Times New Roman" pitchFamily="18" charset="0"/>
              </a:rPr>
              <a:t>When a GAS Line is Damaged</a:t>
            </a:r>
          </a:p>
          <a:p>
            <a:pPr>
              <a:spcBef>
                <a:spcPts val="598"/>
              </a:spcBef>
              <a:buFont typeface="Wingdings" panose="05000000000000000000" pitchFamily="2" charset="2"/>
              <a:buChar char="§"/>
              <a:defRPr/>
            </a:pPr>
            <a:r>
              <a:rPr lang="en-US" sz="1400" dirty="0">
                <a:solidFill>
                  <a:schemeClr val="tx1">
                    <a:lumMod val="95000"/>
                  </a:schemeClr>
                </a:solidFill>
                <a:latin typeface="+mj-lt"/>
                <a:cs typeface="Times New Roman" pitchFamily="18" charset="0"/>
              </a:rPr>
              <a:t>Stay Calm &amp; Think</a:t>
            </a:r>
          </a:p>
          <a:p>
            <a:pPr>
              <a:spcBef>
                <a:spcPts val="598"/>
              </a:spcBef>
              <a:buFont typeface="Wingdings" panose="05000000000000000000" pitchFamily="2" charset="2"/>
              <a:buChar char="§"/>
              <a:defRPr/>
            </a:pPr>
            <a:r>
              <a:rPr lang="en-US" sz="1400" dirty="0">
                <a:solidFill>
                  <a:schemeClr val="tx1">
                    <a:lumMod val="95000"/>
                  </a:schemeClr>
                </a:solidFill>
                <a:latin typeface="+mj-lt"/>
                <a:cs typeface="Times New Roman" pitchFamily="18" charset="0"/>
              </a:rPr>
              <a:t>Stop Work</a:t>
            </a:r>
          </a:p>
          <a:p>
            <a:pPr>
              <a:spcBef>
                <a:spcPts val="598"/>
              </a:spcBef>
              <a:buFont typeface="Wingdings" panose="05000000000000000000" pitchFamily="2" charset="2"/>
              <a:buChar char="§"/>
              <a:defRPr/>
            </a:pPr>
            <a:r>
              <a:rPr lang="en-US" sz="1400" dirty="0">
                <a:solidFill>
                  <a:schemeClr val="tx1">
                    <a:lumMod val="95000"/>
                  </a:schemeClr>
                </a:solidFill>
                <a:latin typeface="+mj-lt"/>
                <a:cs typeface="Times New Roman" pitchFamily="18" charset="0"/>
              </a:rPr>
              <a:t>Rupture or release of gas – CALL 911 </a:t>
            </a:r>
          </a:p>
          <a:p>
            <a:pPr>
              <a:spcBef>
                <a:spcPts val="598"/>
              </a:spcBef>
              <a:buFont typeface="Wingdings" panose="05000000000000000000" pitchFamily="2" charset="2"/>
              <a:buChar char="§"/>
              <a:defRPr/>
            </a:pPr>
            <a:r>
              <a:rPr lang="en-US" sz="1400" dirty="0">
                <a:solidFill>
                  <a:schemeClr val="tx1">
                    <a:lumMod val="95000"/>
                  </a:schemeClr>
                </a:solidFill>
                <a:latin typeface="+mj-lt"/>
                <a:cs typeface="Times New Roman" pitchFamily="18" charset="0"/>
              </a:rPr>
              <a:t>Call Gas Company </a:t>
            </a:r>
            <a:r>
              <a:rPr lang="en-US" sz="1400" dirty="0"/>
              <a:t>1-800-640-1595</a:t>
            </a:r>
            <a:r>
              <a:rPr lang="en-US" sz="1400" dirty="0">
                <a:solidFill>
                  <a:schemeClr val="tx1">
                    <a:lumMod val="95000"/>
                  </a:schemeClr>
                </a:solidFill>
                <a:latin typeface="+mj-lt"/>
                <a:cs typeface="Times New Roman" pitchFamily="18" charset="0"/>
              </a:rPr>
              <a:t> immediately after calling   911</a:t>
            </a:r>
          </a:p>
          <a:p>
            <a:pPr>
              <a:spcBef>
                <a:spcPts val="598"/>
              </a:spcBef>
              <a:buFont typeface="Wingdings" panose="05000000000000000000" pitchFamily="2" charset="2"/>
              <a:buChar char="§"/>
              <a:defRPr/>
            </a:pPr>
            <a:r>
              <a:rPr lang="en-US" sz="1400" dirty="0">
                <a:solidFill>
                  <a:schemeClr val="tx1">
                    <a:lumMod val="95000"/>
                  </a:schemeClr>
                </a:solidFill>
                <a:latin typeface="+mj-lt"/>
                <a:cs typeface="Times New Roman" pitchFamily="18" charset="0"/>
              </a:rPr>
              <a:t>Clear the Area</a:t>
            </a:r>
          </a:p>
          <a:p>
            <a:pPr lvl="1">
              <a:spcBef>
                <a:spcPts val="598"/>
              </a:spcBef>
              <a:buFont typeface="Wingdings" panose="05000000000000000000" pitchFamily="2" charset="2"/>
              <a:buChar char="§"/>
              <a:defRPr/>
            </a:pPr>
            <a:r>
              <a:rPr lang="en-US" sz="1400" dirty="0">
                <a:solidFill>
                  <a:schemeClr val="tx1">
                    <a:lumMod val="95000"/>
                  </a:schemeClr>
                </a:solidFill>
                <a:latin typeface="+mj-lt"/>
                <a:cs typeface="Times New Roman" pitchFamily="18" charset="0"/>
              </a:rPr>
              <a:t>Evacuate the buildings close to the leak</a:t>
            </a:r>
          </a:p>
          <a:p>
            <a:pPr lvl="1">
              <a:spcBef>
                <a:spcPts val="598"/>
              </a:spcBef>
              <a:buFont typeface="Wingdings" panose="05000000000000000000" pitchFamily="2" charset="2"/>
              <a:buChar char="§"/>
              <a:defRPr/>
            </a:pPr>
            <a:r>
              <a:rPr lang="en-US" sz="1400" dirty="0">
                <a:solidFill>
                  <a:schemeClr val="tx1">
                    <a:lumMod val="95000"/>
                  </a:schemeClr>
                </a:solidFill>
                <a:latin typeface="+mj-lt"/>
                <a:cs typeface="Times New Roman" pitchFamily="18" charset="0"/>
              </a:rPr>
              <a:t>Shut off engine/equipment</a:t>
            </a:r>
          </a:p>
          <a:p>
            <a:pPr lvl="1">
              <a:spcBef>
                <a:spcPts val="598"/>
              </a:spcBef>
              <a:buFont typeface="Wingdings" panose="05000000000000000000" pitchFamily="2" charset="2"/>
              <a:buChar char="§"/>
              <a:defRPr/>
            </a:pPr>
            <a:r>
              <a:rPr lang="en-US" sz="14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REMEMBER: </a:t>
            </a:r>
            <a:r>
              <a:rPr lang="en-US" sz="1400" dirty="0">
                <a:solidFill>
                  <a:schemeClr val="tx1">
                    <a:lumMod val="95000"/>
                  </a:schemeClr>
                </a:solidFill>
                <a:latin typeface="+mj-lt"/>
                <a:cs typeface="Times New Roman" pitchFamily="18" charset="0"/>
              </a:rPr>
              <a:t>Fire Dept. is in charge of the scene</a:t>
            </a:r>
            <a:endParaRPr lang="en-US" sz="1400" dirty="0">
              <a:solidFill>
                <a:schemeClr val="tx1">
                  <a:lumMod val="95000"/>
                </a:schemeClr>
              </a:solidFill>
              <a:latin typeface="+mj-lt"/>
            </a:endParaRPr>
          </a:p>
          <a:p>
            <a:pPr defTabSz="910961"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9223B0-B661-4272-AC85-0E9C21AABC0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3794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0961">
              <a:defRPr/>
            </a:pPr>
            <a:r>
              <a:rPr lang="en-US" b="1" dirty="0">
                <a:solidFill>
                  <a:schemeClr val="bg1"/>
                </a:solidFill>
                <a:cs typeface="Times New Roman" pitchFamily="18" charset="0"/>
              </a:rPr>
              <a:t>What </a:t>
            </a:r>
            <a:r>
              <a:rPr lang="en-US" dirty="0">
                <a:solidFill>
                  <a:schemeClr val="bg1"/>
                </a:solidFill>
                <a:cs typeface="Times New Roman" pitchFamily="18" charset="0"/>
              </a:rPr>
              <a:t>NOT </a:t>
            </a:r>
            <a:r>
              <a:rPr lang="en-US" b="1" dirty="0">
                <a:solidFill>
                  <a:schemeClr val="bg1"/>
                </a:solidFill>
                <a:cs typeface="Times New Roman" pitchFamily="18" charset="0"/>
              </a:rPr>
              <a:t>to do  </a:t>
            </a:r>
            <a:r>
              <a:rPr lang="en-US" b="0" dirty="0">
                <a:solidFill>
                  <a:schemeClr val="bg1"/>
                </a:solidFill>
                <a:cs typeface="Times New Roman" pitchFamily="18" charset="0"/>
              </a:rPr>
              <a:t>When a Gas Line is Damaged</a:t>
            </a:r>
            <a:endParaRPr lang="en-US" dirty="0"/>
          </a:p>
          <a:p>
            <a:pPr marL="341611" indent="-341611">
              <a:spcBef>
                <a:spcPts val="199"/>
              </a:spcBef>
              <a:spcAft>
                <a:spcPts val="199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chemeClr val="tx1">
                    <a:lumMod val="95000"/>
                  </a:schemeClr>
                </a:solidFill>
                <a:latin typeface="+mj-lt"/>
                <a:cs typeface="Times New Roman" pitchFamily="18" charset="0"/>
              </a:rPr>
              <a:t>DON’T PANIC!</a:t>
            </a:r>
          </a:p>
          <a:p>
            <a:pPr marL="341611" indent="-341611">
              <a:spcBef>
                <a:spcPts val="199"/>
              </a:spcBef>
              <a:spcAft>
                <a:spcPts val="199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chemeClr val="tx1">
                    <a:lumMod val="95000"/>
                  </a:schemeClr>
                </a:solidFill>
                <a:latin typeface="+mj-lt"/>
                <a:cs typeface="Times New Roman" pitchFamily="18" charset="0"/>
              </a:rPr>
              <a:t>DON’T Look in or get in the hole </a:t>
            </a:r>
          </a:p>
          <a:p>
            <a:pPr marL="341611" indent="-341611">
              <a:spcBef>
                <a:spcPts val="199"/>
              </a:spcBef>
              <a:spcAft>
                <a:spcPts val="199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chemeClr val="tx1">
                    <a:lumMod val="95000"/>
                  </a:schemeClr>
                </a:solidFill>
                <a:latin typeface="+mj-lt"/>
                <a:cs typeface="Times New Roman" pitchFamily="18" charset="0"/>
              </a:rPr>
              <a:t>DON’T Attempt to stop the flow of gas </a:t>
            </a:r>
          </a:p>
          <a:p>
            <a:pPr marL="341611" indent="-341611">
              <a:spcBef>
                <a:spcPts val="199"/>
              </a:spcBef>
              <a:spcAft>
                <a:spcPts val="199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chemeClr val="tx1">
                    <a:lumMod val="95000"/>
                  </a:schemeClr>
                </a:solidFill>
                <a:latin typeface="+mj-lt"/>
                <a:cs typeface="Times New Roman" pitchFamily="18" charset="0"/>
              </a:rPr>
              <a:t>DON’T Operate any valves on the gas system </a:t>
            </a:r>
          </a:p>
          <a:p>
            <a:pPr marL="341611" indent="-341611">
              <a:spcBef>
                <a:spcPts val="199"/>
              </a:spcBef>
              <a:spcAft>
                <a:spcPts val="199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chemeClr val="tx1">
                    <a:lumMod val="95000"/>
                  </a:schemeClr>
                </a:solidFill>
                <a:latin typeface="+mj-lt"/>
                <a:cs typeface="Times New Roman" pitchFamily="18" charset="0"/>
              </a:rPr>
              <a:t>DON’T Attempt to repair the damage!</a:t>
            </a:r>
          </a:p>
          <a:p>
            <a:pPr marL="341611" indent="-341611">
              <a:spcBef>
                <a:spcPts val="199"/>
              </a:spcBef>
              <a:spcAft>
                <a:spcPts val="199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chemeClr val="tx1">
                    <a:lumMod val="95000"/>
                  </a:schemeClr>
                </a:solidFill>
                <a:latin typeface="+mj-lt"/>
                <a:cs typeface="Times New Roman" pitchFamily="18" charset="0"/>
              </a:rPr>
              <a:t>DON’T Backfill!!  Wait until the gas company has made the repair and gives the OK to do so</a:t>
            </a:r>
          </a:p>
          <a:p>
            <a:pPr marL="341611" indent="-341611">
              <a:spcBef>
                <a:spcPts val="199"/>
              </a:spcBef>
              <a:spcAft>
                <a:spcPts val="199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chemeClr val="tx1">
                    <a:lumMod val="95000"/>
                  </a:schemeClr>
                </a:solidFill>
                <a:latin typeface="+mj-lt"/>
                <a:cs typeface="Times New Roman" pitchFamily="18" charset="0"/>
              </a:rPr>
              <a:t>DON’T Call Dig Safe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9223B0-B661-4272-AC85-0E9C21AABC0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2510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598"/>
              </a:spcBef>
              <a:defRPr/>
            </a:pPr>
            <a:r>
              <a:rPr lang="en-US" dirty="0">
                <a:solidFill>
                  <a:schemeClr val="tx1">
                    <a:lumMod val="95000"/>
                  </a:schemeClr>
                </a:solidFill>
                <a:latin typeface="+mj-lt"/>
                <a:cs typeface="Times New Roman" pitchFamily="18" charset="0"/>
              </a:rPr>
              <a:t>The slide shows  possible ignition sources </a:t>
            </a:r>
          </a:p>
          <a:p>
            <a:pPr>
              <a:spcBef>
                <a:spcPts val="598"/>
              </a:spcBef>
              <a:buFont typeface="Wingdings" panose="05000000000000000000" pitchFamily="2" charset="2"/>
              <a:buChar char="§"/>
              <a:defRPr/>
            </a:pPr>
            <a:r>
              <a:rPr lang="en-US" dirty="0">
                <a:solidFill>
                  <a:schemeClr val="tx1">
                    <a:lumMod val="95000"/>
                  </a:schemeClr>
                </a:solidFill>
                <a:latin typeface="+mj-lt"/>
                <a:cs typeface="Times New Roman" pitchFamily="18" charset="0"/>
              </a:rPr>
              <a:t>Ringing the doorbell</a:t>
            </a:r>
          </a:p>
          <a:p>
            <a:pPr>
              <a:spcBef>
                <a:spcPts val="598"/>
              </a:spcBef>
              <a:buFont typeface="Wingdings" panose="05000000000000000000" pitchFamily="2" charset="2"/>
              <a:buChar char="§"/>
              <a:defRPr/>
            </a:pPr>
            <a:r>
              <a:rPr lang="en-US" dirty="0">
                <a:solidFill>
                  <a:schemeClr val="tx1">
                    <a:lumMod val="95000"/>
                  </a:schemeClr>
                </a:solidFill>
                <a:latin typeface="+mj-lt"/>
                <a:cs typeface="Times New Roman" pitchFamily="18" charset="0"/>
              </a:rPr>
              <a:t>Turning light switch on or off</a:t>
            </a:r>
          </a:p>
          <a:p>
            <a:pPr>
              <a:spcBef>
                <a:spcPts val="598"/>
              </a:spcBef>
              <a:buFont typeface="Wingdings" panose="05000000000000000000" pitchFamily="2" charset="2"/>
              <a:buChar char="§"/>
              <a:defRPr/>
            </a:pPr>
            <a:r>
              <a:rPr lang="en-US" dirty="0">
                <a:solidFill>
                  <a:schemeClr val="tx1">
                    <a:lumMod val="95000"/>
                  </a:schemeClr>
                </a:solidFill>
                <a:latin typeface="+mj-lt"/>
                <a:cs typeface="Times New Roman" pitchFamily="18" charset="0"/>
              </a:rPr>
              <a:t>House phone – cell phone – 2-Way radios</a:t>
            </a:r>
          </a:p>
          <a:p>
            <a:pPr>
              <a:spcBef>
                <a:spcPts val="598"/>
              </a:spcBef>
              <a:buFont typeface="Wingdings" panose="05000000000000000000" pitchFamily="2" charset="2"/>
              <a:buChar char="§"/>
              <a:defRPr/>
            </a:pPr>
            <a:r>
              <a:rPr lang="en-US" dirty="0">
                <a:solidFill>
                  <a:schemeClr val="tx1">
                    <a:lumMod val="95000"/>
                  </a:schemeClr>
                </a:solidFill>
                <a:latin typeface="+mj-lt"/>
                <a:cs typeface="Times New Roman" pitchFamily="18" charset="0"/>
              </a:rPr>
              <a:t>Static electricity</a:t>
            </a:r>
          </a:p>
          <a:p>
            <a:pPr>
              <a:spcBef>
                <a:spcPts val="598"/>
              </a:spcBef>
              <a:buFont typeface="Wingdings" panose="05000000000000000000" pitchFamily="2" charset="2"/>
              <a:buChar char="§"/>
              <a:defRPr/>
            </a:pPr>
            <a:r>
              <a:rPr lang="en-US" dirty="0">
                <a:solidFill>
                  <a:schemeClr val="tx1">
                    <a:lumMod val="95000"/>
                  </a:schemeClr>
                </a:solidFill>
                <a:latin typeface="+mj-lt"/>
                <a:cs typeface="Times New Roman" pitchFamily="18" charset="0"/>
              </a:rPr>
              <a:t>Lighting any smoking materials</a:t>
            </a:r>
          </a:p>
          <a:p>
            <a:pPr>
              <a:spcBef>
                <a:spcPts val="598"/>
              </a:spcBef>
              <a:buFont typeface="Wingdings" panose="05000000000000000000" pitchFamily="2" charset="2"/>
              <a:buChar char="§"/>
              <a:defRPr/>
            </a:pPr>
            <a:r>
              <a:rPr lang="en-US" dirty="0">
                <a:solidFill>
                  <a:schemeClr val="tx1">
                    <a:lumMod val="95000"/>
                  </a:schemeClr>
                </a:solidFill>
                <a:latin typeface="+mj-lt"/>
                <a:cs typeface="Times New Roman" pitchFamily="18" charset="0"/>
              </a:rPr>
              <a:t>Vehicle engines or equipment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9223B0-B661-4272-AC85-0E9C21AABC0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3289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49213" y="355600"/>
            <a:ext cx="6943726" cy="39068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381965" y="4444861"/>
            <a:ext cx="6111432" cy="4041824"/>
          </a:xfrm>
        </p:spPr>
        <p:txBody>
          <a:bodyPr/>
          <a:lstStyle/>
          <a:p>
            <a:pPr>
              <a:lnSpc>
                <a:spcPct val="110000"/>
              </a:lnSpc>
              <a:spcBef>
                <a:spcPts val="199"/>
              </a:spcBef>
              <a:buFont typeface="Wingdings" panose="05000000000000000000" pitchFamily="2" charset="2"/>
              <a:buChar char="§"/>
              <a:defRPr/>
            </a:pPr>
            <a:r>
              <a:rPr lang="en-US" sz="2000" dirty="0">
                <a:latin typeface="+mj-lt"/>
              </a:rPr>
              <a:t>You have damage but no leak we still need to know </a:t>
            </a:r>
          </a:p>
          <a:p>
            <a:pPr>
              <a:lnSpc>
                <a:spcPct val="110000"/>
              </a:lnSpc>
              <a:spcBef>
                <a:spcPts val="199"/>
              </a:spcBef>
              <a:buFont typeface="Wingdings" panose="05000000000000000000" pitchFamily="2" charset="2"/>
              <a:buChar char="§"/>
              <a:defRPr/>
            </a:pPr>
            <a:endParaRPr lang="en-US" sz="2000" dirty="0">
              <a:latin typeface="+mj-lt"/>
            </a:endParaRPr>
          </a:p>
          <a:p>
            <a:pPr>
              <a:lnSpc>
                <a:spcPct val="110000"/>
              </a:lnSpc>
              <a:spcBef>
                <a:spcPts val="199"/>
              </a:spcBef>
              <a:buFont typeface="Wingdings" panose="05000000000000000000" pitchFamily="2" charset="2"/>
              <a:buChar char="§"/>
              <a:defRPr/>
            </a:pPr>
            <a:r>
              <a:rPr lang="en-US" sz="2000" dirty="0">
                <a:latin typeface="+mj-lt"/>
              </a:rPr>
              <a:t>Report all Damages dents kinks gouges and scrapes Immediately</a:t>
            </a:r>
          </a:p>
          <a:p>
            <a:pPr>
              <a:lnSpc>
                <a:spcPct val="110000"/>
              </a:lnSpc>
              <a:spcBef>
                <a:spcPts val="199"/>
              </a:spcBef>
              <a:buFont typeface="Wingdings" panose="05000000000000000000" pitchFamily="2" charset="2"/>
              <a:buChar char="§"/>
              <a:defRPr/>
            </a:pPr>
            <a:r>
              <a:rPr lang="en-US" sz="2000" dirty="0">
                <a:latin typeface="+mj-lt"/>
              </a:rPr>
              <a:t>Report Coating Damage</a:t>
            </a:r>
            <a:r>
              <a:rPr lang="en-US" sz="2000" dirty="0">
                <a:solidFill>
                  <a:schemeClr val="bg1"/>
                </a:solidFill>
                <a:latin typeface="+mj-lt"/>
              </a:rPr>
              <a:t>-</a:t>
            </a:r>
            <a:r>
              <a:rPr lang="en-US" sz="2000" dirty="0">
                <a:latin typeface="+mj-lt"/>
              </a:rPr>
              <a:t>could lead to future leak</a:t>
            </a:r>
            <a:endParaRPr lang="en-US" sz="2000" dirty="0">
              <a:solidFill>
                <a:schemeClr val="bg1"/>
              </a:solidFill>
              <a:latin typeface="+mj-lt"/>
            </a:endParaRPr>
          </a:p>
          <a:p>
            <a:pPr>
              <a:lnSpc>
                <a:spcPct val="110000"/>
              </a:lnSpc>
              <a:spcBef>
                <a:spcPts val="199"/>
              </a:spcBef>
              <a:buFont typeface="Wingdings" panose="05000000000000000000" pitchFamily="2" charset="2"/>
              <a:buChar char="§"/>
              <a:defRPr/>
            </a:pPr>
            <a:r>
              <a:rPr lang="en-US" sz="2000" dirty="0">
                <a:latin typeface="+mj-lt"/>
              </a:rPr>
              <a:t>Report Broken Tracer Wire or Warning Tape --Plastic is not conductive so without traceable wire and tape gas facilities can’t be located for future construction</a:t>
            </a:r>
          </a:p>
          <a:p>
            <a:pPr>
              <a:lnSpc>
                <a:spcPct val="110000"/>
              </a:lnSpc>
              <a:spcBef>
                <a:spcPts val="199"/>
              </a:spcBef>
              <a:buFont typeface="Wingdings" panose="05000000000000000000" pitchFamily="2" charset="2"/>
              <a:buChar char="§"/>
              <a:defRPr/>
            </a:pPr>
            <a:r>
              <a:rPr lang="en-US" sz="2000" dirty="0">
                <a:latin typeface="+mj-lt"/>
              </a:rPr>
              <a:t>Unmarked Gas Facilities - Notify Rhode Island Energy immediately so we can correct possible mapping discrepancies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9223B0-B661-4272-AC85-0E9C21AABC0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96385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9223B0-B661-4272-AC85-0E9C21AABC0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3347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Thank you for having us and thank you for digging safely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9223B0-B661-4272-AC85-0E9C21AABC0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1848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23875" y="127000"/>
            <a:ext cx="5194300" cy="29225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549275" y="3094407"/>
            <a:ext cx="5486400" cy="3359301"/>
          </a:xfrm>
        </p:spPr>
        <p:txBody>
          <a:bodyPr/>
          <a:lstStyle/>
          <a:p>
            <a:pPr>
              <a:spcBef>
                <a:spcPts val="1495"/>
              </a:spcBef>
              <a:spcAft>
                <a:spcPts val="1495"/>
              </a:spcAft>
            </a:pPr>
            <a:r>
              <a:rPr lang="en-US" sz="1400" dirty="0">
                <a:latin typeface="Segoe UI" panose="020B0502040204020203" pitchFamily="34" charset="0"/>
                <a:ea typeface="Calibri" panose="020F0502020204030204" pitchFamily="34" charset="0"/>
              </a:rPr>
              <a:t>The number one cause of damage to underground facilities: EXCAVATION DAMAGES</a:t>
            </a:r>
          </a:p>
          <a:p>
            <a:pPr>
              <a:spcBef>
                <a:spcPts val="1495"/>
              </a:spcBef>
              <a:spcAft>
                <a:spcPts val="1495"/>
              </a:spcAft>
            </a:pPr>
            <a:r>
              <a:rPr lang="en-US" sz="1400" dirty="0">
                <a:latin typeface="Segoe UI" panose="020B0502040204020203" pitchFamily="34" charset="0"/>
                <a:ea typeface="Calibri" panose="020F0502020204030204" pitchFamily="34" charset="0"/>
              </a:rPr>
              <a:t>Excavation damage refers to any damage to underground natural gas facilities caused by activities such as construction, excavation, and land clearing.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spcBef>
                <a:spcPts val="1495"/>
              </a:spcBef>
              <a:spcAft>
                <a:spcPts val="1495"/>
              </a:spcAft>
            </a:pPr>
            <a:r>
              <a:rPr lang="en-US" sz="1400" dirty="0">
                <a:latin typeface="Segoe UI" panose="020B0502040204020203" pitchFamily="34" charset="0"/>
                <a:ea typeface="Calibri" panose="020F0502020204030204" pitchFamily="34" charset="0"/>
              </a:rPr>
              <a:t>This type of damage can be caused by unintentional actions, or lack of awareness  and it can lead to leaks, explosions, and other safety hazards.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9223B0-B661-4272-AC85-0E9C21AABC04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07774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Site Prep:</a:t>
            </a:r>
          </a:p>
          <a:p>
            <a:pPr marL="341611" indent="-341611">
              <a:buFont typeface="Arial" panose="020B0604020202020204" pitchFamily="34" charset="0"/>
              <a:buChar char="•"/>
            </a:pPr>
            <a:r>
              <a:rPr lang="en-US" dirty="0"/>
              <a:t>Premark the Site</a:t>
            </a:r>
          </a:p>
          <a:p>
            <a:pPr marL="341611" indent="-341611">
              <a:buFont typeface="Arial" panose="020B0604020202020204" pitchFamily="34" charset="0"/>
              <a:buChar char="•"/>
            </a:pPr>
            <a:r>
              <a:rPr lang="en-US" dirty="0"/>
              <a:t>Valid Dig Safe Ticket</a:t>
            </a:r>
          </a:p>
          <a:p>
            <a:pPr marL="341611" indent="-341611">
              <a:buFont typeface="Arial" panose="020B0604020202020204" pitchFamily="34" charset="0"/>
              <a:buChar char="•"/>
            </a:pPr>
            <a:r>
              <a:rPr lang="en-US" dirty="0"/>
              <a:t>Area is covered by the location of the ticket</a:t>
            </a:r>
          </a:p>
          <a:p>
            <a:pPr marL="341611" indent="-341611">
              <a:buFont typeface="Arial" panose="020B0604020202020204" pitchFamily="34" charset="0"/>
              <a:buChar char="•"/>
            </a:pPr>
            <a:r>
              <a:rPr lang="en-US" dirty="0"/>
              <a:t>The excavator(s) are listed on the ticket</a:t>
            </a:r>
          </a:p>
          <a:p>
            <a:pPr marL="341611" indent="-341611">
              <a:buFont typeface="Arial" panose="020B0604020202020204" pitchFamily="34" charset="0"/>
              <a:buChar char="•"/>
            </a:pPr>
            <a:r>
              <a:rPr lang="en-US" dirty="0"/>
              <a:t>Wait 72 business hours but not more than 30 days before digging </a:t>
            </a:r>
          </a:p>
          <a:p>
            <a:pPr marL="341611" indent="-341611">
              <a:buFont typeface="Arial" panose="020B0604020202020204" pitchFamily="34" charset="0"/>
              <a:buChar char="•"/>
            </a:pPr>
            <a:r>
              <a:rPr lang="en-US" dirty="0"/>
              <a:t>Locators have marked the  utilities on time &amp; accurately??? </a:t>
            </a:r>
          </a:p>
          <a:p>
            <a:pPr marL="341611" indent="-341611">
              <a:buFont typeface="Arial" panose="020B0604020202020204" pitchFamily="34" charset="0"/>
              <a:buChar char="•"/>
            </a:pPr>
            <a:r>
              <a:rPr lang="en-US" dirty="0"/>
              <a:t>Call us if unsure or have questions about marks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9223B0-B661-4272-AC85-0E9C21AABC0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0291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Next I want to give you some slides on stuff you should Know </a:t>
            </a:r>
          </a:p>
          <a:p>
            <a:pPr marL="341611" indent="-341611">
              <a:spcBef>
                <a:spcPts val="398"/>
              </a:spcBef>
              <a:spcAft>
                <a:spcPts val="398"/>
              </a:spcAft>
              <a:buFont typeface="Arial" panose="020B0604020202020204" pitchFamily="34" charset="0"/>
              <a:buChar char="•"/>
              <a:defRPr/>
            </a:pPr>
            <a:r>
              <a:rPr lang="en-US" dirty="0"/>
              <a:t>Recognize Gas Markings</a:t>
            </a:r>
          </a:p>
          <a:p>
            <a:pPr marL="341611" indent="-341611">
              <a:spcBef>
                <a:spcPts val="398"/>
              </a:spcBef>
              <a:spcAft>
                <a:spcPts val="398"/>
              </a:spcAft>
              <a:buFont typeface="Arial" panose="020B0604020202020204" pitchFamily="34" charset="0"/>
              <a:buChar char="•"/>
              <a:defRPr/>
            </a:pPr>
            <a:r>
              <a:rPr lang="en-US" dirty="0"/>
              <a:t>Be Aware of the Dig Safe Laws and Rules</a:t>
            </a:r>
          </a:p>
          <a:p>
            <a:pPr marL="341611" indent="-341611">
              <a:spcBef>
                <a:spcPts val="398"/>
              </a:spcBef>
              <a:spcAft>
                <a:spcPts val="398"/>
              </a:spcAft>
              <a:buFont typeface="Arial" panose="020B0604020202020204" pitchFamily="34" charset="0"/>
              <a:buChar char="•"/>
              <a:defRPr/>
            </a:pPr>
            <a:r>
              <a:rPr lang="en-US" dirty="0"/>
              <a:t>Know what Gas Pipes look like</a:t>
            </a:r>
          </a:p>
          <a:p>
            <a:pPr marL="341611" indent="-341611">
              <a:spcBef>
                <a:spcPts val="398"/>
              </a:spcBef>
              <a:spcAft>
                <a:spcPts val="398"/>
              </a:spcAft>
              <a:buFont typeface="Arial" panose="020B0604020202020204" pitchFamily="34" charset="0"/>
              <a:buChar char="•"/>
              <a:defRPr/>
            </a:pPr>
            <a:r>
              <a:rPr lang="en-US" dirty="0"/>
              <a:t>Understand Properties of Gas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9223B0-B661-4272-AC85-0E9C21AABC0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4527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Dig safe law hi-lights,</a:t>
            </a:r>
          </a:p>
          <a:p>
            <a:pPr marL="170805" indent="-170805">
              <a:spcBef>
                <a:spcPts val="598"/>
              </a:spcBef>
              <a:spcAft>
                <a:spcPts val="598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95000"/>
                  </a:schemeClr>
                </a:solidFill>
              </a:rPr>
              <a:t>Pre-marking is Required</a:t>
            </a:r>
          </a:p>
          <a:p>
            <a:pPr marL="170805" indent="-170805">
              <a:spcBef>
                <a:spcPts val="598"/>
              </a:spcBef>
              <a:spcAft>
                <a:spcPts val="598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95000"/>
                  </a:schemeClr>
                </a:solidFill>
              </a:rPr>
              <a:t>Call in a Dig Safe Ticket at least 72 hours, excluding weekends and holidays, prior to excavating but not more than 30 days before expected work</a:t>
            </a:r>
          </a:p>
          <a:p>
            <a:pPr marL="170805" indent="-170805">
              <a:spcBef>
                <a:spcPts val="598"/>
              </a:spcBef>
              <a:spcAft>
                <a:spcPts val="598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95000"/>
                  </a:schemeClr>
                </a:solidFill>
                <a:cs typeface="Times New Roman" pitchFamily="18" charset="0"/>
              </a:rPr>
              <a:t>Maintain the Marks</a:t>
            </a:r>
          </a:p>
          <a:p>
            <a:pPr marL="170805" indent="-170805">
              <a:spcBef>
                <a:spcPts val="598"/>
              </a:spcBef>
              <a:spcAft>
                <a:spcPts val="598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95000"/>
                  </a:schemeClr>
                </a:solidFill>
                <a:cs typeface="Times New Roman" pitchFamily="18" charset="0"/>
              </a:rPr>
              <a:t>If the marks are removed or destroyed call in a remark</a:t>
            </a:r>
          </a:p>
          <a:p>
            <a:pPr marL="170805" indent="-170805">
              <a:spcBef>
                <a:spcPts val="598"/>
              </a:spcBef>
              <a:spcAft>
                <a:spcPts val="598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95000"/>
                  </a:schemeClr>
                </a:solidFill>
                <a:cs typeface="Times New Roman" pitchFamily="18" charset="0"/>
              </a:rPr>
              <a:t>If the scope or job changes call in a new ticket</a:t>
            </a:r>
          </a:p>
          <a:p>
            <a:pPr marL="170805" indent="-170805">
              <a:spcBef>
                <a:spcPts val="598"/>
              </a:spcBef>
              <a:spcAft>
                <a:spcPts val="598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95000"/>
                  </a:schemeClr>
                </a:solidFill>
                <a:cs typeface="Times New Roman" pitchFamily="18" charset="0"/>
              </a:rPr>
              <a:t>Allow 18 inches on each side of the pipe and hand dig in the Safety Zone</a:t>
            </a:r>
          </a:p>
          <a:p>
            <a:pPr marL="170805" indent="-170805">
              <a:spcBef>
                <a:spcPts val="598"/>
              </a:spcBef>
              <a:spcAft>
                <a:spcPts val="598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95000"/>
                  </a:schemeClr>
                </a:solidFill>
                <a:cs typeface="Times New Roman" pitchFamily="18" charset="0"/>
              </a:rPr>
              <a:t>If the facility is exposed use soft excavation, while also protecting and supporting the structure to avoid damage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9223B0-B661-4272-AC85-0E9C21AABC0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8798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Invalid Marks </a:t>
            </a:r>
          </a:p>
          <a:p>
            <a:endParaRPr lang="en-US" dirty="0"/>
          </a:p>
          <a:p>
            <a:pPr marL="341611" indent="-341611">
              <a:buFont typeface="Arial" panose="020B0604020202020204" pitchFamily="34" charset="0"/>
              <a:buChar char="•"/>
            </a:pPr>
            <a:r>
              <a:rPr lang="en-US" dirty="0"/>
              <a:t>The excavation does not commence within 30 days of the notification to Dig Safe</a:t>
            </a:r>
          </a:p>
          <a:p>
            <a:pPr marL="341611" indent="-341611">
              <a:buFont typeface="Arial" panose="020B0604020202020204" pitchFamily="34" charset="0"/>
              <a:buChar char="•"/>
            </a:pPr>
            <a:r>
              <a:rPr lang="en-US" dirty="0"/>
              <a:t>The markings become faded, illegible or destroyed</a:t>
            </a:r>
          </a:p>
          <a:p>
            <a:pPr marL="341611" indent="-341611">
              <a:buFont typeface="Arial" panose="020B0604020202020204" pitchFamily="34" charset="0"/>
              <a:buChar char="•"/>
            </a:pPr>
            <a:r>
              <a:rPr lang="en-US" dirty="0"/>
              <a:t>A company installs new underground facilities in a marked area still being excavated</a:t>
            </a:r>
          </a:p>
          <a:p>
            <a:pPr marL="341611" indent="-341611">
              <a:buFont typeface="Arial" panose="020B0604020202020204" pitchFamily="34" charset="0"/>
              <a:buChar char="•"/>
            </a:pPr>
            <a:r>
              <a:rPr lang="en-US" dirty="0"/>
              <a:t>An emergency condition is brought to conclusion</a:t>
            </a:r>
          </a:p>
          <a:p>
            <a:pPr marL="341611" indent="-341611">
              <a:buFont typeface="Arial" panose="020B0604020202020204" pitchFamily="34" charset="0"/>
              <a:buChar char="•"/>
            </a:pPr>
            <a:endParaRPr lang="en-US" dirty="0"/>
          </a:p>
          <a:p>
            <a:pPr defTabSz="910961">
              <a:defRPr/>
            </a:pPr>
            <a:r>
              <a:rPr lang="en-US" b="1" dirty="0"/>
              <a:t>When in doubt Call us or call in new ticket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9223B0-B661-4272-AC85-0E9C21AABC0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5890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More examples marks  including off sets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9223B0-B661-4272-AC85-0E9C21AABC0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3436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14363" y="692150"/>
            <a:ext cx="5537200" cy="31162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593725" y="3837960"/>
            <a:ext cx="5486400" cy="4934710"/>
          </a:xfrm>
        </p:spPr>
        <p:txBody>
          <a:bodyPr/>
          <a:lstStyle/>
          <a:p>
            <a:pPr algn="l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u="sng" dirty="0">
                <a:latin typeface="Arial" charset="0"/>
                <a:ea typeface="ＭＳ Ｐゴシック" pitchFamily="34" charset="-128"/>
                <a:cs typeface="Times New Roman" pitchFamily="18" charset="0"/>
              </a:rPr>
              <a:t>IRONS</a:t>
            </a:r>
          </a:p>
          <a:p>
            <a:pPr marL="341611" indent="-341611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Arial" charset="0"/>
                <a:ea typeface="ＭＳ Ｐゴシック" pitchFamily="34" charset="-128"/>
                <a:cs typeface="Times New Roman" pitchFamily="18" charset="0"/>
              </a:rPr>
              <a:t>Cast, Wrought, Ductile Iron</a:t>
            </a:r>
          </a:p>
          <a:p>
            <a:pPr marL="341611" indent="-341611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Arial" charset="0"/>
                <a:ea typeface="ＭＳ Ｐゴシック" pitchFamily="34" charset="-128"/>
                <a:cs typeface="Times New Roman" pitchFamily="18" charset="0"/>
              </a:rPr>
              <a:t>Brittle </a:t>
            </a:r>
            <a:r>
              <a:rPr lang="en-US" sz="1400" i="1" dirty="0">
                <a:latin typeface="Arial" charset="0"/>
                <a:ea typeface="ＭＳ Ｐゴシック" pitchFamily="34" charset="-128"/>
                <a:cs typeface="Times New Roman" pitchFamily="18" charset="0"/>
              </a:rPr>
              <a:t>(subject to cracking)</a:t>
            </a:r>
          </a:p>
          <a:p>
            <a:pPr marL="341611" indent="-341611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Arial" charset="0"/>
                <a:ea typeface="ＭＳ Ｐゴシック" pitchFamily="34" charset="-128"/>
                <a:cs typeface="Times New Roman" pitchFamily="18" charset="0"/>
              </a:rPr>
              <a:t>Bell &amp; spigot joint every 12 feet</a:t>
            </a:r>
          </a:p>
          <a:p>
            <a:pPr marL="341611" indent="-341611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Arial" charset="0"/>
                <a:ea typeface="ＭＳ Ｐゴシック" pitchFamily="34" charset="-128"/>
                <a:cs typeface="Times New Roman" pitchFamily="18" charset="0"/>
              </a:rPr>
              <a:t>Exposed joints need to be encapsulated to prevent leaks.</a:t>
            </a:r>
          </a:p>
          <a:p>
            <a:pPr marL="341611" indent="-341611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Arial" charset="0"/>
                <a:ea typeface="ＭＳ Ｐゴシック" pitchFamily="34" charset="-128"/>
                <a:cs typeface="Times New Roman" pitchFamily="18" charset="0"/>
              </a:rPr>
              <a:t>Need to call gas company if you uncover cast iron main</a:t>
            </a:r>
          </a:p>
          <a:p>
            <a:pPr marL="341611" indent="-341611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sz="1400" b="1" dirty="0">
              <a:latin typeface="Arial" charset="0"/>
              <a:ea typeface="ＭＳ Ｐゴシック" pitchFamily="34" charset="-128"/>
              <a:cs typeface="Times New Roman" pitchFamily="18" charset="0"/>
            </a:endParaRPr>
          </a:p>
          <a:p>
            <a:pPr algn="l">
              <a:lnSpc>
                <a:spcPct val="140000"/>
              </a:lnSpc>
              <a:defRPr/>
            </a:pPr>
            <a:r>
              <a:rPr lang="en-US" sz="1400" u="sng" dirty="0">
                <a:latin typeface="Arial"/>
                <a:ea typeface="ＭＳ Ｐゴシック"/>
              </a:rPr>
              <a:t>STEEL</a:t>
            </a:r>
          </a:p>
          <a:p>
            <a:pPr marL="341611" indent="-341611"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latin typeface="Arial"/>
                <a:ea typeface="ＭＳ Ｐゴシック"/>
                <a:cs typeface="Times New Roman" pitchFamily="18" charset="0"/>
              </a:rPr>
              <a:t>Bare, Coated and Wrapped</a:t>
            </a:r>
          </a:p>
          <a:p>
            <a:pPr marL="341611" indent="-341611"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latin typeface="Arial"/>
                <a:ea typeface="ＭＳ Ｐゴシック"/>
                <a:cs typeface="Times New Roman" pitchFamily="18" charset="0"/>
              </a:rPr>
              <a:t>Corrodes over Time if not protected</a:t>
            </a:r>
          </a:p>
          <a:p>
            <a:pPr marL="341611" indent="-341611"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latin typeface="Arial"/>
                <a:ea typeface="ＭＳ Ｐゴシック"/>
                <a:cs typeface="Times New Roman" pitchFamily="18" charset="0"/>
              </a:rPr>
              <a:t>Once  corrosion begins, a leak is inevitable</a:t>
            </a:r>
          </a:p>
          <a:p>
            <a:pPr marL="284675" indent="-284675">
              <a:lnSpc>
                <a:spcPct val="140000"/>
              </a:lnSpc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latin typeface="Arial"/>
                <a:ea typeface="ＭＳ Ｐゴシック"/>
                <a:cs typeface="Times New Roman" pitchFamily="18" charset="0"/>
              </a:rPr>
              <a:t>If the coating is damaged – DO NOT BACKFILL – Call the Gas Company to have it repaired</a:t>
            </a:r>
          </a:p>
          <a:p>
            <a:pPr>
              <a:lnSpc>
                <a:spcPct val="140000"/>
              </a:lnSpc>
              <a:defRPr/>
            </a:pPr>
            <a:br>
              <a:rPr lang="en-US" sz="1400" dirty="0">
                <a:latin typeface="Times New Roman" pitchFamily="18" charset="0"/>
                <a:ea typeface="ＭＳ Ｐゴシック"/>
                <a:cs typeface="Times New Roman" pitchFamily="18" charset="0"/>
              </a:rPr>
            </a:br>
            <a:r>
              <a:rPr lang="en-US" sz="1400" u="sng" dirty="0">
                <a:latin typeface="Arial"/>
                <a:ea typeface="ＭＳ Ｐゴシック"/>
              </a:rPr>
              <a:t>PLASTIC</a:t>
            </a:r>
            <a:endParaRPr lang="en-US" sz="1400" dirty="0">
              <a:latin typeface="Arial"/>
              <a:ea typeface="ＭＳ Ｐゴシック"/>
            </a:endParaRPr>
          </a:p>
          <a:p>
            <a:pPr marL="341611" indent="-341611"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latin typeface="Arial"/>
                <a:ea typeface="ＭＳ Ｐゴシック"/>
              </a:rPr>
              <a:t>Not always buried in a straight line </a:t>
            </a:r>
          </a:p>
          <a:p>
            <a:pPr marL="341611" indent="-341611"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latin typeface="Arial"/>
                <a:ea typeface="ＭＳ Ｐゴシック"/>
              </a:rPr>
              <a:t>Buried with tracer wire</a:t>
            </a:r>
          </a:p>
          <a:p>
            <a:pPr marL="341611" indent="-341611"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latin typeface="Arial"/>
                <a:ea typeface="ＭＳ Ｐゴシック"/>
              </a:rPr>
              <a:t>Static Electricity can cause an incident</a:t>
            </a:r>
          </a:p>
          <a:p>
            <a:pPr marL="341611" indent="-341611"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latin typeface="Arial"/>
                <a:ea typeface="ＭＳ Ｐゴシック"/>
              </a:rPr>
              <a:t>Small diameter plastic can be severed with a shovel</a:t>
            </a:r>
            <a:endParaRPr lang="en-US" sz="1400" dirty="0"/>
          </a:p>
          <a:p>
            <a:pPr>
              <a:defRPr/>
            </a:pPr>
            <a:endParaRPr lang="en-US" dirty="0">
              <a:latin typeface="Times New Roman" pitchFamily="18" charset="0"/>
              <a:ea typeface="ＭＳ Ｐゴシック"/>
              <a:cs typeface="Times New Roman" pitchFamily="18" charset="0"/>
            </a:endParaRPr>
          </a:p>
          <a:p>
            <a:pPr marL="341611" indent="-341611">
              <a:buFont typeface="Arial" panose="020B0604020202020204" pitchFamily="34" charset="0"/>
              <a:buChar char="•"/>
              <a:defRPr/>
            </a:pPr>
            <a:endParaRPr lang="en-US" dirty="0">
              <a:latin typeface="Arial"/>
              <a:ea typeface="ＭＳ Ｐゴシック"/>
            </a:endParaRPr>
          </a:p>
          <a:p>
            <a:pPr marL="341611" indent="-341611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b="1" dirty="0">
              <a:latin typeface="Arial" charset="0"/>
              <a:ea typeface="ＭＳ Ｐゴシック" pitchFamily="34" charset="-128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9223B0-B661-4272-AC85-0E9C21AABC0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4573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0961">
              <a:defRPr/>
            </a:pPr>
            <a:r>
              <a:rPr lang="en-US" b="1" dirty="0">
                <a:solidFill>
                  <a:schemeClr val="bg1"/>
                </a:solidFill>
                <a:cs typeface="Times New Roman" pitchFamily="18" charset="0"/>
              </a:rPr>
              <a:t>Lets quickly mention the Behaviors of Natural Gas</a:t>
            </a:r>
          </a:p>
          <a:p>
            <a:pPr defTabSz="910961">
              <a:defRPr/>
            </a:pPr>
            <a:endParaRPr lang="en-US" b="1" dirty="0">
              <a:solidFill>
                <a:schemeClr val="bg1"/>
              </a:solidFill>
              <a:cs typeface="Times New Roman" pitchFamily="18" charset="0"/>
            </a:endParaRPr>
          </a:p>
          <a:p>
            <a:pPr>
              <a:spcBef>
                <a:spcPts val="398"/>
              </a:spcBef>
              <a:spcAft>
                <a:spcPts val="398"/>
              </a:spcAft>
              <a:buFont typeface="Wingdings" panose="05000000000000000000" pitchFamily="2" charset="2"/>
              <a:buChar char="§"/>
              <a:defRPr/>
            </a:pPr>
            <a:r>
              <a:rPr lang="en-US" dirty="0">
                <a:latin typeface="+mj-lt"/>
                <a:cs typeface="Times New Roman" pitchFamily="18" charset="0"/>
              </a:rPr>
              <a:t> Odorless – Mercaptan is added for rotten egg smell</a:t>
            </a:r>
          </a:p>
          <a:p>
            <a:pPr>
              <a:spcBef>
                <a:spcPts val="398"/>
              </a:spcBef>
              <a:spcAft>
                <a:spcPts val="398"/>
              </a:spcAft>
              <a:buFont typeface="Wingdings" panose="05000000000000000000" pitchFamily="2" charset="2"/>
              <a:buChar char="§"/>
              <a:defRPr/>
            </a:pPr>
            <a:r>
              <a:rPr lang="en-US" dirty="0">
                <a:cs typeface="Times New Roman" pitchFamily="18" charset="0"/>
              </a:rPr>
              <a:t> Lighter than air (propane-heavier than air)</a:t>
            </a:r>
            <a:endParaRPr lang="en-US" dirty="0">
              <a:latin typeface="+mj-lt"/>
              <a:cs typeface="Times New Roman" pitchFamily="18" charset="0"/>
            </a:endParaRPr>
          </a:p>
          <a:p>
            <a:pPr>
              <a:spcBef>
                <a:spcPts val="398"/>
              </a:spcBef>
              <a:spcAft>
                <a:spcPts val="398"/>
              </a:spcAft>
              <a:buFont typeface="Wingdings" panose="05000000000000000000" pitchFamily="2" charset="2"/>
              <a:buChar char="§"/>
              <a:defRPr/>
            </a:pPr>
            <a:r>
              <a:rPr lang="en-US" dirty="0">
                <a:latin typeface="+mj-lt"/>
                <a:cs typeface="Times New Roman" pitchFamily="18" charset="0"/>
              </a:rPr>
              <a:t> Follows path of least resistance</a:t>
            </a:r>
          </a:p>
          <a:p>
            <a:pPr>
              <a:spcBef>
                <a:spcPts val="398"/>
              </a:spcBef>
              <a:spcAft>
                <a:spcPts val="398"/>
              </a:spcAft>
              <a:buFont typeface="Wingdings" panose="05000000000000000000" pitchFamily="2" charset="2"/>
              <a:buChar char="§"/>
              <a:defRPr/>
            </a:pPr>
            <a:r>
              <a:rPr lang="en-US" dirty="0">
                <a:latin typeface="+mj-lt"/>
                <a:cs typeface="Times New Roman" pitchFamily="18" charset="0"/>
              </a:rPr>
              <a:t> Will rise through dirt – until hits pavement or frost – then moves laterally – possibly against a foundation, through cracks or openings – structure may fill with gas</a:t>
            </a:r>
          </a:p>
          <a:p>
            <a:pPr>
              <a:spcBef>
                <a:spcPts val="398"/>
              </a:spcBef>
              <a:spcAft>
                <a:spcPts val="398"/>
              </a:spcAft>
              <a:buFont typeface="Wingdings" panose="05000000000000000000" pitchFamily="2" charset="2"/>
              <a:buChar char="§"/>
              <a:defRPr/>
            </a:pPr>
            <a:r>
              <a:rPr lang="en-US" dirty="0">
                <a:latin typeface="+mj-lt"/>
                <a:cs typeface="Times New Roman" pitchFamily="18" charset="0"/>
              </a:rPr>
              <a:t> It will continue to travel until the source of damage is made safe by trained gas employees</a:t>
            </a:r>
          </a:p>
          <a:p>
            <a:pPr defTabSz="910961"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9223B0-B661-4272-AC85-0E9C21AABC0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6926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B737192-F9F2-8546-8DEC-F6F911BAC555}"/>
              </a:ext>
            </a:extLst>
          </p:cNvPr>
          <p:cNvSpPr/>
          <p:nvPr userDrawn="1"/>
        </p:nvSpPr>
        <p:spPr>
          <a:xfrm>
            <a:off x="-10362" y="0"/>
            <a:ext cx="12212721" cy="664255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40BA842-3C4B-EA49-83EB-9021338A0B2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14813" r="14813"/>
          <a:stretch/>
        </p:blipFill>
        <p:spPr>
          <a:xfrm>
            <a:off x="-10361" y="463255"/>
            <a:ext cx="12212722" cy="593149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51BAA70-6D26-274C-A302-29D39389032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9718158" y="215444"/>
            <a:ext cx="2296632" cy="802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9559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64F1546-10E8-5E4D-A074-87A56F8FC3BC}"/>
              </a:ext>
            </a:extLst>
          </p:cNvPr>
          <p:cNvSpPr/>
          <p:nvPr userDrawn="1"/>
        </p:nvSpPr>
        <p:spPr>
          <a:xfrm>
            <a:off x="-10362" y="1232996"/>
            <a:ext cx="12212721" cy="404887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12E1E73-41E0-2D42-BF69-B1A3529CD0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3884" t="24712" r="17006" b="8139"/>
          <a:stretch/>
        </p:blipFill>
        <p:spPr>
          <a:xfrm>
            <a:off x="-10361" y="1232997"/>
            <a:ext cx="12192000" cy="4048874"/>
          </a:xfrm>
          <a:prstGeom prst="rect">
            <a:avLst/>
          </a:prstGeom>
          <a:noFill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03677B0-59C6-874A-8751-FE8CD5DE5781}"/>
              </a:ext>
            </a:extLst>
          </p:cNvPr>
          <p:cNvSpPr txBox="1"/>
          <p:nvPr userDrawn="1"/>
        </p:nvSpPr>
        <p:spPr>
          <a:xfrm>
            <a:off x="5319823" y="6642556"/>
            <a:ext cx="155235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57D57EC9-00B0-8942-A147-2901AF5EA0F7}" type="slidenum">
              <a:rPr lang="en-US" sz="8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en-US" sz="8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3" name="Picture 12" descr="Logo, company name&#10;&#10;Description automatically generated">
            <a:extLst>
              <a:ext uri="{FF2B5EF4-FFF2-40B4-BE49-F238E27FC236}">
                <a16:creationId xmlns:a16="http://schemas.microsoft.com/office/drawing/2014/main" id="{E51BAA70-6D26-274C-A302-29D39389032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18158" y="215444"/>
            <a:ext cx="2296632" cy="802108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1E4C15-7A4B-2947-B84E-E6C39658DB4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5252" y="5670790"/>
            <a:ext cx="7911177" cy="51745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70996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CURR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64F1546-10E8-5E4D-A074-87A56F8FC3BC}"/>
              </a:ext>
            </a:extLst>
          </p:cNvPr>
          <p:cNvSpPr/>
          <p:nvPr userDrawn="1"/>
        </p:nvSpPr>
        <p:spPr>
          <a:xfrm>
            <a:off x="-10362" y="1232996"/>
            <a:ext cx="12212721" cy="404887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3677B0-59C6-874A-8751-FE8CD5DE5781}"/>
              </a:ext>
            </a:extLst>
          </p:cNvPr>
          <p:cNvSpPr txBox="1"/>
          <p:nvPr userDrawn="1"/>
        </p:nvSpPr>
        <p:spPr>
          <a:xfrm>
            <a:off x="5319823" y="6642556"/>
            <a:ext cx="155235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57D57EC9-00B0-8942-A147-2901AF5EA0F7}" type="slidenum">
              <a:rPr lang="en-US" sz="8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en-US" sz="8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3" name="Picture 12" descr="Logo, company name&#10;&#10;Description automatically generated">
            <a:extLst>
              <a:ext uri="{FF2B5EF4-FFF2-40B4-BE49-F238E27FC236}">
                <a16:creationId xmlns:a16="http://schemas.microsoft.com/office/drawing/2014/main" id="{E51BAA70-6D26-274C-A302-29D39389032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18158" y="215444"/>
            <a:ext cx="2296632" cy="802108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1E4C15-7A4B-2947-B84E-E6C39658DB4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5252" y="5670790"/>
            <a:ext cx="7911177" cy="51745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0" name="Picture 9" descr="Shape, polygon&#10;&#10;Description automatically generated">
            <a:extLst>
              <a:ext uri="{FF2B5EF4-FFF2-40B4-BE49-F238E27FC236}">
                <a16:creationId xmlns:a16="http://schemas.microsoft.com/office/drawing/2014/main" id="{8B98D5C9-7855-B147-8D8C-E385A22A00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/>
          </a:blip>
          <a:srcRect l="1148" r="2016"/>
          <a:stretch/>
        </p:blipFill>
        <p:spPr>
          <a:xfrm>
            <a:off x="0" y="1472211"/>
            <a:ext cx="12204839" cy="3570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82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8941D90-1DD4-CD45-8A1E-7B207FE4B601}"/>
              </a:ext>
            </a:extLst>
          </p:cNvPr>
          <p:cNvSpPr/>
          <p:nvPr userDrawn="1"/>
        </p:nvSpPr>
        <p:spPr>
          <a:xfrm>
            <a:off x="-10362" y="0"/>
            <a:ext cx="12212721" cy="455503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51BAA70-6D26-274C-A302-29D39389032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718158" y="215444"/>
            <a:ext cx="2296632" cy="802107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1E4C15-7A4B-2947-B84E-E6C39658DB4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5252" y="4905905"/>
            <a:ext cx="7911177" cy="51745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E314C5C7-F56D-C64E-866C-0F15261D3C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5252" y="5632743"/>
            <a:ext cx="7911177" cy="51745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3F435B4-003B-CB45-8E0F-49BA7E9CE0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3856" t="11779" r="17305" b="11987"/>
          <a:stretch/>
        </p:blipFill>
        <p:spPr>
          <a:xfrm>
            <a:off x="-10362" y="-67614"/>
            <a:ext cx="12212721" cy="4622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6753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WHITE - WATERM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F03677B0-59C6-874A-8751-FE8CD5DE5781}"/>
              </a:ext>
            </a:extLst>
          </p:cNvPr>
          <p:cNvSpPr txBox="1"/>
          <p:nvPr userDrawn="1"/>
        </p:nvSpPr>
        <p:spPr>
          <a:xfrm>
            <a:off x="5319823" y="6642556"/>
            <a:ext cx="155235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57D57EC9-00B0-8942-A147-2901AF5EA0F7}" type="slidenum">
              <a:rPr lang="en-US" sz="8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en-US" sz="8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3" name="Picture 12" descr="Logo, company name&#10;&#10;Description automatically generated">
            <a:extLst>
              <a:ext uri="{FF2B5EF4-FFF2-40B4-BE49-F238E27FC236}">
                <a16:creationId xmlns:a16="http://schemas.microsoft.com/office/drawing/2014/main" id="{E51BAA70-6D26-274C-A302-29D39389032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18158" y="215444"/>
            <a:ext cx="2296632" cy="802108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1E4C15-7A4B-2947-B84E-E6C39658DB4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5252" y="357772"/>
            <a:ext cx="8996313" cy="51745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E314C5C7-F56D-C64E-866C-0F15261D3C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5252" y="1251573"/>
            <a:ext cx="11135214" cy="52486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B52CD7FF-E93C-734D-AD9E-5F0A39268F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5000"/>
          </a:blip>
          <a:srcRect l="12593" r="17863" b="28384"/>
          <a:stretch/>
        </p:blipFill>
        <p:spPr>
          <a:xfrm>
            <a:off x="-20722" y="2610107"/>
            <a:ext cx="12212722" cy="4247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3827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Currents Waterm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, polygon&#10;&#10;Description automatically generated">
            <a:extLst>
              <a:ext uri="{FF2B5EF4-FFF2-40B4-BE49-F238E27FC236}">
                <a16:creationId xmlns:a16="http://schemas.microsoft.com/office/drawing/2014/main" id="{92D2E2A8-230F-8D44-9898-52C1F8267A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10000"/>
          </a:blip>
          <a:srcRect l="1148" r="2016"/>
          <a:stretch/>
        </p:blipFill>
        <p:spPr>
          <a:xfrm>
            <a:off x="0" y="2144556"/>
            <a:ext cx="12204839" cy="357044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03677B0-59C6-874A-8751-FE8CD5DE5781}"/>
              </a:ext>
            </a:extLst>
          </p:cNvPr>
          <p:cNvSpPr txBox="1"/>
          <p:nvPr userDrawn="1"/>
        </p:nvSpPr>
        <p:spPr>
          <a:xfrm>
            <a:off x="5319823" y="6642556"/>
            <a:ext cx="155235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57D57EC9-00B0-8942-A147-2901AF5EA0F7}" type="slidenum">
              <a:rPr lang="en-US" sz="8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en-US" sz="8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3" name="Picture 12" descr="Logo, company name&#10;&#10;Description automatically generated">
            <a:extLst>
              <a:ext uri="{FF2B5EF4-FFF2-40B4-BE49-F238E27FC236}">
                <a16:creationId xmlns:a16="http://schemas.microsoft.com/office/drawing/2014/main" id="{E51BAA70-6D26-274C-A302-29D39389032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18158" y="215444"/>
            <a:ext cx="2296632" cy="802108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1E4C15-7A4B-2947-B84E-E6C39658DB4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5252" y="357772"/>
            <a:ext cx="8996313" cy="51745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E314C5C7-F56D-C64E-866C-0F15261D3C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5252" y="1251573"/>
            <a:ext cx="11135214" cy="52486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49930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Currents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, polygon&#10;&#10;Description automatically generated">
            <a:extLst>
              <a:ext uri="{FF2B5EF4-FFF2-40B4-BE49-F238E27FC236}">
                <a16:creationId xmlns:a16="http://schemas.microsoft.com/office/drawing/2014/main" id="{92D2E2A8-230F-8D44-9898-52C1F8267A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/>
          </a:blip>
          <a:srcRect l="1148" r="2016"/>
          <a:stretch/>
        </p:blipFill>
        <p:spPr>
          <a:xfrm>
            <a:off x="0" y="2144556"/>
            <a:ext cx="12204839" cy="357044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03677B0-59C6-874A-8751-FE8CD5DE5781}"/>
              </a:ext>
            </a:extLst>
          </p:cNvPr>
          <p:cNvSpPr txBox="1"/>
          <p:nvPr userDrawn="1"/>
        </p:nvSpPr>
        <p:spPr>
          <a:xfrm>
            <a:off x="5319823" y="6642556"/>
            <a:ext cx="155235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57D57EC9-00B0-8942-A147-2901AF5EA0F7}" type="slidenum">
              <a:rPr lang="en-US" sz="8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en-US" sz="8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3" name="Picture 12" descr="Logo, company name&#10;&#10;Description automatically generated">
            <a:extLst>
              <a:ext uri="{FF2B5EF4-FFF2-40B4-BE49-F238E27FC236}">
                <a16:creationId xmlns:a16="http://schemas.microsoft.com/office/drawing/2014/main" id="{E51BAA70-6D26-274C-A302-29D39389032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18158" y="215444"/>
            <a:ext cx="2296632" cy="802108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1E4C15-7A4B-2947-B84E-E6C39658DB4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5252" y="357772"/>
            <a:ext cx="8996313" cy="51745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BC58BA6-5866-D145-B863-1055CBBFC43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45252" y="1320492"/>
            <a:ext cx="11194464" cy="50581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4468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BLUE - WATERM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13B95F9-A4C0-8E43-99A1-CAC8A166603F}"/>
              </a:ext>
            </a:extLst>
          </p:cNvPr>
          <p:cNvSpPr/>
          <p:nvPr userDrawn="1"/>
        </p:nvSpPr>
        <p:spPr>
          <a:xfrm>
            <a:off x="-10362" y="0"/>
            <a:ext cx="12212721" cy="664255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A8B3772-BFA6-8548-AF78-243E66DC27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5000"/>
          </a:blip>
          <a:srcRect l="14813" r="14813" b="25972"/>
          <a:stretch/>
        </p:blipFill>
        <p:spPr>
          <a:xfrm>
            <a:off x="-20722" y="2466986"/>
            <a:ext cx="12212720" cy="439101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03677B0-59C6-874A-8751-FE8CD5DE5781}"/>
              </a:ext>
            </a:extLst>
          </p:cNvPr>
          <p:cNvSpPr txBox="1"/>
          <p:nvPr userDrawn="1"/>
        </p:nvSpPr>
        <p:spPr>
          <a:xfrm>
            <a:off x="5319823" y="6642556"/>
            <a:ext cx="155235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57D57EC9-00B0-8942-A147-2901AF5EA0F7}" type="slidenum">
              <a:rPr lang="en-US" sz="8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en-US" sz="8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1E4C15-7A4B-2947-B84E-E6C39658DB4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5252" y="357772"/>
            <a:ext cx="8996313" cy="51745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E314C5C7-F56D-C64E-866C-0F15261D3C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5252" y="1251573"/>
            <a:ext cx="11135214" cy="52486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204FFF6-2BCF-7C47-A892-6CDE8EFAB9A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9718158" y="215444"/>
            <a:ext cx="2296632" cy="802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5019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TA SLID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BBC15AB1-5417-3B4E-9ECF-AE00967635EE}"/>
              </a:ext>
            </a:extLst>
          </p:cNvPr>
          <p:cNvSpPr>
            <a:spLocks noGrp="1"/>
          </p:cNvSpPr>
          <p:nvPr>
            <p:ph type="chart" sz="quarter" idx="12"/>
          </p:nvPr>
        </p:nvSpPr>
        <p:spPr>
          <a:xfrm>
            <a:off x="545252" y="1251573"/>
            <a:ext cx="11135214" cy="52486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</a:lstStyle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3677B0-59C6-874A-8751-FE8CD5DE5781}"/>
              </a:ext>
            </a:extLst>
          </p:cNvPr>
          <p:cNvSpPr txBox="1"/>
          <p:nvPr userDrawn="1"/>
        </p:nvSpPr>
        <p:spPr>
          <a:xfrm>
            <a:off x="5319823" y="6642556"/>
            <a:ext cx="155235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57D57EC9-00B0-8942-A147-2901AF5EA0F7}" type="slidenum">
              <a:rPr lang="en-US" sz="8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en-US" sz="8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3" name="Picture 12" descr="Logo, company name&#10;&#10;Description automatically generated">
            <a:extLst>
              <a:ext uri="{FF2B5EF4-FFF2-40B4-BE49-F238E27FC236}">
                <a16:creationId xmlns:a16="http://schemas.microsoft.com/office/drawing/2014/main" id="{E51BAA70-6D26-274C-A302-29D39389032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18158" y="215444"/>
            <a:ext cx="2296632" cy="802108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1E4C15-7A4B-2947-B84E-E6C39658DB4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5252" y="357772"/>
            <a:ext cx="8996313" cy="51745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077272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TA SLIDE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13B95F9-A4C0-8E43-99A1-CAC8A166603F}"/>
              </a:ext>
            </a:extLst>
          </p:cNvPr>
          <p:cNvSpPr/>
          <p:nvPr userDrawn="1"/>
        </p:nvSpPr>
        <p:spPr>
          <a:xfrm>
            <a:off x="-10362" y="0"/>
            <a:ext cx="12212721" cy="664255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3677B0-59C6-874A-8751-FE8CD5DE5781}"/>
              </a:ext>
            </a:extLst>
          </p:cNvPr>
          <p:cNvSpPr txBox="1"/>
          <p:nvPr userDrawn="1"/>
        </p:nvSpPr>
        <p:spPr>
          <a:xfrm>
            <a:off x="5319823" y="6642556"/>
            <a:ext cx="155235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57D57EC9-00B0-8942-A147-2901AF5EA0F7}" type="slidenum">
              <a:rPr lang="en-US" sz="8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en-US" sz="8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1E4C15-7A4B-2947-B84E-E6C39658DB4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5252" y="357772"/>
            <a:ext cx="8996313" cy="51745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204FFF6-2BCF-7C47-A892-6CDE8EFAB9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718158" y="215444"/>
            <a:ext cx="2296632" cy="802107"/>
          </a:xfrm>
          <a:prstGeom prst="rect">
            <a:avLst/>
          </a:prstGeom>
        </p:spPr>
      </p:pic>
      <p:sp>
        <p:nvSpPr>
          <p:cNvPr id="9" name="Chart Placeholder 3">
            <a:extLst>
              <a:ext uri="{FF2B5EF4-FFF2-40B4-BE49-F238E27FC236}">
                <a16:creationId xmlns:a16="http://schemas.microsoft.com/office/drawing/2014/main" id="{8829761D-E115-2E4B-AAF3-2A5CAA22947F}"/>
              </a:ext>
            </a:extLst>
          </p:cNvPr>
          <p:cNvSpPr>
            <a:spLocks noGrp="1"/>
          </p:cNvSpPr>
          <p:nvPr>
            <p:ph type="chart" sz="quarter" idx="12"/>
          </p:nvPr>
        </p:nvSpPr>
        <p:spPr>
          <a:xfrm>
            <a:off x="545252" y="1251573"/>
            <a:ext cx="11135214" cy="52486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99250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TA SLID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13B95F9-A4C0-8E43-99A1-CAC8A166603F}"/>
              </a:ext>
            </a:extLst>
          </p:cNvPr>
          <p:cNvSpPr/>
          <p:nvPr userDrawn="1"/>
        </p:nvSpPr>
        <p:spPr>
          <a:xfrm>
            <a:off x="-10362" y="0"/>
            <a:ext cx="12212721" cy="664255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3677B0-59C6-874A-8751-FE8CD5DE5781}"/>
              </a:ext>
            </a:extLst>
          </p:cNvPr>
          <p:cNvSpPr txBox="1"/>
          <p:nvPr userDrawn="1"/>
        </p:nvSpPr>
        <p:spPr>
          <a:xfrm>
            <a:off x="5319823" y="6642556"/>
            <a:ext cx="155235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57D57EC9-00B0-8942-A147-2901AF5EA0F7}" type="slidenum">
              <a:rPr lang="en-US" sz="8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en-US" sz="8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1E4C15-7A4B-2947-B84E-E6C39658DB4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5252" y="357772"/>
            <a:ext cx="8996313" cy="51745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204FFF6-2BCF-7C47-A892-6CDE8EFAB9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718158" y="215444"/>
            <a:ext cx="2296632" cy="802107"/>
          </a:xfrm>
          <a:prstGeom prst="rect">
            <a:avLst/>
          </a:prstGeom>
        </p:spPr>
      </p:pic>
      <p:sp>
        <p:nvSpPr>
          <p:cNvPr id="9" name="Chart Placeholder 3">
            <a:extLst>
              <a:ext uri="{FF2B5EF4-FFF2-40B4-BE49-F238E27FC236}">
                <a16:creationId xmlns:a16="http://schemas.microsoft.com/office/drawing/2014/main" id="{8829761D-E115-2E4B-AAF3-2A5CAA22947F}"/>
              </a:ext>
            </a:extLst>
          </p:cNvPr>
          <p:cNvSpPr>
            <a:spLocks noGrp="1"/>
          </p:cNvSpPr>
          <p:nvPr>
            <p:ph type="chart" sz="quarter" idx="12"/>
          </p:nvPr>
        </p:nvSpPr>
        <p:spPr>
          <a:xfrm>
            <a:off x="545252" y="1251573"/>
            <a:ext cx="11135214" cy="52486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27138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2A6C102C-0381-424C-91C6-977CD28DC264}"/>
              </a:ext>
            </a:extLst>
          </p:cNvPr>
          <p:cNvSpPr txBox="1"/>
          <p:nvPr userDrawn="1"/>
        </p:nvSpPr>
        <p:spPr>
          <a:xfrm>
            <a:off x="0" y="6642556"/>
            <a:ext cx="340995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0" i="0" u="none" strike="noStrike" kern="1200" dirty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BUSINESS USE   ©</a:t>
            </a:r>
            <a:r>
              <a:rPr lang="en-US" sz="8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Rhode Island Energy</a:t>
            </a:r>
          </a:p>
        </p:txBody>
      </p:sp>
    </p:spTree>
    <p:extLst>
      <p:ext uri="{BB962C8B-B14F-4D97-AF65-F5344CB8AC3E}">
        <p14:creationId xmlns:p14="http://schemas.microsoft.com/office/powerpoint/2010/main" val="23849489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3" r:id="rId2"/>
    <p:sldLayoutId id="2147483655" r:id="rId3"/>
    <p:sldLayoutId id="2147483663" r:id="rId4"/>
    <p:sldLayoutId id="2147483664" r:id="rId5"/>
    <p:sldLayoutId id="2147483657" r:id="rId6"/>
    <p:sldLayoutId id="2147483658" r:id="rId7"/>
    <p:sldLayoutId id="2147483659" r:id="rId8"/>
    <p:sldLayoutId id="2147483660" r:id="rId9"/>
    <p:sldLayoutId id="2147483662" r:id="rId10"/>
    <p:sldLayoutId id="214748366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3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6.xml"/><Relationship Id="rId1" Type="http://schemas.openxmlformats.org/officeDocument/2006/relationships/video" Target="https://www.youtube.com/embed/hR-rRtI7KmM?start=60&amp;feature=oembed" TargetMode="External"/><Relationship Id="rId4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png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Relationship Id="rId9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0662F2C-584B-4578-BF21-19B26729CAB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Rhode Island Energy - Damage  Prevention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7F1B520-E046-49B9-819D-A625C9C78316}"/>
              </a:ext>
            </a:extLst>
          </p:cNvPr>
          <p:cNvSpPr txBox="1">
            <a:spLocks noGrp="1"/>
          </p:cNvSpPr>
          <p:nvPr>
            <p:ph type="body" sz="quarter" idx="10"/>
          </p:nvPr>
        </p:nvSpPr>
        <p:spPr>
          <a:xfrm>
            <a:off x="544513" y="357188"/>
            <a:ext cx="8996362" cy="5175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RIE Gas Division</a:t>
            </a:r>
            <a:endParaRPr lang="en-US" sz="3200" b="1" dirty="0"/>
          </a:p>
        </p:txBody>
      </p:sp>
      <p:pic>
        <p:nvPicPr>
          <p:cNvPr id="9" name="Picture Placeholder 4" descr="A river with a city in the background&#10;&#10;Description automatically generated with medium confidence">
            <a:extLst>
              <a:ext uri="{FF2B5EF4-FFF2-40B4-BE49-F238E27FC236}">
                <a16:creationId xmlns:a16="http://schemas.microsoft.com/office/drawing/2014/main" id="{49E60E6C-5CFA-499E-B7EE-B87D71015409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t="9836" b="9836"/>
          <a:stretch>
            <a:fillRect/>
          </a:stretch>
        </p:blipFill>
        <p:spPr>
          <a:xfrm>
            <a:off x="1763576" y="1976796"/>
            <a:ext cx="8664847" cy="3915185"/>
          </a:xfr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72CED00-679F-445F-8C39-92EE6231DD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4654" y="2210464"/>
            <a:ext cx="5155834" cy="382954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431F0D1-0E6C-4BC9-9DBE-EC8EBF1AA1DF}"/>
              </a:ext>
            </a:extLst>
          </p:cNvPr>
          <p:cNvSpPr/>
          <p:nvPr/>
        </p:nvSpPr>
        <p:spPr bwMode="auto">
          <a:xfrm>
            <a:off x="636104" y="2210464"/>
            <a:ext cx="5709036" cy="3829546"/>
          </a:xfrm>
          <a:prstGeom prst="rect">
            <a:avLst/>
          </a:prstGeom>
          <a:solidFill>
            <a:srgbClr val="06105A"/>
          </a:solidFill>
          <a:ln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ea typeface="ＭＳ Ｐゴシック"/>
              <a:cs typeface="ＭＳ Ｐゴシック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800" b="1" dirty="0">
              <a:solidFill>
                <a:schemeClr val="bg1"/>
              </a:solidFill>
              <a:latin typeface="Arial" pitchFamily="34" charset="0"/>
              <a:ea typeface="ＭＳ Ｐゴシック"/>
              <a:cs typeface="ＭＳ Ｐゴシック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ea typeface="ＭＳ Ｐゴシック"/>
              <a:cs typeface="ＭＳ Ｐゴシック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ＭＳ Ｐゴシック"/>
                <a:cs typeface="ＭＳ Ｐゴシック"/>
              </a:rPr>
              <a:t>Rhode</a:t>
            </a:r>
            <a:r>
              <a:rPr kumimoji="0" lang="en-US" sz="2800" b="1" i="0" u="none" strike="noStrike" cap="none" normalizeH="0" baseline="0" dirty="0">
                <a:ln>
                  <a:noFill/>
                </a:ln>
                <a:solidFill>
                  <a:srgbClr val="0079C1"/>
                </a:solidFill>
                <a:effectLst/>
                <a:latin typeface="Arial" pitchFamily="34" charset="0"/>
                <a:ea typeface="ＭＳ Ｐゴシック"/>
                <a:cs typeface="ＭＳ Ｐゴシック"/>
              </a:rPr>
              <a:t> </a:t>
            </a:r>
            <a:r>
              <a:rPr kumimoji="0" lang="en-US" sz="2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ＭＳ Ｐゴシック"/>
                <a:cs typeface="ＭＳ Ｐゴシック"/>
              </a:rPr>
              <a:t>Island</a:t>
            </a:r>
            <a:r>
              <a:rPr kumimoji="0" lang="en-US" sz="2800" b="1" i="0" u="none" strike="noStrike" cap="none" normalizeH="0" baseline="0" dirty="0">
                <a:ln>
                  <a:noFill/>
                </a:ln>
                <a:solidFill>
                  <a:srgbClr val="0079C1"/>
                </a:solidFill>
                <a:effectLst/>
                <a:latin typeface="Arial" pitchFamily="34" charset="0"/>
                <a:ea typeface="ＭＳ Ｐゴシック"/>
                <a:cs typeface="ＭＳ Ｐゴシック"/>
              </a:rPr>
              <a:t> </a:t>
            </a:r>
            <a:r>
              <a:rPr kumimoji="0" lang="en-US" sz="2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ＭＳ Ｐゴシック"/>
                <a:cs typeface="ＭＳ Ｐゴシック"/>
              </a:rPr>
              <a:t>Energy</a:t>
            </a:r>
          </a:p>
        </p:txBody>
      </p:sp>
    </p:spTree>
    <p:extLst>
      <p:ext uri="{BB962C8B-B14F-4D97-AF65-F5344CB8AC3E}">
        <p14:creationId xmlns:p14="http://schemas.microsoft.com/office/powerpoint/2010/main" val="35052634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7E8A13A-4EC9-4671-912B-C665067832C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Recommended Safe Excavation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Best Practices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B6ABAAD-CBBD-4AAD-B48A-9751ED6AE9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2807" y="1403406"/>
            <a:ext cx="4812858" cy="4457700"/>
          </a:xfrm>
          <a:prstGeom prst="rect">
            <a:avLst/>
          </a:prstGeom>
        </p:spPr>
      </p:pic>
      <p:graphicFrame>
        <p:nvGraphicFramePr>
          <p:cNvPr id="6" name="Text Placeholder 2">
            <a:extLst>
              <a:ext uri="{FF2B5EF4-FFF2-40B4-BE49-F238E27FC236}">
                <a16:creationId xmlns:a16="http://schemas.microsoft.com/office/drawing/2014/main" id="{660C9FC6-2ADD-4020-0FF7-7F1DF3A9344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87424578"/>
              </p:ext>
            </p:extLst>
          </p:nvPr>
        </p:nvGraphicFramePr>
        <p:xfrm>
          <a:off x="307508" y="1444752"/>
          <a:ext cx="5946988" cy="44153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4684757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C685F44-8D10-4CF3-97B1-BF46275AA2A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  <a:cs typeface="Times New Roman" pitchFamily="18" charset="0"/>
              </a:rPr>
              <a:t>Signs of a Hit Gas Pipe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805CE7-0BDF-4BE0-8873-98211EA5574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5252" y="1417911"/>
            <a:ext cx="2143084" cy="4810601"/>
          </a:xfrm>
          <a:solidFill>
            <a:schemeClr val="bg1"/>
          </a:solidFill>
        </p:spPr>
        <p:txBody>
          <a:bodyPr/>
          <a:lstStyle/>
          <a:p>
            <a:pPr fontAlgn="auto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dirty="0">
                <a:solidFill>
                  <a:schemeClr val="tx1">
                    <a:lumMod val="95000"/>
                  </a:schemeClr>
                </a:solidFill>
                <a:latin typeface="+mj-lt"/>
                <a:cs typeface="Times New Roman" pitchFamily="18" charset="0"/>
              </a:rPr>
              <a:t>Blowing or hissing sound</a:t>
            </a:r>
          </a:p>
          <a:p>
            <a:pPr fontAlgn="auto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dirty="0">
                <a:solidFill>
                  <a:schemeClr val="tx1">
                    <a:lumMod val="95000"/>
                  </a:schemeClr>
                </a:solidFill>
                <a:latin typeface="+mj-lt"/>
                <a:cs typeface="Times New Roman" pitchFamily="18" charset="0"/>
              </a:rPr>
              <a:t>Dust blowing from the hole</a:t>
            </a:r>
          </a:p>
          <a:p>
            <a:pPr fontAlgn="auto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dirty="0">
                <a:solidFill>
                  <a:schemeClr val="tx1">
                    <a:lumMod val="95000"/>
                  </a:schemeClr>
                </a:solidFill>
                <a:latin typeface="+mj-lt"/>
                <a:cs typeface="Times New Roman" pitchFamily="18" charset="0"/>
              </a:rPr>
              <a:t>Continuous bubbling in wet area</a:t>
            </a:r>
          </a:p>
          <a:p>
            <a:pPr fontAlgn="auto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dirty="0">
                <a:solidFill>
                  <a:schemeClr val="tx1">
                    <a:lumMod val="95000"/>
                  </a:schemeClr>
                </a:solidFill>
                <a:latin typeface="+mj-lt"/>
                <a:cs typeface="Times New Roman" pitchFamily="18" charset="0"/>
              </a:rPr>
              <a:t>Rotten egg smell</a:t>
            </a:r>
          </a:p>
          <a:p>
            <a:pPr fontAlgn="auto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dirty="0">
                <a:solidFill>
                  <a:schemeClr val="tx1">
                    <a:lumMod val="95000"/>
                  </a:schemeClr>
                </a:solidFill>
                <a:latin typeface="+mj-lt"/>
                <a:cs typeface="Times New Roman" pitchFamily="18" charset="0"/>
              </a:rPr>
              <a:t>Flames (if gas has ignited)</a:t>
            </a:r>
            <a:endParaRPr lang="en-US" dirty="0">
              <a:solidFill>
                <a:schemeClr val="tx1">
                  <a:lumMod val="95000"/>
                </a:schemeClr>
              </a:solidFill>
              <a:latin typeface="+mj-lt"/>
            </a:endParaRPr>
          </a:p>
          <a:p>
            <a:endParaRPr lang="en-US" dirty="0"/>
          </a:p>
        </p:txBody>
      </p:sp>
      <p:pic>
        <p:nvPicPr>
          <p:cNvPr id="4" name="Picture 2" descr="C:\Users\allisc\Desktop\IMG_1287.jpg">
            <a:extLst>
              <a:ext uri="{FF2B5EF4-FFF2-40B4-BE49-F238E27FC236}">
                <a16:creationId xmlns:a16="http://schemas.microsoft.com/office/drawing/2014/main" id="{B1BE0AA9-B696-4772-97BB-36F7A425ED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1783" y="1417911"/>
            <a:ext cx="3967972" cy="4810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4A051EA-461D-4509-B2CA-1BB3BFE46F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7904" y="1417911"/>
            <a:ext cx="4329296" cy="4810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5413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256CAD6-1ABC-4301-AD1B-27174B8ED20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5253" y="357772"/>
            <a:ext cx="7538044" cy="785228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cs typeface="Times New Roman" pitchFamily="18" charset="0"/>
              </a:rPr>
              <a:t>What </a:t>
            </a:r>
            <a:r>
              <a:rPr lang="en-US" dirty="0">
                <a:solidFill>
                  <a:schemeClr val="bg1"/>
                </a:solidFill>
                <a:cs typeface="Times New Roman" pitchFamily="18" charset="0"/>
              </a:rPr>
              <a:t>TO</a:t>
            </a:r>
            <a:r>
              <a:rPr lang="en-US" b="1" dirty="0">
                <a:solidFill>
                  <a:schemeClr val="bg1"/>
                </a:solidFill>
                <a:cs typeface="Times New Roman" pitchFamily="18" charset="0"/>
              </a:rPr>
              <a:t> DO </a:t>
            </a:r>
            <a:br>
              <a:rPr lang="en-US" b="1" dirty="0">
                <a:solidFill>
                  <a:schemeClr val="bg1"/>
                </a:solidFill>
                <a:cs typeface="Times New Roman" pitchFamily="18" charset="0"/>
              </a:rPr>
            </a:br>
            <a:r>
              <a:rPr lang="en-US" sz="2600" b="0" dirty="0">
                <a:solidFill>
                  <a:schemeClr val="bg1"/>
                </a:solidFill>
                <a:cs typeface="Times New Roman" pitchFamily="18" charset="0"/>
              </a:rPr>
              <a:t>When a </a:t>
            </a:r>
            <a:r>
              <a:rPr lang="en-US" b="0" dirty="0">
                <a:solidFill>
                  <a:schemeClr val="bg1"/>
                </a:solidFill>
                <a:cs typeface="Times New Roman" pitchFamily="18" charset="0"/>
              </a:rPr>
              <a:t>GAS Line is Damaged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AF5A44-E850-495F-8239-D8A959510CD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5253" y="1489710"/>
            <a:ext cx="5974420" cy="4472178"/>
          </a:xfrm>
          <a:solidFill>
            <a:schemeClr val="bg1"/>
          </a:solidFill>
        </p:spPr>
        <p:txBody>
          <a:bodyPr/>
          <a:lstStyle/>
          <a:p>
            <a:pPr fontAlgn="auto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2200" dirty="0">
                <a:solidFill>
                  <a:schemeClr val="tx1">
                    <a:lumMod val="95000"/>
                  </a:schemeClr>
                </a:solidFill>
                <a:latin typeface="+mj-lt"/>
                <a:cs typeface="Times New Roman" pitchFamily="18" charset="0"/>
              </a:rPr>
              <a:t>Stay Calm &amp; Think</a:t>
            </a:r>
          </a:p>
          <a:p>
            <a:pPr fontAlgn="auto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2200" dirty="0">
                <a:solidFill>
                  <a:schemeClr val="tx1">
                    <a:lumMod val="95000"/>
                  </a:schemeClr>
                </a:solidFill>
                <a:latin typeface="+mj-lt"/>
                <a:cs typeface="Times New Roman" pitchFamily="18" charset="0"/>
              </a:rPr>
              <a:t>Stop Work</a:t>
            </a:r>
          </a:p>
          <a:p>
            <a:pPr fontAlgn="auto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2200" dirty="0">
                <a:solidFill>
                  <a:schemeClr val="tx1">
                    <a:lumMod val="95000"/>
                  </a:schemeClr>
                </a:solidFill>
                <a:latin typeface="+mj-lt"/>
                <a:cs typeface="Times New Roman" pitchFamily="18" charset="0"/>
              </a:rPr>
              <a:t>Rupture or release of gas – CALL 911 </a:t>
            </a:r>
          </a:p>
          <a:p>
            <a:pPr fontAlgn="auto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22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Call Gas Company immediately </a:t>
            </a:r>
          </a:p>
          <a:p>
            <a:pPr fontAlgn="auto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22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RIE Emergency #</a:t>
            </a:r>
            <a:r>
              <a:rPr lang="en-US" sz="2400" dirty="0">
                <a:solidFill>
                  <a:schemeClr val="tx1"/>
                </a:solidFill>
              </a:rPr>
              <a:t> 1-800-640-1595</a:t>
            </a:r>
            <a:r>
              <a:rPr lang="en-US" sz="22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endParaRPr lang="en-US" sz="2200" dirty="0">
              <a:solidFill>
                <a:schemeClr val="tx1">
                  <a:lumMod val="95000"/>
                </a:schemeClr>
              </a:solidFill>
              <a:latin typeface="+mj-lt"/>
              <a:cs typeface="Times New Roman" pitchFamily="18" charset="0"/>
            </a:endParaRPr>
          </a:p>
          <a:p>
            <a:pPr fontAlgn="auto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2200" dirty="0">
                <a:solidFill>
                  <a:schemeClr val="tx1">
                    <a:lumMod val="95000"/>
                  </a:schemeClr>
                </a:solidFill>
                <a:latin typeface="+mj-lt"/>
                <a:cs typeface="Times New Roman" pitchFamily="18" charset="0"/>
              </a:rPr>
              <a:t>Clear the Area</a:t>
            </a:r>
          </a:p>
          <a:p>
            <a:pPr lvl="1" fontAlgn="auto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dirty="0">
                <a:solidFill>
                  <a:schemeClr val="tx1">
                    <a:lumMod val="95000"/>
                  </a:schemeClr>
                </a:solidFill>
                <a:latin typeface="+mj-lt"/>
                <a:cs typeface="Times New Roman" pitchFamily="18" charset="0"/>
              </a:rPr>
              <a:t>Evacuate the buildings close to the leak</a:t>
            </a:r>
          </a:p>
          <a:p>
            <a:pPr lvl="1" fontAlgn="auto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dirty="0">
                <a:solidFill>
                  <a:schemeClr val="tx1">
                    <a:lumMod val="95000"/>
                  </a:schemeClr>
                </a:solidFill>
                <a:latin typeface="+mj-lt"/>
                <a:cs typeface="Times New Roman" pitchFamily="18" charset="0"/>
              </a:rPr>
              <a:t>Shut off engine/equipment</a:t>
            </a:r>
          </a:p>
          <a:p>
            <a:pPr marL="0" indent="0" algn="ctr" fontAlgn="auto">
              <a:spcBef>
                <a:spcPts val="600"/>
              </a:spcBef>
              <a:spcAft>
                <a:spcPts val="0"/>
              </a:spcAft>
              <a:buNone/>
              <a:defRPr/>
            </a:pPr>
            <a:r>
              <a:rPr lang="en-US" sz="22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REMEMBER: </a:t>
            </a:r>
            <a:r>
              <a:rPr lang="en-US" sz="2200" dirty="0">
                <a:solidFill>
                  <a:schemeClr val="tx1">
                    <a:lumMod val="95000"/>
                  </a:schemeClr>
                </a:solidFill>
                <a:latin typeface="+mj-lt"/>
                <a:cs typeface="Times New Roman" pitchFamily="18" charset="0"/>
              </a:rPr>
              <a:t>Fire Dept. is in charge of the scene</a:t>
            </a:r>
            <a:endParaRPr lang="en-US" sz="2200" dirty="0">
              <a:solidFill>
                <a:schemeClr val="tx1">
                  <a:lumMod val="95000"/>
                </a:schemeClr>
              </a:solidFill>
              <a:latin typeface="+mj-lt"/>
            </a:endParaRP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99ED42B-1F05-4800-BD37-242F7CAE8B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9683" y="1489710"/>
            <a:ext cx="4972216" cy="4402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8389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03A26AC-07D7-4330-8004-128FE82C1D4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5252" y="357772"/>
            <a:ext cx="8996313" cy="803516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cs typeface="Times New Roman" pitchFamily="18" charset="0"/>
              </a:rPr>
              <a:t>What </a:t>
            </a:r>
            <a:r>
              <a:rPr lang="en-US" dirty="0">
                <a:solidFill>
                  <a:schemeClr val="bg1"/>
                </a:solidFill>
                <a:cs typeface="Times New Roman" pitchFamily="18" charset="0"/>
              </a:rPr>
              <a:t>NOT </a:t>
            </a:r>
            <a:r>
              <a:rPr lang="en-US" b="1" dirty="0">
                <a:solidFill>
                  <a:schemeClr val="bg1"/>
                </a:solidFill>
                <a:cs typeface="Times New Roman" pitchFamily="18" charset="0"/>
              </a:rPr>
              <a:t>to Do </a:t>
            </a:r>
            <a:br>
              <a:rPr lang="en-US" b="1" dirty="0">
                <a:solidFill>
                  <a:schemeClr val="bg1"/>
                </a:solidFill>
                <a:cs typeface="Times New Roman" pitchFamily="18" charset="0"/>
              </a:rPr>
            </a:br>
            <a:r>
              <a:rPr lang="en-US" b="0" dirty="0">
                <a:solidFill>
                  <a:schemeClr val="bg1"/>
                </a:solidFill>
                <a:cs typeface="Times New Roman" pitchFamily="18" charset="0"/>
              </a:rPr>
              <a:t>When a Gas Line is Damaged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C6B72F-90B2-4E50-A39D-A624477932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5252" y="1527048"/>
            <a:ext cx="4063324" cy="4626864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/>
          <a:lstStyle/>
          <a:p>
            <a:pPr marL="342900" indent="-342900" fontAlgn="auto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chemeClr val="tx1">
                    <a:lumMod val="95000"/>
                  </a:schemeClr>
                </a:solidFill>
                <a:latin typeface="+mj-lt"/>
                <a:cs typeface="Times New Roman" pitchFamily="18" charset="0"/>
              </a:rPr>
              <a:t>DON’T PANIC!</a:t>
            </a:r>
          </a:p>
          <a:p>
            <a:pPr marL="342900" indent="-342900" fontAlgn="auto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chemeClr val="tx1">
                    <a:lumMod val="95000"/>
                  </a:schemeClr>
                </a:solidFill>
                <a:latin typeface="+mj-lt"/>
                <a:cs typeface="Times New Roman" pitchFamily="18" charset="0"/>
              </a:rPr>
              <a:t>DON’T Look in or get in the hole </a:t>
            </a:r>
          </a:p>
          <a:p>
            <a:pPr marL="342900" indent="-342900" fontAlgn="auto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chemeClr val="tx1">
                    <a:lumMod val="95000"/>
                  </a:schemeClr>
                </a:solidFill>
                <a:latin typeface="+mj-lt"/>
                <a:cs typeface="Times New Roman" pitchFamily="18" charset="0"/>
              </a:rPr>
              <a:t>DON’T Attempt to stop the flow of gas </a:t>
            </a:r>
          </a:p>
          <a:p>
            <a:pPr marL="342900" indent="-342900" fontAlgn="auto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chemeClr val="tx1">
                    <a:lumMod val="95000"/>
                  </a:schemeClr>
                </a:solidFill>
                <a:latin typeface="+mj-lt"/>
                <a:cs typeface="Times New Roman" pitchFamily="18" charset="0"/>
              </a:rPr>
              <a:t>DON’T Operate any valves on the gas system </a:t>
            </a:r>
          </a:p>
          <a:p>
            <a:pPr marL="342900" indent="-342900" fontAlgn="auto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chemeClr val="tx1">
                    <a:lumMod val="95000"/>
                  </a:schemeClr>
                </a:solidFill>
                <a:latin typeface="+mj-lt"/>
                <a:cs typeface="Times New Roman" pitchFamily="18" charset="0"/>
              </a:rPr>
              <a:t>DON’T Attempt to repair the damage!</a:t>
            </a:r>
          </a:p>
          <a:p>
            <a:pPr marL="342900" indent="-342900" fontAlgn="auto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chemeClr val="tx1">
                    <a:lumMod val="95000"/>
                  </a:schemeClr>
                </a:solidFill>
                <a:latin typeface="+mj-lt"/>
                <a:cs typeface="Times New Roman" pitchFamily="18" charset="0"/>
              </a:rPr>
              <a:t>DON’T Backfill!!  Wait until the gas company has made the repair and gives the OK to do so</a:t>
            </a:r>
          </a:p>
          <a:p>
            <a:pPr marL="342900" indent="-342900" fontAlgn="auto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chemeClr val="tx1">
                    <a:lumMod val="95000"/>
                  </a:schemeClr>
                </a:solidFill>
                <a:latin typeface="+mj-lt"/>
                <a:cs typeface="Times New Roman" pitchFamily="18" charset="0"/>
              </a:rPr>
              <a:t>DON’T Call Dig Safe</a:t>
            </a:r>
          </a:p>
          <a:p>
            <a:endParaRPr lang="en-US" dirty="0"/>
          </a:p>
        </p:txBody>
      </p:sp>
      <p:pic>
        <p:nvPicPr>
          <p:cNvPr id="4" name="Picture 2" descr="C:\Users\allisc\Desktop\MUST Gas Photos\pics 10.15.2017 302.jpg">
            <a:extLst>
              <a:ext uri="{FF2B5EF4-FFF2-40B4-BE49-F238E27FC236}">
                <a16:creationId xmlns:a16="http://schemas.microsoft.com/office/drawing/2014/main" id="{DD3F0A7B-6FF4-4527-9AFC-B363CA9FD8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1496" y="1527047"/>
            <a:ext cx="3338513" cy="2493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42F1677-AD87-4BAF-A45E-4E9F070678C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1880" y="1527047"/>
            <a:ext cx="3175000" cy="4700017"/>
          </a:xfrm>
          <a:prstGeom prst="rect">
            <a:avLst/>
          </a:prstGeom>
        </p:spPr>
      </p:pic>
      <p:pic>
        <p:nvPicPr>
          <p:cNvPr id="6" name="Picture 3" descr="C:\Users\allisc\Desktop\MUST Gas Photos\pics 10.15.2017 356.jpg">
            <a:extLst>
              <a:ext uri="{FF2B5EF4-FFF2-40B4-BE49-F238E27FC236}">
                <a16:creationId xmlns:a16="http://schemas.microsoft.com/office/drawing/2014/main" id="{4636D560-4080-4787-ACCE-8D2CC97E1A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1496" y="4079753"/>
            <a:ext cx="3338512" cy="2074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36238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4725268-FA29-44C9-9C74-443786BA95F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Possible Ignition sources </a:t>
            </a:r>
          </a:p>
        </p:txBody>
      </p:sp>
      <p:graphicFrame>
        <p:nvGraphicFramePr>
          <p:cNvPr id="5" name="Text Placeholder 2">
            <a:extLst>
              <a:ext uri="{FF2B5EF4-FFF2-40B4-BE49-F238E27FC236}">
                <a16:creationId xmlns:a16="http://schemas.microsoft.com/office/drawing/2014/main" id="{10919444-145F-8649-7004-5D668FA15C2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32029381"/>
              </p:ext>
            </p:extLst>
          </p:nvPr>
        </p:nvGraphicFramePr>
        <p:xfrm>
          <a:off x="545252" y="1251573"/>
          <a:ext cx="11135214" cy="52486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0560873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52DFF41-A3A6-4382-B938-CD5F6BC39E5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Report all Damages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CDF771-42FB-4452-BC21-B2A30FF5DF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5252" y="985759"/>
            <a:ext cx="5550748" cy="5372511"/>
          </a:xfrm>
        </p:spPr>
        <p:txBody>
          <a:bodyPr/>
          <a:lstStyle/>
          <a:p>
            <a:pPr fontAlgn="auto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2000" dirty="0">
                <a:latin typeface="+mj-lt"/>
              </a:rPr>
              <a:t>Report all Damages dents kinks gouges and scrapes </a:t>
            </a:r>
            <a:r>
              <a:rPr lang="en-US" dirty="0">
                <a:latin typeface="+mj-lt"/>
              </a:rPr>
              <a:t>i</a:t>
            </a:r>
            <a:r>
              <a:rPr lang="en-US" sz="2000" dirty="0">
                <a:latin typeface="+mj-lt"/>
              </a:rPr>
              <a:t>mmediately</a:t>
            </a:r>
          </a:p>
          <a:p>
            <a:pPr fontAlgn="auto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en-US" sz="2000" dirty="0">
              <a:latin typeface="+mj-lt"/>
            </a:endParaRPr>
          </a:p>
          <a:p>
            <a:pPr fontAlgn="auto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2000" dirty="0">
                <a:latin typeface="+mj-lt"/>
              </a:rPr>
              <a:t>Coating Damage</a:t>
            </a:r>
          </a:p>
          <a:p>
            <a:pPr lvl="1" fontAlgn="auto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2000" dirty="0">
                <a:solidFill>
                  <a:schemeClr val="bg1"/>
                </a:solidFill>
                <a:latin typeface="+mj-lt"/>
              </a:rPr>
              <a:t>could lead to future leaks.</a:t>
            </a:r>
          </a:p>
          <a:p>
            <a:pPr lvl="1" fontAlgn="auto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en-US" sz="2000" dirty="0">
              <a:solidFill>
                <a:schemeClr val="bg1"/>
              </a:solidFill>
              <a:latin typeface="+mj-lt"/>
            </a:endParaRPr>
          </a:p>
          <a:p>
            <a:pPr fontAlgn="auto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2000" dirty="0">
                <a:latin typeface="+mj-lt"/>
              </a:rPr>
              <a:t>Broken Tracer Wire or Warning Tape</a:t>
            </a:r>
          </a:p>
          <a:p>
            <a:pPr lvl="1" fontAlgn="auto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2000" dirty="0">
                <a:solidFill>
                  <a:schemeClr val="bg1"/>
                </a:solidFill>
                <a:latin typeface="+mj-lt"/>
              </a:rPr>
              <a:t>Plastic is not conductive so without traceable wire and tape gas facilities can’t be located for future construction</a:t>
            </a:r>
          </a:p>
          <a:p>
            <a:pPr lvl="1" fontAlgn="auto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en-US" sz="2000" dirty="0">
              <a:solidFill>
                <a:schemeClr val="bg1"/>
              </a:solidFill>
              <a:latin typeface="+mj-lt"/>
            </a:endParaRPr>
          </a:p>
          <a:p>
            <a:pPr fontAlgn="auto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2000" dirty="0">
                <a:latin typeface="+mj-lt"/>
              </a:rPr>
              <a:t>Unmarked Gas Facilities </a:t>
            </a:r>
          </a:p>
          <a:p>
            <a:pPr lvl="1" fontAlgn="auto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2000" dirty="0">
                <a:solidFill>
                  <a:schemeClr val="bg1"/>
                </a:solidFill>
                <a:latin typeface="+mj-lt"/>
              </a:rPr>
              <a:t>Notify Rhode Island Energy immediately so we can correct possible mapping discrepancies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26156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nline Media 5" title="Three Seconds Later">
            <a:hlinkClick r:id="" action="ppaction://media"/>
            <a:extLst>
              <a:ext uri="{FF2B5EF4-FFF2-40B4-BE49-F238E27FC236}">
                <a16:creationId xmlns:a16="http://schemas.microsoft.com/office/drawing/2014/main" id="{83C004F7-3F86-FA48-FC5A-C943EE91F891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438400" y="685800"/>
            <a:ext cx="6976533" cy="523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424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FBB78B5-B7B6-4862-90A5-5FE1B6714CC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2800" dirty="0">
                <a:solidFill>
                  <a:schemeClr val="bg1"/>
                </a:solidFill>
              </a:rPr>
              <a:t>Thank You For Digging Safely!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68D796E-143D-4CD9-AE17-5F7753B177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948" y="1197135"/>
            <a:ext cx="4745868" cy="3904488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B4DCE35E-A98E-4BD6-8ACA-7D411D58F1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1364" y="1197135"/>
            <a:ext cx="1771650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3D23CD9E-5DCA-4A96-AD7E-B37749906B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6765" y="1197135"/>
            <a:ext cx="1771650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134EB0DE-525E-42ED-A1A1-D60270CF9B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6765" y="3881246"/>
            <a:ext cx="1771650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>
            <a:extLst>
              <a:ext uri="{FF2B5EF4-FFF2-40B4-BE49-F238E27FC236}">
                <a16:creationId xmlns:a16="http://schemas.microsoft.com/office/drawing/2014/main" id="{9CC7AB02-3414-401A-B841-FA76080FE0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1365" y="3881246"/>
            <a:ext cx="1771650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>
            <a:extLst>
              <a:ext uri="{FF2B5EF4-FFF2-40B4-BE49-F238E27FC236}">
                <a16:creationId xmlns:a16="http://schemas.microsoft.com/office/drawing/2014/main" id="{91E48240-616F-450F-9D4B-2937DC65F2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8226" y="3881246"/>
            <a:ext cx="2451952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93CB6C5-002E-4C0E-B879-5C89942B049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98226" y="1197135"/>
            <a:ext cx="2451952" cy="2377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8885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8201FE1-2CE1-4D59-B2F7-3929FB733CE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5252" y="357772"/>
            <a:ext cx="8996313" cy="814080"/>
          </a:xfrm>
        </p:spPr>
        <p:txBody>
          <a:bodyPr/>
          <a:lstStyle/>
          <a:p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</a:rPr>
              <a:t>Excavation Damage results in the majority of gas line failures!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71D180-6918-40B4-BE38-5AFDDBD394A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26128" y="1251574"/>
            <a:ext cx="11254338" cy="4518912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Picture 2" descr="C:\Users\allisc\Desktop\MUST Gas Photos\pics 10.15.2017 023.jpg">
            <a:extLst>
              <a:ext uri="{FF2B5EF4-FFF2-40B4-BE49-F238E27FC236}">
                <a16:creationId xmlns:a16="http://schemas.microsoft.com/office/drawing/2014/main" id="{11836904-A44A-4B16-A411-D660A56844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534" y="1267359"/>
            <a:ext cx="2752957" cy="4244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allisc\Desktop\Field photos\pics 10.15.2017 327.JPG">
            <a:extLst>
              <a:ext uri="{FF2B5EF4-FFF2-40B4-BE49-F238E27FC236}">
                <a16:creationId xmlns:a16="http://schemas.microsoft.com/office/drawing/2014/main" id="{329CDF65-A870-4838-9114-F28664F44A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4202" y="1346440"/>
            <a:ext cx="2770038" cy="2235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06F6CBC-3280-4F0E-9957-AEFDC3880C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79978" y="1339026"/>
            <a:ext cx="2137042" cy="2242883"/>
          </a:xfrm>
          <a:prstGeom prst="rect">
            <a:avLst/>
          </a:prstGeom>
        </p:spPr>
      </p:pic>
      <p:pic>
        <p:nvPicPr>
          <p:cNvPr id="7" name="Picture 5" descr="C:\Users\allisc\Desktop\Field photos\pics 10.15.2017 048.JPG">
            <a:extLst>
              <a:ext uri="{FF2B5EF4-FFF2-40B4-BE49-F238E27FC236}">
                <a16:creationId xmlns:a16="http://schemas.microsoft.com/office/drawing/2014/main" id="{B88D5CE5-3FC6-488A-99FA-CF9303F0F3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0556" y="1346440"/>
            <a:ext cx="2521542" cy="4165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allisc\Desktop\Field photos\pics 10.15.2017 089.JPG">
            <a:extLst>
              <a:ext uri="{FF2B5EF4-FFF2-40B4-BE49-F238E27FC236}">
                <a16:creationId xmlns:a16="http://schemas.microsoft.com/office/drawing/2014/main" id="{4465583D-ECC4-46A6-85B6-F3A466C6F5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3826" y="3875899"/>
            <a:ext cx="5123193" cy="1542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15427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77F45FA-5774-4269-A8E6-0348E54F42D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5252" y="357771"/>
            <a:ext cx="8996313" cy="787447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Site Preparation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sz="2800" b="0" dirty="0">
                <a:solidFill>
                  <a:schemeClr val="bg1"/>
                </a:solidFill>
              </a:rPr>
              <a:t>Excavator Checklist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E33210-CF9D-49C8-9514-11B38B89412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2086" y="1526961"/>
            <a:ext cx="2925917" cy="4438834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Premark the Site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Valid Dig Safe Ticket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Area is covered by the location of the ticket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The excavator(s) are listed on the ticket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Wait 72 business hours but not more than 30 days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Locators have marked utilities on time &amp; accurately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DFDE9E-9E8E-49C7-AD89-1736E113EB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6613" y="1447800"/>
            <a:ext cx="3196092" cy="4444117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A66635F4-1AE1-4911-B000-1CD884F92D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3863" y="1460058"/>
            <a:ext cx="3839817" cy="220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 descr="C:\Users\allisc\Desktop\Field photos\ri photo download 320.JPG">
            <a:extLst>
              <a:ext uri="{FF2B5EF4-FFF2-40B4-BE49-F238E27FC236}">
                <a16:creationId xmlns:a16="http://schemas.microsoft.com/office/drawing/2014/main" id="{FA4523CB-9317-4E72-BBC2-C3E390ADC2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3863" y="3771900"/>
            <a:ext cx="3839818" cy="2120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31893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98DE951-45BE-433E-9F80-41872C5A47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Knowledge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4182C2-B871-41AC-9476-5CE5A7CBDB9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342900" indent="-342900"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/>
              <a:t>Be Aware of the Dig Safe Laws and Rules</a:t>
            </a:r>
          </a:p>
          <a:p>
            <a:pPr marL="342900" indent="-342900"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/>
              <a:t>Know what Gas Pipes look like</a:t>
            </a:r>
          </a:p>
          <a:p>
            <a:pPr marL="342900" indent="-342900"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/>
              <a:t>Understand Gas Markings</a:t>
            </a:r>
          </a:p>
          <a:p>
            <a:pPr marL="342900" indent="-342900"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/>
              <a:t>Understand Properties of Gas</a:t>
            </a:r>
          </a:p>
          <a:p>
            <a:endParaRPr lang="en-US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7A29FB2A-0A1A-4098-9214-0E44EE9F02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5141" y="1309977"/>
            <a:ext cx="5498904" cy="4238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C:\Users\allisc\Desktop\Field photos\ri photo download 179.JPG">
            <a:extLst>
              <a:ext uri="{FF2B5EF4-FFF2-40B4-BE49-F238E27FC236}">
                <a16:creationId xmlns:a16="http://schemas.microsoft.com/office/drawing/2014/main" id="{4D67848C-9E69-43B8-ADD3-9235251F48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646" y="3168402"/>
            <a:ext cx="5877916" cy="2379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28970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BF061AD-B35B-4EBC-8CEC-FFF5E16FD0C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Dig Safe Law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3A5237-BEB1-4A1B-AE29-0D1450F4CD3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000" dirty="0" err="1"/>
              <a:t>Premarking</a:t>
            </a:r>
            <a:r>
              <a:rPr lang="en-US" sz="2000" dirty="0"/>
              <a:t> is Required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Call in a Dig Safe Ticket at least 72 hours, excluding weekends and holidays, prior to excavating but not more than 30 days before expected work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cs typeface="Times New Roman" pitchFamily="18" charset="0"/>
              </a:rPr>
              <a:t>Maintain the Marks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cs typeface="Times New Roman" pitchFamily="18" charset="0"/>
              </a:rPr>
              <a:t>If the marks are removed or destroyed call in a remark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cs typeface="Times New Roman" pitchFamily="18" charset="0"/>
              </a:rPr>
              <a:t>If the scope or job changes call in a new ticket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cs typeface="Times New Roman" pitchFamily="18" charset="0"/>
              </a:rPr>
              <a:t>Allow 18 inches on each side of the pipe and hand dig in the Safety Zone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cs typeface="Times New Roman" pitchFamily="18" charset="0"/>
              </a:rPr>
              <a:t>If the facility is exposed use soft excavation, while also protecting and supporting the structure to avoid damage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82430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7136177-F92E-49FE-8323-CE82A8B90B8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Dig Safe </a:t>
            </a:r>
            <a:r>
              <a:rPr lang="en-US" dirty="0">
                <a:solidFill>
                  <a:schemeClr val="bg1"/>
                </a:solidFill>
              </a:rPr>
              <a:t>M</a:t>
            </a:r>
            <a:r>
              <a:rPr lang="en-US" b="1" dirty="0">
                <a:solidFill>
                  <a:schemeClr val="bg1"/>
                </a:solidFill>
              </a:rPr>
              <a:t>arks are invalid when…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4FC35B-7C44-4B04-B499-A91F9B8E408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5252" y="1251573"/>
            <a:ext cx="4799105" cy="4421919"/>
          </a:xfrm>
          <a:solidFill>
            <a:schemeClr val="bg1"/>
          </a:solidFill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The excavation does not commence within 30 days of the notification to Dig Safe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The </a:t>
            </a:r>
            <a:r>
              <a:rPr lang="en-US" b="1" dirty="0">
                <a:solidFill>
                  <a:schemeClr val="tx1"/>
                </a:solidFill>
              </a:rPr>
              <a:t>markings</a:t>
            </a:r>
            <a:r>
              <a:rPr lang="en-US" dirty="0">
                <a:solidFill>
                  <a:schemeClr val="tx1"/>
                </a:solidFill>
              </a:rPr>
              <a:t> become faded, illegible or destroyed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A company installs new underground facilities in a marked area still being excavated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An emergency condition is brought to conclusion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4" name="Picture 2" descr="C:\Users\allisc\Desktop\MUST Gas Photos\IMG_4870.jpg">
            <a:extLst>
              <a:ext uri="{FF2B5EF4-FFF2-40B4-BE49-F238E27FC236}">
                <a16:creationId xmlns:a16="http://schemas.microsoft.com/office/drawing/2014/main" id="{A3F581A6-1DBB-4947-BB87-370B077982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1418" y="1251573"/>
            <a:ext cx="5322073" cy="4421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18020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1B0B5F6-8F26-4333-9367-64353F37BB8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5252" y="357771"/>
            <a:ext cx="8996313" cy="893801"/>
          </a:xfrm>
        </p:spPr>
        <p:txBody>
          <a:bodyPr/>
          <a:lstStyle/>
          <a:p>
            <a:r>
              <a:rPr lang="en-US" dirty="0"/>
              <a:t>Gas Marks </a:t>
            </a:r>
          </a:p>
          <a:p>
            <a:r>
              <a:rPr lang="en-US" dirty="0"/>
              <a:t>Centerline VS Offsets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BB71DB-E80C-4F4E-BAB2-A14B686BF1D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5252" y="1722268"/>
            <a:ext cx="11135214" cy="4777960"/>
          </a:xfrm>
        </p:spPr>
        <p:txBody>
          <a:bodyPr/>
          <a:lstStyle/>
          <a:p>
            <a:endParaRPr lang="en-US" dirty="0"/>
          </a:p>
        </p:txBody>
      </p:sp>
      <p:graphicFrame>
        <p:nvGraphicFramePr>
          <p:cNvPr id="5" name="Object 2">
            <a:extLst>
              <a:ext uri="{FF2B5EF4-FFF2-40B4-BE49-F238E27FC236}">
                <a16:creationId xmlns:a16="http://schemas.microsoft.com/office/drawing/2014/main" id="{FD6A7F4B-03E8-4C69-BFAD-DFE781F9774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2875399"/>
              </p:ext>
            </p:extLst>
          </p:nvPr>
        </p:nvGraphicFramePr>
        <p:xfrm>
          <a:off x="563401" y="1722268"/>
          <a:ext cx="3052151" cy="396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3" imgW="6095238" imgH="4571429" progId="MSPhotoEd.3">
                  <p:embed/>
                </p:oleObj>
              </mc:Choice>
              <mc:Fallback>
                <p:oleObj name="Photo Editor Photo" r:id="rId3" imgW="6095238" imgH="4571429" progId="MSPhotoEd.3">
                  <p:embed/>
                  <p:pic>
                    <p:nvPicPr>
                      <p:cNvPr id="5" name="Object 2">
                        <a:extLst>
                          <a:ext uri="{FF2B5EF4-FFF2-40B4-BE49-F238E27FC236}">
                            <a16:creationId xmlns:a16="http://schemas.microsoft.com/office/drawing/2014/main" id="{FD6A7F4B-03E8-4C69-BFAD-DFE781F9774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3401" y="1722268"/>
                        <a:ext cx="3052151" cy="396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1">
            <a:extLst>
              <a:ext uri="{FF2B5EF4-FFF2-40B4-BE49-F238E27FC236}">
                <a16:creationId xmlns:a16="http://schemas.microsoft.com/office/drawing/2014/main" id="{18A31FFC-1F2A-4BB0-97C6-D2DE4F562F7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90383096"/>
              </p:ext>
            </p:extLst>
          </p:nvPr>
        </p:nvGraphicFramePr>
        <p:xfrm>
          <a:off x="3925292" y="1722268"/>
          <a:ext cx="4213548" cy="39582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5" imgW="6095238" imgH="4571429" progId="MSPhotoEd.3">
                  <p:embed/>
                </p:oleObj>
              </mc:Choice>
              <mc:Fallback>
                <p:oleObj name="Photo Editor Photo" r:id="rId5" imgW="6095238" imgH="4571429" progId="MSPhotoEd.3">
                  <p:embed/>
                  <p:pic>
                    <p:nvPicPr>
                      <p:cNvPr id="6" name="Object 1">
                        <a:extLst>
                          <a:ext uri="{FF2B5EF4-FFF2-40B4-BE49-F238E27FC236}">
                            <a16:creationId xmlns:a16="http://schemas.microsoft.com/office/drawing/2014/main" id="{18A31FFC-1F2A-4BB0-97C6-D2DE4F562F7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25292" y="1722268"/>
                        <a:ext cx="4213548" cy="395824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F241A77E-5894-4616-9D29-6677E8FF26F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32290" y="1727427"/>
            <a:ext cx="3048176" cy="3958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9180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9A65F0C-FCC7-4AC6-8C68-3C72DB01EED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Gas Pipe Material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A80D511-0334-4736-81F3-E6D2A6A3480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4513" y="1250950"/>
            <a:ext cx="11136312" cy="5249863"/>
          </a:xfrm>
          <a:noFill/>
          <a:ln w="38100">
            <a:solidFill>
              <a:srgbClr val="0070C0"/>
            </a:solidFill>
          </a:ln>
        </p:spPr>
        <p:txBody>
          <a:bodyPr rtlCol="0">
            <a:normAutofit/>
          </a:bodyPr>
          <a:lstStyle/>
          <a:p>
            <a:pPr algn="ctr">
              <a:lnSpc>
                <a:spcPct val="140000"/>
              </a:lnSpc>
              <a:defRPr/>
            </a:pPr>
            <a:br>
              <a:rPr lang="en-US" sz="2700" u="sng" dirty="0"/>
            </a:br>
            <a:endParaRPr lang="en-US" sz="2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18AACAD-4AAF-4B27-B84F-100B53A6380D}"/>
              </a:ext>
            </a:extLst>
          </p:cNvPr>
          <p:cNvSpPr txBox="1"/>
          <p:nvPr/>
        </p:nvSpPr>
        <p:spPr>
          <a:xfrm>
            <a:off x="641413" y="1926454"/>
            <a:ext cx="3318029" cy="3293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u="sng" dirty="0">
                <a:solidFill>
                  <a:schemeClr val="bg1"/>
                </a:solidFill>
                <a:latin typeface="Arial" charset="0"/>
                <a:ea typeface="ＭＳ Ｐゴシック" pitchFamily="34" charset="-128"/>
                <a:cs typeface="Times New Roman" pitchFamily="18" charset="0"/>
              </a:rPr>
              <a:t>IRONS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charset="0"/>
                <a:ea typeface="ＭＳ Ｐゴシック" pitchFamily="34" charset="-128"/>
                <a:cs typeface="Times New Roman" pitchFamily="18" charset="0"/>
              </a:rPr>
              <a:t>Cast, Wrought, Ductile Iron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charset="0"/>
                <a:ea typeface="ＭＳ Ｐゴシック" pitchFamily="34" charset="-128"/>
                <a:cs typeface="Times New Roman" pitchFamily="18" charset="0"/>
              </a:rPr>
              <a:t>Brittle </a:t>
            </a:r>
            <a:r>
              <a:rPr lang="en-US" i="1" dirty="0">
                <a:solidFill>
                  <a:schemeClr val="bg1"/>
                </a:solidFill>
                <a:latin typeface="Arial" charset="0"/>
                <a:ea typeface="ＭＳ Ｐゴシック" pitchFamily="34" charset="-128"/>
                <a:cs typeface="Times New Roman" pitchFamily="18" charset="0"/>
              </a:rPr>
              <a:t>(subject to cracking)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charset="0"/>
                <a:ea typeface="ＭＳ Ｐゴシック" pitchFamily="34" charset="-128"/>
                <a:cs typeface="Times New Roman" pitchFamily="18" charset="0"/>
              </a:rPr>
              <a:t>Bell &amp; spigot joint every 12 feet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charset="0"/>
                <a:ea typeface="ＭＳ Ｐゴシック" pitchFamily="34" charset="-128"/>
                <a:cs typeface="Times New Roman" pitchFamily="18" charset="0"/>
              </a:rPr>
              <a:t>Exposed joints need to be encapsulated to prevent leaks.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charset="0"/>
                <a:ea typeface="ＭＳ Ｐゴシック" pitchFamily="34" charset="-128"/>
                <a:cs typeface="Times New Roman" pitchFamily="18" charset="0"/>
              </a:rPr>
              <a:t>Need to call gas company if you uncover cast iron main</a:t>
            </a:r>
            <a:endParaRPr lang="en-US" b="1" dirty="0">
              <a:solidFill>
                <a:schemeClr val="bg1"/>
              </a:solidFill>
              <a:latin typeface="Arial" charset="0"/>
              <a:ea typeface="ＭＳ Ｐゴシック" pitchFamily="34" charset="-128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C982A9C-D337-440E-BC99-0A3C82904AC8}"/>
              </a:ext>
            </a:extLst>
          </p:cNvPr>
          <p:cNvSpPr txBox="1"/>
          <p:nvPr/>
        </p:nvSpPr>
        <p:spPr>
          <a:xfrm>
            <a:off x="4335440" y="1843235"/>
            <a:ext cx="3060576" cy="40195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40000"/>
              </a:lnSpc>
              <a:defRPr/>
            </a:pPr>
            <a:r>
              <a:rPr lang="en-US" sz="2800" u="sng" dirty="0">
                <a:solidFill>
                  <a:schemeClr val="bg1"/>
                </a:solidFill>
                <a:latin typeface="Arial"/>
                <a:ea typeface="ＭＳ Ｐゴシック"/>
              </a:rPr>
              <a:t>STEEL</a:t>
            </a:r>
            <a:endParaRPr lang="en-US" sz="2000" u="sng" dirty="0">
              <a:solidFill>
                <a:schemeClr val="bg1"/>
              </a:solidFill>
              <a:latin typeface="Arial"/>
              <a:ea typeface="ＭＳ Ｐゴシック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1800" b="0" cap="none" dirty="0">
                <a:solidFill>
                  <a:schemeClr val="bg1"/>
                </a:solidFill>
                <a:latin typeface="Arial"/>
                <a:ea typeface="ＭＳ Ｐゴシック"/>
                <a:cs typeface="Times New Roman" pitchFamily="18" charset="0"/>
              </a:rPr>
              <a:t>Bare, Coated and Wrapped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1800" b="0" cap="none" dirty="0">
                <a:solidFill>
                  <a:schemeClr val="bg1"/>
                </a:solidFill>
                <a:latin typeface="Arial"/>
                <a:ea typeface="ＭＳ Ｐゴシック"/>
                <a:cs typeface="Times New Roman" pitchFamily="18" charset="0"/>
              </a:rPr>
              <a:t>Corrodes over Time if not protected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1800" b="0" cap="none" dirty="0">
                <a:solidFill>
                  <a:schemeClr val="bg1"/>
                </a:solidFill>
                <a:latin typeface="Arial"/>
                <a:ea typeface="ＭＳ Ｐゴシック"/>
                <a:cs typeface="Times New Roman" pitchFamily="18" charset="0"/>
              </a:rPr>
              <a:t>Once  corrosion begins, a leak is inevitable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1800" b="0" cap="none" dirty="0">
                <a:solidFill>
                  <a:schemeClr val="bg1"/>
                </a:solidFill>
                <a:latin typeface="Arial"/>
                <a:ea typeface="ＭＳ Ｐゴシック"/>
                <a:cs typeface="Times New Roman" pitchFamily="18" charset="0"/>
              </a:rPr>
              <a:t>If the coating is damaged – DO NOT BACKFILL – Call the Gas Company to have it repaired</a:t>
            </a:r>
            <a:br>
              <a:rPr lang="en-US" sz="1800" dirty="0">
                <a:solidFill>
                  <a:srgbClr val="000000"/>
                </a:solidFill>
                <a:latin typeface="Times New Roman" pitchFamily="18" charset="0"/>
                <a:ea typeface="ＭＳ Ｐゴシック"/>
                <a:cs typeface="Times New Roman" pitchFamily="18" charset="0"/>
              </a:rPr>
            </a:br>
            <a:endParaRPr lang="en-US" sz="1800" dirty="0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9B77F23-CEFC-420B-A18C-50EF28DA5E54}"/>
              </a:ext>
            </a:extLst>
          </p:cNvPr>
          <p:cNvSpPr txBox="1"/>
          <p:nvPr/>
        </p:nvSpPr>
        <p:spPr>
          <a:xfrm>
            <a:off x="7460861" y="1843235"/>
            <a:ext cx="4161407" cy="23575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40000"/>
              </a:lnSpc>
              <a:defRPr/>
            </a:pPr>
            <a:r>
              <a:rPr lang="en-US" sz="2800" u="sng" dirty="0">
                <a:solidFill>
                  <a:schemeClr val="bg1"/>
                </a:solidFill>
                <a:latin typeface="Arial"/>
                <a:ea typeface="ＭＳ Ｐゴシック"/>
              </a:rPr>
              <a:t>PLASTIC</a:t>
            </a:r>
            <a:endParaRPr lang="en-US" sz="2800" dirty="0">
              <a:solidFill>
                <a:schemeClr val="bg1"/>
              </a:solidFill>
              <a:latin typeface="Arial"/>
              <a:ea typeface="ＭＳ Ｐゴシック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1800" b="0" cap="none" dirty="0">
                <a:solidFill>
                  <a:schemeClr val="bg1"/>
                </a:solidFill>
                <a:latin typeface="Arial"/>
                <a:ea typeface="ＭＳ Ｐゴシック"/>
              </a:rPr>
              <a:t>Not always buried in a straight line 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1800" b="0" cap="none" dirty="0">
                <a:solidFill>
                  <a:schemeClr val="bg1"/>
                </a:solidFill>
                <a:latin typeface="Arial"/>
                <a:ea typeface="ＭＳ Ｐゴシック"/>
              </a:rPr>
              <a:t>Buried with tracer wire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1800" b="0" cap="none" dirty="0">
                <a:solidFill>
                  <a:schemeClr val="bg1"/>
                </a:solidFill>
                <a:latin typeface="Arial"/>
                <a:ea typeface="ＭＳ Ｐゴシック"/>
              </a:rPr>
              <a:t>Static Electricity can cause an incident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1800" b="0" cap="none" dirty="0">
                <a:solidFill>
                  <a:schemeClr val="bg1"/>
                </a:solidFill>
                <a:latin typeface="Arial"/>
                <a:ea typeface="ＭＳ Ｐゴシック"/>
              </a:rPr>
              <a:t>Small diameter plastic can be severed with a shovel</a:t>
            </a:r>
            <a:endParaRPr lang="en-US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38084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E1DE89D-BFE6-4D94-89E0-DA9ADF3DE11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  <a:cs typeface="Times New Roman" pitchFamily="18" charset="0"/>
              </a:rPr>
              <a:t>Behaviors of Natural Gas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E5CD06-0B7D-419C-A7A7-593935FECF2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5252" y="1343013"/>
            <a:ext cx="5087452" cy="4673739"/>
          </a:xfrm>
        </p:spPr>
        <p:txBody>
          <a:bodyPr/>
          <a:lstStyle/>
          <a:p>
            <a:pPr fontAlgn="auto">
              <a:spcBef>
                <a:spcPts val="400"/>
              </a:spcBef>
              <a:spcAft>
                <a:spcPts val="400"/>
              </a:spcAft>
              <a:buFont typeface="Wingdings" panose="05000000000000000000" pitchFamily="2" charset="2"/>
              <a:buChar char="§"/>
              <a:defRPr/>
            </a:pPr>
            <a:r>
              <a:rPr lang="en-US" sz="2000" dirty="0">
                <a:latin typeface="+mj-lt"/>
                <a:cs typeface="Times New Roman" pitchFamily="18" charset="0"/>
              </a:rPr>
              <a:t> Odorless – Mercaptan is added for rotten egg smell</a:t>
            </a:r>
          </a:p>
          <a:p>
            <a:pPr fontAlgn="auto">
              <a:spcBef>
                <a:spcPts val="400"/>
              </a:spcBef>
              <a:spcAft>
                <a:spcPts val="400"/>
              </a:spcAft>
              <a:buFont typeface="Wingdings" panose="05000000000000000000" pitchFamily="2" charset="2"/>
              <a:buChar char="§"/>
              <a:defRPr/>
            </a:pPr>
            <a:r>
              <a:rPr lang="en-US" sz="2000" dirty="0">
                <a:cs typeface="Times New Roman" pitchFamily="18" charset="0"/>
              </a:rPr>
              <a:t> Lighter than air (propane-heavier than air)</a:t>
            </a:r>
            <a:endParaRPr lang="en-US" sz="2000" dirty="0">
              <a:latin typeface="+mj-lt"/>
              <a:cs typeface="Times New Roman" pitchFamily="18" charset="0"/>
            </a:endParaRPr>
          </a:p>
          <a:p>
            <a:pPr fontAlgn="auto">
              <a:spcBef>
                <a:spcPts val="400"/>
              </a:spcBef>
              <a:spcAft>
                <a:spcPts val="400"/>
              </a:spcAft>
              <a:buFont typeface="Wingdings" panose="05000000000000000000" pitchFamily="2" charset="2"/>
              <a:buChar char="§"/>
              <a:defRPr/>
            </a:pPr>
            <a:r>
              <a:rPr lang="en-US" sz="2000" dirty="0">
                <a:latin typeface="+mj-lt"/>
                <a:cs typeface="Times New Roman" pitchFamily="18" charset="0"/>
              </a:rPr>
              <a:t> Follows path of least resistance</a:t>
            </a:r>
          </a:p>
          <a:p>
            <a:pPr fontAlgn="auto">
              <a:spcBef>
                <a:spcPts val="400"/>
              </a:spcBef>
              <a:spcAft>
                <a:spcPts val="400"/>
              </a:spcAft>
              <a:buFont typeface="Wingdings" panose="05000000000000000000" pitchFamily="2" charset="2"/>
              <a:buChar char="§"/>
              <a:defRPr/>
            </a:pPr>
            <a:r>
              <a:rPr lang="en-US" sz="2000" dirty="0">
                <a:latin typeface="+mj-lt"/>
                <a:cs typeface="Times New Roman" pitchFamily="18" charset="0"/>
              </a:rPr>
              <a:t> Will rise through dirt – until hits pavement or frost – then moves laterally – possibly against a foundation, through cracks or openings – structure may fill with gas</a:t>
            </a:r>
          </a:p>
          <a:p>
            <a:pPr fontAlgn="auto">
              <a:spcBef>
                <a:spcPts val="400"/>
              </a:spcBef>
              <a:spcAft>
                <a:spcPts val="400"/>
              </a:spcAft>
              <a:buFont typeface="Wingdings" panose="05000000000000000000" pitchFamily="2" charset="2"/>
              <a:buChar char="§"/>
              <a:defRPr/>
            </a:pPr>
            <a:r>
              <a:rPr lang="en-US" sz="2000" dirty="0">
                <a:latin typeface="+mj-lt"/>
                <a:cs typeface="Times New Roman" pitchFamily="18" charset="0"/>
              </a:rPr>
              <a:t> It will continue to travel until the source of damage is made safe by trained gas employees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54E72ED-0D21-46AA-8EF4-14389ED9DB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6559298" y="1344168"/>
            <a:ext cx="4790039" cy="4560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5500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Rhode Island Energy COLORS">
      <a:dk1>
        <a:srgbClr val="000000"/>
      </a:dk1>
      <a:lt1>
        <a:srgbClr val="FFFFFF"/>
      </a:lt1>
      <a:dk2>
        <a:srgbClr val="001489"/>
      </a:dk2>
      <a:lt2>
        <a:srgbClr val="E7E6E6"/>
      </a:lt2>
      <a:accent1>
        <a:srgbClr val="0085CA"/>
      </a:accent1>
      <a:accent2>
        <a:srgbClr val="33CCCC"/>
      </a:accent2>
      <a:accent3>
        <a:srgbClr val="97999B"/>
      </a:accent3>
      <a:accent4>
        <a:srgbClr val="001489"/>
      </a:accent4>
      <a:accent5>
        <a:srgbClr val="0085CA"/>
      </a:accent5>
      <a:accent6>
        <a:srgbClr val="FFCC00"/>
      </a:accent6>
      <a:hlink>
        <a:srgbClr val="97999B"/>
      </a:hlink>
      <a:folHlink>
        <a:srgbClr val="0085CA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124FCA500402C47B9434AD45D31CF32" ma:contentTypeVersion="2" ma:contentTypeDescription="Create a new document." ma:contentTypeScope="" ma:versionID="e194aee1a591384836bf9ba84ce77d1a">
  <xsd:schema xmlns:xsd="http://www.w3.org/2001/XMLSchema" xmlns:xs="http://www.w3.org/2001/XMLSchema" xmlns:p="http://schemas.microsoft.com/office/2006/metadata/properties" xmlns:ns3="5eb48d0c-d31a-4d92-b921-f17cdd6d64aa" targetNamespace="http://schemas.microsoft.com/office/2006/metadata/properties" ma:root="true" ma:fieldsID="002c94a2de5db8533dfc91e52eea7026" ns3:_="">
    <xsd:import namespace="5eb48d0c-d31a-4d92-b921-f17cdd6d64aa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eb48d0c-d31a-4d92-b921-f17cdd6d64a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7FC87F1-E6B0-42B5-B011-930E1C2A163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eb48d0c-d31a-4d92-b921-f17cdd6d64a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D40F2C0-E1D2-4469-B327-C7FECC1C7A78}">
  <ds:schemaRefs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http://schemas.microsoft.com/office/2006/metadata/properties"/>
    <ds:schemaRef ds:uri="5eb48d0c-d31a-4d92-b921-f17cdd6d64aa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54D2B0F4-CFDE-4686-830B-78DDBFE64FF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1669</TotalTime>
  <Words>1649</Words>
  <Application>Microsoft Office PowerPoint</Application>
  <PresentationFormat>Widescreen</PresentationFormat>
  <Paragraphs>240</Paragraphs>
  <Slides>17</Slides>
  <Notes>17</Notes>
  <HiddenSlides>1</HiddenSlides>
  <MMClips>1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Arial</vt:lpstr>
      <vt:lpstr>Calibri</vt:lpstr>
      <vt:lpstr>Calibri Light</vt:lpstr>
      <vt:lpstr>Segoe UI</vt:lpstr>
      <vt:lpstr>Times New Roman</vt:lpstr>
      <vt:lpstr>Wingdings</vt:lpstr>
      <vt:lpstr>Office Theme</vt:lpstr>
      <vt:lpstr>Photo Editor Photo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Amy Santos</dc:creator>
  <cp:lastModifiedBy>Lisa Powers</cp:lastModifiedBy>
  <cp:revision>29</cp:revision>
  <cp:lastPrinted>2023-02-01T16:07:22Z</cp:lastPrinted>
  <dcterms:created xsi:type="dcterms:W3CDTF">2021-09-29T15:04:07Z</dcterms:created>
  <dcterms:modified xsi:type="dcterms:W3CDTF">2024-01-09T16:07:16Z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cc6b311-06ac-4d45-8b7e-272c304377e9_Enabled">
    <vt:lpwstr>true</vt:lpwstr>
  </property>
  <property fmtid="{D5CDD505-2E9C-101B-9397-08002B2CF9AE}" pid="3" name="MSIP_Label_dcc6b311-06ac-4d45-8b7e-272c304377e9_SetDate">
    <vt:lpwstr>2021-10-25T20:24:14Z</vt:lpwstr>
  </property>
  <property fmtid="{D5CDD505-2E9C-101B-9397-08002B2CF9AE}" pid="4" name="MSIP_Label_dcc6b311-06ac-4d45-8b7e-272c304377e9_Method">
    <vt:lpwstr>Privileged</vt:lpwstr>
  </property>
  <property fmtid="{D5CDD505-2E9C-101B-9397-08002B2CF9AE}" pid="5" name="MSIP_Label_dcc6b311-06ac-4d45-8b7e-272c304377e9_Name">
    <vt:lpwstr>dcc6b311-06ac-4d45-8b7e-272c304377e9</vt:lpwstr>
  </property>
  <property fmtid="{D5CDD505-2E9C-101B-9397-08002B2CF9AE}" pid="6" name="MSIP_Label_dcc6b311-06ac-4d45-8b7e-272c304377e9_SiteId">
    <vt:lpwstr>25b79aa0-07c6-4d65-9c80-df92aacdc157</vt:lpwstr>
  </property>
  <property fmtid="{D5CDD505-2E9C-101B-9397-08002B2CF9AE}" pid="7" name="MSIP_Label_dcc6b311-06ac-4d45-8b7e-272c304377e9_ActionId">
    <vt:lpwstr>8772ddd0-1c31-4af0-b602-0000882ff9c2</vt:lpwstr>
  </property>
  <property fmtid="{D5CDD505-2E9C-101B-9397-08002B2CF9AE}" pid="8" name="MSIP_Label_dcc6b311-06ac-4d45-8b7e-272c304377e9_ContentBits">
    <vt:lpwstr>0</vt:lpwstr>
  </property>
  <property fmtid="{D5CDD505-2E9C-101B-9397-08002B2CF9AE}" pid="9" name="ContentTypeId">
    <vt:lpwstr>0x010100C124FCA500402C47B9434AD45D31CF32</vt:lpwstr>
  </property>
  <property fmtid="{D5CDD505-2E9C-101B-9397-08002B2CF9AE}" pid="10" name="Order">
    <vt:r8>162400</vt:r8>
  </property>
  <property fmtid="{D5CDD505-2E9C-101B-9397-08002B2CF9AE}" pid="11" name="xd_Signature">
    <vt:bool>false</vt:bool>
  </property>
  <property fmtid="{D5CDD505-2E9C-101B-9397-08002B2CF9AE}" pid="12" name="xd_ProgID">
    <vt:lpwstr/>
  </property>
  <property fmtid="{D5CDD505-2E9C-101B-9397-08002B2CF9AE}" pid="13" name="TriggerFlowInfo">
    <vt:lpwstr/>
  </property>
  <property fmtid="{D5CDD505-2E9C-101B-9397-08002B2CF9AE}" pid="14" name="ComplianceAssetId">
    <vt:lpwstr/>
  </property>
  <property fmtid="{D5CDD505-2E9C-101B-9397-08002B2CF9AE}" pid="15" name="TemplateUrl">
    <vt:lpwstr/>
  </property>
  <property fmtid="{D5CDD505-2E9C-101B-9397-08002B2CF9AE}" pid="16" name="SearchContentClass">
    <vt:lpwstr/>
  </property>
  <property fmtid="{D5CDD505-2E9C-101B-9397-08002B2CF9AE}" pid="17" name="_ExtendedDescription">
    <vt:lpwstr/>
  </property>
  <property fmtid="{D5CDD505-2E9C-101B-9397-08002B2CF9AE}" pid="18" name="TaxKeyword">
    <vt:lpwstr/>
  </property>
  <property fmtid="{D5CDD505-2E9C-101B-9397-08002B2CF9AE}" pid="19" name="fcb7d457e61049759c7bf5bde0ff2956">
    <vt:lpwstr>Powerpoint Templates|481a9010-9578-4154-ae35-de2a1ce775c8</vt:lpwstr>
  </property>
  <property fmtid="{D5CDD505-2E9C-101B-9397-08002B2CF9AE}" pid="20" name="TaxKeywordTaxHTField">
    <vt:lpwstr/>
  </property>
  <property fmtid="{D5CDD505-2E9C-101B-9397-08002B2CF9AE}" pid="21" name="PPL_DocType_C">
    <vt:lpwstr>4;#Powerpoint Templates|481a9010-9578-4154-ae35-de2a1ce775c8</vt:lpwstr>
  </property>
  <property fmtid="{D5CDD505-2E9C-101B-9397-08002B2CF9AE}" pid="22" name="PPL_Topic_A">
    <vt:lpwstr>Templates</vt:lpwstr>
  </property>
  <property fmtid="{D5CDD505-2E9C-101B-9397-08002B2CF9AE}" pid="23" name="_dlc_DocIdItemGuid">
    <vt:lpwstr>1f35e41b-9a39-4d09-97fa-fca5044d8ffb</vt:lpwstr>
  </property>
  <property fmtid="{D5CDD505-2E9C-101B-9397-08002B2CF9AE}" pid="24" name="MediaServiceImageTags">
    <vt:lpwstr/>
  </property>
</Properties>
</file>