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40"/>
  </p:notesMasterIdLst>
  <p:sldIdLst>
    <p:sldId id="259" r:id="rId2"/>
    <p:sldId id="319" r:id="rId3"/>
    <p:sldId id="339" r:id="rId4"/>
    <p:sldId id="340" r:id="rId5"/>
    <p:sldId id="345" r:id="rId6"/>
    <p:sldId id="341" r:id="rId7"/>
    <p:sldId id="342" r:id="rId8"/>
    <p:sldId id="343" r:id="rId9"/>
    <p:sldId id="344" r:id="rId10"/>
    <p:sldId id="564" r:id="rId11"/>
    <p:sldId id="577" r:id="rId12"/>
    <p:sldId id="338" r:id="rId13"/>
    <p:sldId id="574" r:id="rId14"/>
    <p:sldId id="346" r:id="rId15"/>
    <p:sldId id="565" r:id="rId16"/>
    <p:sldId id="566" r:id="rId17"/>
    <p:sldId id="567" r:id="rId18"/>
    <p:sldId id="568" r:id="rId19"/>
    <p:sldId id="584" r:id="rId20"/>
    <p:sldId id="569" r:id="rId21"/>
    <p:sldId id="585" r:id="rId22"/>
    <p:sldId id="570" r:id="rId23"/>
    <p:sldId id="573" r:id="rId24"/>
    <p:sldId id="575" r:id="rId25"/>
    <p:sldId id="571" r:id="rId26"/>
    <p:sldId id="572" r:id="rId27"/>
    <p:sldId id="586" r:id="rId28"/>
    <p:sldId id="576" r:id="rId29"/>
    <p:sldId id="579" r:id="rId30"/>
    <p:sldId id="578" r:id="rId31"/>
    <p:sldId id="580" r:id="rId32"/>
    <p:sldId id="581" r:id="rId33"/>
    <p:sldId id="582" r:id="rId34"/>
    <p:sldId id="583" r:id="rId35"/>
    <p:sldId id="482" r:id="rId36"/>
    <p:sldId id="589" r:id="rId37"/>
    <p:sldId id="590" r:id="rId38"/>
    <p:sldId id="588" r:id="rId39"/>
  </p:sldIdLst>
  <p:sldSz cx="9144000" cy="5143500" type="screen16x9"/>
  <p:notesSz cx="6858000" cy="9144000"/>
  <p:embeddedFontLst>
    <p:embeddedFont>
      <p:font typeface="Asap" panose="020B0604020202020204" charset="0"/>
      <p:regular r:id="rId41"/>
      <p:bold r:id="rId42"/>
      <p:italic r:id="rId43"/>
      <p:boldItalic r:id="rId44"/>
    </p:embeddedFont>
    <p:embeddedFont>
      <p:font typeface="Prompt" panose="00000500000000000000" pitchFamily="2" charset="-34"/>
      <p:regular r:id="rId45"/>
      <p:bold r:id="rId46"/>
      <p:italic r:id="rId47"/>
      <p:boldItalic r:id="rId48"/>
    </p:embeddedFont>
    <p:embeddedFont>
      <p:font typeface="Verdana" panose="020B0604030504040204"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E8FF"/>
    <a:srgbClr val="17294A"/>
    <a:srgbClr val="355CC9"/>
    <a:srgbClr val="C0DDF3"/>
    <a:srgbClr val="131353"/>
    <a:srgbClr val="FFFFFF"/>
    <a:srgbClr val="3F6DBF"/>
    <a:srgbClr val="E6E6E6"/>
    <a:srgbClr val="FFA386"/>
    <a:srgbClr val="FFDF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A222092-2BBD-4D86-BD4B-8A7F7AA5237D}">
  <a:tblStyle styleId="{FA222092-2BBD-4D86-BD4B-8A7F7AA5237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0"/>
    <p:restoredTop sz="91834" autoAdjust="0"/>
  </p:normalViewPr>
  <p:slideViewPr>
    <p:cSldViewPr snapToGrid="0">
      <p:cViewPr varScale="1">
        <p:scale>
          <a:sx n="84" d="100"/>
          <a:sy n="84" d="100"/>
        </p:scale>
        <p:origin x="126" y="90"/>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6"/>
        <p:cNvGrpSpPr/>
        <p:nvPr/>
      </p:nvGrpSpPr>
      <p:grpSpPr>
        <a:xfrm>
          <a:off x="0" y="0"/>
          <a:ext cx="0" cy="0"/>
          <a:chOff x="0" y="0"/>
          <a:chExt cx="0" cy="0"/>
        </a:xfrm>
      </p:grpSpPr>
      <p:sp>
        <p:nvSpPr>
          <p:cNvPr id="3377" name="Google Shape;3377;g1047fd00cd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8" name="Google Shape;3378;g1047fd00cd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8"/>
        <p:cNvGrpSpPr/>
        <p:nvPr/>
      </p:nvGrpSpPr>
      <p:grpSpPr>
        <a:xfrm>
          <a:off x="0" y="0"/>
          <a:ext cx="0" cy="0"/>
          <a:chOff x="0" y="0"/>
          <a:chExt cx="0" cy="0"/>
        </a:xfrm>
      </p:grpSpPr>
      <p:sp>
        <p:nvSpPr>
          <p:cNvPr id="3349" name="Google Shape;3349;g10463d1a929_0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0" name="Google Shape;3350;g10463d1a929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7511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6120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28921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and body" type="tx">
  <p:cSld name="TITLE_AND_BODY">
    <p:spTree>
      <p:nvGrpSpPr>
        <p:cNvPr id="1" name="Shape 351"/>
        <p:cNvGrpSpPr/>
        <p:nvPr/>
      </p:nvGrpSpPr>
      <p:grpSpPr>
        <a:xfrm>
          <a:off x="0" y="0"/>
          <a:ext cx="0" cy="0"/>
          <a:chOff x="0" y="0"/>
          <a:chExt cx="0" cy="0"/>
        </a:xfrm>
      </p:grpSpPr>
      <p:sp>
        <p:nvSpPr>
          <p:cNvPr id="352" name="Google Shape;352;p4"/>
          <p:cNvSpPr txBox="1">
            <a:spLocks noGrp="1"/>
          </p:cNvSpPr>
          <p:nvPr>
            <p:ph type="title"/>
          </p:nvPr>
        </p:nvSpPr>
        <p:spPr>
          <a:xfrm>
            <a:off x="713250" y="539500"/>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400"/>
              <a:buNone/>
              <a:defRPr/>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a:endParaRPr/>
          </a:p>
        </p:txBody>
      </p:sp>
      <p:sp>
        <p:nvSpPr>
          <p:cNvPr id="353" name="Google Shape;353;p4"/>
          <p:cNvSpPr txBox="1">
            <a:spLocks noGrp="1"/>
          </p:cNvSpPr>
          <p:nvPr>
            <p:ph type="body" idx="1"/>
          </p:nvPr>
        </p:nvSpPr>
        <p:spPr>
          <a:xfrm>
            <a:off x="713250" y="1187600"/>
            <a:ext cx="77175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54" name="Google Shape;354;p4"/>
          <p:cNvSpPr/>
          <p:nvPr/>
        </p:nvSpPr>
        <p:spPr>
          <a:xfrm>
            <a:off x="279167" y="628976"/>
            <a:ext cx="1247187" cy="176528"/>
          </a:xfrm>
          <a:custGeom>
            <a:avLst/>
            <a:gdLst/>
            <a:ahLst/>
            <a:cxnLst/>
            <a:rect l="l" t="t" r="r" b="b"/>
            <a:pathLst>
              <a:path w="29094" h="4118" extrusionOk="0">
                <a:moveTo>
                  <a:pt x="13836" y="0"/>
                </a:moveTo>
                <a:cubicBezTo>
                  <a:pt x="11279" y="0"/>
                  <a:pt x="8807" y="1206"/>
                  <a:pt x="7078" y="3089"/>
                </a:cubicBezTo>
                <a:cubicBezTo>
                  <a:pt x="6200" y="2686"/>
                  <a:pt x="5264" y="2489"/>
                  <a:pt x="4335" y="2489"/>
                </a:cubicBezTo>
                <a:cubicBezTo>
                  <a:pt x="2771" y="2489"/>
                  <a:pt x="1225" y="3046"/>
                  <a:pt x="1" y="4117"/>
                </a:cubicBezTo>
                <a:lnTo>
                  <a:pt x="29093" y="4117"/>
                </a:lnTo>
                <a:cubicBezTo>
                  <a:pt x="28361" y="3385"/>
                  <a:pt x="27350" y="2949"/>
                  <a:pt x="26322" y="2723"/>
                </a:cubicBezTo>
                <a:cubicBezTo>
                  <a:pt x="25657" y="2586"/>
                  <a:pt x="24998" y="2511"/>
                  <a:pt x="24350" y="2511"/>
                </a:cubicBezTo>
                <a:cubicBezTo>
                  <a:pt x="23179" y="2511"/>
                  <a:pt x="22041" y="2754"/>
                  <a:pt x="20953" y="3315"/>
                </a:cubicBezTo>
                <a:cubicBezTo>
                  <a:pt x="19227" y="1276"/>
                  <a:pt x="16717" y="73"/>
                  <a:pt x="14050" y="3"/>
                </a:cubicBezTo>
                <a:cubicBezTo>
                  <a:pt x="13979" y="1"/>
                  <a:pt x="13907" y="0"/>
                  <a:pt x="138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5" name="Google Shape;355;p4"/>
          <p:cNvSpPr/>
          <p:nvPr/>
        </p:nvSpPr>
        <p:spPr>
          <a:xfrm>
            <a:off x="7618077" y="205549"/>
            <a:ext cx="1248134" cy="176527"/>
          </a:xfrm>
          <a:custGeom>
            <a:avLst/>
            <a:gdLst/>
            <a:ahLst/>
            <a:cxnLst/>
            <a:rect l="l" t="t" r="r" b="b"/>
            <a:pathLst>
              <a:path w="29111" h="4117" extrusionOk="0">
                <a:moveTo>
                  <a:pt x="13885" y="1"/>
                </a:moveTo>
                <a:cubicBezTo>
                  <a:pt x="11311" y="1"/>
                  <a:pt x="8818" y="1194"/>
                  <a:pt x="7077" y="3105"/>
                </a:cubicBezTo>
                <a:cubicBezTo>
                  <a:pt x="6194" y="2693"/>
                  <a:pt x="5252" y="2492"/>
                  <a:pt x="4317" y="2492"/>
                </a:cubicBezTo>
                <a:cubicBezTo>
                  <a:pt x="2759" y="2492"/>
                  <a:pt x="1220" y="3049"/>
                  <a:pt x="0" y="4116"/>
                </a:cubicBezTo>
                <a:lnTo>
                  <a:pt x="29110" y="4116"/>
                </a:lnTo>
                <a:cubicBezTo>
                  <a:pt x="28361" y="3384"/>
                  <a:pt x="27350" y="2948"/>
                  <a:pt x="26321" y="2739"/>
                </a:cubicBezTo>
                <a:cubicBezTo>
                  <a:pt x="25644" y="2600"/>
                  <a:pt x="24973" y="2523"/>
                  <a:pt x="24312" y="2523"/>
                </a:cubicBezTo>
                <a:cubicBezTo>
                  <a:pt x="23155" y="2523"/>
                  <a:pt x="22029" y="2760"/>
                  <a:pt x="20953" y="3314"/>
                </a:cubicBezTo>
                <a:cubicBezTo>
                  <a:pt x="19227" y="1292"/>
                  <a:pt x="16717" y="90"/>
                  <a:pt x="14050" y="3"/>
                </a:cubicBezTo>
                <a:cubicBezTo>
                  <a:pt x="13995" y="1"/>
                  <a:pt x="13940" y="1"/>
                  <a:pt x="138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6" name="Google Shape;356;p4"/>
          <p:cNvSpPr/>
          <p:nvPr/>
        </p:nvSpPr>
        <p:spPr>
          <a:xfrm>
            <a:off x="4668974" y="406772"/>
            <a:ext cx="882209" cy="124776"/>
          </a:xfrm>
          <a:custGeom>
            <a:avLst/>
            <a:gdLst/>
            <a:ahLst/>
            <a:cxnLst/>
            <a:rect l="l" t="t" r="r" b="b"/>
            <a:pathLst>
              <a:path w="29111" h="4117" extrusionOk="0">
                <a:moveTo>
                  <a:pt x="13885" y="1"/>
                </a:moveTo>
                <a:cubicBezTo>
                  <a:pt x="11311" y="1"/>
                  <a:pt x="8818" y="1194"/>
                  <a:pt x="7077" y="3105"/>
                </a:cubicBezTo>
                <a:cubicBezTo>
                  <a:pt x="6194" y="2693"/>
                  <a:pt x="5252" y="2492"/>
                  <a:pt x="4317" y="2492"/>
                </a:cubicBezTo>
                <a:cubicBezTo>
                  <a:pt x="2759" y="2492"/>
                  <a:pt x="1220" y="3049"/>
                  <a:pt x="0" y="4116"/>
                </a:cubicBezTo>
                <a:lnTo>
                  <a:pt x="29110" y="4116"/>
                </a:lnTo>
                <a:cubicBezTo>
                  <a:pt x="28361" y="3384"/>
                  <a:pt x="27350" y="2948"/>
                  <a:pt x="26321" y="2739"/>
                </a:cubicBezTo>
                <a:cubicBezTo>
                  <a:pt x="25644" y="2600"/>
                  <a:pt x="24973" y="2523"/>
                  <a:pt x="24312" y="2523"/>
                </a:cubicBezTo>
                <a:cubicBezTo>
                  <a:pt x="23155" y="2523"/>
                  <a:pt x="22029" y="2760"/>
                  <a:pt x="20953" y="3314"/>
                </a:cubicBezTo>
                <a:cubicBezTo>
                  <a:pt x="19227" y="1292"/>
                  <a:pt x="16717" y="90"/>
                  <a:pt x="14050" y="3"/>
                </a:cubicBezTo>
                <a:cubicBezTo>
                  <a:pt x="13995" y="1"/>
                  <a:pt x="13940" y="1"/>
                  <a:pt x="138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57" name="Google Shape;357;p4"/>
          <p:cNvGrpSpPr/>
          <p:nvPr/>
        </p:nvGrpSpPr>
        <p:grpSpPr>
          <a:xfrm flipH="1">
            <a:off x="-13955" y="1343012"/>
            <a:ext cx="2889683" cy="3889979"/>
            <a:chOff x="3074425" y="836100"/>
            <a:chExt cx="1472075" cy="1981650"/>
          </a:xfrm>
        </p:grpSpPr>
        <p:sp>
          <p:nvSpPr>
            <p:cNvPr id="358" name="Google Shape;358;p4"/>
            <p:cNvSpPr/>
            <p:nvPr/>
          </p:nvSpPr>
          <p:spPr>
            <a:xfrm>
              <a:off x="4381300" y="1216050"/>
              <a:ext cx="165200" cy="1601700"/>
            </a:xfrm>
            <a:custGeom>
              <a:avLst/>
              <a:gdLst/>
              <a:ahLst/>
              <a:cxnLst/>
              <a:rect l="l" t="t" r="r" b="b"/>
              <a:pathLst>
                <a:path w="6608" h="64068" extrusionOk="0">
                  <a:moveTo>
                    <a:pt x="1" y="0"/>
                  </a:moveTo>
                  <a:lnTo>
                    <a:pt x="1" y="64067"/>
                  </a:lnTo>
                  <a:lnTo>
                    <a:pt x="6608" y="64067"/>
                  </a:lnTo>
                  <a:lnTo>
                    <a:pt x="6608" y="0"/>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 name="Google Shape;359;p4"/>
            <p:cNvSpPr/>
            <p:nvPr/>
          </p:nvSpPr>
          <p:spPr>
            <a:xfrm>
              <a:off x="4063600" y="930150"/>
              <a:ext cx="317725" cy="1887600"/>
            </a:xfrm>
            <a:custGeom>
              <a:avLst/>
              <a:gdLst/>
              <a:ahLst/>
              <a:cxnLst/>
              <a:rect l="l" t="t" r="r" b="b"/>
              <a:pathLst>
                <a:path w="12709" h="75504" extrusionOk="0">
                  <a:moveTo>
                    <a:pt x="0" y="1"/>
                  </a:moveTo>
                  <a:lnTo>
                    <a:pt x="0" y="75503"/>
                  </a:lnTo>
                  <a:lnTo>
                    <a:pt x="12709" y="75503"/>
                  </a:lnTo>
                  <a:lnTo>
                    <a:pt x="12709" y="1"/>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0" name="Google Shape;360;p4"/>
            <p:cNvSpPr/>
            <p:nvPr/>
          </p:nvSpPr>
          <p:spPr>
            <a:xfrm>
              <a:off x="3656050" y="1110775"/>
              <a:ext cx="407575" cy="1706975"/>
            </a:xfrm>
            <a:custGeom>
              <a:avLst/>
              <a:gdLst/>
              <a:ahLst/>
              <a:cxnLst/>
              <a:rect l="l" t="t" r="r" b="b"/>
              <a:pathLst>
                <a:path w="16303" h="68279" extrusionOk="0">
                  <a:moveTo>
                    <a:pt x="0" y="0"/>
                  </a:moveTo>
                  <a:lnTo>
                    <a:pt x="0" y="68278"/>
                  </a:lnTo>
                  <a:lnTo>
                    <a:pt x="16302" y="68278"/>
                  </a:lnTo>
                  <a:lnTo>
                    <a:pt x="16302" y="0"/>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1" name="Google Shape;361;p4"/>
            <p:cNvSpPr/>
            <p:nvPr/>
          </p:nvSpPr>
          <p:spPr>
            <a:xfrm>
              <a:off x="3074425" y="1576350"/>
              <a:ext cx="581650" cy="1241400"/>
            </a:xfrm>
            <a:custGeom>
              <a:avLst/>
              <a:gdLst/>
              <a:ahLst/>
              <a:cxnLst/>
              <a:rect l="l" t="t" r="r" b="b"/>
              <a:pathLst>
                <a:path w="23266" h="49656" extrusionOk="0">
                  <a:moveTo>
                    <a:pt x="1" y="0"/>
                  </a:moveTo>
                  <a:lnTo>
                    <a:pt x="1" y="49655"/>
                  </a:lnTo>
                  <a:lnTo>
                    <a:pt x="23265" y="49655"/>
                  </a:lnTo>
                  <a:lnTo>
                    <a:pt x="23265" y="0"/>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 name="Google Shape;362;p4"/>
            <p:cNvSpPr/>
            <p:nvPr/>
          </p:nvSpPr>
          <p:spPr>
            <a:xfrm>
              <a:off x="3137600" y="1514100"/>
              <a:ext cx="451100" cy="62275"/>
            </a:xfrm>
            <a:custGeom>
              <a:avLst/>
              <a:gdLst/>
              <a:ahLst/>
              <a:cxnLst/>
              <a:rect l="l" t="t" r="r" b="b"/>
              <a:pathLst>
                <a:path w="18044" h="2491" extrusionOk="0">
                  <a:moveTo>
                    <a:pt x="0" y="1"/>
                  </a:moveTo>
                  <a:lnTo>
                    <a:pt x="0" y="2490"/>
                  </a:lnTo>
                  <a:lnTo>
                    <a:pt x="18043" y="2490"/>
                  </a:lnTo>
                  <a:lnTo>
                    <a:pt x="18043" y="1"/>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3" name="Google Shape;363;p4"/>
            <p:cNvSpPr/>
            <p:nvPr/>
          </p:nvSpPr>
          <p:spPr>
            <a:xfrm>
              <a:off x="3247550" y="1321325"/>
              <a:ext cx="226025" cy="192800"/>
            </a:xfrm>
            <a:custGeom>
              <a:avLst/>
              <a:gdLst/>
              <a:ahLst/>
              <a:cxnLst/>
              <a:rect l="l" t="t" r="r" b="b"/>
              <a:pathLst>
                <a:path w="9041" h="7712" extrusionOk="0">
                  <a:moveTo>
                    <a:pt x="1" y="1"/>
                  </a:moveTo>
                  <a:lnTo>
                    <a:pt x="1" y="7712"/>
                  </a:lnTo>
                  <a:lnTo>
                    <a:pt x="9041" y="7712"/>
                  </a:lnTo>
                  <a:lnTo>
                    <a:pt x="9041" y="1"/>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 name="Google Shape;364;p4"/>
            <p:cNvSpPr/>
            <p:nvPr/>
          </p:nvSpPr>
          <p:spPr>
            <a:xfrm>
              <a:off x="3685050" y="1038250"/>
              <a:ext cx="130100" cy="72550"/>
            </a:xfrm>
            <a:custGeom>
              <a:avLst/>
              <a:gdLst/>
              <a:ahLst/>
              <a:cxnLst/>
              <a:rect l="l" t="t" r="r" b="b"/>
              <a:pathLst>
                <a:path w="5204" h="2902" extrusionOk="0">
                  <a:moveTo>
                    <a:pt x="1" y="0"/>
                  </a:moveTo>
                  <a:lnTo>
                    <a:pt x="1" y="2901"/>
                  </a:lnTo>
                  <a:lnTo>
                    <a:pt x="5204" y="2901"/>
                  </a:lnTo>
                  <a:lnTo>
                    <a:pt x="5204" y="0"/>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5" name="Google Shape;365;p4"/>
            <p:cNvSpPr/>
            <p:nvPr/>
          </p:nvSpPr>
          <p:spPr>
            <a:xfrm>
              <a:off x="4291475" y="836100"/>
              <a:ext cx="39800" cy="93600"/>
            </a:xfrm>
            <a:custGeom>
              <a:avLst/>
              <a:gdLst/>
              <a:ahLst/>
              <a:cxnLst/>
              <a:rect l="l" t="t" r="r" b="b"/>
              <a:pathLst>
                <a:path w="1592" h="3744" extrusionOk="0">
                  <a:moveTo>
                    <a:pt x="0" y="1"/>
                  </a:moveTo>
                  <a:lnTo>
                    <a:pt x="0" y="3744"/>
                  </a:lnTo>
                  <a:lnTo>
                    <a:pt x="1591" y="3744"/>
                  </a:lnTo>
                  <a:lnTo>
                    <a:pt x="1591" y="1"/>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66" name="Google Shape;366;p4"/>
          <p:cNvGrpSpPr/>
          <p:nvPr/>
        </p:nvGrpSpPr>
        <p:grpSpPr>
          <a:xfrm flipH="1">
            <a:off x="6921757" y="461100"/>
            <a:ext cx="2222252" cy="4838326"/>
            <a:chOff x="1622025" y="238125"/>
            <a:chExt cx="746825" cy="1626000"/>
          </a:xfrm>
        </p:grpSpPr>
        <p:sp>
          <p:nvSpPr>
            <p:cNvPr id="367" name="Google Shape;367;p4"/>
            <p:cNvSpPr/>
            <p:nvPr/>
          </p:nvSpPr>
          <p:spPr>
            <a:xfrm>
              <a:off x="1622025" y="304550"/>
              <a:ext cx="214800" cy="1559575"/>
            </a:xfrm>
            <a:custGeom>
              <a:avLst/>
              <a:gdLst/>
              <a:ahLst/>
              <a:cxnLst/>
              <a:rect l="l" t="t" r="r" b="b"/>
              <a:pathLst>
                <a:path w="8592" h="62383" extrusionOk="0">
                  <a:moveTo>
                    <a:pt x="1" y="1"/>
                  </a:moveTo>
                  <a:lnTo>
                    <a:pt x="1" y="62383"/>
                  </a:lnTo>
                  <a:lnTo>
                    <a:pt x="8592" y="62383"/>
                  </a:lnTo>
                  <a:lnTo>
                    <a:pt x="8592" y="1"/>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 name="Google Shape;368;p4"/>
            <p:cNvSpPr/>
            <p:nvPr/>
          </p:nvSpPr>
          <p:spPr>
            <a:xfrm>
              <a:off x="1836800" y="729900"/>
              <a:ext cx="532050" cy="1134225"/>
            </a:xfrm>
            <a:custGeom>
              <a:avLst/>
              <a:gdLst/>
              <a:ahLst/>
              <a:cxnLst/>
              <a:rect l="l" t="t" r="r" b="b"/>
              <a:pathLst>
                <a:path w="21282" h="45369" extrusionOk="0">
                  <a:moveTo>
                    <a:pt x="1" y="0"/>
                  </a:moveTo>
                  <a:lnTo>
                    <a:pt x="1" y="45369"/>
                  </a:lnTo>
                  <a:lnTo>
                    <a:pt x="21281" y="45369"/>
                  </a:lnTo>
                  <a:lnTo>
                    <a:pt x="21281" y="0"/>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9" name="Google Shape;369;p4"/>
            <p:cNvSpPr/>
            <p:nvPr/>
          </p:nvSpPr>
          <p:spPr>
            <a:xfrm>
              <a:off x="1898575" y="672800"/>
              <a:ext cx="412250" cy="57125"/>
            </a:xfrm>
            <a:custGeom>
              <a:avLst/>
              <a:gdLst/>
              <a:ahLst/>
              <a:cxnLst/>
              <a:rect l="l" t="t" r="r" b="b"/>
              <a:pathLst>
                <a:path w="16490" h="2285" extrusionOk="0">
                  <a:moveTo>
                    <a:pt x="0" y="1"/>
                  </a:moveTo>
                  <a:lnTo>
                    <a:pt x="0" y="2284"/>
                  </a:lnTo>
                  <a:lnTo>
                    <a:pt x="16490" y="2284"/>
                  </a:lnTo>
                  <a:lnTo>
                    <a:pt x="16490" y="1"/>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0" name="Google Shape;370;p4"/>
            <p:cNvSpPr/>
            <p:nvPr/>
          </p:nvSpPr>
          <p:spPr>
            <a:xfrm>
              <a:off x="2004325" y="496875"/>
              <a:ext cx="205900" cy="175950"/>
            </a:xfrm>
            <a:custGeom>
              <a:avLst/>
              <a:gdLst/>
              <a:ahLst/>
              <a:cxnLst/>
              <a:rect l="l" t="t" r="r" b="b"/>
              <a:pathLst>
                <a:path w="8236" h="7038" extrusionOk="0">
                  <a:moveTo>
                    <a:pt x="0" y="0"/>
                  </a:moveTo>
                  <a:lnTo>
                    <a:pt x="0" y="7038"/>
                  </a:lnTo>
                  <a:lnTo>
                    <a:pt x="8236" y="7038"/>
                  </a:lnTo>
                  <a:lnTo>
                    <a:pt x="8236" y="0"/>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1" name="Google Shape;371;p4"/>
            <p:cNvSpPr/>
            <p:nvPr/>
          </p:nvSpPr>
          <p:spPr>
            <a:xfrm>
              <a:off x="1691750" y="238125"/>
              <a:ext cx="118875" cy="66450"/>
            </a:xfrm>
            <a:custGeom>
              <a:avLst/>
              <a:gdLst/>
              <a:ahLst/>
              <a:cxnLst/>
              <a:rect l="l" t="t" r="r" b="b"/>
              <a:pathLst>
                <a:path w="4755" h="2658" extrusionOk="0">
                  <a:moveTo>
                    <a:pt x="1" y="0"/>
                  </a:moveTo>
                  <a:lnTo>
                    <a:pt x="1" y="2658"/>
                  </a:lnTo>
                  <a:lnTo>
                    <a:pt x="4755" y="2658"/>
                  </a:lnTo>
                  <a:lnTo>
                    <a:pt x="4755" y="0"/>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72" name="Google Shape;372;p4"/>
          <p:cNvGrpSpPr/>
          <p:nvPr/>
        </p:nvGrpSpPr>
        <p:grpSpPr>
          <a:xfrm>
            <a:off x="3060821" y="1495402"/>
            <a:ext cx="3675652" cy="3889979"/>
            <a:chOff x="3074425" y="836100"/>
            <a:chExt cx="1863732" cy="1981650"/>
          </a:xfrm>
        </p:grpSpPr>
        <p:sp>
          <p:nvSpPr>
            <p:cNvPr id="373" name="Google Shape;373;p4"/>
            <p:cNvSpPr/>
            <p:nvPr/>
          </p:nvSpPr>
          <p:spPr>
            <a:xfrm>
              <a:off x="4381317" y="1606358"/>
              <a:ext cx="556840" cy="1211366"/>
            </a:xfrm>
            <a:custGeom>
              <a:avLst/>
              <a:gdLst/>
              <a:ahLst/>
              <a:cxnLst/>
              <a:rect l="l" t="t" r="r" b="b"/>
              <a:pathLst>
                <a:path w="6608" h="64068" extrusionOk="0">
                  <a:moveTo>
                    <a:pt x="1" y="0"/>
                  </a:moveTo>
                  <a:lnTo>
                    <a:pt x="1" y="64067"/>
                  </a:lnTo>
                  <a:lnTo>
                    <a:pt x="6608" y="64067"/>
                  </a:lnTo>
                  <a:lnTo>
                    <a:pt x="6608" y="0"/>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 name="Google Shape;374;p4"/>
            <p:cNvSpPr/>
            <p:nvPr/>
          </p:nvSpPr>
          <p:spPr>
            <a:xfrm>
              <a:off x="4063600" y="930150"/>
              <a:ext cx="317725" cy="1887600"/>
            </a:xfrm>
            <a:custGeom>
              <a:avLst/>
              <a:gdLst/>
              <a:ahLst/>
              <a:cxnLst/>
              <a:rect l="l" t="t" r="r" b="b"/>
              <a:pathLst>
                <a:path w="12709" h="75504" extrusionOk="0">
                  <a:moveTo>
                    <a:pt x="0" y="1"/>
                  </a:moveTo>
                  <a:lnTo>
                    <a:pt x="0" y="75503"/>
                  </a:lnTo>
                  <a:lnTo>
                    <a:pt x="12709" y="75503"/>
                  </a:lnTo>
                  <a:lnTo>
                    <a:pt x="12709" y="1"/>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5" name="Google Shape;375;p4"/>
            <p:cNvSpPr/>
            <p:nvPr/>
          </p:nvSpPr>
          <p:spPr>
            <a:xfrm>
              <a:off x="3656050" y="1110775"/>
              <a:ext cx="407575" cy="1706975"/>
            </a:xfrm>
            <a:custGeom>
              <a:avLst/>
              <a:gdLst/>
              <a:ahLst/>
              <a:cxnLst/>
              <a:rect l="l" t="t" r="r" b="b"/>
              <a:pathLst>
                <a:path w="16303" h="68279" extrusionOk="0">
                  <a:moveTo>
                    <a:pt x="0" y="0"/>
                  </a:moveTo>
                  <a:lnTo>
                    <a:pt x="0" y="68278"/>
                  </a:lnTo>
                  <a:lnTo>
                    <a:pt x="16302" y="68278"/>
                  </a:lnTo>
                  <a:lnTo>
                    <a:pt x="16302" y="0"/>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 name="Google Shape;376;p4"/>
            <p:cNvSpPr/>
            <p:nvPr/>
          </p:nvSpPr>
          <p:spPr>
            <a:xfrm>
              <a:off x="3074425" y="1576350"/>
              <a:ext cx="581650" cy="1241400"/>
            </a:xfrm>
            <a:custGeom>
              <a:avLst/>
              <a:gdLst/>
              <a:ahLst/>
              <a:cxnLst/>
              <a:rect l="l" t="t" r="r" b="b"/>
              <a:pathLst>
                <a:path w="23266" h="49656" extrusionOk="0">
                  <a:moveTo>
                    <a:pt x="1" y="0"/>
                  </a:moveTo>
                  <a:lnTo>
                    <a:pt x="1" y="49655"/>
                  </a:lnTo>
                  <a:lnTo>
                    <a:pt x="23265" y="49655"/>
                  </a:lnTo>
                  <a:lnTo>
                    <a:pt x="23265" y="0"/>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7" name="Google Shape;377;p4"/>
            <p:cNvSpPr/>
            <p:nvPr/>
          </p:nvSpPr>
          <p:spPr>
            <a:xfrm>
              <a:off x="3137600" y="1514100"/>
              <a:ext cx="451100" cy="62275"/>
            </a:xfrm>
            <a:custGeom>
              <a:avLst/>
              <a:gdLst/>
              <a:ahLst/>
              <a:cxnLst/>
              <a:rect l="l" t="t" r="r" b="b"/>
              <a:pathLst>
                <a:path w="18044" h="2491" extrusionOk="0">
                  <a:moveTo>
                    <a:pt x="0" y="1"/>
                  </a:moveTo>
                  <a:lnTo>
                    <a:pt x="0" y="2490"/>
                  </a:lnTo>
                  <a:lnTo>
                    <a:pt x="18043" y="2490"/>
                  </a:lnTo>
                  <a:lnTo>
                    <a:pt x="18043" y="1"/>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 name="Google Shape;378;p4"/>
            <p:cNvSpPr/>
            <p:nvPr/>
          </p:nvSpPr>
          <p:spPr>
            <a:xfrm>
              <a:off x="3247550" y="1321325"/>
              <a:ext cx="226025" cy="192800"/>
            </a:xfrm>
            <a:custGeom>
              <a:avLst/>
              <a:gdLst/>
              <a:ahLst/>
              <a:cxnLst/>
              <a:rect l="l" t="t" r="r" b="b"/>
              <a:pathLst>
                <a:path w="9041" h="7712" extrusionOk="0">
                  <a:moveTo>
                    <a:pt x="1" y="1"/>
                  </a:moveTo>
                  <a:lnTo>
                    <a:pt x="1" y="7712"/>
                  </a:lnTo>
                  <a:lnTo>
                    <a:pt x="9041" y="7712"/>
                  </a:lnTo>
                  <a:lnTo>
                    <a:pt x="9041" y="1"/>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 name="Google Shape;379;p4"/>
            <p:cNvSpPr/>
            <p:nvPr/>
          </p:nvSpPr>
          <p:spPr>
            <a:xfrm>
              <a:off x="3685050" y="1038250"/>
              <a:ext cx="130100" cy="72550"/>
            </a:xfrm>
            <a:custGeom>
              <a:avLst/>
              <a:gdLst/>
              <a:ahLst/>
              <a:cxnLst/>
              <a:rect l="l" t="t" r="r" b="b"/>
              <a:pathLst>
                <a:path w="5204" h="2902" extrusionOk="0">
                  <a:moveTo>
                    <a:pt x="1" y="0"/>
                  </a:moveTo>
                  <a:lnTo>
                    <a:pt x="1" y="2901"/>
                  </a:lnTo>
                  <a:lnTo>
                    <a:pt x="5204" y="2901"/>
                  </a:lnTo>
                  <a:lnTo>
                    <a:pt x="5204" y="0"/>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 name="Google Shape;380;p4"/>
            <p:cNvSpPr/>
            <p:nvPr/>
          </p:nvSpPr>
          <p:spPr>
            <a:xfrm>
              <a:off x="4291475" y="836100"/>
              <a:ext cx="39800" cy="93600"/>
            </a:xfrm>
            <a:custGeom>
              <a:avLst/>
              <a:gdLst/>
              <a:ahLst/>
              <a:cxnLst/>
              <a:rect l="l" t="t" r="r" b="b"/>
              <a:pathLst>
                <a:path w="1592" h="3744" extrusionOk="0">
                  <a:moveTo>
                    <a:pt x="0" y="1"/>
                  </a:moveTo>
                  <a:lnTo>
                    <a:pt x="0" y="3744"/>
                  </a:lnTo>
                  <a:lnTo>
                    <a:pt x="1591" y="3744"/>
                  </a:lnTo>
                  <a:lnTo>
                    <a:pt x="1591" y="1"/>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484"/>
        <p:cNvGrpSpPr/>
        <p:nvPr/>
      </p:nvGrpSpPr>
      <p:grpSpPr>
        <a:xfrm>
          <a:off x="0" y="0"/>
          <a:ext cx="0" cy="0"/>
          <a:chOff x="0" y="0"/>
          <a:chExt cx="0" cy="0"/>
        </a:xfrm>
      </p:grpSpPr>
      <p:grpSp>
        <p:nvGrpSpPr>
          <p:cNvPr id="485" name="Google Shape;485;p6"/>
          <p:cNvGrpSpPr/>
          <p:nvPr/>
        </p:nvGrpSpPr>
        <p:grpSpPr>
          <a:xfrm>
            <a:off x="52927" y="1509533"/>
            <a:ext cx="1727332" cy="3760613"/>
            <a:chOff x="1622025" y="238125"/>
            <a:chExt cx="746825" cy="1626000"/>
          </a:xfrm>
        </p:grpSpPr>
        <p:sp>
          <p:nvSpPr>
            <p:cNvPr id="486" name="Google Shape;486;p6"/>
            <p:cNvSpPr/>
            <p:nvPr/>
          </p:nvSpPr>
          <p:spPr>
            <a:xfrm>
              <a:off x="1622025" y="304550"/>
              <a:ext cx="214800" cy="1559575"/>
            </a:xfrm>
            <a:custGeom>
              <a:avLst/>
              <a:gdLst/>
              <a:ahLst/>
              <a:cxnLst/>
              <a:rect l="l" t="t" r="r" b="b"/>
              <a:pathLst>
                <a:path w="8592" h="62383" extrusionOk="0">
                  <a:moveTo>
                    <a:pt x="1" y="1"/>
                  </a:moveTo>
                  <a:lnTo>
                    <a:pt x="1" y="62383"/>
                  </a:lnTo>
                  <a:lnTo>
                    <a:pt x="8592" y="62383"/>
                  </a:lnTo>
                  <a:lnTo>
                    <a:pt x="8592" y="1"/>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7" name="Google Shape;487;p6"/>
            <p:cNvSpPr/>
            <p:nvPr/>
          </p:nvSpPr>
          <p:spPr>
            <a:xfrm>
              <a:off x="1836800" y="729900"/>
              <a:ext cx="532050" cy="1134225"/>
            </a:xfrm>
            <a:custGeom>
              <a:avLst/>
              <a:gdLst/>
              <a:ahLst/>
              <a:cxnLst/>
              <a:rect l="l" t="t" r="r" b="b"/>
              <a:pathLst>
                <a:path w="21282" h="45369" extrusionOk="0">
                  <a:moveTo>
                    <a:pt x="1" y="0"/>
                  </a:moveTo>
                  <a:lnTo>
                    <a:pt x="1" y="45369"/>
                  </a:lnTo>
                  <a:lnTo>
                    <a:pt x="21281" y="45369"/>
                  </a:lnTo>
                  <a:lnTo>
                    <a:pt x="21281" y="0"/>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8" name="Google Shape;488;p6"/>
            <p:cNvSpPr/>
            <p:nvPr/>
          </p:nvSpPr>
          <p:spPr>
            <a:xfrm>
              <a:off x="1898575" y="672800"/>
              <a:ext cx="412250" cy="57125"/>
            </a:xfrm>
            <a:custGeom>
              <a:avLst/>
              <a:gdLst/>
              <a:ahLst/>
              <a:cxnLst/>
              <a:rect l="l" t="t" r="r" b="b"/>
              <a:pathLst>
                <a:path w="16490" h="2285" extrusionOk="0">
                  <a:moveTo>
                    <a:pt x="0" y="1"/>
                  </a:moveTo>
                  <a:lnTo>
                    <a:pt x="0" y="2284"/>
                  </a:lnTo>
                  <a:lnTo>
                    <a:pt x="16490" y="2284"/>
                  </a:lnTo>
                  <a:lnTo>
                    <a:pt x="16490" y="1"/>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9" name="Google Shape;489;p6"/>
            <p:cNvSpPr/>
            <p:nvPr/>
          </p:nvSpPr>
          <p:spPr>
            <a:xfrm>
              <a:off x="2004325" y="496875"/>
              <a:ext cx="205900" cy="175950"/>
            </a:xfrm>
            <a:custGeom>
              <a:avLst/>
              <a:gdLst/>
              <a:ahLst/>
              <a:cxnLst/>
              <a:rect l="l" t="t" r="r" b="b"/>
              <a:pathLst>
                <a:path w="8236" h="7038" extrusionOk="0">
                  <a:moveTo>
                    <a:pt x="0" y="0"/>
                  </a:moveTo>
                  <a:lnTo>
                    <a:pt x="0" y="7038"/>
                  </a:lnTo>
                  <a:lnTo>
                    <a:pt x="8236" y="7038"/>
                  </a:lnTo>
                  <a:lnTo>
                    <a:pt x="8236" y="0"/>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0" name="Google Shape;490;p6"/>
            <p:cNvSpPr/>
            <p:nvPr/>
          </p:nvSpPr>
          <p:spPr>
            <a:xfrm>
              <a:off x="1691750" y="238125"/>
              <a:ext cx="118875" cy="66450"/>
            </a:xfrm>
            <a:custGeom>
              <a:avLst/>
              <a:gdLst/>
              <a:ahLst/>
              <a:cxnLst/>
              <a:rect l="l" t="t" r="r" b="b"/>
              <a:pathLst>
                <a:path w="4755" h="2658" extrusionOk="0">
                  <a:moveTo>
                    <a:pt x="1" y="0"/>
                  </a:moveTo>
                  <a:lnTo>
                    <a:pt x="1" y="2658"/>
                  </a:lnTo>
                  <a:lnTo>
                    <a:pt x="4755" y="2658"/>
                  </a:lnTo>
                  <a:lnTo>
                    <a:pt x="4755" y="0"/>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91" name="Google Shape;491;p6"/>
          <p:cNvGrpSpPr/>
          <p:nvPr/>
        </p:nvGrpSpPr>
        <p:grpSpPr>
          <a:xfrm>
            <a:off x="7356613" y="1210295"/>
            <a:ext cx="1941800" cy="3493159"/>
            <a:chOff x="3074425" y="1038250"/>
            <a:chExt cx="989200" cy="1779500"/>
          </a:xfrm>
        </p:grpSpPr>
        <p:sp>
          <p:nvSpPr>
            <p:cNvPr id="492" name="Google Shape;492;p6"/>
            <p:cNvSpPr/>
            <p:nvPr/>
          </p:nvSpPr>
          <p:spPr>
            <a:xfrm>
              <a:off x="3656050" y="1110775"/>
              <a:ext cx="407575" cy="1706975"/>
            </a:xfrm>
            <a:custGeom>
              <a:avLst/>
              <a:gdLst/>
              <a:ahLst/>
              <a:cxnLst/>
              <a:rect l="l" t="t" r="r" b="b"/>
              <a:pathLst>
                <a:path w="16303" h="68279" extrusionOk="0">
                  <a:moveTo>
                    <a:pt x="0" y="0"/>
                  </a:moveTo>
                  <a:lnTo>
                    <a:pt x="0" y="68278"/>
                  </a:lnTo>
                  <a:lnTo>
                    <a:pt x="16302" y="68278"/>
                  </a:lnTo>
                  <a:lnTo>
                    <a:pt x="16302" y="0"/>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3" name="Google Shape;493;p6"/>
            <p:cNvSpPr/>
            <p:nvPr/>
          </p:nvSpPr>
          <p:spPr>
            <a:xfrm>
              <a:off x="3074425" y="1576350"/>
              <a:ext cx="581650" cy="1241400"/>
            </a:xfrm>
            <a:custGeom>
              <a:avLst/>
              <a:gdLst/>
              <a:ahLst/>
              <a:cxnLst/>
              <a:rect l="l" t="t" r="r" b="b"/>
              <a:pathLst>
                <a:path w="23266" h="49656" extrusionOk="0">
                  <a:moveTo>
                    <a:pt x="1" y="0"/>
                  </a:moveTo>
                  <a:lnTo>
                    <a:pt x="1" y="49655"/>
                  </a:lnTo>
                  <a:lnTo>
                    <a:pt x="23265" y="49655"/>
                  </a:lnTo>
                  <a:lnTo>
                    <a:pt x="23265" y="0"/>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4" name="Google Shape;494;p6"/>
            <p:cNvSpPr/>
            <p:nvPr/>
          </p:nvSpPr>
          <p:spPr>
            <a:xfrm>
              <a:off x="3137600" y="1514100"/>
              <a:ext cx="451100" cy="62275"/>
            </a:xfrm>
            <a:custGeom>
              <a:avLst/>
              <a:gdLst/>
              <a:ahLst/>
              <a:cxnLst/>
              <a:rect l="l" t="t" r="r" b="b"/>
              <a:pathLst>
                <a:path w="18044" h="2491" extrusionOk="0">
                  <a:moveTo>
                    <a:pt x="0" y="1"/>
                  </a:moveTo>
                  <a:lnTo>
                    <a:pt x="0" y="2490"/>
                  </a:lnTo>
                  <a:lnTo>
                    <a:pt x="18043" y="2490"/>
                  </a:lnTo>
                  <a:lnTo>
                    <a:pt x="18043" y="1"/>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5" name="Google Shape;495;p6"/>
            <p:cNvSpPr/>
            <p:nvPr/>
          </p:nvSpPr>
          <p:spPr>
            <a:xfrm>
              <a:off x="3247550" y="1321325"/>
              <a:ext cx="226025" cy="192800"/>
            </a:xfrm>
            <a:custGeom>
              <a:avLst/>
              <a:gdLst/>
              <a:ahLst/>
              <a:cxnLst/>
              <a:rect l="l" t="t" r="r" b="b"/>
              <a:pathLst>
                <a:path w="9041" h="7712" extrusionOk="0">
                  <a:moveTo>
                    <a:pt x="1" y="1"/>
                  </a:moveTo>
                  <a:lnTo>
                    <a:pt x="1" y="7712"/>
                  </a:lnTo>
                  <a:lnTo>
                    <a:pt x="9041" y="7712"/>
                  </a:lnTo>
                  <a:lnTo>
                    <a:pt x="9041" y="1"/>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6" name="Google Shape;496;p6"/>
            <p:cNvSpPr/>
            <p:nvPr/>
          </p:nvSpPr>
          <p:spPr>
            <a:xfrm>
              <a:off x="3685050" y="1038250"/>
              <a:ext cx="130100" cy="72550"/>
            </a:xfrm>
            <a:custGeom>
              <a:avLst/>
              <a:gdLst/>
              <a:ahLst/>
              <a:cxnLst/>
              <a:rect l="l" t="t" r="r" b="b"/>
              <a:pathLst>
                <a:path w="5204" h="2902" extrusionOk="0">
                  <a:moveTo>
                    <a:pt x="1" y="0"/>
                  </a:moveTo>
                  <a:lnTo>
                    <a:pt x="1" y="2901"/>
                  </a:lnTo>
                  <a:lnTo>
                    <a:pt x="5204" y="2901"/>
                  </a:lnTo>
                  <a:lnTo>
                    <a:pt x="5204" y="0"/>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97" name="Google Shape;497;p6"/>
          <p:cNvGrpSpPr/>
          <p:nvPr/>
        </p:nvGrpSpPr>
        <p:grpSpPr>
          <a:xfrm flipH="1">
            <a:off x="5406654" y="1683636"/>
            <a:ext cx="1511499" cy="3290861"/>
            <a:chOff x="1622025" y="238125"/>
            <a:chExt cx="746825" cy="1626000"/>
          </a:xfrm>
        </p:grpSpPr>
        <p:sp>
          <p:nvSpPr>
            <p:cNvPr id="498" name="Google Shape;498;p6"/>
            <p:cNvSpPr/>
            <p:nvPr/>
          </p:nvSpPr>
          <p:spPr>
            <a:xfrm>
              <a:off x="1622025" y="304550"/>
              <a:ext cx="214800" cy="1559575"/>
            </a:xfrm>
            <a:custGeom>
              <a:avLst/>
              <a:gdLst/>
              <a:ahLst/>
              <a:cxnLst/>
              <a:rect l="l" t="t" r="r" b="b"/>
              <a:pathLst>
                <a:path w="8592" h="62383" extrusionOk="0">
                  <a:moveTo>
                    <a:pt x="1" y="1"/>
                  </a:moveTo>
                  <a:lnTo>
                    <a:pt x="1" y="62383"/>
                  </a:lnTo>
                  <a:lnTo>
                    <a:pt x="8592" y="62383"/>
                  </a:lnTo>
                  <a:lnTo>
                    <a:pt x="8592" y="1"/>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9" name="Google Shape;499;p6"/>
            <p:cNvSpPr/>
            <p:nvPr/>
          </p:nvSpPr>
          <p:spPr>
            <a:xfrm>
              <a:off x="1836800" y="729900"/>
              <a:ext cx="532050" cy="1134225"/>
            </a:xfrm>
            <a:custGeom>
              <a:avLst/>
              <a:gdLst/>
              <a:ahLst/>
              <a:cxnLst/>
              <a:rect l="l" t="t" r="r" b="b"/>
              <a:pathLst>
                <a:path w="21282" h="45369" extrusionOk="0">
                  <a:moveTo>
                    <a:pt x="1" y="0"/>
                  </a:moveTo>
                  <a:lnTo>
                    <a:pt x="1" y="45369"/>
                  </a:lnTo>
                  <a:lnTo>
                    <a:pt x="21281" y="45369"/>
                  </a:lnTo>
                  <a:lnTo>
                    <a:pt x="21281" y="0"/>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0" name="Google Shape;500;p6"/>
            <p:cNvSpPr/>
            <p:nvPr/>
          </p:nvSpPr>
          <p:spPr>
            <a:xfrm>
              <a:off x="1898575" y="672800"/>
              <a:ext cx="412250" cy="57125"/>
            </a:xfrm>
            <a:custGeom>
              <a:avLst/>
              <a:gdLst/>
              <a:ahLst/>
              <a:cxnLst/>
              <a:rect l="l" t="t" r="r" b="b"/>
              <a:pathLst>
                <a:path w="16490" h="2285" extrusionOk="0">
                  <a:moveTo>
                    <a:pt x="0" y="1"/>
                  </a:moveTo>
                  <a:lnTo>
                    <a:pt x="0" y="2284"/>
                  </a:lnTo>
                  <a:lnTo>
                    <a:pt x="16490" y="2284"/>
                  </a:lnTo>
                  <a:lnTo>
                    <a:pt x="16490" y="1"/>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1" name="Google Shape;501;p6"/>
            <p:cNvSpPr/>
            <p:nvPr/>
          </p:nvSpPr>
          <p:spPr>
            <a:xfrm>
              <a:off x="2004325" y="496875"/>
              <a:ext cx="205900" cy="175950"/>
            </a:xfrm>
            <a:custGeom>
              <a:avLst/>
              <a:gdLst/>
              <a:ahLst/>
              <a:cxnLst/>
              <a:rect l="l" t="t" r="r" b="b"/>
              <a:pathLst>
                <a:path w="8236" h="7038" extrusionOk="0">
                  <a:moveTo>
                    <a:pt x="0" y="0"/>
                  </a:moveTo>
                  <a:lnTo>
                    <a:pt x="0" y="7038"/>
                  </a:lnTo>
                  <a:lnTo>
                    <a:pt x="8236" y="7038"/>
                  </a:lnTo>
                  <a:lnTo>
                    <a:pt x="8236" y="0"/>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2" name="Google Shape;502;p6"/>
            <p:cNvSpPr/>
            <p:nvPr/>
          </p:nvSpPr>
          <p:spPr>
            <a:xfrm>
              <a:off x="1691750" y="238125"/>
              <a:ext cx="118875" cy="66450"/>
            </a:xfrm>
            <a:custGeom>
              <a:avLst/>
              <a:gdLst/>
              <a:ahLst/>
              <a:cxnLst/>
              <a:rect l="l" t="t" r="r" b="b"/>
              <a:pathLst>
                <a:path w="4755" h="2658" extrusionOk="0">
                  <a:moveTo>
                    <a:pt x="1" y="0"/>
                  </a:moveTo>
                  <a:lnTo>
                    <a:pt x="1" y="2658"/>
                  </a:lnTo>
                  <a:lnTo>
                    <a:pt x="4755" y="2658"/>
                  </a:lnTo>
                  <a:lnTo>
                    <a:pt x="4755" y="0"/>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03" name="Google Shape;503;p6"/>
          <p:cNvSpPr/>
          <p:nvPr/>
        </p:nvSpPr>
        <p:spPr>
          <a:xfrm>
            <a:off x="-4478" y="4879925"/>
            <a:ext cx="9144000" cy="29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4" name="Google Shape;504;p6"/>
          <p:cNvSpPr txBox="1">
            <a:spLocks noGrp="1"/>
          </p:cNvSpPr>
          <p:nvPr>
            <p:ph type="title"/>
          </p:nvPr>
        </p:nvSpPr>
        <p:spPr>
          <a:xfrm>
            <a:off x="713250" y="539500"/>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400"/>
              <a:buNone/>
              <a:defRPr/>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a:endParaRPr/>
          </a:p>
        </p:txBody>
      </p:sp>
      <p:grpSp>
        <p:nvGrpSpPr>
          <p:cNvPr id="505" name="Google Shape;505;p6"/>
          <p:cNvGrpSpPr/>
          <p:nvPr/>
        </p:nvGrpSpPr>
        <p:grpSpPr>
          <a:xfrm flipH="1">
            <a:off x="2147753" y="1328282"/>
            <a:ext cx="2528583" cy="3403880"/>
            <a:chOff x="3074425" y="836100"/>
            <a:chExt cx="1472075" cy="1981650"/>
          </a:xfrm>
        </p:grpSpPr>
        <p:sp>
          <p:nvSpPr>
            <p:cNvPr id="506" name="Google Shape;506;p6"/>
            <p:cNvSpPr/>
            <p:nvPr/>
          </p:nvSpPr>
          <p:spPr>
            <a:xfrm>
              <a:off x="4381300" y="1216050"/>
              <a:ext cx="165200" cy="1601700"/>
            </a:xfrm>
            <a:custGeom>
              <a:avLst/>
              <a:gdLst/>
              <a:ahLst/>
              <a:cxnLst/>
              <a:rect l="l" t="t" r="r" b="b"/>
              <a:pathLst>
                <a:path w="6608" h="64068" extrusionOk="0">
                  <a:moveTo>
                    <a:pt x="1" y="0"/>
                  </a:moveTo>
                  <a:lnTo>
                    <a:pt x="1" y="64067"/>
                  </a:lnTo>
                  <a:lnTo>
                    <a:pt x="6608" y="64067"/>
                  </a:lnTo>
                  <a:lnTo>
                    <a:pt x="6608" y="0"/>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7" name="Google Shape;507;p6"/>
            <p:cNvSpPr/>
            <p:nvPr/>
          </p:nvSpPr>
          <p:spPr>
            <a:xfrm>
              <a:off x="4063600" y="930150"/>
              <a:ext cx="317725" cy="1887600"/>
            </a:xfrm>
            <a:custGeom>
              <a:avLst/>
              <a:gdLst/>
              <a:ahLst/>
              <a:cxnLst/>
              <a:rect l="l" t="t" r="r" b="b"/>
              <a:pathLst>
                <a:path w="12709" h="75504" extrusionOk="0">
                  <a:moveTo>
                    <a:pt x="0" y="1"/>
                  </a:moveTo>
                  <a:lnTo>
                    <a:pt x="0" y="75503"/>
                  </a:lnTo>
                  <a:lnTo>
                    <a:pt x="12709" y="75503"/>
                  </a:lnTo>
                  <a:lnTo>
                    <a:pt x="12709" y="1"/>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8" name="Google Shape;508;p6"/>
            <p:cNvSpPr/>
            <p:nvPr/>
          </p:nvSpPr>
          <p:spPr>
            <a:xfrm>
              <a:off x="3656050" y="1110775"/>
              <a:ext cx="407575" cy="1706975"/>
            </a:xfrm>
            <a:custGeom>
              <a:avLst/>
              <a:gdLst/>
              <a:ahLst/>
              <a:cxnLst/>
              <a:rect l="l" t="t" r="r" b="b"/>
              <a:pathLst>
                <a:path w="16303" h="68279" extrusionOk="0">
                  <a:moveTo>
                    <a:pt x="0" y="0"/>
                  </a:moveTo>
                  <a:lnTo>
                    <a:pt x="0" y="68278"/>
                  </a:lnTo>
                  <a:lnTo>
                    <a:pt x="16302" y="68278"/>
                  </a:lnTo>
                  <a:lnTo>
                    <a:pt x="16302" y="0"/>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9" name="Google Shape;509;p6"/>
            <p:cNvSpPr/>
            <p:nvPr/>
          </p:nvSpPr>
          <p:spPr>
            <a:xfrm>
              <a:off x="3074425" y="1576350"/>
              <a:ext cx="581650" cy="1241400"/>
            </a:xfrm>
            <a:custGeom>
              <a:avLst/>
              <a:gdLst/>
              <a:ahLst/>
              <a:cxnLst/>
              <a:rect l="l" t="t" r="r" b="b"/>
              <a:pathLst>
                <a:path w="23266" h="49656" extrusionOk="0">
                  <a:moveTo>
                    <a:pt x="1" y="0"/>
                  </a:moveTo>
                  <a:lnTo>
                    <a:pt x="1" y="49655"/>
                  </a:lnTo>
                  <a:lnTo>
                    <a:pt x="23265" y="49655"/>
                  </a:lnTo>
                  <a:lnTo>
                    <a:pt x="23265" y="0"/>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0" name="Google Shape;510;p6"/>
            <p:cNvSpPr/>
            <p:nvPr/>
          </p:nvSpPr>
          <p:spPr>
            <a:xfrm>
              <a:off x="3137600" y="1514100"/>
              <a:ext cx="451100" cy="62275"/>
            </a:xfrm>
            <a:custGeom>
              <a:avLst/>
              <a:gdLst/>
              <a:ahLst/>
              <a:cxnLst/>
              <a:rect l="l" t="t" r="r" b="b"/>
              <a:pathLst>
                <a:path w="18044" h="2491" extrusionOk="0">
                  <a:moveTo>
                    <a:pt x="0" y="1"/>
                  </a:moveTo>
                  <a:lnTo>
                    <a:pt x="0" y="2490"/>
                  </a:lnTo>
                  <a:lnTo>
                    <a:pt x="18043" y="2490"/>
                  </a:lnTo>
                  <a:lnTo>
                    <a:pt x="18043" y="1"/>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1" name="Google Shape;511;p6"/>
            <p:cNvSpPr/>
            <p:nvPr/>
          </p:nvSpPr>
          <p:spPr>
            <a:xfrm>
              <a:off x="3247550" y="1321325"/>
              <a:ext cx="226025" cy="192800"/>
            </a:xfrm>
            <a:custGeom>
              <a:avLst/>
              <a:gdLst/>
              <a:ahLst/>
              <a:cxnLst/>
              <a:rect l="l" t="t" r="r" b="b"/>
              <a:pathLst>
                <a:path w="9041" h="7712" extrusionOk="0">
                  <a:moveTo>
                    <a:pt x="1" y="1"/>
                  </a:moveTo>
                  <a:lnTo>
                    <a:pt x="1" y="7712"/>
                  </a:lnTo>
                  <a:lnTo>
                    <a:pt x="9041" y="7712"/>
                  </a:lnTo>
                  <a:lnTo>
                    <a:pt x="9041" y="1"/>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2" name="Google Shape;512;p6"/>
            <p:cNvSpPr/>
            <p:nvPr/>
          </p:nvSpPr>
          <p:spPr>
            <a:xfrm>
              <a:off x="3685050" y="1038250"/>
              <a:ext cx="130100" cy="72550"/>
            </a:xfrm>
            <a:custGeom>
              <a:avLst/>
              <a:gdLst/>
              <a:ahLst/>
              <a:cxnLst/>
              <a:rect l="l" t="t" r="r" b="b"/>
              <a:pathLst>
                <a:path w="5204" h="2902" extrusionOk="0">
                  <a:moveTo>
                    <a:pt x="1" y="0"/>
                  </a:moveTo>
                  <a:lnTo>
                    <a:pt x="1" y="2901"/>
                  </a:lnTo>
                  <a:lnTo>
                    <a:pt x="5204" y="2901"/>
                  </a:lnTo>
                  <a:lnTo>
                    <a:pt x="5204" y="0"/>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3" name="Google Shape;513;p6"/>
            <p:cNvSpPr/>
            <p:nvPr/>
          </p:nvSpPr>
          <p:spPr>
            <a:xfrm>
              <a:off x="4291475" y="836100"/>
              <a:ext cx="39800" cy="93600"/>
            </a:xfrm>
            <a:custGeom>
              <a:avLst/>
              <a:gdLst/>
              <a:ahLst/>
              <a:cxnLst/>
              <a:rect l="l" t="t" r="r" b="b"/>
              <a:pathLst>
                <a:path w="1592" h="3744" extrusionOk="0">
                  <a:moveTo>
                    <a:pt x="0" y="1"/>
                  </a:moveTo>
                  <a:lnTo>
                    <a:pt x="0" y="3744"/>
                  </a:lnTo>
                  <a:lnTo>
                    <a:pt x="1591" y="3744"/>
                  </a:lnTo>
                  <a:lnTo>
                    <a:pt x="1591" y="1"/>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14" name="Google Shape;514;p6"/>
          <p:cNvGrpSpPr/>
          <p:nvPr/>
        </p:nvGrpSpPr>
        <p:grpSpPr>
          <a:xfrm>
            <a:off x="-385478" y="3712365"/>
            <a:ext cx="9870375" cy="1176260"/>
            <a:chOff x="-385478" y="3712365"/>
            <a:chExt cx="9870375" cy="1176260"/>
          </a:xfrm>
        </p:grpSpPr>
        <p:grpSp>
          <p:nvGrpSpPr>
            <p:cNvPr id="515" name="Google Shape;515;p6"/>
            <p:cNvGrpSpPr/>
            <p:nvPr/>
          </p:nvGrpSpPr>
          <p:grpSpPr>
            <a:xfrm>
              <a:off x="-385478" y="3712365"/>
              <a:ext cx="9870375" cy="1176260"/>
              <a:chOff x="-385478" y="3712365"/>
              <a:chExt cx="9870375" cy="1176260"/>
            </a:xfrm>
          </p:grpSpPr>
          <p:grpSp>
            <p:nvGrpSpPr>
              <p:cNvPr id="516" name="Google Shape;516;p6"/>
              <p:cNvGrpSpPr/>
              <p:nvPr/>
            </p:nvGrpSpPr>
            <p:grpSpPr>
              <a:xfrm>
                <a:off x="-385478" y="4005140"/>
                <a:ext cx="9870375" cy="883485"/>
                <a:chOff x="-381000" y="4005140"/>
                <a:chExt cx="9870375" cy="883485"/>
              </a:xfrm>
            </p:grpSpPr>
            <p:sp>
              <p:nvSpPr>
                <p:cNvPr id="517" name="Google Shape;517;p6"/>
                <p:cNvSpPr/>
                <p:nvPr/>
              </p:nvSpPr>
              <p:spPr>
                <a:xfrm>
                  <a:off x="1869375" y="4587140"/>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8" name="Google Shape;518;p6"/>
                <p:cNvSpPr/>
                <p:nvPr/>
              </p:nvSpPr>
              <p:spPr>
                <a:xfrm>
                  <a:off x="376475" y="4587140"/>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9" name="Google Shape;519;p6"/>
                <p:cNvSpPr/>
                <p:nvPr/>
              </p:nvSpPr>
              <p:spPr>
                <a:xfrm>
                  <a:off x="1107375" y="4587140"/>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0" name="Google Shape;520;p6"/>
                <p:cNvSpPr/>
                <p:nvPr/>
              </p:nvSpPr>
              <p:spPr>
                <a:xfrm>
                  <a:off x="4155375" y="4587140"/>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1" name="Google Shape;521;p6"/>
                <p:cNvSpPr/>
                <p:nvPr/>
              </p:nvSpPr>
              <p:spPr>
                <a:xfrm>
                  <a:off x="2631375" y="4587140"/>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2" name="Google Shape;522;p6"/>
                <p:cNvSpPr/>
                <p:nvPr/>
              </p:nvSpPr>
              <p:spPr>
                <a:xfrm>
                  <a:off x="3393375" y="4587140"/>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3" name="Google Shape;523;p6"/>
                <p:cNvSpPr/>
                <p:nvPr/>
              </p:nvSpPr>
              <p:spPr>
                <a:xfrm>
                  <a:off x="6441375" y="4587140"/>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4" name="Google Shape;524;p6"/>
                <p:cNvSpPr/>
                <p:nvPr/>
              </p:nvSpPr>
              <p:spPr>
                <a:xfrm>
                  <a:off x="4917375" y="4587140"/>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5" name="Google Shape;525;p6"/>
                <p:cNvSpPr/>
                <p:nvPr/>
              </p:nvSpPr>
              <p:spPr>
                <a:xfrm>
                  <a:off x="5679375" y="4587140"/>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6" name="Google Shape;526;p6"/>
                <p:cNvSpPr/>
                <p:nvPr/>
              </p:nvSpPr>
              <p:spPr>
                <a:xfrm>
                  <a:off x="7965375" y="4587140"/>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7" name="Google Shape;527;p6"/>
                <p:cNvSpPr/>
                <p:nvPr/>
              </p:nvSpPr>
              <p:spPr>
                <a:xfrm>
                  <a:off x="7203375" y="4587140"/>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8" name="Google Shape;528;p6"/>
                <p:cNvSpPr/>
                <p:nvPr/>
              </p:nvSpPr>
              <p:spPr>
                <a:xfrm>
                  <a:off x="8727375" y="4587140"/>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9" name="Google Shape;529;p6"/>
                <p:cNvSpPr/>
                <p:nvPr/>
              </p:nvSpPr>
              <p:spPr>
                <a:xfrm>
                  <a:off x="-381000" y="4587140"/>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0" name="Google Shape;530;p6"/>
                <p:cNvSpPr/>
                <p:nvPr/>
              </p:nvSpPr>
              <p:spPr>
                <a:xfrm>
                  <a:off x="0" y="4296140"/>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1" name="Google Shape;531;p6"/>
                <p:cNvSpPr/>
                <p:nvPr/>
              </p:nvSpPr>
              <p:spPr>
                <a:xfrm>
                  <a:off x="8382000" y="4296140"/>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2" name="Google Shape;532;p6"/>
                <p:cNvSpPr/>
                <p:nvPr/>
              </p:nvSpPr>
              <p:spPr>
                <a:xfrm>
                  <a:off x="8727375" y="4005140"/>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3" name="Google Shape;533;p6"/>
                <p:cNvSpPr/>
                <p:nvPr/>
              </p:nvSpPr>
              <p:spPr>
                <a:xfrm>
                  <a:off x="-381000" y="4005140"/>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4" name="Google Shape;534;p6"/>
                <p:cNvSpPr/>
                <p:nvPr/>
              </p:nvSpPr>
              <p:spPr>
                <a:xfrm>
                  <a:off x="-22" y="4128425"/>
                  <a:ext cx="1524000" cy="760200"/>
                </a:xfrm>
                <a:prstGeom prst="rtTriangle">
                  <a:avLst/>
                </a:pr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35" name="Google Shape;535;p6"/>
              <p:cNvSpPr/>
              <p:nvPr/>
            </p:nvSpPr>
            <p:spPr>
              <a:xfrm>
                <a:off x="-9003" y="3712365"/>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36" name="Google Shape;536;p6"/>
            <p:cNvSpPr/>
            <p:nvPr/>
          </p:nvSpPr>
          <p:spPr>
            <a:xfrm>
              <a:off x="8377522" y="3712365"/>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37" name="Google Shape;537;p6"/>
          <p:cNvSpPr/>
          <p:nvPr/>
        </p:nvSpPr>
        <p:spPr>
          <a:xfrm>
            <a:off x="3883548" y="4785649"/>
            <a:ext cx="1136568" cy="201654"/>
          </a:xfrm>
          <a:custGeom>
            <a:avLst/>
            <a:gdLst/>
            <a:ahLst/>
            <a:cxnLst/>
            <a:rect l="l" t="t" r="r" b="b"/>
            <a:pathLst>
              <a:path w="26131" h="4636" extrusionOk="0">
                <a:moveTo>
                  <a:pt x="13371" y="1"/>
                </a:moveTo>
                <a:cubicBezTo>
                  <a:pt x="10517" y="1"/>
                  <a:pt x="7646" y="1516"/>
                  <a:pt x="6049" y="3886"/>
                </a:cubicBezTo>
                <a:cubicBezTo>
                  <a:pt x="5404" y="3324"/>
                  <a:pt x="4545" y="3066"/>
                  <a:pt x="3680" y="3066"/>
                </a:cubicBezTo>
                <a:cubicBezTo>
                  <a:pt x="3285" y="3066"/>
                  <a:pt x="2888" y="3120"/>
                  <a:pt x="2511" y="3224"/>
                </a:cubicBezTo>
                <a:cubicBezTo>
                  <a:pt x="1587" y="3503"/>
                  <a:pt x="733" y="3991"/>
                  <a:pt x="1" y="4636"/>
                </a:cubicBezTo>
                <a:lnTo>
                  <a:pt x="26130" y="4636"/>
                </a:lnTo>
                <a:cubicBezTo>
                  <a:pt x="25363" y="3642"/>
                  <a:pt x="24265" y="2962"/>
                  <a:pt x="23027" y="2753"/>
                </a:cubicBezTo>
                <a:cubicBezTo>
                  <a:pt x="22764" y="2715"/>
                  <a:pt x="22499" y="2696"/>
                  <a:pt x="22235" y="2696"/>
                </a:cubicBezTo>
                <a:cubicBezTo>
                  <a:pt x="21068" y="2696"/>
                  <a:pt x="19918" y="3068"/>
                  <a:pt x="18966" y="3764"/>
                </a:cubicBezTo>
                <a:cubicBezTo>
                  <a:pt x="18722" y="2649"/>
                  <a:pt x="18042" y="1655"/>
                  <a:pt x="17083" y="1045"/>
                </a:cubicBezTo>
                <a:cubicBezTo>
                  <a:pt x="16107" y="418"/>
                  <a:pt x="15009" y="69"/>
                  <a:pt x="13876" y="17"/>
                </a:cubicBezTo>
                <a:cubicBezTo>
                  <a:pt x="13708" y="6"/>
                  <a:pt x="13540" y="1"/>
                  <a:pt x="13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8" name="Google Shape;538;p6"/>
          <p:cNvSpPr/>
          <p:nvPr/>
        </p:nvSpPr>
        <p:spPr>
          <a:xfrm>
            <a:off x="-4465" y="4603894"/>
            <a:ext cx="1727303" cy="361353"/>
          </a:xfrm>
          <a:custGeom>
            <a:avLst/>
            <a:gdLst/>
            <a:ahLst/>
            <a:cxnLst/>
            <a:rect l="l" t="t" r="r" b="b"/>
            <a:pathLst>
              <a:path w="43561" h="9113" extrusionOk="0">
                <a:moveTo>
                  <a:pt x="21427" y="0"/>
                </a:moveTo>
                <a:cubicBezTo>
                  <a:pt x="20938" y="0"/>
                  <a:pt x="20447" y="28"/>
                  <a:pt x="19959" y="83"/>
                </a:cubicBezTo>
                <a:cubicBezTo>
                  <a:pt x="16072" y="554"/>
                  <a:pt x="12638" y="2803"/>
                  <a:pt x="10616" y="6149"/>
                </a:cubicBezTo>
                <a:cubicBezTo>
                  <a:pt x="10058" y="5452"/>
                  <a:pt x="9378" y="5365"/>
                  <a:pt x="8576" y="4947"/>
                </a:cubicBezTo>
                <a:cubicBezTo>
                  <a:pt x="7417" y="4361"/>
                  <a:pt x="6105" y="4015"/>
                  <a:pt x="4806" y="4015"/>
                </a:cubicBezTo>
                <a:cubicBezTo>
                  <a:pt x="4249" y="4015"/>
                  <a:pt x="3694" y="4079"/>
                  <a:pt x="3155" y="4215"/>
                </a:cubicBezTo>
                <a:cubicBezTo>
                  <a:pt x="1917" y="4511"/>
                  <a:pt x="819" y="5191"/>
                  <a:pt x="0" y="6149"/>
                </a:cubicBezTo>
                <a:lnTo>
                  <a:pt x="0" y="9113"/>
                </a:lnTo>
                <a:lnTo>
                  <a:pt x="43404" y="8991"/>
                </a:lnTo>
                <a:cubicBezTo>
                  <a:pt x="43561" y="8991"/>
                  <a:pt x="42968" y="8468"/>
                  <a:pt x="43125" y="8468"/>
                </a:cubicBezTo>
                <a:cubicBezTo>
                  <a:pt x="41626" y="6463"/>
                  <a:pt x="39848" y="4598"/>
                  <a:pt x="37582" y="3552"/>
                </a:cubicBezTo>
                <a:cubicBezTo>
                  <a:pt x="36461" y="3026"/>
                  <a:pt x="35204" y="2731"/>
                  <a:pt x="33966" y="2731"/>
                </a:cubicBezTo>
                <a:cubicBezTo>
                  <a:pt x="32701" y="2731"/>
                  <a:pt x="31457" y="3039"/>
                  <a:pt x="30400" y="3727"/>
                </a:cubicBezTo>
                <a:cubicBezTo>
                  <a:pt x="28103" y="1293"/>
                  <a:pt x="24784" y="0"/>
                  <a:pt x="214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9" name="Google Shape;539;p6"/>
          <p:cNvSpPr/>
          <p:nvPr/>
        </p:nvSpPr>
        <p:spPr>
          <a:xfrm flipH="1">
            <a:off x="8191274" y="4720209"/>
            <a:ext cx="963896" cy="201648"/>
          </a:xfrm>
          <a:custGeom>
            <a:avLst/>
            <a:gdLst/>
            <a:ahLst/>
            <a:cxnLst/>
            <a:rect l="l" t="t" r="r" b="b"/>
            <a:pathLst>
              <a:path w="43561" h="9113" extrusionOk="0">
                <a:moveTo>
                  <a:pt x="21427" y="0"/>
                </a:moveTo>
                <a:cubicBezTo>
                  <a:pt x="20938" y="0"/>
                  <a:pt x="20447" y="28"/>
                  <a:pt x="19959" y="83"/>
                </a:cubicBezTo>
                <a:cubicBezTo>
                  <a:pt x="16072" y="554"/>
                  <a:pt x="12638" y="2803"/>
                  <a:pt x="10616" y="6149"/>
                </a:cubicBezTo>
                <a:cubicBezTo>
                  <a:pt x="10058" y="5452"/>
                  <a:pt x="9378" y="5365"/>
                  <a:pt x="8576" y="4947"/>
                </a:cubicBezTo>
                <a:cubicBezTo>
                  <a:pt x="7417" y="4361"/>
                  <a:pt x="6105" y="4015"/>
                  <a:pt x="4806" y="4015"/>
                </a:cubicBezTo>
                <a:cubicBezTo>
                  <a:pt x="4249" y="4015"/>
                  <a:pt x="3694" y="4079"/>
                  <a:pt x="3155" y="4215"/>
                </a:cubicBezTo>
                <a:cubicBezTo>
                  <a:pt x="1917" y="4511"/>
                  <a:pt x="819" y="5191"/>
                  <a:pt x="0" y="6149"/>
                </a:cubicBezTo>
                <a:lnTo>
                  <a:pt x="0" y="9113"/>
                </a:lnTo>
                <a:lnTo>
                  <a:pt x="43404" y="8991"/>
                </a:lnTo>
                <a:cubicBezTo>
                  <a:pt x="43561" y="8991"/>
                  <a:pt x="42968" y="8468"/>
                  <a:pt x="43125" y="8468"/>
                </a:cubicBezTo>
                <a:cubicBezTo>
                  <a:pt x="41626" y="6463"/>
                  <a:pt x="39848" y="4598"/>
                  <a:pt x="37582" y="3552"/>
                </a:cubicBezTo>
                <a:cubicBezTo>
                  <a:pt x="36461" y="3026"/>
                  <a:pt x="35204" y="2731"/>
                  <a:pt x="33966" y="2731"/>
                </a:cubicBezTo>
                <a:cubicBezTo>
                  <a:pt x="32701" y="2731"/>
                  <a:pt x="31457" y="3039"/>
                  <a:pt x="30400" y="3727"/>
                </a:cubicBezTo>
                <a:cubicBezTo>
                  <a:pt x="28103" y="1293"/>
                  <a:pt x="24784" y="0"/>
                  <a:pt x="214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0" name="Google Shape;540;p6"/>
          <p:cNvSpPr/>
          <p:nvPr/>
        </p:nvSpPr>
        <p:spPr>
          <a:xfrm flipH="1">
            <a:off x="963412" y="223192"/>
            <a:ext cx="1625922" cy="229945"/>
          </a:xfrm>
          <a:custGeom>
            <a:avLst/>
            <a:gdLst/>
            <a:ahLst/>
            <a:cxnLst/>
            <a:rect l="l" t="t" r="r" b="b"/>
            <a:pathLst>
              <a:path w="29111" h="4117" extrusionOk="0">
                <a:moveTo>
                  <a:pt x="13885" y="1"/>
                </a:moveTo>
                <a:cubicBezTo>
                  <a:pt x="11311" y="1"/>
                  <a:pt x="8818" y="1194"/>
                  <a:pt x="7077" y="3105"/>
                </a:cubicBezTo>
                <a:cubicBezTo>
                  <a:pt x="6194" y="2693"/>
                  <a:pt x="5252" y="2492"/>
                  <a:pt x="4317" y="2492"/>
                </a:cubicBezTo>
                <a:cubicBezTo>
                  <a:pt x="2759" y="2492"/>
                  <a:pt x="1220" y="3049"/>
                  <a:pt x="0" y="4116"/>
                </a:cubicBezTo>
                <a:lnTo>
                  <a:pt x="29110" y="4116"/>
                </a:lnTo>
                <a:cubicBezTo>
                  <a:pt x="28361" y="3384"/>
                  <a:pt x="27350" y="2948"/>
                  <a:pt x="26321" y="2739"/>
                </a:cubicBezTo>
                <a:cubicBezTo>
                  <a:pt x="25644" y="2600"/>
                  <a:pt x="24973" y="2523"/>
                  <a:pt x="24312" y="2523"/>
                </a:cubicBezTo>
                <a:cubicBezTo>
                  <a:pt x="23155" y="2523"/>
                  <a:pt x="22029" y="2760"/>
                  <a:pt x="20953" y="3314"/>
                </a:cubicBezTo>
                <a:cubicBezTo>
                  <a:pt x="19227" y="1292"/>
                  <a:pt x="16717" y="90"/>
                  <a:pt x="14050" y="3"/>
                </a:cubicBezTo>
                <a:cubicBezTo>
                  <a:pt x="13995" y="1"/>
                  <a:pt x="13940" y="1"/>
                  <a:pt x="138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1" name="Google Shape;541;p6"/>
          <p:cNvSpPr/>
          <p:nvPr/>
        </p:nvSpPr>
        <p:spPr>
          <a:xfrm flipH="1">
            <a:off x="7354378" y="539501"/>
            <a:ext cx="1247187" cy="176528"/>
          </a:xfrm>
          <a:custGeom>
            <a:avLst/>
            <a:gdLst/>
            <a:ahLst/>
            <a:cxnLst/>
            <a:rect l="l" t="t" r="r" b="b"/>
            <a:pathLst>
              <a:path w="29094" h="4118" extrusionOk="0">
                <a:moveTo>
                  <a:pt x="13836" y="0"/>
                </a:moveTo>
                <a:cubicBezTo>
                  <a:pt x="11279" y="0"/>
                  <a:pt x="8807" y="1206"/>
                  <a:pt x="7078" y="3089"/>
                </a:cubicBezTo>
                <a:cubicBezTo>
                  <a:pt x="6200" y="2686"/>
                  <a:pt x="5264" y="2489"/>
                  <a:pt x="4335" y="2489"/>
                </a:cubicBezTo>
                <a:cubicBezTo>
                  <a:pt x="2771" y="2489"/>
                  <a:pt x="1225" y="3046"/>
                  <a:pt x="1" y="4117"/>
                </a:cubicBezTo>
                <a:lnTo>
                  <a:pt x="29093" y="4117"/>
                </a:lnTo>
                <a:cubicBezTo>
                  <a:pt x="28361" y="3385"/>
                  <a:pt x="27350" y="2949"/>
                  <a:pt x="26322" y="2723"/>
                </a:cubicBezTo>
                <a:cubicBezTo>
                  <a:pt x="25657" y="2586"/>
                  <a:pt x="24998" y="2511"/>
                  <a:pt x="24350" y="2511"/>
                </a:cubicBezTo>
                <a:cubicBezTo>
                  <a:pt x="23179" y="2511"/>
                  <a:pt x="22041" y="2754"/>
                  <a:pt x="20953" y="3315"/>
                </a:cubicBezTo>
                <a:cubicBezTo>
                  <a:pt x="19227" y="1276"/>
                  <a:pt x="16717" y="73"/>
                  <a:pt x="14050" y="3"/>
                </a:cubicBezTo>
                <a:cubicBezTo>
                  <a:pt x="13979" y="1"/>
                  <a:pt x="13907" y="0"/>
                  <a:pt x="138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11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and text">
  <p:cSld name="CUSTOM_4">
    <p:spTree>
      <p:nvGrpSpPr>
        <p:cNvPr id="1" name="Shape 1927"/>
        <p:cNvGrpSpPr/>
        <p:nvPr/>
      </p:nvGrpSpPr>
      <p:grpSpPr>
        <a:xfrm>
          <a:off x="0" y="0"/>
          <a:ext cx="0" cy="0"/>
          <a:chOff x="0" y="0"/>
          <a:chExt cx="0" cy="0"/>
        </a:xfrm>
      </p:grpSpPr>
      <p:grpSp>
        <p:nvGrpSpPr>
          <p:cNvPr id="1928" name="Google Shape;1928;p21"/>
          <p:cNvGrpSpPr/>
          <p:nvPr/>
        </p:nvGrpSpPr>
        <p:grpSpPr>
          <a:xfrm>
            <a:off x="90006" y="1204733"/>
            <a:ext cx="1727332" cy="3760613"/>
            <a:chOff x="1622025" y="238125"/>
            <a:chExt cx="746825" cy="1626000"/>
          </a:xfrm>
        </p:grpSpPr>
        <p:sp>
          <p:nvSpPr>
            <p:cNvPr id="1929" name="Google Shape;1929;p21"/>
            <p:cNvSpPr/>
            <p:nvPr/>
          </p:nvSpPr>
          <p:spPr>
            <a:xfrm>
              <a:off x="1622025" y="304550"/>
              <a:ext cx="214800" cy="1559575"/>
            </a:xfrm>
            <a:custGeom>
              <a:avLst/>
              <a:gdLst/>
              <a:ahLst/>
              <a:cxnLst/>
              <a:rect l="l" t="t" r="r" b="b"/>
              <a:pathLst>
                <a:path w="8592" h="62383" extrusionOk="0">
                  <a:moveTo>
                    <a:pt x="1" y="1"/>
                  </a:moveTo>
                  <a:lnTo>
                    <a:pt x="1" y="62383"/>
                  </a:lnTo>
                  <a:lnTo>
                    <a:pt x="8592" y="62383"/>
                  </a:lnTo>
                  <a:lnTo>
                    <a:pt x="8592" y="1"/>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0" name="Google Shape;1930;p21"/>
            <p:cNvSpPr/>
            <p:nvPr/>
          </p:nvSpPr>
          <p:spPr>
            <a:xfrm>
              <a:off x="1836800" y="729900"/>
              <a:ext cx="532050" cy="1134225"/>
            </a:xfrm>
            <a:custGeom>
              <a:avLst/>
              <a:gdLst/>
              <a:ahLst/>
              <a:cxnLst/>
              <a:rect l="l" t="t" r="r" b="b"/>
              <a:pathLst>
                <a:path w="21282" h="45369" extrusionOk="0">
                  <a:moveTo>
                    <a:pt x="1" y="0"/>
                  </a:moveTo>
                  <a:lnTo>
                    <a:pt x="1" y="45369"/>
                  </a:lnTo>
                  <a:lnTo>
                    <a:pt x="21281" y="45369"/>
                  </a:lnTo>
                  <a:lnTo>
                    <a:pt x="21281" y="0"/>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1" name="Google Shape;1931;p21"/>
            <p:cNvSpPr/>
            <p:nvPr/>
          </p:nvSpPr>
          <p:spPr>
            <a:xfrm>
              <a:off x="1898575" y="672800"/>
              <a:ext cx="412250" cy="57125"/>
            </a:xfrm>
            <a:custGeom>
              <a:avLst/>
              <a:gdLst/>
              <a:ahLst/>
              <a:cxnLst/>
              <a:rect l="l" t="t" r="r" b="b"/>
              <a:pathLst>
                <a:path w="16490" h="2285" extrusionOk="0">
                  <a:moveTo>
                    <a:pt x="0" y="1"/>
                  </a:moveTo>
                  <a:lnTo>
                    <a:pt x="0" y="2284"/>
                  </a:lnTo>
                  <a:lnTo>
                    <a:pt x="16490" y="2284"/>
                  </a:lnTo>
                  <a:lnTo>
                    <a:pt x="16490" y="1"/>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2" name="Google Shape;1932;p21"/>
            <p:cNvSpPr/>
            <p:nvPr/>
          </p:nvSpPr>
          <p:spPr>
            <a:xfrm>
              <a:off x="2004325" y="496875"/>
              <a:ext cx="205900" cy="175950"/>
            </a:xfrm>
            <a:custGeom>
              <a:avLst/>
              <a:gdLst/>
              <a:ahLst/>
              <a:cxnLst/>
              <a:rect l="l" t="t" r="r" b="b"/>
              <a:pathLst>
                <a:path w="8236" h="7038" extrusionOk="0">
                  <a:moveTo>
                    <a:pt x="0" y="0"/>
                  </a:moveTo>
                  <a:lnTo>
                    <a:pt x="0" y="7038"/>
                  </a:lnTo>
                  <a:lnTo>
                    <a:pt x="8236" y="7038"/>
                  </a:lnTo>
                  <a:lnTo>
                    <a:pt x="8236" y="0"/>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3" name="Google Shape;1933;p21"/>
            <p:cNvSpPr/>
            <p:nvPr/>
          </p:nvSpPr>
          <p:spPr>
            <a:xfrm>
              <a:off x="1691750" y="238125"/>
              <a:ext cx="118875" cy="66450"/>
            </a:xfrm>
            <a:custGeom>
              <a:avLst/>
              <a:gdLst/>
              <a:ahLst/>
              <a:cxnLst/>
              <a:rect l="l" t="t" r="r" b="b"/>
              <a:pathLst>
                <a:path w="4755" h="2658" extrusionOk="0">
                  <a:moveTo>
                    <a:pt x="1" y="0"/>
                  </a:moveTo>
                  <a:lnTo>
                    <a:pt x="1" y="2658"/>
                  </a:lnTo>
                  <a:lnTo>
                    <a:pt x="4755" y="2658"/>
                  </a:lnTo>
                  <a:lnTo>
                    <a:pt x="4755" y="0"/>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934" name="Google Shape;1934;p21"/>
          <p:cNvGrpSpPr/>
          <p:nvPr/>
        </p:nvGrpSpPr>
        <p:grpSpPr>
          <a:xfrm>
            <a:off x="7393692" y="905495"/>
            <a:ext cx="1941800" cy="3493159"/>
            <a:chOff x="3074425" y="1038250"/>
            <a:chExt cx="989200" cy="1779500"/>
          </a:xfrm>
        </p:grpSpPr>
        <p:sp>
          <p:nvSpPr>
            <p:cNvPr id="1935" name="Google Shape;1935;p21"/>
            <p:cNvSpPr/>
            <p:nvPr/>
          </p:nvSpPr>
          <p:spPr>
            <a:xfrm>
              <a:off x="3656050" y="1110775"/>
              <a:ext cx="407575" cy="1706975"/>
            </a:xfrm>
            <a:custGeom>
              <a:avLst/>
              <a:gdLst/>
              <a:ahLst/>
              <a:cxnLst/>
              <a:rect l="l" t="t" r="r" b="b"/>
              <a:pathLst>
                <a:path w="16303" h="68279" extrusionOk="0">
                  <a:moveTo>
                    <a:pt x="0" y="0"/>
                  </a:moveTo>
                  <a:lnTo>
                    <a:pt x="0" y="68278"/>
                  </a:lnTo>
                  <a:lnTo>
                    <a:pt x="16302" y="68278"/>
                  </a:lnTo>
                  <a:lnTo>
                    <a:pt x="16302" y="0"/>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6" name="Google Shape;1936;p21"/>
            <p:cNvSpPr/>
            <p:nvPr/>
          </p:nvSpPr>
          <p:spPr>
            <a:xfrm>
              <a:off x="3074425" y="1576350"/>
              <a:ext cx="581650" cy="1241400"/>
            </a:xfrm>
            <a:custGeom>
              <a:avLst/>
              <a:gdLst/>
              <a:ahLst/>
              <a:cxnLst/>
              <a:rect l="l" t="t" r="r" b="b"/>
              <a:pathLst>
                <a:path w="23266" h="49656" extrusionOk="0">
                  <a:moveTo>
                    <a:pt x="1" y="0"/>
                  </a:moveTo>
                  <a:lnTo>
                    <a:pt x="1" y="49655"/>
                  </a:lnTo>
                  <a:lnTo>
                    <a:pt x="23265" y="49655"/>
                  </a:lnTo>
                  <a:lnTo>
                    <a:pt x="23265" y="0"/>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7" name="Google Shape;1937;p21"/>
            <p:cNvSpPr/>
            <p:nvPr/>
          </p:nvSpPr>
          <p:spPr>
            <a:xfrm>
              <a:off x="3137600" y="1514100"/>
              <a:ext cx="451100" cy="62275"/>
            </a:xfrm>
            <a:custGeom>
              <a:avLst/>
              <a:gdLst/>
              <a:ahLst/>
              <a:cxnLst/>
              <a:rect l="l" t="t" r="r" b="b"/>
              <a:pathLst>
                <a:path w="18044" h="2491" extrusionOk="0">
                  <a:moveTo>
                    <a:pt x="0" y="1"/>
                  </a:moveTo>
                  <a:lnTo>
                    <a:pt x="0" y="2490"/>
                  </a:lnTo>
                  <a:lnTo>
                    <a:pt x="18043" y="2490"/>
                  </a:lnTo>
                  <a:lnTo>
                    <a:pt x="18043" y="1"/>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8" name="Google Shape;1938;p21"/>
            <p:cNvSpPr/>
            <p:nvPr/>
          </p:nvSpPr>
          <p:spPr>
            <a:xfrm>
              <a:off x="3247550" y="1321325"/>
              <a:ext cx="226025" cy="192800"/>
            </a:xfrm>
            <a:custGeom>
              <a:avLst/>
              <a:gdLst/>
              <a:ahLst/>
              <a:cxnLst/>
              <a:rect l="l" t="t" r="r" b="b"/>
              <a:pathLst>
                <a:path w="9041" h="7712" extrusionOk="0">
                  <a:moveTo>
                    <a:pt x="1" y="1"/>
                  </a:moveTo>
                  <a:lnTo>
                    <a:pt x="1" y="7712"/>
                  </a:lnTo>
                  <a:lnTo>
                    <a:pt x="9041" y="7712"/>
                  </a:lnTo>
                  <a:lnTo>
                    <a:pt x="9041" y="1"/>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9" name="Google Shape;1939;p21"/>
            <p:cNvSpPr/>
            <p:nvPr/>
          </p:nvSpPr>
          <p:spPr>
            <a:xfrm>
              <a:off x="3685050" y="1038250"/>
              <a:ext cx="130100" cy="72550"/>
            </a:xfrm>
            <a:custGeom>
              <a:avLst/>
              <a:gdLst/>
              <a:ahLst/>
              <a:cxnLst/>
              <a:rect l="l" t="t" r="r" b="b"/>
              <a:pathLst>
                <a:path w="5204" h="2902" extrusionOk="0">
                  <a:moveTo>
                    <a:pt x="1" y="0"/>
                  </a:moveTo>
                  <a:lnTo>
                    <a:pt x="1" y="2901"/>
                  </a:lnTo>
                  <a:lnTo>
                    <a:pt x="5204" y="2901"/>
                  </a:lnTo>
                  <a:lnTo>
                    <a:pt x="5204" y="0"/>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940" name="Google Shape;1940;p21"/>
          <p:cNvGrpSpPr/>
          <p:nvPr/>
        </p:nvGrpSpPr>
        <p:grpSpPr>
          <a:xfrm>
            <a:off x="175670" y="1484597"/>
            <a:ext cx="1342898" cy="2594409"/>
            <a:chOff x="3308625" y="459175"/>
            <a:chExt cx="736925" cy="1423700"/>
          </a:xfrm>
        </p:grpSpPr>
        <p:sp>
          <p:nvSpPr>
            <p:cNvPr id="1941" name="Google Shape;1941;p21"/>
            <p:cNvSpPr/>
            <p:nvPr/>
          </p:nvSpPr>
          <p:spPr>
            <a:xfrm>
              <a:off x="3308625" y="459175"/>
              <a:ext cx="736925" cy="1423700"/>
            </a:xfrm>
            <a:custGeom>
              <a:avLst/>
              <a:gdLst/>
              <a:ahLst/>
              <a:cxnLst/>
              <a:rect l="l" t="t" r="r" b="b"/>
              <a:pathLst>
                <a:path w="29477" h="56948" extrusionOk="0">
                  <a:moveTo>
                    <a:pt x="0" y="0"/>
                  </a:moveTo>
                  <a:lnTo>
                    <a:pt x="0" y="56948"/>
                  </a:lnTo>
                  <a:lnTo>
                    <a:pt x="29477" y="56948"/>
                  </a:lnTo>
                  <a:lnTo>
                    <a:pt x="29477" y="0"/>
                  </a:lnTo>
                  <a:close/>
                </a:path>
              </a:pathLst>
            </a:custGeom>
            <a:solidFill>
              <a:srgbClr val="87C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2" name="Google Shape;1942;p21"/>
            <p:cNvSpPr/>
            <p:nvPr/>
          </p:nvSpPr>
          <p:spPr>
            <a:xfrm>
              <a:off x="3352625" y="748525"/>
              <a:ext cx="109850" cy="148175"/>
            </a:xfrm>
            <a:custGeom>
              <a:avLst/>
              <a:gdLst/>
              <a:ahLst/>
              <a:cxnLst/>
              <a:rect l="l" t="t" r="r" b="b"/>
              <a:pathLst>
                <a:path w="4394" h="5927" extrusionOk="0">
                  <a:moveTo>
                    <a:pt x="2197" y="0"/>
                  </a:moveTo>
                  <a:cubicBezTo>
                    <a:pt x="977" y="0"/>
                    <a:pt x="1" y="994"/>
                    <a:pt x="1" y="2214"/>
                  </a:cubicBezTo>
                  <a:lnTo>
                    <a:pt x="1" y="5927"/>
                  </a:lnTo>
                  <a:lnTo>
                    <a:pt x="4394" y="5927"/>
                  </a:lnTo>
                  <a:lnTo>
                    <a:pt x="4394" y="2197"/>
                  </a:lnTo>
                  <a:cubicBezTo>
                    <a:pt x="4394" y="994"/>
                    <a:pt x="3417" y="0"/>
                    <a:pt x="2197" y="0"/>
                  </a:cubicBez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3" name="Google Shape;1943;p21"/>
            <p:cNvSpPr/>
            <p:nvPr/>
          </p:nvSpPr>
          <p:spPr>
            <a:xfrm>
              <a:off x="3499500" y="748525"/>
              <a:ext cx="109825" cy="148175"/>
            </a:xfrm>
            <a:custGeom>
              <a:avLst/>
              <a:gdLst/>
              <a:ahLst/>
              <a:cxnLst/>
              <a:rect l="l" t="t" r="r" b="b"/>
              <a:pathLst>
                <a:path w="4393" h="5927" extrusionOk="0">
                  <a:moveTo>
                    <a:pt x="2197" y="0"/>
                  </a:moveTo>
                  <a:cubicBezTo>
                    <a:pt x="994" y="0"/>
                    <a:pt x="0" y="994"/>
                    <a:pt x="0" y="2214"/>
                  </a:cubicBezTo>
                  <a:lnTo>
                    <a:pt x="0" y="5927"/>
                  </a:lnTo>
                  <a:lnTo>
                    <a:pt x="4393" y="5927"/>
                  </a:lnTo>
                  <a:lnTo>
                    <a:pt x="4393" y="2214"/>
                  </a:lnTo>
                  <a:cubicBezTo>
                    <a:pt x="4393" y="994"/>
                    <a:pt x="3417" y="0"/>
                    <a:pt x="2197" y="0"/>
                  </a:cubicBez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4" name="Google Shape;1944;p21"/>
            <p:cNvSpPr/>
            <p:nvPr/>
          </p:nvSpPr>
          <p:spPr>
            <a:xfrm>
              <a:off x="3646350" y="748525"/>
              <a:ext cx="110275" cy="148175"/>
            </a:xfrm>
            <a:custGeom>
              <a:avLst/>
              <a:gdLst/>
              <a:ahLst/>
              <a:cxnLst/>
              <a:rect l="l" t="t" r="r" b="b"/>
              <a:pathLst>
                <a:path w="4411" h="5927" extrusionOk="0">
                  <a:moveTo>
                    <a:pt x="2214" y="0"/>
                  </a:moveTo>
                  <a:cubicBezTo>
                    <a:pt x="994" y="0"/>
                    <a:pt x="1" y="994"/>
                    <a:pt x="1" y="2214"/>
                  </a:cubicBezTo>
                  <a:lnTo>
                    <a:pt x="1" y="5927"/>
                  </a:lnTo>
                  <a:lnTo>
                    <a:pt x="4411" y="5927"/>
                  </a:lnTo>
                  <a:lnTo>
                    <a:pt x="4411" y="2214"/>
                  </a:lnTo>
                  <a:cubicBezTo>
                    <a:pt x="4411" y="994"/>
                    <a:pt x="3417" y="0"/>
                    <a:pt x="2214" y="0"/>
                  </a:cubicBez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5" name="Google Shape;1945;p21"/>
            <p:cNvSpPr/>
            <p:nvPr/>
          </p:nvSpPr>
          <p:spPr>
            <a:xfrm>
              <a:off x="3352625" y="554600"/>
              <a:ext cx="109850" cy="148200"/>
            </a:xfrm>
            <a:custGeom>
              <a:avLst/>
              <a:gdLst/>
              <a:ahLst/>
              <a:cxnLst/>
              <a:rect l="l" t="t" r="r" b="b"/>
              <a:pathLst>
                <a:path w="4394" h="5928" extrusionOk="0">
                  <a:moveTo>
                    <a:pt x="2197" y="0"/>
                  </a:moveTo>
                  <a:cubicBezTo>
                    <a:pt x="977" y="0"/>
                    <a:pt x="1" y="994"/>
                    <a:pt x="1" y="2197"/>
                  </a:cubicBezTo>
                  <a:lnTo>
                    <a:pt x="1" y="5927"/>
                  </a:lnTo>
                  <a:lnTo>
                    <a:pt x="4394" y="5927"/>
                  </a:lnTo>
                  <a:lnTo>
                    <a:pt x="4394" y="2197"/>
                  </a:lnTo>
                  <a:cubicBezTo>
                    <a:pt x="4394" y="977"/>
                    <a:pt x="3417" y="0"/>
                    <a:pt x="2197" y="0"/>
                  </a:cubicBez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6" name="Google Shape;1946;p21"/>
            <p:cNvSpPr/>
            <p:nvPr/>
          </p:nvSpPr>
          <p:spPr>
            <a:xfrm>
              <a:off x="3499500" y="554600"/>
              <a:ext cx="109825" cy="148200"/>
            </a:xfrm>
            <a:custGeom>
              <a:avLst/>
              <a:gdLst/>
              <a:ahLst/>
              <a:cxnLst/>
              <a:rect l="l" t="t" r="r" b="b"/>
              <a:pathLst>
                <a:path w="4393" h="5928" extrusionOk="0">
                  <a:moveTo>
                    <a:pt x="2197" y="0"/>
                  </a:moveTo>
                  <a:cubicBezTo>
                    <a:pt x="994" y="0"/>
                    <a:pt x="0" y="994"/>
                    <a:pt x="0" y="2197"/>
                  </a:cubicBezTo>
                  <a:lnTo>
                    <a:pt x="0" y="5927"/>
                  </a:lnTo>
                  <a:lnTo>
                    <a:pt x="4393" y="5927"/>
                  </a:lnTo>
                  <a:lnTo>
                    <a:pt x="4393" y="2197"/>
                  </a:lnTo>
                  <a:cubicBezTo>
                    <a:pt x="4393" y="994"/>
                    <a:pt x="3417" y="0"/>
                    <a:pt x="2197" y="0"/>
                  </a:cubicBez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7" name="Google Shape;1947;p21"/>
            <p:cNvSpPr/>
            <p:nvPr/>
          </p:nvSpPr>
          <p:spPr>
            <a:xfrm>
              <a:off x="3646350" y="554600"/>
              <a:ext cx="110275" cy="148200"/>
            </a:xfrm>
            <a:custGeom>
              <a:avLst/>
              <a:gdLst/>
              <a:ahLst/>
              <a:cxnLst/>
              <a:rect l="l" t="t" r="r" b="b"/>
              <a:pathLst>
                <a:path w="4411" h="5928" extrusionOk="0">
                  <a:moveTo>
                    <a:pt x="2214" y="0"/>
                  </a:moveTo>
                  <a:cubicBezTo>
                    <a:pt x="994" y="0"/>
                    <a:pt x="1" y="994"/>
                    <a:pt x="1" y="2197"/>
                  </a:cubicBezTo>
                  <a:lnTo>
                    <a:pt x="1" y="5927"/>
                  </a:lnTo>
                  <a:lnTo>
                    <a:pt x="4411" y="5927"/>
                  </a:lnTo>
                  <a:lnTo>
                    <a:pt x="4411" y="2197"/>
                  </a:lnTo>
                  <a:cubicBezTo>
                    <a:pt x="4411" y="994"/>
                    <a:pt x="3417" y="0"/>
                    <a:pt x="2214" y="0"/>
                  </a:cubicBez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8" name="Google Shape;1948;p21"/>
            <p:cNvSpPr/>
            <p:nvPr/>
          </p:nvSpPr>
          <p:spPr>
            <a:xfrm>
              <a:off x="3352625" y="956825"/>
              <a:ext cx="109850" cy="148200"/>
            </a:xfrm>
            <a:custGeom>
              <a:avLst/>
              <a:gdLst/>
              <a:ahLst/>
              <a:cxnLst/>
              <a:rect l="l" t="t" r="r" b="b"/>
              <a:pathLst>
                <a:path w="4394" h="5928" extrusionOk="0">
                  <a:moveTo>
                    <a:pt x="2197" y="0"/>
                  </a:moveTo>
                  <a:cubicBezTo>
                    <a:pt x="977" y="0"/>
                    <a:pt x="1" y="994"/>
                    <a:pt x="1" y="2197"/>
                  </a:cubicBezTo>
                  <a:lnTo>
                    <a:pt x="1" y="5927"/>
                  </a:lnTo>
                  <a:lnTo>
                    <a:pt x="4394" y="5927"/>
                  </a:lnTo>
                  <a:lnTo>
                    <a:pt x="4394" y="2197"/>
                  </a:lnTo>
                  <a:cubicBezTo>
                    <a:pt x="4394" y="977"/>
                    <a:pt x="3417" y="0"/>
                    <a:pt x="2197" y="0"/>
                  </a:cubicBez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9" name="Google Shape;1949;p21"/>
            <p:cNvSpPr/>
            <p:nvPr/>
          </p:nvSpPr>
          <p:spPr>
            <a:xfrm>
              <a:off x="3499500" y="956825"/>
              <a:ext cx="109825" cy="148200"/>
            </a:xfrm>
            <a:custGeom>
              <a:avLst/>
              <a:gdLst/>
              <a:ahLst/>
              <a:cxnLst/>
              <a:rect l="l" t="t" r="r" b="b"/>
              <a:pathLst>
                <a:path w="4393" h="5928" extrusionOk="0">
                  <a:moveTo>
                    <a:pt x="2197" y="0"/>
                  </a:moveTo>
                  <a:cubicBezTo>
                    <a:pt x="994" y="0"/>
                    <a:pt x="0" y="994"/>
                    <a:pt x="0" y="2197"/>
                  </a:cubicBezTo>
                  <a:lnTo>
                    <a:pt x="0" y="5927"/>
                  </a:lnTo>
                  <a:lnTo>
                    <a:pt x="4393" y="5927"/>
                  </a:lnTo>
                  <a:lnTo>
                    <a:pt x="4393" y="2197"/>
                  </a:lnTo>
                  <a:cubicBezTo>
                    <a:pt x="4393" y="994"/>
                    <a:pt x="3417" y="0"/>
                    <a:pt x="2197" y="0"/>
                  </a:cubicBez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0" name="Google Shape;1950;p21"/>
            <p:cNvSpPr/>
            <p:nvPr/>
          </p:nvSpPr>
          <p:spPr>
            <a:xfrm>
              <a:off x="3646350" y="956825"/>
              <a:ext cx="110275" cy="148200"/>
            </a:xfrm>
            <a:custGeom>
              <a:avLst/>
              <a:gdLst/>
              <a:ahLst/>
              <a:cxnLst/>
              <a:rect l="l" t="t" r="r" b="b"/>
              <a:pathLst>
                <a:path w="4411" h="5928" extrusionOk="0">
                  <a:moveTo>
                    <a:pt x="2214" y="0"/>
                  </a:moveTo>
                  <a:cubicBezTo>
                    <a:pt x="994" y="0"/>
                    <a:pt x="1" y="994"/>
                    <a:pt x="1" y="2197"/>
                  </a:cubicBezTo>
                  <a:lnTo>
                    <a:pt x="1" y="5927"/>
                  </a:lnTo>
                  <a:lnTo>
                    <a:pt x="4411" y="5927"/>
                  </a:lnTo>
                  <a:lnTo>
                    <a:pt x="4411" y="2197"/>
                  </a:lnTo>
                  <a:cubicBezTo>
                    <a:pt x="4411" y="994"/>
                    <a:pt x="3417" y="0"/>
                    <a:pt x="2214" y="0"/>
                  </a:cubicBez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1" name="Google Shape;1951;p21"/>
            <p:cNvSpPr/>
            <p:nvPr/>
          </p:nvSpPr>
          <p:spPr>
            <a:xfrm>
              <a:off x="3354825" y="1356000"/>
              <a:ext cx="110275" cy="148175"/>
            </a:xfrm>
            <a:custGeom>
              <a:avLst/>
              <a:gdLst/>
              <a:ahLst/>
              <a:cxnLst/>
              <a:rect l="l" t="t" r="r" b="b"/>
              <a:pathLst>
                <a:path w="4411" h="5927" extrusionOk="0">
                  <a:moveTo>
                    <a:pt x="2196" y="0"/>
                  </a:moveTo>
                  <a:cubicBezTo>
                    <a:pt x="994" y="0"/>
                    <a:pt x="0" y="994"/>
                    <a:pt x="0" y="2197"/>
                  </a:cubicBezTo>
                  <a:lnTo>
                    <a:pt x="0" y="5927"/>
                  </a:lnTo>
                  <a:lnTo>
                    <a:pt x="4410" y="5927"/>
                  </a:lnTo>
                  <a:lnTo>
                    <a:pt x="4410" y="2197"/>
                  </a:lnTo>
                  <a:cubicBezTo>
                    <a:pt x="4410" y="994"/>
                    <a:pt x="3417" y="0"/>
                    <a:pt x="2196" y="0"/>
                  </a:cubicBez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2" name="Google Shape;1952;p21"/>
            <p:cNvSpPr/>
            <p:nvPr/>
          </p:nvSpPr>
          <p:spPr>
            <a:xfrm>
              <a:off x="3501675" y="1356000"/>
              <a:ext cx="110275" cy="148175"/>
            </a:xfrm>
            <a:custGeom>
              <a:avLst/>
              <a:gdLst/>
              <a:ahLst/>
              <a:cxnLst/>
              <a:rect l="l" t="t" r="r" b="b"/>
              <a:pathLst>
                <a:path w="4411" h="5927" extrusionOk="0">
                  <a:moveTo>
                    <a:pt x="2214" y="0"/>
                  </a:moveTo>
                  <a:cubicBezTo>
                    <a:pt x="994" y="0"/>
                    <a:pt x="0" y="994"/>
                    <a:pt x="18" y="2197"/>
                  </a:cubicBezTo>
                  <a:lnTo>
                    <a:pt x="18" y="5927"/>
                  </a:lnTo>
                  <a:lnTo>
                    <a:pt x="4411" y="5927"/>
                  </a:lnTo>
                  <a:lnTo>
                    <a:pt x="4411" y="2197"/>
                  </a:lnTo>
                  <a:cubicBezTo>
                    <a:pt x="4411" y="994"/>
                    <a:pt x="3417" y="0"/>
                    <a:pt x="2214" y="0"/>
                  </a:cubicBez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3" name="Google Shape;1953;p21"/>
            <p:cNvSpPr/>
            <p:nvPr/>
          </p:nvSpPr>
          <p:spPr>
            <a:xfrm>
              <a:off x="3648975" y="1356000"/>
              <a:ext cx="109825" cy="148175"/>
            </a:xfrm>
            <a:custGeom>
              <a:avLst/>
              <a:gdLst/>
              <a:ahLst/>
              <a:cxnLst/>
              <a:rect l="l" t="t" r="r" b="b"/>
              <a:pathLst>
                <a:path w="4393" h="5927" extrusionOk="0">
                  <a:moveTo>
                    <a:pt x="2197" y="0"/>
                  </a:moveTo>
                  <a:cubicBezTo>
                    <a:pt x="976" y="0"/>
                    <a:pt x="0" y="994"/>
                    <a:pt x="0" y="2197"/>
                  </a:cubicBezTo>
                  <a:lnTo>
                    <a:pt x="0" y="5927"/>
                  </a:lnTo>
                  <a:lnTo>
                    <a:pt x="4393" y="5927"/>
                  </a:lnTo>
                  <a:lnTo>
                    <a:pt x="4393" y="2197"/>
                  </a:lnTo>
                  <a:cubicBezTo>
                    <a:pt x="4393" y="994"/>
                    <a:pt x="3417" y="0"/>
                    <a:pt x="2197" y="0"/>
                  </a:cubicBez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4" name="Google Shape;1954;p21"/>
            <p:cNvSpPr/>
            <p:nvPr/>
          </p:nvSpPr>
          <p:spPr>
            <a:xfrm>
              <a:off x="3354825" y="1562125"/>
              <a:ext cx="110275" cy="148175"/>
            </a:xfrm>
            <a:custGeom>
              <a:avLst/>
              <a:gdLst/>
              <a:ahLst/>
              <a:cxnLst/>
              <a:rect l="l" t="t" r="r" b="b"/>
              <a:pathLst>
                <a:path w="4411" h="5927" extrusionOk="0">
                  <a:moveTo>
                    <a:pt x="2196" y="0"/>
                  </a:moveTo>
                  <a:cubicBezTo>
                    <a:pt x="994" y="0"/>
                    <a:pt x="0" y="976"/>
                    <a:pt x="0" y="2197"/>
                  </a:cubicBezTo>
                  <a:lnTo>
                    <a:pt x="0" y="5927"/>
                  </a:lnTo>
                  <a:lnTo>
                    <a:pt x="4410" y="5927"/>
                  </a:lnTo>
                  <a:lnTo>
                    <a:pt x="4410" y="2197"/>
                  </a:lnTo>
                  <a:cubicBezTo>
                    <a:pt x="4410" y="976"/>
                    <a:pt x="3417" y="0"/>
                    <a:pt x="2196" y="0"/>
                  </a:cubicBez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5" name="Google Shape;1955;p21"/>
            <p:cNvSpPr/>
            <p:nvPr/>
          </p:nvSpPr>
          <p:spPr>
            <a:xfrm>
              <a:off x="3501675" y="1562125"/>
              <a:ext cx="110275" cy="148175"/>
            </a:xfrm>
            <a:custGeom>
              <a:avLst/>
              <a:gdLst/>
              <a:ahLst/>
              <a:cxnLst/>
              <a:rect l="l" t="t" r="r" b="b"/>
              <a:pathLst>
                <a:path w="4411" h="5927" extrusionOk="0">
                  <a:moveTo>
                    <a:pt x="2214" y="0"/>
                  </a:moveTo>
                  <a:cubicBezTo>
                    <a:pt x="994" y="0"/>
                    <a:pt x="0" y="976"/>
                    <a:pt x="18" y="2197"/>
                  </a:cubicBezTo>
                  <a:lnTo>
                    <a:pt x="18" y="5927"/>
                  </a:lnTo>
                  <a:lnTo>
                    <a:pt x="4411" y="5927"/>
                  </a:lnTo>
                  <a:lnTo>
                    <a:pt x="4411" y="2197"/>
                  </a:lnTo>
                  <a:cubicBezTo>
                    <a:pt x="4411" y="976"/>
                    <a:pt x="3417" y="0"/>
                    <a:pt x="2214" y="0"/>
                  </a:cubicBez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6" name="Google Shape;1956;p21"/>
            <p:cNvSpPr/>
            <p:nvPr/>
          </p:nvSpPr>
          <p:spPr>
            <a:xfrm>
              <a:off x="3648975" y="1562125"/>
              <a:ext cx="109825" cy="148175"/>
            </a:xfrm>
            <a:custGeom>
              <a:avLst/>
              <a:gdLst/>
              <a:ahLst/>
              <a:cxnLst/>
              <a:rect l="l" t="t" r="r" b="b"/>
              <a:pathLst>
                <a:path w="4393" h="5927" extrusionOk="0">
                  <a:moveTo>
                    <a:pt x="2197" y="0"/>
                  </a:moveTo>
                  <a:cubicBezTo>
                    <a:pt x="976" y="0"/>
                    <a:pt x="0" y="976"/>
                    <a:pt x="0" y="2197"/>
                  </a:cubicBezTo>
                  <a:lnTo>
                    <a:pt x="0" y="5927"/>
                  </a:lnTo>
                  <a:lnTo>
                    <a:pt x="4393" y="5927"/>
                  </a:lnTo>
                  <a:lnTo>
                    <a:pt x="4393" y="2197"/>
                  </a:lnTo>
                  <a:cubicBezTo>
                    <a:pt x="4393" y="976"/>
                    <a:pt x="3417" y="0"/>
                    <a:pt x="2197" y="0"/>
                  </a:cubicBez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7" name="Google Shape;1957;p21"/>
            <p:cNvSpPr/>
            <p:nvPr/>
          </p:nvSpPr>
          <p:spPr>
            <a:xfrm>
              <a:off x="3352625" y="1156400"/>
              <a:ext cx="109850" cy="148200"/>
            </a:xfrm>
            <a:custGeom>
              <a:avLst/>
              <a:gdLst/>
              <a:ahLst/>
              <a:cxnLst/>
              <a:rect l="l" t="t" r="r" b="b"/>
              <a:pathLst>
                <a:path w="4394" h="5928" extrusionOk="0">
                  <a:moveTo>
                    <a:pt x="2197" y="1"/>
                  </a:moveTo>
                  <a:cubicBezTo>
                    <a:pt x="977" y="1"/>
                    <a:pt x="1" y="994"/>
                    <a:pt x="1" y="2197"/>
                  </a:cubicBezTo>
                  <a:lnTo>
                    <a:pt x="1" y="5927"/>
                  </a:lnTo>
                  <a:lnTo>
                    <a:pt x="4394" y="5927"/>
                  </a:lnTo>
                  <a:lnTo>
                    <a:pt x="4394" y="2197"/>
                  </a:lnTo>
                  <a:cubicBezTo>
                    <a:pt x="4394" y="977"/>
                    <a:pt x="3417" y="1"/>
                    <a:pt x="2197" y="1"/>
                  </a:cubicBez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8" name="Google Shape;1958;p21"/>
            <p:cNvSpPr/>
            <p:nvPr/>
          </p:nvSpPr>
          <p:spPr>
            <a:xfrm>
              <a:off x="3499500" y="1156400"/>
              <a:ext cx="109825" cy="148200"/>
            </a:xfrm>
            <a:custGeom>
              <a:avLst/>
              <a:gdLst/>
              <a:ahLst/>
              <a:cxnLst/>
              <a:rect l="l" t="t" r="r" b="b"/>
              <a:pathLst>
                <a:path w="4393" h="5928" extrusionOk="0">
                  <a:moveTo>
                    <a:pt x="2197" y="1"/>
                  </a:moveTo>
                  <a:cubicBezTo>
                    <a:pt x="994" y="1"/>
                    <a:pt x="0" y="994"/>
                    <a:pt x="0" y="2197"/>
                  </a:cubicBezTo>
                  <a:lnTo>
                    <a:pt x="0" y="5927"/>
                  </a:lnTo>
                  <a:lnTo>
                    <a:pt x="4393" y="5927"/>
                  </a:lnTo>
                  <a:lnTo>
                    <a:pt x="4393" y="2197"/>
                  </a:lnTo>
                  <a:cubicBezTo>
                    <a:pt x="4393" y="994"/>
                    <a:pt x="3417" y="1"/>
                    <a:pt x="2197" y="1"/>
                  </a:cubicBez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9" name="Google Shape;1959;p21"/>
            <p:cNvSpPr/>
            <p:nvPr/>
          </p:nvSpPr>
          <p:spPr>
            <a:xfrm>
              <a:off x="3646350" y="1156400"/>
              <a:ext cx="110275" cy="148200"/>
            </a:xfrm>
            <a:custGeom>
              <a:avLst/>
              <a:gdLst/>
              <a:ahLst/>
              <a:cxnLst/>
              <a:rect l="l" t="t" r="r" b="b"/>
              <a:pathLst>
                <a:path w="4411" h="5928" extrusionOk="0">
                  <a:moveTo>
                    <a:pt x="2214" y="1"/>
                  </a:moveTo>
                  <a:cubicBezTo>
                    <a:pt x="994" y="1"/>
                    <a:pt x="1" y="994"/>
                    <a:pt x="1" y="2197"/>
                  </a:cubicBezTo>
                  <a:lnTo>
                    <a:pt x="1" y="5927"/>
                  </a:lnTo>
                  <a:lnTo>
                    <a:pt x="4411" y="5927"/>
                  </a:lnTo>
                  <a:lnTo>
                    <a:pt x="4411" y="2197"/>
                  </a:lnTo>
                  <a:cubicBezTo>
                    <a:pt x="4411" y="994"/>
                    <a:pt x="3417" y="1"/>
                    <a:pt x="2214" y="1"/>
                  </a:cubicBez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0" name="Google Shape;1960;p21"/>
            <p:cNvSpPr/>
            <p:nvPr/>
          </p:nvSpPr>
          <p:spPr>
            <a:xfrm>
              <a:off x="3813700" y="459175"/>
              <a:ext cx="231850" cy="1423700"/>
            </a:xfrm>
            <a:custGeom>
              <a:avLst/>
              <a:gdLst/>
              <a:ahLst/>
              <a:cxnLst/>
              <a:rect l="l" t="t" r="r" b="b"/>
              <a:pathLst>
                <a:path w="9274" h="56948" extrusionOk="0">
                  <a:moveTo>
                    <a:pt x="0" y="0"/>
                  </a:moveTo>
                  <a:lnTo>
                    <a:pt x="0" y="56948"/>
                  </a:lnTo>
                  <a:lnTo>
                    <a:pt x="9274" y="56948"/>
                  </a:lnTo>
                  <a:lnTo>
                    <a:pt x="9274" y="0"/>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961" name="Google Shape;1961;p21"/>
          <p:cNvGrpSpPr/>
          <p:nvPr/>
        </p:nvGrpSpPr>
        <p:grpSpPr>
          <a:xfrm>
            <a:off x="7154186" y="1762490"/>
            <a:ext cx="1009921" cy="1963959"/>
            <a:chOff x="4087800" y="723675"/>
            <a:chExt cx="700750" cy="1362725"/>
          </a:xfrm>
        </p:grpSpPr>
        <p:sp>
          <p:nvSpPr>
            <p:cNvPr id="1962" name="Google Shape;1962;p21"/>
            <p:cNvSpPr/>
            <p:nvPr/>
          </p:nvSpPr>
          <p:spPr>
            <a:xfrm>
              <a:off x="4255125" y="723675"/>
              <a:ext cx="342125" cy="111600"/>
            </a:xfrm>
            <a:custGeom>
              <a:avLst/>
              <a:gdLst/>
              <a:ahLst/>
              <a:cxnLst/>
              <a:rect l="l" t="t" r="r" b="b"/>
              <a:pathLst>
                <a:path w="13685" h="4464" extrusionOk="0">
                  <a:moveTo>
                    <a:pt x="1" y="1"/>
                  </a:moveTo>
                  <a:lnTo>
                    <a:pt x="1" y="4463"/>
                  </a:lnTo>
                  <a:lnTo>
                    <a:pt x="13685" y="4463"/>
                  </a:lnTo>
                  <a:lnTo>
                    <a:pt x="13685" y="1"/>
                  </a:lnTo>
                  <a:close/>
                </a:path>
              </a:pathLst>
            </a:custGeom>
            <a:solidFill>
              <a:srgbClr val="87C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3" name="Google Shape;1963;p21"/>
            <p:cNvSpPr/>
            <p:nvPr/>
          </p:nvSpPr>
          <p:spPr>
            <a:xfrm>
              <a:off x="4512250" y="723675"/>
              <a:ext cx="85000" cy="111600"/>
            </a:xfrm>
            <a:custGeom>
              <a:avLst/>
              <a:gdLst/>
              <a:ahLst/>
              <a:cxnLst/>
              <a:rect l="l" t="t" r="r" b="b"/>
              <a:pathLst>
                <a:path w="3400" h="4464" extrusionOk="0">
                  <a:moveTo>
                    <a:pt x="0" y="1"/>
                  </a:moveTo>
                  <a:lnTo>
                    <a:pt x="0" y="4463"/>
                  </a:lnTo>
                  <a:lnTo>
                    <a:pt x="3400" y="4463"/>
                  </a:lnTo>
                  <a:lnTo>
                    <a:pt x="3400" y="1"/>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4" name="Google Shape;1964;p21"/>
            <p:cNvSpPr/>
            <p:nvPr/>
          </p:nvSpPr>
          <p:spPr>
            <a:xfrm>
              <a:off x="4087800" y="816075"/>
              <a:ext cx="700750" cy="1270325"/>
            </a:xfrm>
            <a:custGeom>
              <a:avLst/>
              <a:gdLst/>
              <a:ahLst/>
              <a:cxnLst/>
              <a:rect l="l" t="t" r="r" b="b"/>
              <a:pathLst>
                <a:path w="28030" h="50813" extrusionOk="0">
                  <a:moveTo>
                    <a:pt x="0" y="0"/>
                  </a:moveTo>
                  <a:lnTo>
                    <a:pt x="0" y="50812"/>
                  </a:lnTo>
                  <a:lnTo>
                    <a:pt x="28030" y="50812"/>
                  </a:lnTo>
                  <a:lnTo>
                    <a:pt x="28030" y="0"/>
                  </a:lnTo>
                  <a:close/>
                </a:path>
              </a:pathLst>
            </a:custGeom>
            <a:solidFill>
              <a:srgbClr val="87C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5" name="Google Shape;1965;p21"/>
            <p:cNvSpPr/>
            <p:nvPr/>
          </p:nvSpPr>
          <p:spPr>
            <a:xfrm>
              <a:off x="4582400" y="816075"/>
              <a:ext cx="206150" cy="1270325"/>
            </a:xfrm>
            <a:custGeom>
              <a:avLst/>
              <a:gdLst/>
              <a:ahLst/>
              <a:cxnLst/>
              <a:rect l="l" t="t" r="r" b="b"/>
              <a:pathLst>
                <a:path w="8246" h="50813" extrusionOk="0">
                  <a:moveTo>
                    <a:pt x="1" y="0"/>
                  </a:moveTo>
                  <a:lnTo>
                    <a:pt x="1" y="50812"/>
                  </a:lnTo>
                  <a:lnTo>
                    <a:pt x="8246" y="50812"/>
                  </a:lnTo>
                  <a:lnTo>
                    <a:pt x="8246" y="0"/>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6" name="Google Shape;1966;p21"/>
            <p:cNvSpPr/>
            <p:nvPr/>
          </p:nvSpPr>
          <p:spPr>
            <a:xfrm>
              <a:off x="4138350" y="942875"/>
              <a:ext cx="68450" cy="68875"/>
            </a:xfrm>
            <a:custGeom>
              <a:avLst/>
              <a:gdLst/>
              <a:ahLst/>
              <a:cxnLst/>
              <a:rect l="l" t="t" r="r" b="b"/>
              <a:pathLst>
                <a:path w="2738" h="2755" extrusionOk="0">
                  <a:moveTo>
                    <a:pt x="0" y="1"/>
                  </a:moveTo>
                  <a:lnTo>
                    <a:pt x="0" y="2755"/>
                  </a:lnTo>
                  <a:lnTo>
                    <a:pt x="2737" y="2755"/>
                  </a:lnTo>
                  <a:lnTo>
                    <a:pt x="2737" y="1"/>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7" name="Google Shape;1967;p21"/>
            <p:cNvSpPr/>
            <p:nvPr/>
          </p:nvSpPr>
          <p:spPr>
            <a:xfrm>
              <a:off x="4297850" y="942875"/>
              <a:ext cx="68875" cy="68875"/>
            </a:xfrm>
            <a:custGeom>
              <a:avLst/>
              <a:gdLst/>
              <a:ahLst/>
              <a:cxnLst/>
              <a:rect l="l" t="t" r="r" b="b"/>
              <a:pathLst>
                <a:path w="2755" h="2755" extrusionOk="0">
                  <a:moveTo>
                    <a:pt x="0" y="1"/>
                  </a:moveTo>
                  <a:lnTo>
                    <a:pt x="0" y="2755"/>
                  </a:lnTo>
                  <a:lnTo>
                    <a:pt x="2754" y="2755"/>
                  </a:lnTo>
                  <a:lnTo>
                    <a:pt x="2754" y="1"/>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8" name="Google Shape;1968;p21"/>
            <p:cNvSpPr/>
            <p:nvPr/>
          </p:nvSpPr>
          <p:spPr>
            <a:xfrm>
              <a:off x="4456475" y="942875"/>
              <a:ext cx="68425" cy="68875"/>
            </a:xfrm>
            <a:custGeom>
              <a:avLst/>
              <a:gdLst/>
              <a:ahLst/>
              <a:cxnLst/>
              <a:rect l="l" t="t" r="r" b="b"/>
              <a:pathLst>
                <a:path w="2737" h="2755" extrusionOk="0">
                  <a:moveTo>
                    <a:pt x="0" y="1"/>
                  </a:moveTo>
                  <a:lnTo>
                    <a:pt x="0" y="2755"/>
                  </a:lnTo>
                  <a:lnTo>
                    <a:pt x="2737" y="2755"/>
                  </a:lnTo>
                  <a:lnTo>
                    <a:pt x="2737" y="1"/>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9" name="Google Shape;1969;p21"/>
            <p:cNvSpPr/>
            <p:nvPr/>
          </p:nvSpPr>
          <p:spPr>
            <a:xfrm>
              <a:off x="4138350" y="1088425"/>
              <a:ext cx="68450" cy="68875"/>
            </a:xfrm>
            <a:custGeom>
              <a:avLst/>
              <a:gdLst/>
              <a:ahLst/>
              <a:cxnLst/>
              <a:rect l="l" t="t" r="r" b="b"/>
              <a:pathLst>
                <a:path w="2738" h="2755" extrusionOk="0">
                  <a:moveTo>
                    <a:pt x="0" y="1"/>
                  </a:moveTo>
                  <a:lnTo>
                    <a:pt x="0" y="2755"/>
                  </a:lnTo>
                  <a:lnTo>
                    <a:pt x="2737" y="2755"/>
                  </a:lnTo>
                  <a:lnTo>
                    <a:pt x="2737" y="1"/>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0" name="Google Shape;1970;p21"/>
            <p:cNvSpPr/>
            <p:nvPr/>
          </p:nvSpPr>
          <p:spPr>
            <a:xfrm>
              <a:off x="4297850" y="1088425"/>
              <a:ext cx="68875" cy="68875"/>
            </a:xfrm>
            <a:custGeom>
              <a:avLst/>
              <a:gdLst/>
              <a:ahLst/>
              <a:cxnLst/>
              <a:rect l="l" t="t" r="r" b="b"/>
              <a:pathLst>
                <a:path w="2755" h="2755" extrusionOk="0">
                  <a:moveTo>
                    <a:pt x="0" y="1"/>
                  </a:moveTo>
                  <a:lnTo>
                    <a:pt x="0" y="2755"/>
                  </a:lnTo>
                  <a:lnTo>
                    <a:pt x="2754" y="2755"/>
                  </a:lnTo>
                  <a:lnTo>
                    <a:pt x="2754" y="1"/>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1" name="Google Shape;1971;p21"/>
            <p:cNvSpPr/>
            <p:nvPr/>
          </p:nvSpPr>
          <p:spPr>
            <a:xfrm>
              <a:off x="4456475" y="1088425"/>
              <a:ext cx="68425" cy="68875"/>
            </a:xfrm>
            <a:custGeom>
              <a:avLst/>
              <a:gdLst/>
              <a:ahLst/>
              <a:cxnLst/>
              <a:rect l="l" t="t" r="r" b="b"/>
              <a:pathLst>
                <a:path w="2737" h="2755" extrusionOk="0">
                  <a:moveTo>
                    <a:pt x="0" y="1"/>
                  </a:moveTo>
                  <a:lnTo>
                    <a:pt x="0" y="2755"/>
                  </a:lnTo>
                  <a:lnTo>
                    <a:pt x="2737" y="2755"/>
                  </a:lnTo>
                  <a:lnTo>
                    <a:pt x="2737" y="1"/>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2" name="Google Shape;1972;p21"/>
            <p:cNvSpPr/>
            <p:nvPr/>
          </p:nvSpPr>
          <p:spPr>
            <a:xfrm>
              <a:off x="4138350" y="1233975"/>
              <a:ext cx="68450" cy="68450"/>
            </a:xfrm>
            <a:custGeom>
              <a:avLst/>
              <a:gdLst/>
              <a:ahLst/>
              <a:cxnLst/>
              <a:rect l="l" t="t" r="r" b="b"/>
              <a:pathLst>
                <a:path w="2738" h="2738" extrusionOk="0">
                  <a:moveTo>
                    <a:pt x="0" y="1"/>
                  </a:moveTo>
                  <a:lnTo>
                    <a:pt x="0" y="2737"/>
                  </a:lnTo>
                  <a:lnTo>
                    <a:pt x="2737" y="2737"/>
                  </a:lnTo>
                  <a:lnTo>
                    <a:pt x="2737" y="1"/>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3" name="Google Shape;1973;p21"/>
            <p:cNvSpPr/>
            <p:nvPr/>
          </p:nvSpPr>
          <p:spPr>
            <a:xfrm>
              <a:off x="4297850" y="1233975"/>
              <a:ext cx="68875" cy="68450"/>
            </a:xfrm>
            <a:custGeom>
              <a:avLst/>
              <a:gdLst/>
              <a:ahLst/>
              <a:cxnLst/>
              <a:rect l="l" t="t" r="r" b="b"/>
              <a:pathLst>
                <a:path w="2755" h="2738" extrusionOk="0">
                  <a:moveTo>
                    <a:pt x="0" y="1"/>
                  </a:moveTo>
                  <a:lnTo>
                    <a:pt x="0" y="2737"/>
                  </a:lnTo>
                  <a:lnTo>
                    <a:pt x="2754" y="2737"/>
                  </a:lnTo>
                  <a:lnTo>
                    <a:pt x="2754" y="1"/>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4" name="Google Shape;1974;p21"/>
            <p:cNvSpPr/>
            <p:nvPr/>
          </p:nvSpPr>
          <p:spPr>
            <a:xfrm>
              <a:off x="4456475" y="1233975"/>
              <a:ext cx="68425" cy="68450"/>
            </a:xfrm>
            <a:custGeom>
              <a:avLst/>
              <a:gdLst/>
              <a:ahLst/>
              <a:cxnLst/>
              <a:rect l="l" t="t" r="r" b="b"/>
              <a:pathLst>
                <a:path w="2737" h="2738" extrusionOk="0">
                  <a:moveTo>
                    <a:pt x="0" y="1"/>
                  </a:moveTo>
                  <a:lnTo>
                    <a:pt x="0" y="2737"/>
                  </a:lnTo>
                  <a:lnTo>
                    <a:pt x="2737" y="2737"/>
                  </a:lnTo>
                  <a:lnTo>
                    <a:pt x="2737" y="1"/>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5" name="Google Shape;1975;p21"/>
            <p:cNvSpPr/>
            <p:nvPr/>
          </p:nvSpPr>
          <p:spPr>
            <a:xfrm>
              <a:off x="4138350" y="1379100"/>
              <a:ext cx="68450" cy="68875"/>
            </a:xfrm>
            <a:custGeom>
              <a:avLst/>
              <a:gdLst/>
              <a:ahLst/>
              <a:cxnLst/>
              <a:rect l="l" t="t" r="r" b="b"/>
              <a:pathLst>
                <a:path w="2738" h="2755" extrusionOk="0">
                  <a:moveTo>
                    <a:pt x="0" y="0"/>
                  </a:moveTo>
                  <a:lnTo>
                    <a:pt x="0" y="2754"/>
                  </a:lnTo>
                  <a:lnTo>
                    <a:pt x="2737" y="2754"/>
                  </a:lnTo>
                  <a:lnTo>
                    <a:pt x="2737" y="0"/>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6" name="Google Shape;1976;p21"/>
            <p:cNvSpPr/>
            <p:nvPr/>
          </p:nvSpPr>
          <p:spPr>
            <a:xfrm>
              <a:off x="4297850" y="1379100"/>
              <a:ext cx="68875" cy="68875"/>
            </a:xfrm>
            <a:custGeom>
              <a:avLst/>
              <a:gdLst/>
              <a:ahLst/>
              <a:cxnLst/>
              <a:rect l="l" t="t" r="r" b="b"/>
              <a:pathLst>
                <a:path w="2755" h="2755" extrusionOk="0">
                  <a:moveTo>
                    <a:pt x="0" y="0"/>
                  </a:moveTo>
                  <a:lnTo>
                    <a:pt x="0" y="2754"/>
                  </a:lnTo>
                  <a:lnTo>
                    <a:pt x="2754" y="2754"/>
                  </a:lnTo>
                  <a:lnTo>
                    <a:pt x="2754" y="0"/>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7" name="Google Shape;1977;p21"/>
            <p:cNvSpPr/>
            <p:nvPr/>
          </p:nvSpPr>
          <p:spPr>
            <a:xfrm>
              <a:off x="4456475" y="1379100"/>
              <a:ext cx="68425" cy="68875"/>
            </a:xfrm>
            <a:custGeom>
              <a:avLst/>
              <a:gdLst/>
              <a:ahLst/>
              <a:cxnLst/>
              <a:rect l="l" t="t" r="r" b="b"/>
              <a:pathLst>
                <a:path w="2737" h="2755" extrusionOk="0">
                  <a:moveTo>
                    <a:pt x="0" y="0"/>
                  </a:moveTo>
                  <a:lnTo>
                    <a:pt x="0" y="2754"/>
                  </a:lnTo>
                  <a:lnTo>
                    <a:pt x="2737" y="2754"/>
                  </a:lnTo>
                  <a:lnTo>
                    <a:pt x="2737" y="0"/>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8" name="Google Shape;1978;p21"/>
            <p:cNvSpPr/>
            <p:nvPr/>
          </p:nvSpPr>
          <p:spPr>
            <a:xfrm>
              <a:off x="4138350" y="1524650"/>
              <a:ext cx="68450" cy="68875"/>
            </a:xfrm>
            <a:custGeom>
              <a:avLst/>
              <a:gdLst/>
              <a:ahLst/>
              <a:cxnLst/>
              <a:rect l="l" t="t" r="r" b="b"/>
              <a:pathLst>
                <a:path w="2738" h="2755" extrusionOk="0">
                  <a:moveTo>
                    <a:pt x="0" y="0"/>
                  </a:moveTo>
                  <a:lnTo>
                    <a:pt x="0" y="2754"/>
                  </a:lnTo>
                  <a:lnTo>
                    <a:pt x="2737" y="2754"/>
                  </a:lnTo>
                  <a:lnTo>
                    <a:pt x="2737" y="0"/>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9" name="Google Shape;1979;p21"/>
            <p:cNvSpPr/>
            <p:nvPr/>
          </p:nvSpPr>
          <p:spPr>
            <a:xfrm>
              <a:off x="4297850" y="1524650"/>
              <a:ext cx="68875" cy="68875"/>
            </a:xfrm>
            <a:custGeom>
              <a:avLst/>
              <a:gdLst/>
              <a:ahLst/>
              <a:cxnLst/>
              <a:rect l="l" t="t" r="r" b="b"/>
              <a:pathLst>
                <a:path w="2755" h="2755" extrusionOk="0">
                  <a:moveTo>
                    <a:pt x="0" y="0"/>
                  </a:moveTo>
                  <a:lnTo>
                    <a:pt x="0" y="2754"/>
                  </a:lnTo>
                  <a:lnTo>
                    <a:pt x="2754" y="2754"/>
                  </a:lnTo>
                  <a:lnTo>
                    <a:pt x="2754" y="0"/>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0" name="Google Shape;1980;p21"/>
            <p:cNvSpPr/>
            <p:nvPr/>
          </p:nvSpPr>
          <p:spPr>
            <a:xfrm>
              <a:off x="4456475" y="1524650"/>
              <a:ext cx="68425" cy="68875"/>
            </a:xfrm>
            <a:custGeom>
              <a:avLst/>
              <a:gdLst/>
              <a:ahLst/>
              <a:cxnLst/>
              <a:rect l="l" t="t" r="r" b="b"/>
              <a:pathLst>
                <a:path w="2737" h="2755" extrusionOk="0">
                  <a:moveTo>
                    <a:pt x="0" y="0"/>
                  </a:moveTo>
                  <a:lnTo>
                    <a:pt x="0" y="2754"/>
                  </a:lnTo>
                  <a:lnTo>
                    <a:pt x="2737" y="2754"/>
                  </a:lnTo>
                  <a:lnTo>
                    <a:pt x="2737" y="0"/>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1" name="Google Shape;1981;p21"/>
            <p:cNvSpPr/>
            <p:nvPr/>
          </p:nvSpPr>
          <p:spPr>
            <a:xfrm>
              <a:off x="4138350" y="1668875"/>
              <a:ext cx="68450" cy="68900"/>
            </a:xfrm>
            <a:custGeom>
              <a:avLst/>
              <a:gdLst/>
              <a:ahLst/>
              <a:cxnLst/>
              <a:rect l="l" t="t" r="r" b="b"/>
              <a:pathLst>
                <a:path w="2738" h="2756" extrusionOk="0">
                  <a:moveTo>
                    <a:pt x="0" y="1"/>
                  </a:moveTo>
                  <a:lnTo>
                    <a:pt x="0" y="2755"/>
                  </a:lnTo>
                  <a:lnTo>
                    <a:pt x="2737" y="2755"/>
                  </a:lnTo>
                  <a:lnTo>
                    <a:pt x="2737" y="1"/>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2" name="Google Shape;1982;p21"/>
            <p:cNvSpPr/>
            <p:nvPr/>
          </p:nvSpPr>
          <p:spPr>
            <a:xfrm>
              <a:off x="4297850" y="1668875"/>
              <a:ext cx="68875" cy="68900"/>
            </a:xfrm>
            <a:custGeom>
              <a:avLst/>
              <a:gdLst/>
              <a:ahLst/>
              <a:cxnLst/>
              <a:rect l="l" t="t" r="r" b="b"/>
              <a:pathLst>
                <a:path w="2755" h="2756" extrusionOk="0">
                  <a:moveTo>
                    <a:pt x="0" y="1"/>
                  </a:moveTo>
                  <a:lnTo>
                    <a:pt x="0" y="2755"/>
                  </a:lnTo>
                  <a:lnTo>
                    <a:pt x="2754" y="2755"/>
                  </a:lnTo>
                  <a:lnTo>
                    <a:pt x="2754" y="1"/>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3" name="Google Shape;1983;p21"/>
            <p:cNvSpPr/>
            <p:nvPr/>
          </p:nvSpPr>
          <p:spPr>
            <a:xfrm>
              <a:off x="4456475" y="1668875"/>
              <a:ext cx="68425" cy="68900"/>
            </a:xfrm>
            <a:custGeom>
              <a:avLst/>
              <a:gdLst/>
              <a:ahLst/>
              <a:cxnLst/>
              <a:rect l="l" t="t" r="r" b="b"/>
              <a:pathLst>
                <a:path w="2737" h="2756" extrusionOk="0">
                  <a:moveTo>
                    <a:pt x="0" y="1"/>
                  </a:moveTo>
                  <a:lnTo>
                    <a:pt x="0" y="2755"/>
                  </a:lnTo>
                  <a:lnTo>
                    <a:pt x="2737" y="2755"/>
                  </a:lnTo>
                  <a:lnTo>
                    <a:pt x="2737" y="1"/>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984" name="Google Shape;1984;p21"/>
          <p:cNvGrpSpPr/>
          <p:nvPr/>
        </p:nvGrpSpPr>
        <p:grpSpPr>
          <a:xfrm>
            <a:off x="8065680" y="1417071"/>
            <a:ext cx="942761" cy="1827009"/>
            <a:chOff x="4826000" y="484000"/>
            <a:chExt cx="654150" cy="1267700"/>
          </a:xfrm>
        </p:grpSpPr>
        <p:sp>
          <p:nvSpPr>
            <p:cNvPr id="1985" name="Google Shape;1985;p21"/>
            <p:cNvSpPr/>
            <p:nvPr/>
          </p:nvSpPr>
          <p:spPr>
            <a:xfrm>
              <a:off x="4826000" y="484000"/>
              <a:ext cx="654150" cy="1267700"/>
            </a:xfrm>
            <a:custGeom>
              <a:avLst/>
              <a:gdLst/>
              <a:ahLst/>
              <a:cxnLst/>
              <a:rect l="l" t="t" r="r" b="b"/>
              <a:pathLst>
                <a:path w="26166" h="50708" extrusionOk="0">
                  <a:moveTo>
                    <a:pt x="1" y="1"/>
                  </a:moveTo>
                  <a:lnTo>
                    <a:pt x="1" y="50708"/>
                  </a:lnTo>
                  <a:lnTo>
                    <a:pt x="26165" y="50708"/>
                  </a:lnTo>
                  <a:lnTo>
                    <a:pt x="26165" y="1"/>
                  </a:lnTo>
                  <a:close/>
                </a:path>
              </a:pathLst>
            </a:custGeom>
            <a:solidFill>
              <a:srgbClr val="87C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6" name="Google Shape;1986;p21"/>
            <p:cNvSpPr/>
            <p:nvPr/>
          </p:nvSpPr>
          <p:spPr>
            <a:xfrm>
              <a:off x="4885275" y="558950"/>
              <a:ext cx="51450" cy="210500"/>
            </a:xfrm>
            <a:custGeom>
              <a:avLst/>
              <a:gdLst/>
              <a:ahLst/>
              <a:cxnLst/>
              <a:rect l="l" t="t" r="r" b="b"/>
              <a:pathLst>
                <a:path w="2058" h="8420" extrusionOk="0">
                  <a:moveTo>
                    <a:pt x="1" y="1"/>
                  </a:moveTo>
                  <a:lnTo>
                    <a:pt x="1" y="8420"/>
                  </a:lnTo>
                  <a:lnTo>
                    <a:pt x="2057" y="8420"/>
                  </a:lnTo>
                  <a:lnTo>
                    <a:pt x="2057" y="1"/>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7" name="Google Shape;1987;p21"/>
            <p:cNvSpPr/>
            <p:nvPr/>
          </p:nvSpPr>
          <p:spPr>
            <a:xfrm>
              <a:off x="4982900" y="558950"/>
              <a:ext cx="51450" cy="210500"/>
            </a:xfrm>
            <a:custGeom>
              <a:avLst/>
              <a:gdLst/>
              <a:ahLst/>
              <a:cxnLst/>
              <a:rect l="l" t="t" r="r" b="b"/>
              <a:pathLst>
                <a:path w="2058" h="8420" extrusionOk="0">
                  <a:moveTo>
                    <a:pt x="0" y="1"/>
                  </a:moveTo>
                  <a:lnTo>
                    <a:pt x="0" y="8420"/>
                  </a:lnTo>
                  <a:lnTo>
                    <a:pt x="2057" y="8420"/>
                  </a:lnTo>
                  <a:lnTo>
                    <a:pt x="2057" y="1"/>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8" name="Google Shape;1988;p21"/>
            <p:cNvSpPr/>
            <p:nvPr/>
          </p:nvSpPr>
          <p:spPr>
            <a:xfrm>
              <a:off x="5080950" y="558950"/>
              <a:ext cx="51450" cy="210500"/>
            </a:xfrm>
            <a:custGeom>
              <a:avLst/>
              <a:gdLst/>
              <a:ahLst/>
              <a:cxnLst/>
              <a:rect l="l" t="t" r="r" b="b"/>
              <a:pathLst>
                <a:path w="2058" h="8420" extrusionOk="0">
                  <a:moveTo>
                    <a:pt x="0" y="1"/>
                  </a:moveTo>
                  <a:lnTo>
                    <a:pt x="0" y="8420"/>
                  </a:lnTo>
                  <a:lnTo>
                    <a:pt x="2057" y="8420"/>
                  </a:lnTo>
                  <a:lnTo>
                    <a:pt x="2057" y="1"/>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9" name="Google Shape;1989;p21"/>
            <p:cNvSpPr/>
            <p:nvPr/>
          </p:nvSpPr>
          <p:spPr>
            <a:xfrm>
              <a:off x="5179000" y="558950"/>
              <a:ext cx="51450" cy="210500"/>
            </a:xfrm>
            <a:custGeom>
              <a:avLst/>
              <a:gdLst/>
              <a:ahLst/>
              <a:cxnLst/>
              <a:rect l="l" t="t" r="r" b="b"/>
              <a:pathLst>
                <a:path w="2058" h="8420" extrusionOk="0">
                  <a:moveTo>
                    <a:pt x="0" y="1"/>
                  </a:moveTo>
                  <a:lnTo>
                    <a:pt x="0" y="8420"/>
                  </a:lnTo>
                  <a:lnTo>
                    <a:pt x="2057" y="8420"/>
                  </a:lnTo>
                  <a:lnTo>
                    <a:pt x="2057" y="1"/>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0" name="Google Shape;1990;p21"/>
            <p:cNvSpPr/>
            <p:nvPr/>
          </p:nvSpPr>
          <p:spPr>
            <a:xfrm>
              <a:off x="4885275" y="852675"/>
              <a:ext cx="51450" cy="210500"/>
            </a:xfrm>
            <a:custGeom>
              <a:avLst/>
              <a:gdLst/>
              <a:ahLst/>
              <a:cxnLst/>
              <a:rect l="l" t="t" r="r" b="b"/>
              <a:pathLst>
                <a:path w="2058" h="8420" extrusionOk="0">
                  <a:moveTo>
                    <a:pt x="1" y="0"/>
                  </a:moveTo>
                  <a:lnTo>
                    <a:pt x="1" y="8420"/>
                  </a:lnTo>
                  <a:lnTo>
                    <a:pt x="2057" y="8420"/>
                  </a:lnTo>
                  <a:lnTo>
                    <a:pt x="2057" y="0"/>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1" name="Google Shape;1991;p21"/>
            <p:cNvSpPr/>
            <p:nvPr/>
          </p:nvSpPr>
          <p:spPr>
            <a:xfrm>
              <a:off x="4982900" y="852675"/>
              <a:ext cx="51450" cy="210500"/>
            </a:xfrm>
            <a:custGeom>
              <a:avLst/>
              <a:gdLst/>
              <a:ahLst/>
              <a:cxnLst/>
              <a:rect l="l" t="t" r="r" b="b"/>
              <a:pathLst>
                <a:path w="2058" h="8420" extrusionOk="0">
                  <a:moveTo>
                    <a:pt x="0" y="0"/>
                  </a:moveTo>
                  <a:lnTo>
                    <a:pt x="0" y="8420"/>
                  </a:lnTo>
                  <a:lnTo>
                    <a:pt x="2057" y="8420"/>
                  </a:lnTo>
                  <a:lnTo>
                    <a:pt x="2057" y="0"/>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2" name="Google Shape;1992;p21"/>
            <p:cNvSpPr/>
            <p:nvPr/>
          </p:nvSpPr>
          <p:spPr>
            <a:xfrm>
              <a:off x="5080950" y="852675"/>
              <a:ext cx="51450" cy="210500"/>
            </a:xfrm>
            <a:custGeom>
              <a:avLst/>
              <a:gdLst/>
              <a:ahLst/>
              <a:cxnLst/>
              <a:rect l="l" t="t" r="r" b="b"/>
              <a:pathLst>
                <a:path w="2058" h="8420" extrusionOk="0">
                  <a:moveTo>
                    <a:pt x="0" y="0"/>
                  </a:moveTo>
                  <a:lnTo>
                    <a:pt x="0" y="8420"/>
                  </a:lnTo>
                  <a:lnTo>
                    <a:pt x="2057" y="8420"/>
                  </a:lnTo>
                  <a:lnTo>
                    <a:pt x="2057" y="0"/>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3" name="Google Shape;1993;p21"/>
            <p:cNvSpPr/>
            <p:nvPr/>
          </p:nvSpPr>
          <p:spPr>
            <a:xfrm>
              <a:off x="5179000" y="852675"/>
              <a:ext cx="51450" cy="210500"/>
            </a:xfrm>
            <a:custGeom>
              <a:avLst/>
              <a:gdLst/>
              <a:ahLst/>
              <a:cxnLst/>
              <a:rect l="l" t="t" r="r" b="b"/>
              <a:pathLst>
                <a:path w="2058" h="8420" extrusionOk="0">
                  <a:moveTo>
                    <a:pt x="0" y="0"/>
                  </a:moveTo>
                  <a:lnTo>
                    <a:pt x="0" y="8420"/>
                  </a:lnTo>
                  <a:lnTo>
                    <a:pt x="2057" y="8420"/>
                  </a:lnTo>
                  <a:lnTo>
                    <a:pt x="2057" y="0"/>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4" name="Google Shape;1994;p21"/>
            <p:cNvSpPr/>
            <p:nvPr/>
          </p:nvSpPr>
          <p:spPr>
            <a:xfrm>
              <a:off x="4885275" y="1134175"/>
              <a:ext cx="51450" cy="210525"/>
            </a:xfrm>
            <a:custGeom>
              <a:avLst/>
              <a:gdLst/>
              <a:ahLst/>
              <a:cxnLst/>
              <a:rect l="l" t="t" r="r" b="b"/>
              <a:pathLst>
                <a:path w="2058" h="8421" extrusionOk="0">
                  <a:moveTo>
                    <a:pt x="1" y="1"/>
                  </a:moveTo>
                  <a:lnTo>
                    <a:pt x="1" y="8420"/>
                  </a:lnTo>
                  <a:lnTo>
                    <a:pt x="2057" y="8420"/>
                  </a:lnTo>
                  <a:lnTo>
                    <a:pt x="2057" y="1"/>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5" name="Google Shape;1995;p21"/>
            <p:cNvSpPr/>
            <p:nvPr/>
          </p:nvSpPr>
          <p:spPr>
            <a:xfrm>
              <a:off x="4982900" y="1134175"/>
              <a:ext cx="51450" cy="210525"/>
            </a:xfrm>
            <a:custGeom>
              <a:avLst/>
              <a:gdLst/>
              <a:ahLst/>
              <a:cxnLst/>
              <a:rect l="l" t="t" r="r" b="b"/>
              <a:pathLst>
                <a:path w="2058" h="8421" extrusionOk="0">
                  <a:moveTo>
                    <a:pt x="0" y="1"/>
                  </a:moveTo>
                  <a:lnTo>
                    <a:pt x="0" y="8420"/>
                  </a:lnTo>
                  <a:lnTo>
                    <a:pt x="2057" y="8420"/>
                  </a:lnTo>
                  <a:lnTo>
                    <a:pt x="2057" y="1"/>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6" name="Google Shape;1996;p21"/>
            <p:cNvSpPr/>
            <p:nvPr/>
          </p:nvSpPr>
          <p:spPr>
            <a:xfrm>
              <a:off x="5080950" y="1134175"/>
              <a:ext cx="51450" cy="210525"/>
            </a:xfrm>
            <a:custGeom>
              <a:avLst/>
              <a:gdLst/>
              <a:ahLst/>
              <a:cxnLst/>
              <a:rect l="l" t="t" r="r" b="b"/>
              <a:pathLst>
                <a:path w="2058" h="8421" extrusionOk="0">
                  <a:moveTo>
                    <a:pt x="0" y="1"/>
                  </a:moveTo>
                  <a:lnTo>
                    <a:pt x="0" y="8420"/>
                  </a:lnTo>
                  <a:lnTo>
                    <a:pt x="2057" y="8420"/>
                  </a:lnTo>
                  <a:lnTo>
                    <a:pt x="2057" y="1"/>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7" name="Google Shape;1997;p21"/>
            <p:cNvSpPr/>
            <p:nvPr/>
          </p:nvSpPr>
          <p:spPr>
            <a:xfrm>
              <a:off x="5179000" y="1134175"/>
              <a:ext cx="51450" cy="210525"/>
            </a:xfrm>
            <a:custGeom>
              <a:avLst/>
              <a:gdLst/>
              <a:ahLst/>
              <a:cxnLst/>
              <a:rect l="l" t="t" r="r" b="b"/>
              <a:pathLst>
                <a:path w="2058" h="8421" extrusionOk="0">
                  <a:moveTo>
                    <a:pt x="0" y="1"/>
                  </a:moveTo>
                  <a:lnTo>
                    <a:pt x="0" y="8420"/>
                  </a:lnTo>
                  <a:lnTo>
                    <a:pt x="2057" y="8420"/>
                  </a:lnTo>
                  <a:lnTo>
                    <a:pt x="2057" y="1"/>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8" name="Google Shape;1998;p21"/>
            <p:cNvSpPr/>
            <p:nvPr/>
          </p:nvSpPr>
          <p:spPr>
            <a:xfrm>
              <a:off x="4885275" y="1409150"/>
              <a:ext cx="51450" cy="210075"/>
            </a:xfrm>
            <a:custGeom>
              <a:avLst/>
              <a:gdLst/>
              <a:ahLst/>
              <a:cxnLst/>
              <a:rect l="l" t="t" r="r" b="b"/>
              <a:pathLst>
                <a:path w="2058" h="8403" extrusionOk="0">
                  <a:moveTo>
                    <a:pt x="1" y="1"/>
                  </a:moveTo>
                  <a:lnTo>
                    <a:pt x="1" y="8403"/>
                  </a:lnTo>
                  <a:lnTo>
                    <a:pt x="2057" y="8403"/>
                  </a:lnTo>
                  <a:lnTo>
                    <a:pt x="2057" y="1"/>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9" name="Google Shape;1999;p21"/>
            <p:cNvSpPr/>
            <p:nvPr/>
          </p:nvSpPr>
          <p:spPr>
            <a:xfrm>
              <a:off x="4982900" y="1409150"/>
              <a:ext cx="51450" cy="210075"/>
            </a:xfrm>
            <a:custGeom>
              <a:avLst/>
              <a:gdLst/>
              <a:ahLst/>
              <a:cxnLst/>
              <a:rect l="l" t="t" r="r" b="b"/>
              <a:pathLst>
                <a:path w="2058" h="8403" extrusionOk="0">
                  <a:moveTo>
                    <a:pt x="0" y="1"/>
                  </a:moveTo>
                  <a:lnTo>
                    <a:pt x="0" y="8403"/>
                  </a:lnTo>
                  <a:lnTo>
                    <a:pt x="2057" y="8403"/>
                  </a:lnTo>
                  <a:lnTo>
                    <a:pt x="2057" y="1"/>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0" name="Google Shape;2000;p21"/>
            <p:cNvSpPr/>
            <p:nvPr/>
          </p:nvSpPr>
          <p:spPr>
            <a:xfrm>
              <a:off x="5080950" y="1409150"/>
              <a:ext cx="51450" cy="210075"/>
            </a:xfrm>
            <a:custGeom>
              <a:avLst/>
              <a:gdLst/>
              <a:ahLst/>
              <a:cxnLst/>
              <a:rect l="l" t="t" r="r" b="b"/>
              <a:pathLst>
                <a:path w="2058" h="8403" extrusionOk="0">
                  <a:moveTo>
                    <a:pt x="0" y="1"/>
                  </a:moveTo>
                  <a:lnTo>
                    <a:pt x="0" y="8403"/>
                  </a:lnTo>
                  <a:lnTo>
                    <a:pt x="2057" y="8403"/>
                  </a:lnTo>
                  <a:lnTo>
                    <a:pt x="2057" y="1"/>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1" name="Google Shape;2001;p21"/>
            <p:cNvSpPr/>
            <p:nvPr/>
          </p:nvSpPr>
          <p:spPr>
            <a:xfrm>
              <a:off x="5179000" y="1409150"/>
              <a:ext cx="51450" cy="210075"/>
            </a:xfrm>
            <a:custGeom>
              <a:avLst/>
              <a:gdLst/>
              <a:ahLst/>
              <a:cxnLst/>
              <a:rect l="l" t="t" r="r" b="b"/>
              <a:pathLst>
                <a:path w="2058" h="8403" extrusionOk="0">
                  <a:moveTo>
                    <a:pt x="0" y="1"/>
                  </a:moveTo>
                  <a:lnTo>
                    <a:pt x="0" y="8403"/>
                  </a:lnTo>
                  <a:lnTo>
                    <a:pt x="2057" y="8403"/>
                  </a:lnTo>
                  <a:lnTo>
                    <a:pt x="2057" y="1"/>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2" name="Google Shape;2002;p21"/>
            <p:cNvSpPr/>
            <p:nvPr/>
          </p:nvSpPr>
          <p:spPr>
            <a:xfrm>
              <a:off x="5317575" y="484000"/>
              <a:ext cx="162575" cy="1267700"/>
            </a:xfrm>
            <a:custGeom>
              <a:avLst/>
              <a:gdLst/>
              <a:ahLst/>
              <a:cxnLst/>
              <a:rect l="l" t="t" r="r" b="b"/>
              <a:pathLst>
                <a:path w="6503" h="50708" extrusionOk="0">
                  <a:moveTo>
                    <a:pt x="0" y="1"/>
                  </a:moveTo>
                  <a:lnTo>
                    <a:pt x="0" y="50708"/>
                  </a:lnTo>
                  <a:lnTo>
                    <a:pt x="6502" y="50708"/>
                  </a:lnTo>
                  <a:lnTo>
                    <a:pt x="6502" y="1"/>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003" name="Google Shape;2003;p21"/>
          <p:cNvSpPr txBox="1">
            <a:spLocks noGrp="1"/>
          </p:cNvSpPr>
          <p:nvPr>
            <p:ph type="title"/>
          </p:nvPr>
        </p:nvSpPr>
        <p:spPr>
          <a:xfrm>
            <a:off x="2476650" y="1469013"/>
            <a:ext cx="4190700" cy="13707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sz="8000"/>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2004" name="Google Shape;2004;p21"/>
          <p:cNvSpPr txBox="1">
            <a:spLocks noGrp="1"/>
          </p:cNvSpPr>
          <p:nvPr>
            <p:ph type="subTitle" idx="1"/>
          </p:nvPr>
        </p:nvSpPr>
        <p:spPr>
          <a:xfrm>
            <a:off x="2721103" y="2839588"/>
            <a:ext cx="3702000" cy="834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grpSp>
        <p:nvGrpSpPr>
          <p:cNvPr id="2005" name="Google Shape;2005;p21"/>
          <p:cNvGrpSpPr/>
          <p:nvPr/>
        </p:nvGrpSpPr>
        <p:grpSpPr>
          <a:xfrm flipH="1">
            <a:off x="2184832" y="1023482"/>
            <a:ext cx="2528583" cy="3403880"/>
            <a:chOff x="3074425" y="836100"/>
            <a:chExt cx="1472075" cy="1981650"/>
          </a:xfrm>
        </p:grpSpPr>
        <p:sp>
          <p:nvSpPr>
            <p:cNvPr id="2006" name="Google Shape;2006;p21"/>
            <p:cNvSpPr/>
            <p:nvPr/>
          </p:nvSpPr>
          <p:spPr>
            <a:xfrm>
              <a:off x="4381300" y="1216050"/>
              <a:ext cx="165200" cy="1601700"/>
            </a:xfrm>
            <a:custGeom>
              <a:avLst/>
              <a:gdLst/>
              <a:ahLst/>
              <a:cxnLst/>
              <a:rect l="l" t="t" r="r" b="b"/>
              <a:pathLst>
                <a:path w="6608" h="64068" extrusionOk="0">
                  <a:moveTo>
                    <a:pt x="1" y="0"/>
                  </a:moveTo>
                  <a:lnTo>
                    <a:pt x="1" y="64067"/>
                  </a:lnTo>
                  <a:lnTo>
                    <a:pt x="6608" y="64067"/>
                  </a:lnTo>
                  <a:lnTo>
                    <a:pt x="6608" y="0"/>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7" name="Google Shape;2007;p21"/>
            <p:cNvSpPr/>
            <p:nvPr/>
          </p:nvSpPr>
          <p:spPr>
            <a:xfrm>
              <a:off x="4063600" y="930150"/>
              <a:ext cx="317725" cy="1887600"/>
            </a:xfrm>
            <a:custGeom>
              <a:avLst/>
              <a:gdLst/>
              <a:ahLst/>
              <a:cxnLst/>
              <a:rect l="l" t="t" r="r" b="b"/>
              <a:pathLst>
                <a:path w="12709" h="75504" extrusionOk="0">
                  <a:moveTo>
                    <a:pt x="0" y="1"/>
                  </a:moveTo>
                  <a:lnTo>
                    <a:pt x="0" y="75503"/>
                  </a:lnTo>
                  <a:lnTo>
                    <a:pt x="12709" y="75503"/>
                  </a:lnTo>
                  <a:lnTo>
                    <a:pt x="12709" y="1"/>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8" name="Google Shape;2008;p21"/>
            <p:cNvSpPr/>
            <p:nvPr/>
          </p:nvSpPr>
          <p:spPr>
            <a:xfrm>
              <a:off x="3656050" y="1110775"/>
              <a:ext cx="407575" cy="1706975"/>
            </a:xfrm>
            <a:custGeom>
              <a:avLst/>
              <a:gdLst/>
              <a:ahLst/>
              <a:cxnLst/>
              <a:rect l="l" t="t" r="r" b="b"/>
              <a:pathLst>
                <a:path w="16303" h="68279" extrusionOk="0">
                  <a:moveTo>
                    <a:pt x="0" y="0"/>
                  </a:moveTo>
                  <a:lnTo>
                    <a:pt x="0" y="68278"/>
                  </a:lnTo>
                  <a:lnTo>
                    <a:pt x="16302" y="68278"/>
                  </a:lnTo>
                  <a:lnTo>
                    <a:pt x="16302" y="0"/>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9" name="Google Shape;2009;p21"/>
            <p:cNvSpPr/>
            <p:nvPr/>
          </p:nvSpPr>
          <p:spPr>
            <a:xfrm>
              <a:off x="3074425" y="1576350"/>
              <a:ext cx="581650" cy="1241400"/>
            </a:xfrm>
            <a:custGeom>
              <a:avLst/>
              <a:gdLst/>
              <a:ahLst/>
              <a:cxnLst/>
              <a:rect l="l" t="t" r="r" b="b"/>
              <a:pathLst>
                <a:path w="23266" h="49656" extrusionOk="0">
                  <a:moveTo>
                    <a:pt x="1" y="0"/>
                  </a:moveTo>
                  <a:lnTo>
                    <a:pt x="1" y="49655"/>
                  </a:lnTo>
                  <a:lnTo>
                    <a:pt x="23265" y="49655"/>
                  </a:lnTo>
                  <a:lnTo>
                    <a:pt x="23265" y="0"/>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0" name="Google Shape;2010;p21"/>
            <p:cNvSpPr/>
            <p:nvPr/>
          </p:nvSpPr>
          <p:spPr>
            <a:xfrm>
              <a:off x="3137600" y="1514100"/>
              <a:ext cx="451100" cy="62275"/>
            </a:xfrm>
            <a:custGeom>
              <a:avLst/>
              <a:gdLst/>
              <a:ahLst/>
              <a:cxnLst/>
              <a:rect l="l" t="t" r="r" b="b"/>
              <a:pathLst>
                <a:path w="18044" h="2491" extrusionOk="0">
                  <a:moveTo>
                    <a:pt x="0" y="1"/>
                  </a:moveTo>
                  <a:lnTo>
                    <a:pt x="0" y="2490"/>
                  </a:lnTo>
                  <a:lnTo>
                    <a:pt x="18043" y="2490"/>
                  </a:lnTo>
                  <a:lnTo>
                    <a:pt x="18043" y="1"/>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1" name="Google Shape;2011;p21"/>
            <p:cNvSpPr/>
            <p:nvPr/>
          </p:nvSpPr>
          <p:spPr>
            <a:xfrm>
              <a:off x="3247550" y="1321325"/>
              <a:ext cx="226025" cy="192800"/>
            </a:xfrm>
            <a:custGeom>
              <a:avLst/>
              <a:gdLst/>
              <a:ahLst/>
              <a:cxnLst/>
              <a:rect l="l" t="t" r="r" b="b"/>
              <a:pathLst>
                <a:path w="9041" h="7712" extrusionOk="0">
                  <a:moveTo>
                    <a:pt x="1" y="1"/>
                  </a:moveTo>
                  <a:lnTo>
                    <a:pt x="1" y="7712"/>
                  </a:lnTo>
                  <a:lnTo>
                    <a:pt x="9041" y="7712"/>
                  </a:lnTo>
                  <a:lnTo>
                    <a:pt x="9041" y="1"/>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2" name="Google Shape;2012;p21"/>
            <p:cNvSpPr/>
            <p:nvPr/>
          </p:nvSpPr>
          <p:spPr>
            <a:xfrm>
              <a:off x="3685050" y="1038250"/>
              <a:ext cx="130100" cy="72550"/>
            </a:xfrm>
            <a:custGeom>
              <a:avLst/>
              <a:gdLst/>
              <a:ahLst/>
              <a:cxnLst/>
              <a:rect l="l" t="t" r="r" b="b"/>
              <a:pathLst>
                <a:path w="5204" h="2902" extrusionOk="0">
                  <a:moveTo>
                    <a:pt x="1" y="0"/>
                  </a:moveTo>
                  <a:lnTo>
                    <a:pt x="1" y="2901"/>
                  </a:lnTo>
                  <a:lnTo>
                    <a:pt x="5204" y="2901"/>
                  </a:lnTo>
                  <a:lnTo>
                    <a:pt x="5204" y="0"/>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3" name="Google Shape;2013;p21"/>
            <p:cNvSpPr/>
            <p:nvPr/>
          </p:nvSpPr>
          <p:spPr>
            <a:xfrm>
              <a:off x="4291475" y="836100"/>
              <a:ext cx="39800" cy="93600"/>
            </a:xfrm>
            <a:custGeom>
              <a:avLst/>
              <a:gdLst/>
              <a:ahLst/>
              <a:cxnLst/>
              <a:rect l="l" t="t" r="r" b="b"/>
              <a:pathLst>
                <a:path w="1592" h="3744" extrusionOk="0">
                  <a:moveTo>
                    <a:pt x="0" y="1"/>
                  </a:moveTo>
                  <a:lnTo>
                    <a:pt x="0" y="3744"/>
                  </a:lnTo>
                  <a:lnTo>
                    <a:pt x="1591" y="3744"/>
                  </a:lnTo>
                  <a:lnTo>
                    <a:pt x="1591" y="1"/>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14" name="Google Shape;2014;p21"/>
          <p:cNvGrpSpPr/>
          <p:nvPr/>
        </p:nvGrpSpPr>
        <p:grpSpPr>
          <a:xfrm flipH="1">
            <a:off x="5443733" y="1378836"/>
            <a:ext cx="1511499" cy="3290861"/>
            <a:chOff x="1622025" y="238125"/>
            <a:chExt cx="746825" cy="1626000"/>
          </a:xfrm>
        </p:grpSpPr>
        <p:sp>
          <p:nvSpPr>
            <p:cNvPr id="2015" name="Google Shape;2015;p21"/>
            <p:cNvSpPr/>
            <p:nvPr/>
          </p:nvSpPr>
          <p:spPr>
            <a:xfrm>
              <a:off x="1622025" y="304550"/>
              <a:ext cx="214800" cy="1559575"/>
            </a:xfrm>
            <a:custGeom>
              <a:avLst/>
              <a:gdLst/>
              <a:ahLst/>
              <a:cxnLst/>
              <a:rect l="l" t="t" r="r" b="b"/>
              <a:pathLst>
                <a:path w="8592" h="62383" extrusionOk="0">
                  <a:moveTo>
                    <a:pt x="1" y="1"/>
                  </a:moveTo>
                  <a:lnTo>
                    <a:pt x="1" y="62383"/>
                  </a:lnTo>
                  <a:lnTo>
                    <a:pt x="8592" y="62383"/>
                  </a:lnTo>
                  <a:lnTo>
                    <a:pt x="8592" y="1"/>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6" name="Google Shape;2016;p21"/>
            <p:cNvSpPr/>
            <p:nvPr/>
          </p:nvSpPr>
          <p:spPr>
            <a:xfrm>
              <a:off x="1836800" y="729900"/>
              <a:ext cx="532050" cy="1134225"/>
            </a:xfrm>
            <a:custGeom>
              <a:avLst/>
              <a:gdLst/>
              <a:ahLst/>
              <a:cxnLst/>
              <a:rect l="l" t="t" r="r" b="b"/>
              <a:pathLst>
                <a:path w="21282" h="45369" extrusionOk="0">
                  <a:moveTo>
                    <a:pt x="1" y="0"/>
                  </a:moveTo>
                  <a:lnTo>
                    <a:pt x="1" y="45369"/>
                  </a:lnTo>
                  <a:lnTo>
                    <a:pt x="21281" y="45369"/>
                  </a:lnTo>
                  <a:lnTo>
                    <a:pt x="21281" y="0"/>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7" name="Google Shape;2017;p21"/>
            <p:cNvSpPr/>
            <p:nvPr/>
          </p:nvSpPr>
          <p:spPr>
            <a:xfrm>
              <a:off x="1898575" y="672800"/>
              <a:ext cx="412250" cy="57125"/>
            </a:xfrm>
            <a:custGeom>
              <a:avLst/>
              <a:gdLst/>
              <a:ahLst/>
              <a:cxnLst/>
              <a:rect l="l" t="t" r="r" b="b"/>
              <a:pathLst>
                <a:path w="16490" h="2285" extrusionOk="0">
                  <a:moveTo>
                    <a:pt x="0" y="1"/>
                  </a:moveTo>
                  <a:lnTo>
                    <a:pt x="0" y="2284"/>
                  </a:lnTo>
                  <a:lnTo>
                    <a:pt x="16490" y="2284"/>
                  </a:lnTo>
                  <a:lnTo>
                    <a:pt x="16490" y="1"/>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8" name="Google Shape;2018;p21"/>
            <p:cNvSpPr/>
            <p:nvPr/>
          </p:nvSpPr>
          <p:spPr>
            <a:xfrm>
              <a:off x="2004325" y="496875"/>
              <a:ext cx="205900" cy="175950"/>
            </a:xfrm>
            <a:custGeom>
              <a:avLst/>
              <a:gdLst/>
              <a:ahLst/>
              <a:cxnLst/>
              <a:rect l="l" t="t" r="r" b="b"/>
              <a:pathLst>
                <a:path w="8236" h="7038" extrusionOk="0">
                  <a:moveTo>
                    <a:pt x="0" y="0"/>
                  </a:moveTo>
                  <a:lnTo>
                    <a:pt x="0" y="7038"/>
                  </a:lnTo>
                  <a:lnTo>
                    <a:pt x="8236" y="7038"/>
                  </a:lnTo>
                  <a:lnTo>
                    <a:pt x="8236" y="0"/>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9" name="Google Shape;2019;p21"/>
            <p:cNvSpPr/>
            <p:nvPr/>
          </p:nvSpPr>
          <p:spPr>
            <a:xfrm>
              <a:off x="1691750" y="238125"/>
              <a:ext cx="118875" cy="66450"/>
            </a:xfrm>
            <a:custGeom>
              <a:avLst/>
              <a:gdLst/>
              <a:ahLst/>
              <a:cxnLst/>
              <a:rect l="l" t="t" r="r" b="b"/>
              <a:pathLst>
                <a:path w="4755" h="2658" extrusionOk="0">
                  <a:moveTo>
                    <a:pt x="1" y="0"/>
                  </a:moveTo>
                  <a:lnTo>
                    <a:pt x="1" y="2658"/>
                  </a:lnTo>
                  <a:lnTo>
                    <a:pt x="4755" y="2658"/>
                  </a:lnTo>
                  <a:lnTo>
                    <a:pt x="4755" y="0"/>
                  </a:lnTo>
                  <a:close/>
                </a:path>
              </a:pathLst>
            </a:cu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020" name="Google Shape;2020;p21"/>
          <p:cNvSpPr/>
          <p:nvPr/>
        </p:nvSpPr>
        <p:spPr>
          <a:xfrm>
            <a:off x="570150" y="539501"/>
            <a:ext cx="1247187" cy="176528"/>
          </a:xfrm>
          <a:custGeom>
            <a:avLst/>
            <a:gdLst/>
            <a:ahLst/>
            <a:cxnLst/>
            <a:rect l="l" t="t" r="r" b="b"/>
            <a:pathLst>
              <a:path w="29094" h="4118" extrusionOk="0">
                <a:moveTo>
                  <a:pt x="13836" y="0"/>
                </a:moveTo>
                <a:cubicBezTo>
                  <a:pt x="11279" y="0"/>
                  <a:pt x="8807" y="1206"/>
                  <a:pt x="7078" y="3089"/>
                </a:cubicBezTo>
                <a:cubicBezTo>
                  <a:pt x="6200" y="2686"/>
                  <a:pt x="5264" y="2489"/>
                  <a:pt x="4335" y="2489"/>
                </a:cubicBezTo>
                <a:cubicBezTo>
                  <a:pt x="2771" y="2489"/>
                  <a:pt x="1225" y="3046"/>
                  <a:pt x="1" y="4117"/>
                </a:cubicBezTo>
                <a:lnTo>
                  <a:pt x="29093" y="4117"/>
                </a:lnTo>
                <a:cubicBezTo>
                  <a:pt x="28361" y="3385"/>
                  <a:pt x="27350" y="2949"/>
                  <a:pt x="26322" y="2723"/>
                </a:cubicBezTo>
                <a:cubicBezTo>
                  <a:pt x="25657" y="2586"/>
                  <a:pt x="24998" y="2511"/>
                  <a:pt x="24350" y="2511"/>
                </a:cubicBezTo>
                <a:cubicBezTo>
                  <a:pt x="23179" y="2511"/>
                  <a:pt x="22041" y="2754"/>
                  <a:pt x="20953" y="3315"/>
                </a:cubicBezTo>
                <a:cubicBezTo>
                  <a:pt x="19227" y="1276"/>
                  <a:pt x="16717" y="73"/>
                  <a:pt x="14050" y="3"/>
                </a:cubicBezTo>
                <a:cubicBezTo>
                  <a:pt x="13979" y="1"/>
                  <a:pt x="13907" y="0"/>
                  <a:pt x="138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1" name="Google Shape;2021;p21"/>
          <p:cNvSpPr/>
          <p:nvPr/>
        </p:nvSpPr>
        <p:spPr>
          <a:xfrm>
            <a:off x="7032931" y="198967"/>
            <a:ext cx="1625922" cy="229945"/>
          </a:xfrm>
          <a:custGeom>
            <a:avLst/>
            <a:gdLst/>
            <a:ahLst/>
            <a:cxnLst/>
            <a:rect l="l" t="t" r="r" b="b"/>
            <a:pathLst>
              <a:path w="29111" h="4117" extrusionOk="0">
                <a:moveTo>
                  <a:pt x="13885" y="1"/>
                </a:moveTo>
                <a:cubicBezTo>
                  <a:pt x="11311" y="1"/>
                  <a:pt x="8818" y="1194"/>
                  <a:pt x="7077" y="3105"/>
                </a:cubicBezTo>
                <a:cubicBezTo>
                  <a:pt x="6194" y="2693"/>
                  <a:pt x="5252" y="2492"/>
                  <a:pt x="4317" y="2492"/>
                </a:cubicBezTo>
                <a:cubicBezTo>
                  <a:pt x="2759" y="2492"/>
                  <a:pt x="1220" y="3049"/>
                  <a:pt x="0" y="4116"/>
                </a:cubicBezTo>
                <a:lnTo>
                  <a:pt x="29110" y="4116"/>
                </a:lnTo>
                <a:cubicBezTo>
                  <a:pt x="28361" y="3384"/>
                  <a:pt x="27350" y="2948"/>
                  <a:pt x="26321" y="2739"/>
                </a:cubicBezTo>
                <a:cubicBezTo>
                  <a:pt x="25644" y="2600"/>
                  <a:pt x="24973" y="2523"/>
                  <a:pt x="24312" y="2523"/>
                </a:cubicBezTo>
                <a:cubicBezTo>
                  <a:pt x="23155" y="2523"/>
                  <a:pt x="22029" y="2760"/>
                  <a:pt x="20953" y="3314"/>
                </a:cubicBezTo>
                <a:cubicBezTo>
                  <a:pt x="19227" y="1292"/>
                  <a:pt x="16717" y="90"/>
                  <a:pt x="14050" y="3"/>
                </a:cubicBezTo>
                <a:cubicBezTo>
                  <a:pt x="13995" y="1"/>
                  <a:pt x="13940" y="1"/>
                  <a:pt x="138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2" name="Google Shape;2022;p21"/>
          <p:cNvSpPr/>
          <p:nvPr/>
        </p:nvSpPr>
        <p:spPr>
          <a:xfrm flipH="1">
            <a:off x="-3955" y="4879925"/>
            <a:ext cx="9144000" cy="263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023" name="Google Shape;2023;p21"/>
          <p:cNvGrpSpPr/>
          <p:nvPr/>
        </p:nvGrpSpPr>
        <p:grpSpPr>
          <a:xfrm flipH="1">
            <a:off x="-349330" y="3162504"/>
            <a:ext cx="9870375" cy="1746000"/>
            <a:chOff x="-381000" y="2898432"/>
            <a:chExt cx="9870375" cy="1746000"/>
          </a:xfrm>
        </p:grpSpPr>
        <p:grpSp>
          <p:nvGrpSpPr>
            <p:cNvPr id="2024" name="Google Shape;2024;p21"/>
            <p:cNvGrpSpPr/>
            <p:nvPr/>
          </p:nvGrpSpPr>
          <p:grpSpPr>
            <a:xfrm>
              <a:off x="-381000" y="3189432"/>
              <a:ext cx="9870375" cy="1455000"/>
              <a:chOff x="-381000" y="3189432"/>
              <a:chExt cx="9870375" cy="1455000"/>
            </a:xfrm>
          </p:grpSpPr>
          <p:grpSp>
            <p:nvGrpSpPr>
              <p:cNvPr id="2025" name="Google Shape;2025;p21"/>
              <p:cNvGrpSpPr/>
              <p:nvPr/>
            </p:nvGrpSpPr>
            <p:grpSpPr>
              <a:xfrm>
                <a:off x="-381000" y="3189432"/>
                <a:ext cx="9870375" cy="1455000"/>
                <a:chOff x="-381000" y="2758675"/>
                <a:chExt cx="9870375" cy="1455000"/>
              </a:xfrm>
            </p:grpSpPr>
            <p:sp>
              <p:nvSpPr>
                <p:cNvPr id="2026" name="Google Shape;2026;p21"/>
                <p:cNvSpPr/>
                <p:nvPr/>
              </p:nvSpPr>
              <p:spPr>
                <a:xfrm>
                  <a:off x="1524000" y="3922675"/>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7" name="Google Shape;2027;p21"/>
                <p:cNvSpPr/>
                <p:nvPr/>
              </p:nvSpPr>
              <p:spPr>
                <a:xfrm>
                  <a:off x="0" y="3922675"/>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8" name="Google Shape;2028;p21"/>
                <p:cNvSpPr/>
                <p:nvPr/>
              </p:nvSpPr>
              <p:spPr>
                <a:xfrm>
                  <a:off x="762000" y="3922675"/>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9" name="Google Shape;2029;p21"/>
                <p:cNvSpPr/>
                <p:nvPr/>
              </p:nvSpPr>
              <p:spPr>
                <a:xfrm>
                  <a:off x="3810000" y="3922675"/>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0" name="Google Shape;2030;p21"/>
                <p:cNvSpPr/>
                <p:nvPr/>
              </p:nvSpPr>
              <p:spPr>
                <a:xfrm>
                  <a:off x="2286000" y="3922675"/>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1" name="Google Shape;2031;p21"/>
                <p:cNvSpPr/>
                <p:nvPr/>
              </p:nvSpPr>
              <p:spPr>
                <a:xfrm>
                  <a:off x="3048000" y="3922675"/>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2" name="Google Shape;2032;p21"/>
                <p:cNvSpPr/>
                <p:nvPr/>
              </p:nvSpPr>
              <p:spPr>
                <a:xfrm>
                  <a:off x="6096000" y="3922675"/>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3" name="Google Shape;2033;p21"/>
                <p:cNvSpPr/>
                <p:nvPr/>
              </p:nvSpPr>
              <p:spPr>
                <a:xfrm>
                  <a:off x="4572000" y="3922675"/>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4" name="Google Shape;2034;p21"/>
                <p:cNvSpPr/>
                <p:nvPr/>
              </p:nvSpPr>
              <p:spPr>
                <a:xfrm>
                  <a:off x="5334000" y="3922675"/>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5" name="Google Shape;2035;p21"/>
                <p:cNvSpPr/>
                <p:nvPr/>
              </p:nvSpPr>
              <p:spPr>
                <a:xfrm>
                  <a:off x="7620000" y="3922675"/>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6" name="Google Shape;2036;p21"/>
                <p:cNvSpPr/>
                <p:nvPr/>
              </p:nvSpPr>
              <p:spPr>
                <a:xfrm>
                  <a:off x="6858000" y="3922675"/>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7" name="Google Shape;2037;p21"/>
                <p:cNvSpPr/>
                <p:nvPr/>
              </p:nvSpPr>
              <p:spPr>
                <a:xfrm>
                  <a:off x="8382000" y="3922675"/>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8" name="Google Shape;2038;p21"/>
                <p:cNvSpPr/>
                <p:nvPr/>
              </p:nvSpPr>
              <p:spPr>
                <a:xfrm>
                  <a:off x="1869375" y="3631675"/>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9" name="Google Shape;2039;p21"/>
                <p:cNvSpPr/>
                <p:nvPr/>
              </p:nvSpPr>
              <p:spPr>
                <a:xfrm>
                  <a:off x="376475" y="3631675"/>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0" name="Google Shape;2040;p21"/>
                <p:cNvSpPr/>
                <p:nvPr/>
              </p:nvSpPr>
              <p:spPr>
                <a:xfrm>
                  <a:off x="1107375" y="3631675"/>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1" name="Google Shape;2041;p21"/>
                <p:cNvSpPr/>
                <p:nvPr/>
              </p:nvSpPr>
              <p:spPr>
                <a:xfrm>
                  <a:off x="4155375" y="3631675"/>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2" name="Google Shape;2042;p21"/>
                <p:cNvSpPr/>
                <p:nvPr/>
              </p:nvSpPr>
              <p:spPr>
                <a:xfrm>
                  <a:off x="2631375" y="3631675"/>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3" name="Google Shape;2043;p21"/>
                <p:cNvSpPr/>
                <p:nvPr/>
              </p:nvSpPr>
              <p:spPr>
                <a:xfrm>
                  <a:off x="3393375" y="3631675"/>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4" name="Google Shape;2044;p21"/>
                <p:cNvSpPr/>
                <p:nvPr/>
              </p:nvSpPr>
              <p:spPr>
                <a:xfrm>
                  <a:off x="6441375" y="3631675"/>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5" name="Google Shape;2045;p21"/>
                <p:cNvSpPr/>
                <p:nvPr/>
              </p:nvSpPr>
              <p:spPr>
                <a:xfrm>
                  <a:off x="4917375" y="3631675"/>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6" name="Google Shape;2046;p21"/>
                <p:cNvSpPr/>
                <p:nvPr/>
              </p:nvSpPr>
              <p:spPr>
                <a:xfrm>
                  <a:off x="5679375" y="3631675"/>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7" name="Google Shape;2047;p21"/>
                <p:cNvSpPr/>
                <p:nvPr/>
              </p:nvSpPr>
              <p:spPr>
                <a:xfrm>
                  <a:off x="7965375" y="3631675"/>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8" name="Google Shape;2048;p21"/>
                <p:cNvSpPr/>
                <p:nvPr/>
              </p:nvSpPr>
              <p:spPr>
                <a:xfrm>
                  <a:off x="7203375" y="3631675"/>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9" name="Google Shape;2049;p21"/>
                <p:cNvSpPr/>
                <p:nvPr/>
              </p:nvSpPr>
              <p:spPr>
                <a:xfrm>
                  <a:off x="8727375" y="3631675"/>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0" name="Google Shape;2050;p21"/>
                <p:cNvSpPr/>
                <p:nvPr/>
              </p:nvSpPr>
              <p:spPr>
                <a:xfrm>
                  <a:off x="-381000" y="3631675"/>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1" name="Google Shape;2051;p21"/>
                <p:cNvSpPr/>
                <p:nvPr/>
              </p:nvSpPr>
              <p:spPr>
                <a:xfrm>
                  <a:off x="1524000" y="3340675"/>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2" name="Google Shape;2052;p21"/>
                <p:cNvSpPr/>
                <p:nvPr/>
              </p:nvSpPr>
              <p:spPr>
                <a:xfrm>
                  <a:off x="0" y="3340675"/>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3" name="Google Shape;2053;p21"/>
                <p:cNvSpPr/>
                <p:nvPr/>
              </p:nvSpPr>
              <p:spPr>
                <a:xfrm>
                  <a:off x="762000" y="3340675"/>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4" name="Google Shape;2054;p21"/>
                <p:cNvSpPr/>
                <p:nvPr/>
              </p:nvSpPr>
              <p:spPr>
                <a:xfrm>
                  <a:off x="7620000" y="3340675"/>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5" name="Google Shape;2055;p21"/>
                <p:cNvSpPr/>
                <p:nvPr/>
              </p:nvSpPr>
              <p:spPr>
                <a:xfrm>
                  <a:off x="6858000" y="3340675"/>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6" name="Google Shape;2056;p21"/>
                <p:cNvSpPr/>
                <p:nvPr/>
              </p:nvSpPr>
              <p:spPr>
                <a:xfrm>
                  <a:off x="8382000" y="3340675"/>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7" name="Google Shape;2057;p21"/>
                <p:cNvSpPr/>
                <p:nvPr/>
              </p:nvSpPr>
              <p:spPr>
                <a:xfrm>
                  <a:off x="1869375" y="3049675"/>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8" name="Google Shape;2058;p21"/>
                <p:cNvSpPr/>
                <p:nvPr/>
              </p:nvSpPr>
              <p:spPr>
                <a:xfrm>
                  <a:off x="376475" y="3049675"/>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9" name="Google Shape;2059;p21"/>
                <p:cNvSpPr/>
                <p:nvPr/>
              </p:nvSpPr>
              <p:spPr>
                <a:xfrm>
                  <a:off x="1107375" y="3049675"/>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0" name="Google Shape;2060;p21"/>
                <p:cNvSpPr/>
                <p:nvPr/>
              </p:nvSpPr>
              <p:spPr>
                <a:xfrm>
                  <a:off x="7965375" y="3049675"/>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1" name="Google Shape;2061;p21"/>
                <p:cNvSpPr/>
                <p:nvPr/>
              </p:nvSpPr>
              <p:spPr>
                <a:xfrm>
                  <a:off x="7203375" y="3049675"/>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2" name="Google Shape;2062;p21"/>
                <p:cNvSpPr/>
                <p:nvPr/>
              </p:nvSpPr>
              <p:spPr>
                <a:xfrm>
                  <a:off x="8727375" y="3049675"/>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3" name="Google Shape;2063;p21"/>
                <p:cNvSpPr/>
                <p:nvPr/>
              </p:nvSpPr>
              <p:spPr>
                <a:xfrm>
                  <a:off x="-381000" y="3049675"/>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4" name="Google Shape;2064;p21"/>
                <p:cNvSpPr/>
                <p:nvPr/>
              </p:nvSpPr>
              <p:spPr>
                <a:xfrm>
                  <a:off x="7620000" y="2758675"/>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5" name="Google Shape;2065;p21"/>
                <p:cNvSpPr/>
                <p:nvPr/>
              </p:nvSpPr>
              <p:spPr>
                <a:xfrm>
                  <a:off x="8382000" y="2758675"/>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6" name="Google Shape;2066;p21"/>
                <p:cNvSpPr/>
                <p:nvPr/>
              </p:nvSpPr>
              <p:spPr>
                <a:xfrm>
                  <a:off x="0" y="2758675"/>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67" name="Google Shape;2067;p21"/>
              <p:cNvGrpSpPr/>
              <p:nvPr/>
            </p:nvGrpSpPr>
            <p:grpSpPr>
              <a:xfrm>
                <a:off x="762000" y="3189432"/>
                <a:ext cx="1524000" cy="291000"/>
                <a:chOff x="762000" y="3340675"/>
                <a:chExt cx="1524000" cy="291000"/>
              </a:xfrm>
            </p:grpSpPr>
            <p:sp>
              <p:nvSpPr>
                <p:cNvPr id="2068" name="Google Shape;2068;p21"/>
                <p:cNvSpPr/>
                <p:nvPr/>
              </p:nvSpPr>
              <p:spPr>
                <a:xfrm>
                  <a:off x="1524000" y="3340675"/>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9" name="Google Shape;2069;p21"/>
                <p:cNvSpPr/>
                <p:nvPr/>
              </p:nvSpPr>
              <p:spPr>
                <a:xfrm>
                  <a:off x="762000" y="3340675"/>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2070" name="Google Shape;2070;p21"/>
            <p:cNvGrpSpPr/>
            <p:nvPr/>
          </p:nvGrpSpPr>
          <p:grpSpPr>
            <a:xfrm>
              <a:off x="7965375" y="2898432"/>
              <a:ext cx="1524000" cy="291000"/>
              <a:chOff x="7965375" y="3049675"/>
              <a:chExt cx="1524000" cy="291000"/>
            </a:xfrm>
          </p:grpSpPr>
          <p:sp>
            <p:nvSpPr>
              <p:cNvPr id="2071" name="Google Shape;2071;p21"/>
              <p:cNvSpPr/>
              <p:nvPr/>
            </p:nvSpPr>
            <p:spPr>
              <a:xfrm>
                <a:off x="7965375" y="3049675"/>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2" name="Google Shape;2072;p21"/>
              <p:cNvSpPr/>
              <p:nvPr/>
            </p:nvSpPr>
            <p:spPr>
              <a:xfrm>
                <a:off x="8727375" y="3049675"/>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73" name="Google Shape;2073;p21"/>
            <p:cNvGrpSpPr/>
            <p:nvPr/>
          </p:nvGrpSpPr>
          <p:grpSpPr>
            <a:xfrm>
              <a:off x="-381000" y="2902607"/>
              <a:ext cx="1519475" cy="291000"/>
              <a:chOff x="-381000" y="3049675"/>
              <a:chExt cx="1519475" cy="291000"/>
            </a:xfrm>
          </p:grpSpPr>
          <p:sp>
            <p:nvSpPr>
              <p:cNvPr id="2074" name="Google Shape;2074;p21"/>
              <p:cNvSpPr/>
              <p:nvPr/>
            </p:nvSpPr>
            <p:spPr>
              <a:xfrm>
                <a:off x="376475" y="3049675"/>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5" name="Google Shape;2075;p21"/>
              <p:cNvSpPr/>
              <p:nvPr/>
            </p:nvSpPr>
            <p:spPr>
              <a:xfrm>
                <a:off x="-381000" y="3049675"/>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076" name="Google Shape;2076;p21"/>
          <p:cNvSpPr/>
          <p:nvPr/>
        </p:nvSpPr>
        <p:spPr>
          <a:xfrm flipH="1">
            <a:off x="5518745" y="3178097"/>
            <a:ext cx="3621300" cy="1746000"/>
          </a:xfrm>
          <a:prstGeom prst="rtTriangle">
            <a:avLst/>
          </a:pr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7" name="Google Shape;2077;p21"/>
          <p:cNvSpPr/>
          <p:nvPr/>
        </p:nvSpPr>
        <p:spPr>
          <a:xfrm>
            <a:off x="-3941" y="4603997"/>
            <a:ext cx="1727303" cy="361353"/>
          </a:xfrm>
          <a:custGeom>
            <a:avLst/>
            <a:gdLst/>
            <a:ahLst/>
            <a:cxnLst/>
            <a:rect l="l" t="t" r="r" b="b"/>
            <a:pathLst>
              <a:path w="43561" h="9113" extrusionOk="0">
                <a:moveTo>
                  <a:pt x="21427" y="0"/>
                </a:moveTo>
                <a:cubicBezTo>
                  <a:pt x="20938" y="0"/>
                  <a:pt x="20447" y="28"/>
                  <a:pt x="19959" y="83"/>
                </a:cubicBezTo>
                <a:cubicBezTo>
                  <a:pt x="16072" y="554"/>
                  <a:pt x="12638" y="2803"/>
                  <a:pt x="10616" y="6149"/>
                </a:cubicBezTo>
                <a:cubicBezTo>
                  <a:pt x="10058" y="5452"/>
                  <a:pt x="9378" y="5365"/>
                  <a:pt x="8576" y="4947"/>
                </a:cubicBezTo>
                <a:cubicBezTo>
                  <a:pt x="7417" y="4361"/>
                  <a:pt x="6105" y="4015"/>
                  <a:pt x="4806" y="4015"/>
                </a:cubicBezTo>
                <a:cubicBezTo>
                  <a:pt x="4249" y="4015"/>
                  <a:pt x="3694" y="4079"/>
                  <a:pt x="3155" y="4215"/>
                </a:cubicBezTo>
                <a:cubicBezTo>
                  <a:pt x="1917" y="4511"/>
                  <a:pt x="819" y="5191"/>
                  <a:pt x="0" y="6149"/>
                </a:cubicBezTo>
                <a:lnTo>
                  <a:pt x="0" y="9113"/>
                </a:lnTo>
                <a:lnTo>
                  <a:pt x="43404" y="8991"/>
                </a:lnTo>
                <a:cubicBezTo>
                  <a:pt x="43561" y="8991"/>
                  <a:pt x="42968" y="8468"/>
                  <a:pt x="43125" y="8468"/>
                </a:cubicBezTo>
                <a:cubicBezTo>
                  <a:pt x="41626" y="6463"/>
                  <a:pt x="39848" y="4598"/>
                  <a:pt x="37582" y="3552"/>
                </a:cubicBezTo>
                <a:cubicBezTo>
                  <a:pt x="36461" y="3026"/>
                  <a:pt x="35204" y="2731"/>
                  <a:pt x="33966" y="2731"/>
                </a:cubicBezTo>
                <a:cubicBezTo>
                  <a:pt x="32701" y="2731"/>
                  <a:pt x="31457" y="3039"/>
                  <a:pt x="30400" y="3727"/>
                </a:cubicBezTo>
                <a:cubicBezTo>
                  <a:pt x="28103" y="1293"/>
                  <a:pt x="24784" y="0"/>
                  <a:pt x="214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078" name="Google Shape;2078;p21"/>
          <p:cNvGrpSpPr/>
          <p:nvPr/>
        </p:nvGrpSpPr>
        <p:grpSpPr>
          <a:xfrm>
            <a:off x="1911011" y="4186605"/>
            <a:ext cx="678436" cy="831316"/>
            <a:chOff x="2876954" y="198975"/>
            <a:chExt cx="2854169" cy="3497334"/>
          </a:xfrm>
        </p:grpSpPr>
        <p:sp>
          <p:nvSpPr>
            <p:cNvPr id="2079" name="Google Shape;2079;p21"/>
            <p:cNvSpPr/>
            <p:nvPr/>
          </p:nvSpPr>
          <p:spPr>
            <a:xfrm>
              <a:off x="2876954" y="3420731"/>
              <a:ext cx="2854169" cy="275579"/>
            </a:xfrm>
            <a:custGeom>
              <a:avLst/>
              <a:gdLst/>
              <a:ahLst/>
              <a:cxnLst/>
              <a:rect l="l" t="t" r="r" b="b"/>
              <a:pathLst>
                <a:path w="5541" h="535" extrusionOk="0">
                  <a:moveTo>
                    <a:pt x="1" y="0"/>
                  </a:moveTo>
                  <a:lnTo>
                    <a:pt x="1" y="535"/>
                  </a:lnTo>
                  <a:lnTo>
                    <a:pt x="5541" y="535"/>
                  </a:lnTo>
                  <a:lnTo>
                    <a:pt x="55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0" name="Google Shape;2080;p21"/>
            <p:cNvSpPr/>
            <p:nvPr/>
          </p:nvSpPr>
          <p:spPr>
            <a:xfrm>
              <a:off x="3091750" y="198975"/>
              <a:ext cx="2424576" cy="3236888"/>
            </a:xfrm>
            <a:custGeom>
              <a:avLst/>
              <a:gdLst/>
              <a:ahLst/>
              <a:cxnLst/>
              <a:rect l="l" t="t" r="r" b="b"/>
              <a:pathLst>
                <a:path w="4707" h="6284" extrusionOk="0">
                  <a:moveTo>
                    <a:pt x="2360" y="0"/>
                  </a:moveTo>
                  <a:lnTo>
                    <a:pt x="1" y="6283"/>
                  </a:lnTo>
                  <a:lnTo>
                    <a:pt x="4707" y="6283"/>
                  </a:lnTo>
                  <a:lnTo>
                    <a:pt x="23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1" name="Google Shape;2081;p21"/>
            <p:cNvSpPr/>
            <p:nvPr/>
          </p:nvSpPr>
          <p:spPr>
            <a:xfrm>
              <a:off x="3568733" y="1810207"/>
              <a:ext cx="1471126" cy="356449"/>
            </a:xfrm>
            <a:custGeom>
              <a:avLst/>
              <a:gdLst/>
              <a:ahLst/>
              <a:cxnLst/>
              <a:rect l="l" t="t" r="r" b="b"/>
              <a:pathLst>
                <a:path w="2856" h="692" extrusionOk="0">
                  <a:moveTo>
                    <a:pt x="261" y="1"/>
                  </a:moveTo>
                  <a:lnTo>
                    <a:pt x="0" y="692"/>
                  </a:lnTo>
                  <a:lnTo>
                    <a:pt x="2855" y="692"/>
                  </a:lnTo>
                  <a:lnTo>
                    <a:pt x="26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2" name="Google Shape;2082;p21"/>
            <p:cNvSpPr/>
            <p:nvPr/>
          </p:nvSpPr>
          <p:spPr>
            <a:xfrm>
              <a:off x="3803618" y="1172513"/>
              <a:ext cx="1000839" cy="356449"/>
            </a:xfrm>
            <a:custGeom>
              <a:avLst/>
              <a:gdLst/>
              <a:ahLst/>
              <a:cxnLst/>
              <a:rect l="l" t="t" r="r" b="b"/>
              <a:pathLst>
                <a:path w="1943" h="692" extrusionOk="0">
                  <a:moveTo>
                    <a:pt x="261" y="0"/>
                  </a:moveTo>
                  <a:lnTo>
                    <a:pt x="1" y="691"/>
                  </a:lnTo>
                  <a:lnTo>
                    <a:pt x="1943" y="691"/>
                  </a:lnTo>
                  <a:lnTo>
                    <a:pt x="16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083" name="Google Shape;2083;p21"/>
          <p:cNvSpPr/>
          <p:nvPr/>
        </p:nvSpPr>
        <p:spPr>
          <a:xfrm>
            <a:off x="4796319" y="4820290"/>
            <a:ext cx="2036911" cy="361376"/>
          </a:xfrm>
          <a:custGeom>
            <a:avLst/>
            <a:gdLst/>
            <a:ahLst/>
            <a:cxnLst/>
            <a:rect l="l" t="t" r="r" b="b"/>
            <a:pathLst>
              <a:path w="26131" h="4636" extrusionOk="0">
                <a:moveTo>
                  <a:pt x="13371" y="1"/>
                </a:moveTo>
                <a:cubicBezTo>
                  <a:pt x="10517" y="1"/>
                  <a:pt x="7646" y="1516"/>
                  <a:pt x="6049" y="3886"/>
                </a:cubicBezTo>
                <a:cubicBezTo>
                  <a:pt x="5404" y="3324"/>
                  <a:pt x="4545" y="3066"/>
                  <a:pt x="3680" y="3066"/>
                </a:cubicBezTo>
                <a:cubicBezTo>
                  <a:pt x="3285" y="3066"/>
                  <a:pt x="2888" y="3120"/>
                  <a:pt x="2511" y="3224"/>
                </a:cubicBezTo>
                <a:cubicBezTo>
                  <a:pt x="1587" y="3503"/>
                  <a:pt x="733" y="3991"/>
                  <a:pt x="1" y="4636"/>
                </a:cubicBezTo>
                <a:lnTo>
                  <a:pt x="26130" y="4636"/>
                </a:lnTo>
                <a:cubicBezTo>
                  <a:pt x="25363" y="3642"/>
                  <a:pt x="24265" y="2962"/>
                  <a:pt x="23027" y="2753"/>
                </a:cubicBezTo>
                <a:cubicBezTo>
                  <a:pt x="22764" y="2715"/>
                  <a:pt x="22499" y="2696"/>
                  <a:pt x="22235" y="2696"/>
                </a:cubicBezTo>
                <a:cubicBezTo>
                  <a:pt x="21068" y="2696"/>
                  <a:pt x="19918" y="3068"/>
                  <a:pt x="18966" y="3764"/>
                </a:cubicBezTo>
                <a:cubicBezTo>
                  <a:pt x="18722" y="2649"/>
                  <a:pt x="18042" y="1655"/>
                  <a:pt x="17083" y="1045"/>
                </a:cubicBezTo>
                <a:cubicBezTo>
                  <a:pt x="16107" y="418"/>
                  <a:pt x="15009" y="69"/>
                  <a:pt x="13876" y="17"/>
                </a:cubicBezTo>
                <a:cubicBezTo>
                  <a:pt x="13708" y="6"/>
                  <a:pt x="13540" y="1"/>
                  <a:pt x="13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084" name="Google Shape;2084;p21"/>
          <p:cNvGrpSpPr/>
          <p:nvPr/>
        </p:nvGrpSpPr>
        <p:grpSpPr>
          <a:xfrm>
            <a:off x="2683136" y="4255980"/>
            <a:ext cx="678436" cy="831316"/>
            <a:chOff x="2876954" y="198975"/>
            <a:chExt cx="2854169" cy="3497334"/>
          </a:xfrm>
        </p:grpSpPr>
        <p:sp>
          <p:nvSpPr>
            <p:cNvPr id="2085" name="Google Shape;2085;p21"/>
            <p:cNvSpPr/>
            <p:nvPr/>
          </p:nvSpPr>
          <p:spPr>
            <a:xfrm>
              <a:off x="2876954" y="3420731"/>
              <a:ext cx="2854169" cy="275579"/>
            </a:xfrm>
            <a:custGeom>
              <a:avLst/>
              <a:gdLst/>
              <a:ahLst/>
              <a:cxnLst/>
              <a:rect l="l" t="t" r="r" b="b"/>
              <a:pathLst>
                <a:path w="5541" h="535" extrusionOk="0">
                  <a:moveTo>
                    <a:pt x="1" y="0"/>
                  </a:moveTo>
                  <a:lnTo>
                    <a:pt x="1" y="535"/>
                  </a:lnTo>
                  <a:lnTo>
                    <a:pt x="5541" y="535"/>
                  </a:lnTo>
                  <a:lnTo>
                    <a:pt x="55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6" name="Google Shape;2086;p21"/>
            <p:cNvSpPr/>
            <p:nvPr/>
          </p:nvSpPr>
          <p:spPr>
            <a:xfrm>
              <a:off x="3091750" y="198975"/>
              <a:ext cx="2424576" cy="3236888"/>
            </a:xfrm>
            <a:custGeom>
              <a:avLst/>
              <a:gdLst/>
              <a:ahLst/>
              <a:cxnLst/>
              <a:rect l="l" t="t" r="r" b="b"/>
              <a:pathLst>
                <a:path w="4707" h="6284" extrusionOk="0">
                  <a:moveTo>
                    <a:pt x="2360" y="0"/>
                  </a:moveTo>
                  <a:lnTo>
                    <a:pt x="1" y="6283"/>
                  </a:lnTo>
                  <a:lnTo>
                    <a:pt x="4707" y="6283"/>
                  </a:lnTo>
                  <a:lnTo>
                    <a:pt x="23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7" name="Google Shape;2087;p21"/>
            <p:cNvSpPr/>
            <p:nvPr/>
          </p:nvSpPr>
          <p:spPr>
            <a:xfrm>
              <a:off x="3568733" y="1810207"/>
              <a:ext cx="1471126" cy="356449"/>
            </a:xfrm>
            <a:custGeom>
              <a:avLst/>
              <a:gdLst/>
              <a:ahLst/>
              <a:cxnLst/>
              <a:rect l="l" t="t" r="r" b="b"/>
              <a:pathLst>
                <a:path w="2856" h="692" extrusionOk="0">
                  <a:moveTo>
                    <a:pt x="261" y="1"/>
                  </a:moveTo>
                  <a:lnTo>
                    <a:pt x="0" y="692"/>
                  </a:lnTo>
                  <a:lnTo>
                    <a:pt x="2855" y="692"/>
                  </a:lnTo>
                  <a:lnTo>
                    <a:pt x="26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8" name="Google Shape;2088;p21"/>
            <p:cNvSpPr/>
            <p:nvPr/>
          </p:nvSpPr>
          <p:spPr>
            <a:xfrm>
              <a:off x="3803618" y="1172513"/>
              <a:ext cx="1000839" cy="356449"/>
            </a:xfrm>
            <a:custGeom>
              <a:avLst/>
              <a:gdLst/>
              <a:ahLst/>
              <a:cxnLst/>
              <a:rect l="l" t="t" r="r" b="b"/>
              <a:pathLst>
                <a:path w="1943" h="692" extrusionOk="0">
                  <a:moveTo>
                    <a:pt x="261" y="0"/>
                  </a:moveTo>
                  <a:lnTo>
                    <a:pt x="1" y="691"/>
                  </a:lnTo>
                  <a:lnTo>
                    <a:pt x="1943" y="691"/>
                  </a:lnTo>
                  <a:lnTo>
                    <a:pt x="16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89" name="Google Shape;2089;p21"/>
          <p:cNvGrpSpPr/>
          <p:nvPr/>
        </p:nvGrpSpPr>
        <p:grpSpPr>
          <a:xfrm>
            <a:off x="6955234" y="3890363"/>
            <a:ext cx="3131738" cy="1196926"/>
            <a:chOff x="4525475" y="1014550"/>
            <a:chExt cx="279375" cy="106775"/>
          </a:xfrm>
        </p:grpSpPr>
        <p:sp>
          <p:nvSpPr>
            <p:cNvPr id="2090" name="Google Shape;2090;p21"/>
            <p:cNvSpPr/>
            <p:nvPr/>
          </p:nvSpPr>
          <p:spPr>
            <a:xfrm>
              <a:off x="4543025" y="1068050"/>
              <a:ext cx="226150" cy="53275"/>
            </a:xfrm>
            <a:custGeom>
              <a:avLst/>
              <a:gdLst/>
              <a:ahLst/>
              <a:cxnLst/>
              <a:rect l="l" t="t" r="r" b="b"/>
              <a:pathLst>
                <a:path w="9046" h="2131" extrusionOk="0">
                  <a:moveTo>
                    <a:pt x="1" y="1"/>
                  </a:moveTo>
                  <a:lnTo>
                    <a:pt x="1" y="2130"/>
                  </a:lnTo>
                  <a:lnTo>
                    <a:pt x="8343" y="2130"/>
                  </a:lnTo>
                  <a:cubicBezTo>
                    <a:pt x="8728" y="2130"/>
                    <a:pt x="9046" y="1647"/>
                    <a:pt x="9046" y="1066"/>
                  </a:cubicBezTo>
                  <a:cubicBezTo>
                    <a:pt x="9046" y="473"/>
                    <a:pt x="8728" y="1"/>
                    <a:pt x="8343" y="1"/>
                  </a:cubicBezTo>
                  <a:close/>
                </a:path>
              </a:pathLst>
            </a:custGeom>
            <a:solidFill>
              <a:srgbClr val="AAB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1" name="Google Shape;2091;p21"/>
            <p:cNvSpPr/>
            <p:nvPr/>
          </p:nvSpPr>
          <p:spPr>
            <a:xfrm>
              <a:off x="4543025" y="1068050"/>
              <a:ext cx="226150" cy="53275"/>
            </a:xfrm>
            <a:custGeom>
              <a:avLst/>
              <a:gdLst/>
              <a:ahLst/>
              <a:cxnLst/>
              <a:rect l="l" t="t" r="r" b="b"/>
              <a:pathLst>
                <a:path w="9046" h="2131" extrusionOk="0">
                  <a:moveTo>
                    <a:pt x="1" y="1"/>
                  </a:moveTo>
                  <a:lnTo>
                    <a:pt x="1" y="2130"/>
                  </a:lnTo>
                  <a:lnTo>
                    <a:pt x="8343" y="2130"/>
                  </a:lnTo>
                  <a:cubicBezTo>
                    <a:pt x="8728" y="2130"/>
                    <a:pt x="9046" y="1647"/>
                    <a:pt x="9046" y="1066"/>
                  </a:cubicBezTo>
                  <a:cubicBezTo>
                    <a:pt x="9046" y="473"/>
                    <a:pt x="8728" y="1"/>
                    <a:pt x="83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2" name="Google Shape;2092;p21"/>
            <p:cNvSpPr/>
            <p:nvPr/>
          </p:nvSpPr>
          <p:spPr>
            <a:xfrm>
              <a:off x="4525475" y="1068050"/>
              <a:ext cx="35150" cy="53275"/>
            </a:xfrm>
            <a:custGeom>
              <a:avLst/>
              <a:gdLst/>
              <a:ahLst/>
              <a:cxnLst/>
              <a:rect l="l" t="t" r="r" b="b"/>
              <a:pathLst>
                <a:path w="1406" h="2131" extrusionOk="0">
                  <a:moveTo>
                    <a:pt x="703" y="1"/>
                  </a:moveTo>
                  <a:cubicBezTo>
                    <a:pt x="318" y="1"/>
                    <a:pt x="0" y="473"/>
                    <a:pt x="0" y="1066"/>
                  </a:cubicBezTo>
                  <a:cubicBezTo>
                    <a:pt x="0" y="1647"/>
                    <a:pt x="318" y="2130"/>
                    <a:pt x="703" y="2130"/>
                  </a:cubicBezTo>
                  <a:cubicBezTo>
                    <a:pt x="1098" y="2130"/>
                    <a:pt x="1405" y="1647"/>
                    <a:pt x="1405" y="1066"/>
                  </a:cubicBezTo>
                  <a:cubicBezTo>
                    <a:pt x="1405" y="473"/>
                    <a:pt x="1098" y="1"/>
                    <a:pt x="7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3" name="Google Shape;2093;p21"/>
            <p:cNvSpPr/>
            <p:nvPr/>
          </p:nvSpPr>
          <p:spPr>
            <a:xfrm>
              <a:off x="4529025" y="1073275"/>
              <a:ext cx="28300" cy="42550"/>
            </a:xfrm>
            <a:custGeom>
              <a:avLst/>
              <a:gdLst/>
              <a:ahLst/>
              <a:cxnLst/>
              <a:rect l="l" t="t" r="r" b="b"/>
              <a:pathLst>
                <a:path w="1132" h="1702" extrusionOk="0">
                  <a:moveTo>
                    <a:pt x="561" y="0"/>
                  </a:moveTo>
                  <a:cubicBezTo>
                    <a:pt x="253" y="0"/>
                    <a:pt x="1" y="385"/>
                    <a:pt x="1" y="857"/>
                  </a:cubicBezTo>
                  <a:cubicBezTo>
                    <a:pt x="1" y="1329"/>
                    <a:pt x="253" y="1702"/>
                    <a:pt x="561" y="1702"/>
                  </a:cubicBezTo>
                  <a:cubicBezTo>
                    <a:pt x="879" y="1702"/>
                    <a:pt x="1131" y="1329"/>
                    <a:pt x="1131" y="857"/>
                  </a:cubicBezTo>
                  <a:cubicBezTo>
                    <a:pt x="1131" y="385"/>
                    <a:pt x="879" y="0"/>
                    <a:pt x="5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4" name="Google Shape;2094;p21"/>
            <p:cNvSpPr/>
            <p:nvPr/>
          </p:nvSpPr>
          <p:spPr>
            <a:xfrm>
              <a:off x="4578700" y="1068050"/>
              <a:ext cx="226150" cy="53275"/>
            </a:xfrm>
            <a:custGeom>
              <a:avLst/>
              <a:gdLst/>
              <a:ahLst/>
              <a:cxnLst/>
              <a:rect l="l" t="t" r="r" b="b"/>
              <a:pathLst>
                <a:path w="9046" h="2131" extrusionOk="0">
                  <a:moveTo>
                    <a:pt x="1" y="1"/>
                  </a:moveTo>
                  <a:lnTo>
                    <a:pt x="1" y="2130"/>
                  </a:lnTo>
                  <a:lnTo>
                    <a:pt x="8343" y="2130"/>
                  </a:lnTo>
                  <a:cubicBezTo>
                    <a:pt x="8728" y="2130"/>
                    <a:pt x="9046" y="1647"/>
                    <a:pt x="9046" y="1066"/>
                  </a:cubicBezTo>
                  <a:cubicBezTo>
                    <a:pt x="9046" y="473"/>
                    <a:pt x="8728" y="1"/>
                    <a:pt x="8343" y="1"/>
                  </a:cubicBezTo>
                  <a:close/>
                </a:path>
              </a:pathLst>
            </a:custGeom>
            <a:solidFill>
              <a:srgbClr val="AAB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5" name="Google Shape;2095;p21"/>
            <p:cNvSpPr/>
            <p:nvPr/>
          </p:nvSpPr>
          <p:spPr>
            <a:xfrm>
              <a:off x="4578700" y="1068050"/>
              <a:ext cx="226150" cy="53275"/>
            </a:xfrm>
            <a:custGeom>
              <a:avLst/>
              <a:gdLst/>
              <a:ahLst/>
              <a:cxnLst/>
              <a:rect l="l" t="t" r="r" b="b"/>
              <a:pathLst>
                <a:path w="9046" h="2131" extrusionOk="0">
                  <a:moveTo>
                    <a:pt x="1" y="1"/>
                  </a:moveTo>
                  <a:lnTo>
                    <a:pt x="1" y="2130"/>
                  </a:lnTo>
                  <a:lnTo>
                    <a:pt x="8343" y="2130"/>
                  </a:lnTo>
                  <a:cubicBezTo>
                    <a:pt x="8728" y="2130"/>
                    <a:pt x="9046" y="1647"/>
                    <a:pt x="9046" y="1066"/>
                  </a:cubicBezTo>
                  <a:cubicBezTo>
                    <a:pt x="9046" y="473"/>
                    <a:pt x="8728" y="1"/>
                    <a:pt x="83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6" name="Google Shape;2096;p21"/>
            <p:cNvSpPr/>
            <p:nvPr/>
          </p:nvSpPr>
          <p:spPr>
            <a:xfrm>
              <a:off x="4561150" y="1068050"/>
              <a:ext cx="35150" cy="53275"/>
            </a:xfrm>
            <a:custGeom>
              <a:avLst/>
              <a:gdLst/>
              <a:ahLst/>
              <a:cxnLst/>
              <a:rect l="l" t="t" r="r" b="b"/>
              <a:pathLst>
                <a:path w="1406" h="2131" extrusionOk="0">
                  <a:moveTo>
                    <a:pt x="703" y="1"/>
                  </a:moveTo>
                  <a:cubicBezTo>
                    <a:pt x="318" y="1"/>
                    <a:pt x="0" y="473"/>
                    <a:pt x="0" y="1066"/>
                  </a:cubicBezTo>
                  <a:cubicBezTo>
                    <a:pt x="0" y="1647"/>
                    <a:pt x="318" y="2130"/>
                    <a:pt x="703" y="2130"/>
                  </a:cubicBezTo>
                  <a:cubicBezTo>
                    <a:pt x="1098" y="2130"/>
                    <a:pt x="1405" y="1647"/>
                    <a:pt x="1405" y="1066"/>
                  </a:cubicBezTo>
                  <a:cubicBezTo>
                    <a:pt x="1405" y="473"/>
                    <a:pt x="1098" y="1"/>
                    <a:pt x="7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7" name="Google Shape;2097;p21"/>
            <p:cNvSpPr/>
            <p:nvPr/>
          </p:nvSpPr>
          <p:spPr>
            <a:xfrm>
              <a:off x="4564700" y="1073275"/>
              <a:ext cx="28300" cy="42550"/>
            </a:xfrm>
            <a:custGeom>
              <a:avLst/>
              <a:gdLst/>
              <a:ahLst/>
              <a:cxnLst/>
              <a:rect l="l" t="t" r="r" b="b"/>
              <a:pathLst>
                <a:path w="1132" h="1702" extrusionOk="0">
                  <a:moveTo>
                    <a:pt x="561" y="0"/>
                  </a:moveTo>
                  <a:cubicBezTo>
                    <a:pt x="253" y="0"/>
                    <a:pt x="1" y="385"/>
                    <a:pt x="1" y="857"/>
                  </a:cubicBezTo>
                  <a:cubicBezTo>
                    <a:pt x="1" y="1329"/>
                    <a:pt x="253" y="1702"/>
                    <a:pt x="561" y="1702"/>
                  </a:cubicBezTo>
                  <a:cubicBezTo>
                    <a:pt x="879" y="1702"/>
                    <a:pt x="1131" y="1329"/>
                    <a:pt x="1131" y="857"/>
                  </a:cubicBezTo>
                  <a:cubicBezTo>
                    <a:pt x="1131" y="385"/>
                    <a:pt x="879" y="0"/>
                    <a:pt x="5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8" name="Google Shape;2098;p21"/>
            <p:cNvSpPr/>
            <p:nvPr/>
          </p:nvSpPr>
          <p:spPr>
            <a:xfrm>
              <a:off x="4561700" y="1014550"/>
              <a:ext cx="208300" cy="53250"/>
            </a:xfrm>
            <a:custGeom>
              <a:avLst/>
              <a:gdLst/>
              <a:ahLst/>
              <a:cxnLst/>
              <a:rect l="l" t="t" r="r" b="b"/>
              <a:pathLst>
                <a:path w="8332" h="2130" extrusionOk="0">
                  <a:moveTo>
                    <a:pt x="0" y="0"/>
                  </a:moveTo>
                  <a:lnTo>
                    <a:pt x="0" y="2130"/>
                  </a:lnTo>
                  <a:lnTo>
                    <a:pt x="8332" y="2130"/>
                  </a:lnTo>
                  <a:lnTo>
                    <a:pt x="83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9" name="Google Shape;2099;p21"/>
            <p:cNvSpPr/>
            <p:nvPr/>
          </p:nvSpPr>
          <p:spPr>
            <a:xfrm>
              <a:off x="4752425" y="1014825"/>
              <a:ext cx="35150" cy="52975"/>
            </a:xfrm>
            <a:custGeom>
              <a:avLst/>
              <a:gdLst/>
              <a:ahLst/>
              <a:cxnLst/>
              <a:rect l="l" t="t" r="r" b="b"/>
              <a:pathLst>
                <a:path w="1406" h="2119" extrusionOk="0">
                  <a:moveTo>
                    <a:pt x="703" y="0"/>
                  </a:moveTo>
                  <a:cubicBezTo>
                    <a:pt x="319" y="0"/>
                    <a:pt x="0" y="472"/>
                    <a:pt x="0" y="1054"/>
                  </a:cubicBezTo>
                  <a:cubicBezTo>
                    <a:pt x="0" y="1647"/>
                    <a:pt x="319" y="2119"/>
                    <a:pt x="703" y="2119"/>
                  </a:cubicBezTo>
                  <a:cubicBezTo>
                    <a:pt x="1098" y="2119"/>
                    <a:pt x="1405" y="1647"/>
                    <a:pt x="1405" y="1054"/>
                  </a:cubicBezTo>
                  <a:cubicBezTo>
                    <a:pt x="1405" y="472"/>
                    <a:pt x="1098" y="0"/>
                    <a:pt x="703" y="0"/>
                  </a:cubicBezTo>
                  <a:close/>
                </a:path>
              </a:pathLst>
            </a:custGeom>
            <a:solidFill>
              <a:srgbClr val="AAB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0" name="Google Shape;2100;p21"/>
            <p:cNvSpPr/>
            <p:nvPr/>
          </p:nvSpPr>
          <p:spPr>
            <a:xfrm>
              <a:off x="4544125" y="1014550"/>
              <a:ext cx="35150" cy="53250"/>
            </a:xfrm>
            <a:custGeom>
              <a:avLst/>
              <a:gdLst/>
              <a:ahLst/>
              <a:cxnLst/>
              <a:rect l="l" t="t" r="r" b="b"/>
              <a:pathLst>
                <a:path w="1406" h="2130" extrusionOk="0">
                  <a:moveTo>
                    <a:pt x="703" y="0"/>
                  </a:moveTo>
                  <a:cubicBezTo>
                    <a:pt x="319" y="0"/>
                    <a:pt x="1" y="483"/>
                    <a:pt x="1" y="1065"/>
                  </a:cubicBezTo>
                  <a:cubicBezTo>
                    <a:pt x="1" y="1658"/>
                    <a:pt x="308" y="2130"/>
                    <a:pt x="703" y="2130"/>
                  </a:cubicBezTo>
                  <a:cubicBezTo>
                    <a:pt x="1087" y="2130"/>
                    <a:pt x="1406" y="1658"/>
                    <a:pt x="1406" y="1065"/>
                  </a:cubicBezTo>
                  <a:cubicBezTo>
                    <a:pt x="1406" y="483"/>
                    <a:pt x="1087" y="0"/>
                    <a:pt x="7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1" name="Google Shape;2101;p21"/>
            <p:cNvSpPr/>
            <p:nvPr/>
          </p:nvSpPr>
          <p:spPr>
            <a:xfrm>
              <a:off x="4547700" y="1020025"/>
              <a:ext cx="28000" cy="42575"/>
            </a:xfrm>
            <a:custGeom>
              <a:avLst/>
              <a:gdLst/>
              <a:ahLst/>
              <a:cxnLst/>
              <a:rect l="l" t="t" r="r" b="b"/>
              <a:pathLst>
                <a:path w="1120" h="1703" extrusionOk="0">
                  <a:moveTo>
                    <a:pt x="560" y="1"/>
                  </a:moveTo>
                  <a:cubicBezTo>
                    <a:pt x="253" y="1"/>
                    <a:pt x="0" y="385"/>
                    <a:pt x="0" y="846"/>
                  </a:cubicBezTo>
                  <a:cubicBezTo>
                    <a:pt x="0" y="1318"/>
                    <a:pt x="242" y="1702"/>
                    <a:pt x="560" y="1702"/>
                  </a:cubicBezTo>
                  <a:cubicBezTo>
                    <a:pt x="867" y="1702"/>
                    <a:pt x="1120" y="1318"/>
                    <a:pt x="1120" y="846"/>
                  </a:cubicBezTo>
                  <a:cubicBezTo>
                    <a:pt x="1120" y="385"/>
                    <a:pt x="867" y="1"/>
                    <a:pt x="5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ackground">
  <p:cSld name="CUSTOM_8">
    <p:spTree>
      <p:nvGrpSpPr>
        <p:cNvPr id="1" name="Shape 322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ackground 1">
  <p:cSld name="CUSTOM_8_1">
    <p:spTree>
      <p:nvGrpSpPr>
        <p:cNvPr id="1" name="Shape 3225"/>
        <p:cNvGrpSpPr/>
        <p:nvPr/>
      </p:nvGrpSpPr>
      <p:grpSpPr>
        <a:xfrm>
          <a:off x="0" y="0"/>
          <a:ext cx="0" cy="0"/>
          <a:chOff x="0" y="0"/>
          <a:chExt cx="0" cy="0"/>
        </a:xfrm>
      </p:grpSpPr>
      <p:sp>
        <p:nvSpPr>
          <p:cNvPr id="3226" name="Google Shape;3226;p32"/>
          <p:cNvSpPr/>
          <p:nvPr/>
        </p:nvSpPr>
        <p:spPr>
          <a:xfrm flipH="1">
            <a:off x="7016179" y="495151"/>
            <a:ext cx="1246314" cy="176405"/>
          </a:xfrm>
          <a:custGeom>
            <a:avLst/>
            <a:gdLst/>
            <a:ahLst/>
            <a:cxnLst/>
            <a:rect l="l" t="t" r="r" b="b"/>
            <a:pathLst>
              <a:path w="29094" h="4118" extrusionOk="0">
                <a:moveTo>
                  <a:pt x="13836" y="0"/>
                </a:moveTo>
                <a:cubicBezTo>
                  <a:pt x="11279" y="0"/>
                  <a:pt x="8807" y="1206"/>
                  <a:pt x="7078" y="3089"/>
                </a:cubicBezTo>
                <a:cubicBezTo>
                  <a:pt x="6200" y="2686"/>
                  <a:pt x="5264" y="2489"/>
                  <a:pt x="4335" y="2489"/>
                </a:cubicBezTo>
                <a:cubicBezTo>
                  <a:pt x="2771" y="2489"/>
                  <a:pt x="1225" y="3046"/>
                  <a:pt x="1" y="4117"/>
                </a:cubicBezTo>
                <a:lnTo>
                  <a:pt x="29093" y="4117"/>
                </a:lnTo>
                <a:cubicBezTo>
                  <a:pt x="28361" y="3385"/>
                  <a:pt x="27350" y="2949"/>
                  <a:pt x="26322" y="2723"/>
                </a:cubicBezTo>
                <a:cubicBezTo>
                  <a:pt x="25657" y="2586"/>
                  <a:pt x="24998" y="2511"/>
                  <a:pt x="24350" y="2511"/>
                </a:cubicBezTo>
                <a:cubicBezTo>
                  <a:pt x="23179" y="2511"/>
                  <a:pt x="22041" y="2754"/>
                  <a:pt x="20953" y="3315"/>
                </a:cubicBezTo>
                <a:cubicBezTo>
                  <a:pt x="19227" y="1276"/>
                  <a:pt x="16717" y="73"/>
                  <a:pt x="14050" y="3"/>
                </a:cubicBezTo>
                <a:cubicBezTo>
                  <a:pt x="13979" y="1"/>
                  <a:pt x="13907" y="0"/>
                  <a:pt x="138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7" name="Google Shape;3227;p32"/>
          <p:cNvSpPr/>
          <p:nvPr/>
        </p:nvSpPr>
        <p:spPr>
          <a:xfrm flipH="1">
            <a:off x="3980080" y="318756"/>
            <a:ext cx="1247188" cy="176383"/>
          </a:xfrm>
          <a:custGeom>
            <a:avLst/>
            <a:gdLst/>
            <a:ahLst/>
            <a:cxnLst/>
            <a:rect l="l" t="t" r="r" b="b"/>
            <a:pathLst>
              <a:path w="29111" h="4117" extrusionOk="0">
                <a:moveTo>
                  <a:pt x="13885" y="1"/>
                </a:moveTo>
                <a:cubicBezTo>
                  <a:pt x="11311" y="1"/>
                  <a:pt x="8818" y="1194"/>
                  <a:pt x="7077" y="3105"/>
                </a:cubicBezTo>
                <a:cubicBezTo>
                  <a:pt x="6194" y="2693"/>
                  <a:pt x="5252" y="2492"/>
                  <a:pt x="4317" y="2492"/>
                </a:cubicBezTo>
                <a:cubicBezTo>
                  <a:pt x="2759" y="2492"/>
                  <a:pt x="1220" y="3049"/>
                  <a:pt x="0" y="4116"/>
                </a:cubicBezTo>
                <a:lnTo>
                  <a:pt x="29110" y="4116"/>
                </a:lnTo>
                <a:cubicBezTo>
                  <a:pt x="28361" y="3384"/>
                  <a:pt x="27350" y="2948"/>
                  <a:pt x="26321" y="2739"/>
                </a:cubicBezTo>
                <a:cubicBezTo>
                  <a:pt x="25644" y="2600"/>
                  <a:pt x="24973" y="2523"/>
                  <a:pt x="24312" y="2523"/>
                </a:cubicBezTo>
                <a:cubicBezTo>
                  <a:pt x="23155" y="2523"/>
                  <a:pt x="22029" y="2760"/>
                  <a:pt x="20953" y="3314"/>
                </a:cubicBezTo>
                <a:cubicBezTo>
                  <a:pt x="19227" y="1292"/>
                  <a:pt x="16717" y="90"/>
                  <a:pt x="14050" y="3"/>
                </a:cubicBezTo>
                <a:cubicBezTo>
                  <a:pt x="13995" y="1"/>
                  <a:pt x="13940" y="1"/>
                  <a:pt x="138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8" name="Google Shape;3228;p32"/>
          <p:cNvSpPr/>
          <p:nvPr/>
        </p:nvSpPr>
        <p:spPr>
          <a:xfrm flipH="1">
            <a:off x="-359141" y="539499"/>
            <a:ext cx="2385137" cy="337296"/>
          </a:xfrm>
          <a:custGeom>
            <a:avLst/>
            <a:gdLst/>
            <a:ahLst/>
            <a:cxnLst/>
            <a:rect l="l" t="t" r="r" b="b"/>
            <a:pathLst>
              <a:path w="29111" h="4117" extrusionOk="0">
                <a:moveTo>
                  <a:pt x="13885" y="1"/>
                </a:moveTo>
                <a:cubicBezTo>
                  <a:pt x="11311" y="1"/>
                  <a:pt x="8818" y="1194"/>
                  <a:pt x="7077" y="3105"/>
                </a:cubicBezTo>
                <a:cubicBezTo>
                  <a:pt x="6194" y="2693"/>
                  <a:pt x="5252" y="2492"/>
                  <a:pt x="4317" y="2492"/>
                </a:cubicBezTo>
                <a:cubicBezTo>
                  <a:pt x="2759" y="2492"/>
                  <a:pt x="1220" y="3049"/>
                  <a:pt x="0" y="4116"/>
                </a:cubicBezTo>
                <a:lnTo>
                  <a:pt x="29110" y="4116"/>
                </a:lnTo>
                <a:cubicBezTo>
                  <a:pt x="28361" y="3384"/>
                  <a:pt x="27350" y="2948"/>
                  <a:pt x="26321" y="2739"/>
                </a:cubicBezTo>
                <a:cubicBezTo>
                  <a:pt x="25644" y="2600"/>
                  <a:pt x="24973" y="2523"/>
                  <a:pt x="24312" y="2523"/>
                </a:cubicBezTo>
                <a:cubicBezTo>
                  <a:pt x="23155" y="2523"/>
                  <a:pt x="22029" y="2760"/>
                  <a:pt x="20953" y="3314"/>
                </a:cubicBezTo>
                <a:cubicBezTo>
                  <a:pt x="19227" y="1292"/>
                  <a:pt x="16717" y="90"/>
                  <a:pt x="14050" y="3"/>
                </a:cubicBezTo>
                <a:cubicBezTo>
                  <a:pt x="13995" y="1"/>
                  <a:pt x="13940" y="1"/>
                  <a:pt x="138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ackground 2">
  <p:cSld name="CUSTOM_8_1_1">
    <p:spTree>
      <p:nvGrpSpPr>
        <p:cNvPr id="1" name="Shape 3229"/>
        <p:cNvGrpSpPr/>
        <p:nvPr/>
      </p:nvGrpSpPr>
      <p:grpSpPr>
        <a:xfrm>
          <a:off x="0" y="0"/>
          <a:ext cx="0" cy="0"/>
          <a:chOff x="0" y="0"/>
          <a:chExt cx="0" cy="0"/>
        </a:xfrm>
      </p:grpSpPr>
      <p:sp>
        <p:nvSpPr>
          <p:cNvPr id="3230" name="Google Shape;3230;p33"/>
          <p:cNvSpPr/>
          <p:nvPr/>
        </p:nvSpPr>
        <p:spPr>
          <a:xfrm flipH="1">
            <a:off x="243829" y="374001"/>
            <a:ext cx="1246314" cy="176405"/>
          </a:xfrm>
          <a:custGeom>
            <a:avLst/>
            <a:gdLst/>
            <a:ahLst/>
            <a:cxnLst/>
            <a:rect l="l" t="t" r="r" b="b"/>
            <a:pathLst>
              <a:path w="29094" h="4118" extrusionOk="0">
                <a:moveTo>
                  <a:pt x="13836" y="0"/>
                </a:moveTo>
                <a:cubicBezTo>
                  <a:pt x="11279" y="0"/>
                  <a:pt x="8807" y="1206"/>
                  <a:pt x="7078" y="3089"/>
                </a:cubicBezTo>
                <a:cubicBezTo>
                  <a:pt x="6200" y="2686"/>
                  <a:pt x="5264" y="2489"/>
                  <a:pt x="4335" y="2489"/>
                </a:cubicBezTo>
                <a:cubicBezTo>
                  <a:pt x="2771" y="2489"/>
                  <a:pt x="1225" y="3046"/>
                  <a:pt x="1" y="4117"/>
                </a:cubicBezTo>
                <a:lnTo>
                  <a:pt x="29093" y="4117"/>
                </a:lnTo>
                <a:cubicBezTo>
                  <a:pt x="28361" y="3385"/>
                  <a:pt x="27350" y="2949"/>
                  <a:pt x="26322" y="2723"/>
                </a:cubicBezTo>
                <a:cubicBezTo>
                  <a:pt x="25657" y="2586"/>
                  <a:pt x="24998" y="2511"/>
                  <a:pt x="24350" y="2511"/>
                </a:cubicBezTo>
                <a:cubicBezTo>
                  <a:pt x="23179" y="2511"/>
                  <a:pt x="22041" y="2754"/>
                  <a:pt x="20953" y="3315"/>
                </a:cubicBezTo>
                <a:cubicBezTo>
                  <a:pt x="19227" y="1276"/>
                  <a:pt x="16717" y="73"/>
                  <a:pt x="14050" y="3"/>
                </a:cubicBezTo>
                <a:cubicBezTo>
                  <a:pt x="13979" y="1"/>
                  <a:pt x="13907" y="0"/>
                  <a:pt x="138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1" name="Google Shape;3231;p33"/>
          <p:cNvSpPr/>
          <p:nvPr/>
        </p:nvSpPr>
        <p:spPr>
          <a:xfrm flipH="1">
            <a:off x="7519980" y="749181"/>
            <a:ext cx="1247188" cy="176383"/>
          </a:xfrm>
          <a:custGeom>
            <a:avLst/>
            <a:gdLst/>
            <a:ahLst/>
            <a:cxnLst/>
            <a:rect l="l" t="t" r="r" b="b"/>
            <a:pathLst>
              <a:path w="29111" h="4117" extrusionOk="0">
                <a:moveTo>
                  <a:pt x="13885" y="1"/>
                </a:moveTo>
                <a:cubicBezTo>
                  <a:pt x="11311" y="1"/>
                  <a:pt x="8818" y="1194"/>
                  <a:pt x="7077" y="3105"/>
                </a:cubicBezTo>
                <a:cubicBezTo>
                  <a:pt x="6194" y="2693"/>
                  <a:pt x="5252" y="2492"/>
                  <a:pt x="4317" y="2492"/>
                </a:cubicBezTo>
                <a:cubicBezTo>
                  <a:pt x="2759" y="2492"/>
                  <a:pt x="1220" y="3049"/>
                  <a:pt x="0" y="4116"/>
                </a:cubicBezTo>
                <a:lnTo>
                  <a:pt x="29110" y="4116"/>
                </a:lnTo>
                <a:cubicBezTo>
                  <a:pt x="28361" y="3384"/>
                  <a:pt x="27350" y="2948"/>
                  <a:pt x="26321" y="2739"/>
                </a:cubicBezTo>
                <a:cubicBezTo>
                  <a:pt x="25644" y="2600"/>
                  <a:pt x="24973" y="2523"/>
                  <a:pt x="24312" y="2523"/>
                </a:cubicBezTo>
                <a:cubicBezTo>
                  <a:pt x="23155" y="2523"/>
                  <a:pt x="22029" y="2760"/>
                  <a:pt x="20953" y="3314"/>
                </a:cubicBezTo>
                <a:cubicBezTo>
                  <a:pt x="19227" y="1292"/>
                  <a:pt x="16717" y="90"/>
                  <a:pt x="14050" y="3"/>
                </a:cubicBezTo>
                <a:cubicBezTo>
                  <a:pt x="13995" y="1"/>
                  <a:pt x="13940" y="1"/>
                  <a:pt x="138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2" name="Google Shape;3232;p33"/>
          <p:cNvSpPr/>
          <p:nvPr/>
        </p:nvSpPr>
        <p:spPr>
          <a:xfrm flipH="1">
            <a:off x="3084134" y="370849"/>
            <a:ext cx="2385137" cy="337296"/>
          </a:xfrm>
          <a:custGeom>
            <a:avLst/>
            <a:gdLst/>
            <a:ahLst/>
            <a:cxnLst/>
            <a:rect l="l" t="t" r="r" b="b"/>
            <a:pathLst>
              <a:path w="29111" h="4117" extrusionOk="0">
                <a:moveTo>
                  <a:pt x="13885" y="1"/>
                </a:moveTo>
                <a:cubicBezTo>
                  <a:pt x="11311" y="1"/>
                  <a:pt x="8818" y="1194"/>
                  <a:pt x="7077" y="3105"/>
                </a:cubicBezTo>
                <a:cubicBezTo>
                  <a:pt x="6194" y="2693"/>
                  <a:pt x="5252" y="2492"/>
                  <a:pt x="4317" y="2492"/>
                </a:cubicBezTo>
                <a:cubicBezTo>
                  <a:pt x="2759" y="2492"/>
                  <a:pt x="1220" y="3049"/>
                  <a:pt x="0" y="4116"/>
                </a:cubicBezTo>
                <a:lnTo>
                  <a:pt x="29110" y="4116"/>
                </a:lnTo>
                <a:cubicBezTo>
                  <a:pt x="28361" y="3384"/>
                  <a:pt x="27350" y="2948"/>
                  <a:pt x="26321" y="2739"/>
                </a:cubicBezTo>
                <a:cubicBezTo>
                  <a:pt x="25644" y="2600"/>
                  <a:pt x="24973" y="2523"/>
                  <a:pt x="24312" y="2523"/>
                </a:cubicBezTo>
                <a:cubicBezTo>
                  <a:pt x="23155" y="2523"/>
                  <a:pt x="22029" y="2760"/>
                  <a:pt x="20953" y="3314"/>
                </a:cubicBezTo>
                <a:cubicBezTo>
                  <a:pt x="19227" y="1292"/>
                  <a:pt x="16717" y="90"/>
                  <a:pt x="14050" y="3"/>
                </a:cubicBezTo>
                <a:cubicBezTo>
                  <a:pt x="13995" y="1"/>
                  <a:pt x="13940" y="1"/>
                  <a:pt x="138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233" name="Google Shape;3233;p33"/>
          <p:cNvGrpSpPr/>
          <p:nvPr/>
        </p:nvGrpSpPr>
        <p:grpSpPr>
          <a:xfrm>
            <a:off x="-385478" y="4005140"/>
            <a:ext cx="9870375" cy="883510"/>
            <a:chOff x="-381000" y="4005140"/>
            <a:chExt cx="9870375" cy="883510"/>
          </a:xfrm>
        </p:grpSpPr>
        <p:sp>
          <p:nvSpPr>
            <p:cNvPr id="3234" name="Google Shape;3234;p33"/>
            <p:cNvSpPr/>
            <p:nvPr/>
          </p:nvSpPr>
          <p:spPr>
            <a:xfrm>
              <a:off x="1869375" y="4587140"/>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5" name="Google Shape;3235;p33"/>
            <p:cNvSpPr/>
            <p:nvPr/>
          </p:nvSpPr>
          <p:spPr>
            <a:xfrm>
              <a:off x="376475" y="4587140"/>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6" name="Google Shape;3236;p33"/>
            <p:cNvSpPr/>
            <p:nvPr/>
          </p:nvSpPr>
          <p:spPr>
            <a:xfrm>
              <a:off x="1107375" y="4587140"/>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7" name="Google Shape;3237;p33"/>
            <p:cNvSpPr/>
            <p:nvPr/>
          </p:nvSpPr>
          <p:spPr>
            <a:xfrm>
              <a:off x="4155375" y="4587140"/>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8" name="Google Shape;3238;p33"/>
            <p:cNvSpPr/>
            <p:nvPr/>
          </p:nvSpPr>
          <p:spPr>
            <a:xfrm>
              <a:off x="2631375" y="4587140"/>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9" name="Google Shape;3239;p33"/>
            <p:cNvSpPr/>
            <p:nvPr/>
          </p:nvSpPr>
          <p:spPr>
            <a:xfrm>
              <a:off x="3393375" y="4587140"/>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0" name="Google Shape;3240;p33"/>
            <p:cNvSpPr/>
            <p:nvPr/>
          </p:nvSpPr>
          <p:spPr>
            <a:xfrm>
              <a:off x="6441375" y="4587140"/>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1" name="Google Shape;3241;p33"/>
            <p:cNvSpPr/>
            <p:nvPr/>
          </p:nvSpPr>
          <p:spPr>
            <a:xfrm>
              <a:off x="4917375" y="4587140"/>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2" name="Google Shape;3242;p33"/>
            <p:cNvSpPr/>
            <p:nvPr/>
          </p:nvSpPr>
          <p:spPr>
            <a:xfrm>
              <a:off x="5679375" y="4587140"/>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3" name="Google Shape;3243;p33"/>
            <p:cNvSpPr/>
            <p:nvPr/>
          </p:nvSpPr>
          <p:spPr>
            <a:xfrm>
              <a:off x="7965375" y="4587140"/>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4" name="Google Shape;3244;p33"/>
            <p:cNvSpPr/>
            <p:nvPr/>
          </p:nvSpPr>
          <p:spPr>
            <a:xfrm>
              <a:off x="7203375" y="4587140"/>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5" name="Google Shape;3245;p33"/>
            <p:cNvSpPr/>
            <p:nvPr/>
          </p:nvSpPr>
          <p:spPr>
            <a:xfrm>
              <a:off x="8727375" y="4587140"/>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6" name="Google Shape;3246;p33"/>
            <p:cNvSpPr/>
            <p:nvPr/>
          </p:nvSpPr>
          <p:spPr>
            <a:xfrm>
              <a:off x="-381000" y="4587140"/>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7" name="Google Shape;3247;p33"/>
            <p:cNvSpPr/>
            <p:nvPr/>
          </p:nvSpPr>
          <p:spPr>
            <a:xfrm>
              <a:off x="1524000" y="4296140"/>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8" name="Google Shape;3248;p33"/>
            <p:cNvSpPr/>
            <p:nvPr/>
          </p:nvSpPr>
          <p:spPr>
            <a:xfrm>
              <a:off x="0" y="4296140"/>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9" name="Google Shape;3249;p33"/>
            <p:cNvSpPr/>
            <p:nvPr/>
          </p:nvSpPr>
          <p:spPr>
            <a:xfrm>
              <a:off x="762000" y="4296140"/>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0" name="Google Shape;3250;p33"/>
            <p:cNvSpPr/>
            <p:nvPr/>
          </p:nvSpPr>
          <p:spPr>
            <a:xfrm>
              <a:off x="7620000" y="4296140"/>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1" name="Google Shape;3251;p33"/>
            <p:cNvSpPr/>
            <p:nvPr/>
          </p:nvSpPr>
          <p:spPr>
            <a:xfrm>
              <a:off x="8382000" y="4296140"/>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2" name="Google Shape;3252;p33"/>
            <p:cNvSpPr/>
            <p:nvPr/>
          </p:nvSpPr>
          <p:spPr>
            <a:xfrm>
              <a:off x="376475" y="4005140"/>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3" name="Google Shape;3253;p33"/>
            <p:cNvSpPr/>
            <p:nvPr/>
          </p:nvSpPr>
          <p:spPr>
            <a:xfrm>
              <a:off x="7965375" y="4005140"/>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4" name="Google Shape;3254;p33"/>
            <p:cNvSpPr/>
            <p:nvPr/>
          </p:nvSpPr>
          <p:spPr>
            <a:xfrm>
              <a:off x="8727375" y="4005140"/>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5" name="Google Shape;3255;p33"/>
            <p:cNvSpPr/>
            <p:nvPr/>
          </p:nvSpPr>
          <p:spPr>
            <a:xfrm>
              <a:off x="-381000" y="4005140"/>
              <a:ext cx="762000" cy="291000"/>
            </a:xfrm>
            <a:prstGeom prst="rect">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6" name="Google Shape;3256;p33"/>
            <p:cNvSpPr/>
            <p:nvPr/>
          </p:nvSpPr>
          <p:spPr>
            <a:xfrm>
              <a:off x="-11" y="4005150"/>
              <a:ext cx="2214900" cy="883500"/>
            </a:xfrm>
            <a:prstGeom prst="rtTriangle">
              <a:avLst/>
            </a:prstGeom>
            <a:solidFill>
              <a:srgbClr val="000000">
                <a:alpha val="4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257" name="Google Shape;3257;p33"/>
          <p:cNvSpPr/>
          <p:nvPr/>
        </p:nvSpPr>
        <p:spPr>
          <a:xfrm>
            <a:off x="-4478" y="4879925"/>
            <a:ext cx="9144000" cy="29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8" name="Google Shape;3258;p33"/>
          <p:cNvSpPr/>
          <p:nvPr/>
        </p:nvSpPr>
        <p:spPr>
          <a:xfrm>
            <a:off x="-4465" y="4603894"/>
            <a:ext cx="1727303" cy="361353"/>
          </a:xfrm>
          <a:custGeom>
            <a:avLst/>
            <a:gdLst/>
            <a:ahLst/>
            <a:cxnLst/>
            <a:rect l="l" t="t" r="r" b="b"/>
            <a:pathLst>
              <a:path w="43561" h="9113" extrusionOk="0">
                <a:moveTo>
                  <a:pt x="21427" y="0"/>
                </a:moveTo>
                <a:cubicBezTo>
                  <a:pt x="20938" y="0"/>
                  <a:pt x="20447" y="28"/>
                  <a:pt x="19959" y="83"/>
                </a:cubicBezTo>
                <a:cubicBezTo>
                  <a:pt x="16072" y="554"/>
                  <a:pt x="12638" y="2803"/>
                  <a:pt x="10616" y="6149"/>
                </a:cubicBezTo>
                <a:cubicBezTo>
                  <a:pt x="10058" y="5452"/>
                  <a:pt x="9378" y="5365"/>
                  <a:pt x="8576" y="4947"/>
                </a:cubicBezTo>
                <a:cubicBezTo>
                  <a:pt x="7417" y="4361"/>
                  <a:pt x="6105" y="4015"/>
                  <a:pt x="4806" y="4015"/>
                </a:cubicBezTo>
                <a:cubicBezTo>
                  <a:pt x="4249" y="4015"/>
                  <a:pt x="3694" y="4079"/>
                  <a:pt x="3155" y="4215"/>
                </a:cubicBezTo>
                <a:cubicBezTo>
                  <a:pt x="1917" y="4511"/>
                  <a:pt x="819" y="5191"/>
                  <a:pt x="0" y="6149"/>
                </a:cubicBezTo>
                <a:lnTo>
                  <a:pt x="0" y="9113"/>
                </a:lnTo>
                <a:lnTo>
                  <a:pt x="43404" y="8991"/>
                </a:lnTo>
                <a:cubicBezTo>
                  <a:pt x="43561" y="8991"/>
                  <a:pt x="42968" y="8468"/>
                  <a:pt x="43125" y="8468"/>
                </a:cubicBezTo>
                <a:cubicBezTo>
                  <a:pt x="41626" y="6463"/>
                  <a:pt x="39848" y="4598"/>
                  <a:pt x="37582" y="3552"/>
                </a:cubicBezTo>
                <a:cubicBezTo>
                  <a:pt x="36461" y="3026"/>
                  <a:pt x="35204" y="2731"/>
                  <a:pt x="33966" y="2731"/>
                </a:cubicBezTo>
                <a:cubicBezTo>
                  <a:pt x="32701" y="2731"/>
                  <a:pt x="31457" y="3039"/>
                  <a:pt x="30400" y="3727"/>
                </a:cubicBezTo>
                <a:cubicBezTo>
                  <a:pt x="28103" y="1293"/>
                  <a:pt x="24784" y="0"/>
                  <a:pt x="214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9" name="Google Shape;3259;p33"/>
          <p:cNvSpPr/>
          <p:nvPr/>
        </p:nvSpPr>
        <p:spPr>
          <a:xfrm>
            <a:off x="4316923" y="4854849"/>
            <a:ext cx="1136568" cy="201654"/>
          </a:xfrm>
          <a:custGeom>
            <a:avLst/>
            <a:gdLst/>
            <a:ahLst/>
            <a:cxnLst/>
            <a:rect l="l" t="t" r="r" b="b"/>
            <a:pathLst>
              <a:path w="26131" h="4636" extrusionOk="0">
                <a:moveTo>
                  <a:pt x="13371" y="1"/>
                </a:moveTo>
                <a:cubicBezTo>
                  <a:pt x="10517" y="1"/>
                  <a:pt x="7646" y="1516"/>
                  <a:pt x="6049" y="3886"/>
                </a:cubicBezTo>
                <a:cubicBezTo>
                  <a:pt x="5404" y="3324"/>
                  <a:pt x="4545" y="3066"/>
                  <a:pt x="3680" y="3066"/>
                </a:cubicBezTo>
                <a:cubicBezTo>
                  <a:pt x="3285" y="3066"/>
                  <a:pt x="2888" y="3120"/>
                  <a:pt x="2511" y="3224"/>
                </a:cubicBezTo>
                <a:cubicBezTo>
                  <a:pt x="1587" y="3503"/>
                  <a:pt x="733" y="3991"/>
                  <a:pt x="1" y="4636"/>
                </a:cubicBezTo>
                <a:lnTo>
                  <a:pt x="26130" y="4636"/>
                </a:lnTo>
                <a:cubicBezTo>
                  <a:pt x="25363" y="3642"/>
                  <a:pt x="24265" y="2962"/>
                  <a:pt x="23027" y="2753"/>
                </a:cubicBezTo>
                <a:cubicBezTo>
                  <a:pt x="22764" y="2715"/>
                  <a:pt x="22499" y="2696"/>
                  <a:pt x="22235" y="2696"/>
                </a:cubicBezTo>
                <a:cubicBezTo>
                  <a:pt x="21068" y="2696"/>
                  <a:pt x="19918" y="3068"/>
                  <a:pt x="18966" y="3764"/>
                </a:cubicBezTo>
                <a:cubicBezTo>
                  <a:pt x="18722" y="2649"/>
                  <a:pt x="18042" y="1655"/>
                  <a:pt x="17083" y="1045"/>
                </a:cubicBezTo>
                <a:cubicBezTo>
                  <a:pt x="16107" y="418"/>
                  <a:pt x="15009" y="69"/>
                  <a:pt x="13876" y="17"/>
                </a:cubicBezTo>
                <a:cubicBezTo>
                  <a:pt x="13708" y="6"/>
                  <a:pt x="13540" y="1"/>
                  <a:pt x="13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0" name="Google Shape;3260;p33"/>
          <p:cNvSpPr/>
          <p:nvPr/>
        </p:nvSpPr>
        <p:spPr>
          <a:xfrm>
            <a:off x="8083275" y="4538544"/>
            <a:ext cx="1060721" cy="492044"/>
          </a:xfrm>
          <a:custGeom>
            <a:avLst/>
            <a:gdLst/>
            <a:ahLst/>
            <a:cxnLst/>
            <a:rect l="l" t="t" r="r" b="b"/>
            <a:pathLst>
              <a:path w="11087" h="5143" extrusionOk="0">
                <a:moveTo>
                  <a:pt x="11087" y="0"/>
                </a:moveTo>
                <a:cubicBezTo>
                  <a:pt x="10790" y="35"/>
                  <a:pt x="10511" y="105"/>
                  <a:pt x="10232" y="192"/>
                </a:cubicBezTo>
                <a:cubicBezTo>
                  <a:pt x="8611" y="715"/>
                  <a:pt x="7164" y="1813"/>
                  <a:pt x="6084" y="3121"/>
                </a:cubicBezTo>
                <a:cubicBezTo>
                  <a:pt x="5658" y="2742"/>
                  <a:pt x="5079" y="2596"/>
                  <a:pt x="4490" y="2596"/>
                </a:cubicBezTo>
                <a:cubicBezTo>
                  <a:pt x="4211" y="2596"/>
                  <a:pt x="3930" y="2629"/>
                  <a:pt x="3661" y="2685"/>
                </a:cubicBezTo>
                <a:cubicBezTo>
                  <a:pt x="2179" y="3016"/>
                  <a:pt x="872" y="3887"/>
                  <a:pt x="0" y="5143"/>
                </a:cubicBezTo>
                <a:lnTo>
                  <a:pt x="11087" y="5143"/>
                </a:lnTo>
                <a:lnTo>
                  <a:pt x="110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F7E6A-0715-2735-4860-C78DEBE535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2A4B43-5542-2250-FBA4-12DCAA69C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786856-1C8B-C4D2-B69C-70D779E9C45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4914995-9059-FFFA-EA3A-2AD966AB0BA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2C3FC03-20D9-E30C-8688-3CF02BDFB8AA}"/>
              </a:ext>
            </a:extLst>
          </p:cNvPr>
          <p:cNvSpPr>
            <a:spLocks noGrp="1"/>
          </p:cNvSpPr>
          <p:nvPr>
            <p:ph type="sldNum" sz="quarter" idx="12"/>
          </p:nvPr>
        </p:nvSpPr>
        <p:spPr/>
        <p:txBody>
          <a:bodyPr/>
          <a:lstStyle>
            <a:lvl1pPr>
              <a:defRPr/>
            </a:lvl1pPr>
          </a:lstStyle>
          <a:p>
            <a:fld id="{67604367-52CE-42D1-B098-E60E8141AA7F}" type="slidenum">
              <a:rPr lang="en-US" altLang="en-US"/>
              <a:pPr/>
              <a:t>‹#›</a:t>
            </a:fld>
            <a:endParaRPr lang="en-US" altLang="en-US"/>
          </a:p>
        </p:txBody>
      </p:sp>
    </p:spTree>
    <p:extLst>
      <p:ext uri="{BB962C8B-B14F-4D97-AF65-F5344CB8AC3E}">
        <p14:creationId xmlns:p14="http://schemas.microsoft.com/office/powerpoint/2010/main" val="2990681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50" y="539500"/>
            <a:ext cx="77175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accent6"/>
              </a:buClr>
              <a:buSzPts val="3400"/>
              <a:buFont typeface="Prompt"/>
              <a:buNone/>
              <a:defRPr sz="3400" b="1">
                <a:solidFill>
                  <a:schemeClr val="accent6"/>
                </a:solidFill>
                <a:latin typeface="Prompt"/>
                <a:ea typeface="Prompt"/>
                <a:cs typeface="Prompt"/>
                <a:sym typeface="Prompt"/>
              </a:defRPr>
            </a:lvl1pPr>
            <a:lvl2pPr lvl="1" algn="ctr">
              <a:spcBef>
                <a:spcPts val="0"/>
              </a:spcBef>
              <a:spcAft>
                <a:spcPts val="0"/>
              </a:spcAft>
              <a:buClr>
                <a:schemeClr val="accent6"/>
              </a:buClr>
              <a:buSzPts val="3400"/>
              <a:buFont typeface="Prompt"/>
              <a:buNone/>
              <a:defRPr sz="3400" b="1">
                <a:solidFill>
                  <a:schemeClr val="accent6"/>
                </a:solidFill>
                <a:latin typeface="Prompt"/>
                <a:ea typeface="Prompt"/>
                <a:cs typeface="Prompt"/>
                <a:sym typeface="Prompt"/>
              </a:defRPr>
            </a:lvl2pPr>
            <a:lvl3pPr lvl="2" algn="ctr">
              <a:spcBef>
                <a:spcPts val="0"/>
              </a:spcBef>
              <a:spcAft>
                <a:spcPts val="0"/>
              </a:spcAft>
              <a:buClr>
                <a:schemeClr val="accent6"/>
              </a:buClr>
              <a:buSzPts val="3400"/>
              <a:buFont typeface="Prompt"/>
              <a:buNone/>
              <a:defRPr sz="3400" b="1">
                <a:solidFill>
                  <a:schemeClr val="accent6"/>
                </a:solidFill>
                <a:latin typeface="Prompt"/>
                <a:ea typeface="Prompt"/>
                <a:cs typeface="Prompt"/>
                <a:sym typeface="Prompt"/>
              </a:defRPr>
            </a:lvl3pPr>
            <a:lvl4pPr lvl="3" algn="ctr">
              <a:spcBef>
                <a:spcPts val="0"/>
              </a:spcBef>
              <a:spcAft>
                <a:spcPts val="0"/>
              </a:spcAft>
              <a:buClr>
                <a:schemeClr val="accent6"/>
              </a:buClr>
              <a:buSzPts val="3400"/>
              <a:buFont typeface="Prompt"/>
              <a:buNone/>
              <a:defRPr sz="3400" b="1">
                <a:solidFill>
                  <a:schemeClr val="accent6"/>
                </a:solidFill>
                <a:latin typeface="Prompt"/>
                <a:ea typeface="Prompt"/>
                <a:cs typeface="Prompt"/>
                <a:sym typeface="Prompt"/>
              </a:defRPr>
            </a:lvl4pPr>
            <a:lvl5pPr lvl="4" algn="ctr">
              <a:spcBef>
                <a:spcPts val="0"/>
              </a:spcBef>
              <a:spcAft>
                <a:spcPts val="0"/>
              </a:spcAft>
              <a:buClr>
                <a:schemeClr val="accent6"/>
              </a:buClr>
              <a:buSzPts val="3400"/>
              <a:buFont typeface="Prompt"/>
              <a:buNone/>
              <a:defRPr sz="3400" b="1">
                <a:solidFill>
                  <a:schemeClr val="accent6"/>
                </a:solidFill>
                <a:latin typeface="Prompt"/>
                <a:ea typeface="Prompt"/>
                <a:cs typeface="Prompt"/>
                <a:sym typeface="Prompt"/>
              </a:defRPr>
            </a:lvl5pPr>
            <a:lvl6pPr lvl="5" algn="ctr">
              <a:spcBef>
                <a:spcPts val="0"/>
              </a:spcBef>
              <a:spcAft>
                <a:spcPts val="0"/>
              </a:spcAft>
              <a:buClr>
                <a:schemeClr val="accent6"/>
              </a:buClr>
              <a:buSzPts val="3400"/>
              <a:buFont typeface="Prompt"/>
              <a:buNone/>
              <a:defRPr sz="3400" b="1">
                <a:solidFill>
                  <a:schemeClr val="accent6"/>
                </a:solidFill>
                <a:latin typeface="Prompt"/>
                <a:ea typeface="Prompt"/>
                <a:cs typeface="Prompt"/>
                <a:sym typeface="Prompt"/>
              </a:defRPr>
            </a:lvl6pPr>
            <a:lvl7pPr lvl="6" algn="ctr">
              <a:spcBef>
                <a:spcPts val="0"/>
              </a:spcBef>
              <a:spcAft>
                <a:spcPts val="0"/>
              </a:spcAft>
              <a:buClr>
                <a:schemeClr val="accent6"/>
              </a:buClr>
              <a:buSzPts val="3400"/>
              <a:buFont typeface="Prompt"/>
              <a:buNone/>
              <a:defRPr sz="3400" b="1">
                <a:solidFill>
                  <a:schemeClr val="accent6"/>
                </a:solidFill>
                <a:latin typeface="Prompt"/>
                <a:ea typeface="Prompt"/>
                <a:cs typeface="Prompt"/>
                <a:sym typeface="Prompt"/>
              </a:defRPr>
            </a:lvl7pPr>
            <a:lvl8pPr lvl="7" algn="ctr">
              <a:spcBef>
                <a:spcPts val="0"/>
              </a:spcBef>
              <a:spcAft>
                <a:spcPts val="0"/>
              </a:spcAft>
              <a:buClr>
                <a:schemeClr val="accent6"/>
              </a:buClr>
              <a:buSzPts val="3400"/>
              <a:buFont typeface="Prompt"/>
              <a:buNone/>
              <a:defRPr sz="3400" b="1">
                <a:solidFill>
                  <a:schemeClr val="accent6"/>
                </a:solidFill>
                <a:latin typeface="Prompt"/>
                <a:ea typeface="Prompt"/>
                <a:cs typeface="Prompt"/>
                <a:sym typeface="Prompt"/>
              </a:defRPr>
            </a:lvl8pPr>
            <a:lvl9pPr lvl="8" algn="ctr">
              <a:spcBef>
                <a:spcPts val="0"/>
              </a:spcBef>
              <a:spcAft>
                <a:spcPts val="0"/>
              </a:spcAft>
              <a:buClr>
                <a:schemeClr val="accent6"/>
              </a:buClr>
              <a:buSzPts val="3400"/>
              <a:buFont typeface="Prompt"/>
              <a:buNone/>
              <a:defRPr sz="3400" b="1">
                <a:solidFill>
                  <a:schemeClr val="accent6"/>
                </a:solidFill>
                <a:latin typeface="Prompt"/>
                <a:ea typeface="Prompt"/>
                <a:cs typeface="Prompt"/>
                <a:sym typeface="Prompt"/>
              </a:defRPr>
            </a:lvl9pPr>
          </a:lstStyle>
          <a:p>
            <a:endParaRPr/>
          </a:p>
        </p:txBody>
      </p:sp>
      <p:sp>
        <p:nvSpPr>
          <p:cNvPr id="7" name="Google Shape;7;p1"/>
          <p:cNvSpPr txBox="1">
            <a:spLocks noGrp="1"/>
          </p:cNvSpPr>
          <p:nvPr>
            <p:ph type="body" idx="1"/>
          </p:nvPr>
        </p:nvSpPr>
        <p:spPr>
          <a:xfrm>
            <a:off x="713250" y="1187600"/>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6"/>
              </a:buClr>
              <a:buSzPts val="1400"/>
              <a:buFont typeface="Asap"/>
              <a:buChar char="●"/>
              <a:defRPr>
                <a:solidFill>
                  <a:schemeClr val="accent6"/>
                </a:solidFill>
                <a:latin typeface="Asap"/>
                <a:ea typeface="Asap"/>
                <a:cs typeface="Asap"/>
                <a:sym typeface="Asap"/>
              </a:defRPr>
            </a:lvl1pPr>
            <a:lvl2pPr marL="914400" lvl="1" indent="-317500">
              <a:lnSpc>
                <a:spcPct val="100000"/>
              </a:lnSpc>
              <a:spcBef>
                <a:spcPts val="0"/>
              </a:spcBef>
              <a:spcAft>
                <a:spcPts val="0"/>
              </a:spcAft>
              <a:buClr>
                <a:schemeClr val="accent6"/>
              </a:buClr>
              <a:buSzPts val="1400"/>
              <a:buFont typeface="Asap"/>
              <a:buChar char="○"/>
              <a:defRPr>
                <a:solidFill>
                  <a:schemeClr val="accent6"/>
                </a:solidFill>
                <a:latin typeface="Asap"/>
                <a:ea typeface="Asap"/>
                <a:cs typeface="Asap"/>
                <a:sym typeface="Asap"/>
              </a:defRPr>
            </a:lvl2pPr>
            <a:lvl3pPr marL="1371600" lvl="2" indent="-317500">
              <a:lnSpc>
                <a:spcPct val="100000"/>
              </a:lnSpc>
              <a:spcBef>
                <a:spcPts val="0"/>
              </a:spcBef>
              <a:spcAft>
                <a:spcPts val="0"/>
              </a:spcAft>
              <a:buClr>
                <a:schemeClr val="accent6"/>
              </a:buClr>
              <a:buSzPts val="1400"/>
              <a:buFont typeface="Asap"/>
              <a:buChar char="■"/>
              <a:defRPr>
                <a:solidFill>
                  <a:schemeClr val="accent6"/>
                </a:solidFill>
                <a:latin typeface="Asap"/>
                <a:ea typeface="Asap"/>
                <a:cs typeface="Asap"/>
                <a:sym typeface="Asap"/>
              </a:defRPr>
            </a:lvl3pPr>
            <a:lvl4pPr marL="1828800" lvl="3" indent="-317500">
              <a:lnSpc>
                <a:spcPct val="100000"/>
              </a:lnSpc>
              <a:spcBef>
                <a:spcPts val="0"/>
              </a:spcBef>
              <a:spcAft>
                <a:spcPts val="0"/>
              </a:spcAft>
              <a:buClr>
                <a:schemeClr val="accent6"/>
              </a:buClr>
              <a:buSzPts val="1400"/>
              <a:buFont typeface="Asap"/>
              <a:buChar char="●"/>
              <a:defRPr>
                <a:solidFill>
                  <a:schemeClr val="accent6"/>
                </a:solidFill>
                <a:latin typeface="Asap"/>
                <a:ea typeface="Asap"/>
                <a:cs typeface="Asap"/>
                <a:sym typeface="Asap"/>
              </a:defRPr>
            </a:lvl4pPr>
            <a:lvl5pPr marL="2286000" lvl="4" indent="-317500">
              <a:lnSpc>
                <a:spcPct val="100000"/>
              </a:lnSpc>
              <a:spcBef>
                <a:spcPts val="0"/>
              </a:spcBef>
              <a:spcAft>
                <a:spcPts val="0"/>
              </a:spcAft>
              <a:buClr>
                <a:schemeClr val="accent6"/>
              </a:buClr>
              <a:buSzPts val="1400"/>
              <a:buFont typeface="Asap"/>
              <a:buChar char="○"/>
              <a:defRPr>
                <a:solidFill>
                  <a:schemeClr val="accent6"/>
                </a:solidFill>
                <a:latin typeface="Asap"/>
                <a:ea typeface="Asap"/>
                <a:cs typeface="Asap"/>
                <a:sym typeface="Asap"/>
              </a:defRPr>
            </a:lvl5pPr>
            <a:lvl6pPr marL="2743200" lvl="5" indent="-317500">
              <a:lnSpc>
                <a:spcPct val="100000"/>
              </a:lnSpc>
              <a:spcBef>
                <a:spcPts val="0"/>
              </a:spcBef>
              <a:spcAft>
                <a:spcPts val="0"/>
              </a:spcAft>
              <a:buClr>
                <a:schemeClr val="accent6"/>
              </a:buClr>
              <a:buSzPts val="1400"/>
              <a:buFont typeface="Asap"/>
              <a:buChar char="■"/>
              <a:defRPr>
                <a:solidFill>
                  <a:schemeClr val="accent6"/>
                </a:solidFill>
                <a:latin typeface="Asap"/>
                <a:ea typeface="Asap"/>
                <a:cs typeface="Asap"/>
                <a:sym typeface="Asap"/>
              </a:defRPr>
            </a:lvl6pPr>
            <a:lvl7pPr marL="3200400" lvl="6" indent="-317500">
              <a:lnSpc>
                <a:spcPct val="100000"/>
              </a:lnSpc>
              <a:spcBef>
                <a:spcPts val="0"/>
              </a:spcBef>
              <a:spcAft>
                <a:spcPts val="0"/>
              </a:spcAft>
              <a:buClr>
                <a:schemeClr val="accent6"/>
              </a:buClr>
              <a:buSzPts val="1400"/>
              <a:buFont typeface="Asap"/>
              <a:buChar char="●"/>
              <a:defRPr>
                <a:solidFill>
                  <a:schemeClr val="accent6"/>
                </a:solidFill>
                <a:latin typeface="Asap"/>
                <a:ea typeface="Asap"/>
                <a:cs typeface="Asap"/>
                <a:sym typeface="Asap"/>
              </a:defRPr>
            </a:lvl7pPr>
            <a:lvl8pPr marL="3657600" lvl="7" indent="-317500">
              <a:lnSpc>
                <a:spcPct val="100000"/>
              </a:lnSpc>
              <a:spcBef>
                <a:spcPts val="0"/>
              </a:spcBef>
              <a:spcAft>
                <a:spcPts val="0"/>
              </a:spcAft>
              <a:buClr>
                <a:schemeClr val="accent6"/>
              </a:buClr>
              <a:buSzPts val="1400"/>
              <a:buFont typeface="Asap"/>
              <a:buChar char="○"/>
              <a:defRPr>
                <a:solidFill>
                  <a:schemeClr val="accent6"/>
                </a:solidFill>
                <a:latin typeface="Asap"/>
                <a:ea typeface="Asap"/>
                <a:cs typeface="Asap"/>
                <a:sym typeface="Asap"/>
              </a:defRPr>
            </a:lvl8pPr>
            <a:lvl9pPr marL="4114800" lvl="8" indent="-317500">
              <a:lnSpc>
                <a:spcPct val="100000"/>
              </a:lnSpc>
              <a:spcBef>
                <a:spcPts val="0"/>
              </a:spcBef>
              <a:spcAft>
                <a:spcPts val="0"/>
              </a:spcAft>
              <a:buClr>
                <a:schemeClr val="accent6"/>
              </a:buClr>
              <a:buSzPts val="1400"/>
              <a:buFont typeface="Asap"/>
              <a:buChar char="■"/>
              <a:defRPr>
                <a:solidFill>
                  <a:schemeClr val="accent6"/>
                </a:solidFill>
                <a:latin typeface="Asap"/>
                <a:ea typeface="Asap"/>
                <a:cs typeface="Asap"/>
                <a:sym typeface="Asap"/>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8" r:id="rId3"/>
    <p:sldLayoutId id="2147483667" r:id="rId4"/>
    <p:sldLayoutId id="2147483677" r:id="rId5"/>
    <p:sldLayoutId id="2147483678" r:id="rId6"/>
    <p:sldLayoutId id="2147483679" r:id="rId7"/>
    <p:sldLayoutId id="2147483683"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windot.com/docs/federal/192ci/html/192CI/_192_615_Emergency_plans.ht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windot.com/docs/federal/192ci/html/192CI/Appendix_D_Criteria_for_Cathodic_Protection_and_Determination_of_Measurements.ht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3379"/>
        <p:cNvGrpSpPr/>
        <p:nvPr/>
      </p:nvGrpSpPr>
      <p:grpSpPr>
        <a:xfrm>
          <a:off x="0" y="0"/>
          <a:ext cx="0" cy="0"/>
          <a:chOff x="0" y="0"/>
          <a:chExt cx="0" cy="0"/>
        </a:xfrm>
      </p:grpSpPr>
      <p:sp>
        <p:nvSpPr>
          <p:cNvPr id="4" name="Google Shape;3271;p37">
            <a:extLst>
              <a:ext uri="{FF2B5EF4-FFF2-40B4-BE49-F238E27FC236}">
                <a16:creationId xmlns:a16="http://schemas.microsoft.com/office/drawing/2014/main" id="{F4CBAED4-BC83-62A5-CB3E-9B13B99B72A7}"/>
              </a:ext>
            </a:extLst>
          </p:cNvPr>
          <p:cNvSpPr txBox="1">
            <a:spLocks/>
          </p:cNvSpPr>
          <p:nvPr/>
        </p:nvSpPr>
        <p:spPr>
          <a:xfrm>
            <a:off x="2067591" y="320747"/>
            <a:ext cx="5008819" cy="203025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3400"/>
              <a:buFont typeface="Prompt"/>
              <a:buNone/>
              <a:defRPr sz="8000" b="1" i="0" u="none" strike="noStrike" cap="none">
                <a:solidFill>
                  <a:schemeClr val="accent6"/>
                </a:solidFill>
                <a:latin typeface="Prompt"/>
                <a:ea typeface="Prompt"/>
                <a:cs typeface="Prompt"/>
                <a:sym typeface="Prompt"/>
              </a:defRPr>
            </a:lvl1pPr>
            <a:lvl2pPr marR="0" lvl="1" algn="ctr" rtl="0">
              <a:lnSpc>
                <a:spcPct val="100000"/>
              </a:lnSpc>
              <a:spcBef>
                <a:spcPts val="0"/>
              </a:spcBef>
              <a:spcAft>
                <a:spcPts val="0"/>
              </a:spcAft>
              <a:buClr>
                <a:schemeClr val="accent6"/>
              </a:buClr>
              <a:buSzPts val="3400"/>
              <a:buFont typeface="Prompt"/>
              <a:buNone/>
              <a:defRPr sz="3400" b="1" i="0" u="none" strike="noStrike" cap="none">
                <a:solidFill>
                  <a:schemeClr val="accent6"/>
                </a:solidFill>
                <a:latin typeface="Prompt"/>
                <a:ea typeface="Prompt"/>
                <a:cs typeface="Prompt"/>
                <a:sym typeface="Prompt"/>
              </a:defRPr>
            </a:lvl2pPr>
            <a:lvl3pPr marR="0" lvl="2" algn="ctr" rtl="0">
              <a:lnSpc>
                <a:spcPct val="100000"/>
              </a:lnSpc>
              <a:spcBef>
                <a:spcPts val="0"/>
              </a:spcBef>
              <a:spcAft>
                <a:spcPts val="0"/>
              </a:spcAft>
              <a:buClr>
                <a:schemeClr val="accent6"/>
              </a:buClr>
              <a:buSzPts val="3400"/>
              <a:buFont typeface="Prompt"/>
              <a:buNone/>
              <a:defRPr sz="3400" b="1" i="0" u="none" strike="noStrike" cap="none">
                <a:solidFill>
                  <a:schemeClr val="accent6"/>
                </a:solidFill>
                <a:latin typeface="Prompt"/>
                <a:ea typeface="Prompt"/>
                <a:cs typeface="Prompt"/>
                <a:sym typeface="Prompt"/>
              </a:defRPr>
            </a:lvl3pPr>
            <a:lvl4pPr marR="0" lvl="3" algn="ctr" rtl="0">
              <a:lnSpc>
                <a:spcPct val="100000"/>
              </a:lnSpc>
              <a:spcBef>
                <a:spcPts val="0"/>
              </a:spcBef>
              <a:spcAft>
                <a:spcPts val="0"/>
              </a:spcAft>
              <a:buClr>
                <a:schemeClr val="accent6"/>
              </a:buClr>
              <a:buSzPts val="3400"/>
              <a:buFont typeface="Prompt"/>
              <a:buNone/>
              <a:defRPr sz="3400" b="1" i="0" u="none" strike="noStrike" cap="none">
                <a:solidFill>
                  <a:schemeClr val="accent6"/>
                </a:solidFill>
                <a:latin typeface="Prompt"/>
                <a:ea typeface="Prompt"/>
                <a:cs typeface="Prompt"/>
                <a:sym typeface="Prompt"/>
              </a:defRPr>
            </a:lvl4pPr>
            <a:lvl5pPr marR="0" lvl="4" algn="ctr" rtl="0">
              <a:lnSpc>
                <a:spcPct val="100000"/>
              </a:lnSpc>
              <a:spcBef>
                <a:spcPts val="0"/>
              </a:spcBef>
              <a:spcAft>
                <a:spcPts val="0"/>
              </a:spcAft>
              <a:buClr>
                <a:schemeClr val="accent6"/>
              </a:buClr>
              <a:buSzPts val="3400"/>
              <a:buFont typeface="Prompt"/>
              <a:buNone/>
              <a:defRPr sz="3400" b="1" i="0" u="none" strike="noStrike" cap="none">
                <a:solidFill>
                  <a:schemeClr val="accent6"/>
                </a:solidFill>
                <a:latin typeface="Prompt"/>
                <a:ea typeface="Prompt"/>
                <a:cs typeface="Prompt"/>
                <a:sym typeface="Prompt"/>
              </a:defRPr>
            </a:lvl5pPr>
            <a:lvl6pPr marR="0" lvl="5" algn="ctr" rtl="0">
              <a:lnSpc>
                <a:spcPct val="100000"/>
              </a:lnSpc>
              <a:spcBef>
                <a:spcPts val="0"/>
              </a:spcBef>
              <a:spcAft>
                <a:spcPts val="0"/>
              </a:spcAft>
              <a:buClr>
                <a:schemeClr val="accent6"/>
              </a:buClr>
              <a:buSzPts val="3400"/>
              <a:buFont typeface="Prompt"/>
              <a:buNone/>
              <a:defRPr sz="3400" b="1" i="0" u="none" strike="noStrike" cap="none">
                <a:solidFill>
                  <a:schemeClr val="accent6"/>
                </a:solidFill>
                <a:latin typeface="Prompt"/>
                <a:ea typeface="Prompt"/>
                <a:cs typeface="Prompt"/>
                <a:sym typeface="Prompt"/>
              </a:defRPr>
            </a:lvl6pPr>
            <a:lvl7pPr marR="0" lvl="6" algn="ctr" rtl="0">
              <a:lnSpc>
                <a:spcPct val="100000"/>
              </a:lnSpc>
              <a:spcBef>
                <a:spcPts val="0"/>
              </a:spcBef>
              <a:spcAft>
                <a:spcPts val="0"/>
              </a:spcAft>
              <a:buClr>
                <a:schemeClr val="accent6"/>
              </a:buClr>
              <a:buSzPts val="3400"/>
              <a:buFont typeface="Prompt"/>
              <a:buNone/>
              <a:defRPr sz="3400" b="1" i="0" u="none" strike="noStrike" cap="none">
                <a:solidFill>
                  <a:schemeClr val="accent6"/>
                </a:solidFill>
                <a:latin typeface="Prompt"/>
                <a:ea typeface="Prompt"/>
                <a:cs typeface="Prompt"/>
                <a:sym typeface="Prompt"/>
              </a:defRPr>
            </a:lvl7pPr>
            <a:lvl8pPr marR="0" lvl="7" algn="ctr" rtl="0">
              <a:lnSpc>
                <a:spcPct val="100000"/>
              </a:lnSpc>
              <a:spcBef>
                <a:spcPts val="0"/>
              </a:spcBef>
              <a:spcAft>
                <a:spcPts val="0"/>
              </a:spcAft>
              <a:buClr>
                <a:schemeClr val="accent6"/>
              </a:buClr>
              <a:buSzPts val="3400"/>
              <a:buFont typeface="Prompt"/>
              <a:buNone/>
              <a:defRPr sz="3400" b="1" i="0" u="none" strike="noStrike" cap="none">
                <a:solidFill>
                  <a:schemeClr val="accent6"/>
                </a:solidFill>
                <a:latin typeface="Prompt"/>
                <a:ea typeface="Prompt"/>
                <a:cs typeface="Prompt"/>
                <a:sym typeface="Prompt"/>
              </a:defRPr>
            </a:lvl8pPr>
            <a:lvl9pPr marR="0" lvl="8" algn="ctr" rtl="0">
              <a:lnSpc>
                <a:spcPct val="100000"/>
              </a:lnSpc>
              <a:spcBef>
                <a:spcPts val="0"/>
              </a:spcBef>
              <a:spcAft>
                <a:spcPts val="0"/>
              </a:spcAft>
              <a:buClr>
                <a:schemeClr val="accent6"/>
              </a:buClr>
              <a:buSzPts val="3400"/>
              <a:buFont typeface="Prompt"/>
              <a:buNone/>
              <a:defRPr sz="3400" b="1" i="0" u="none" strike="noStrike" cap="none">
                <a:solidFill>
                  <a:schemeClr val="accent6"/>
                </a:solidFill>
                <a:latin typeface="Prompt"/>
                <a:ea typeface="Prompt"/>
                <a:cs typeface="Prompt"/>
                <a:sym typeface="Prompt"/>
              </a:defRPr>
            </a:lvl9pPr>
          </a:lstStyle>
          <a:p>
            <a:r>
              <a:rPr lang="en-US" sz="4000" dirty="0"/>
              <a:t>Rhode Island Division of Public Utilities &amp; Carriers</a:t>
            </a:r>
          </a:p>
        </p:txBody>
      </p:sp>
      <p:sp>
        <p:nvSpPr>
          <p:cNvPr id="5" name="Google Shape;3272;p37">
            <a:extLst>
              <a:ext uri="{FF2B5EF4-FFF2-40B4-BE49-F238E27FC236}">
                <a16:creationId xmlns:a16="http://schemas.microsoft.com/office/drawing/2014/main" id="{AEF64079-1BD6-0A8B-04D0-8BBBF014A88E}"/>
              </a:ext>
            </a:extLst>
          </p:cNvPr>
          <p:cNvSpPr txBox="1">
            <a:spLocks/>
          </p:cNvSpPr>
          <p:nvPr/>
        </p:nvSpPr>
        <p:spPr>
          <a:xfrm>
            <a:off x="3094027" y="2365285"/>
            <a:ext cx="2955946" cy="8807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6"/>
              </a:buClr>
              <a:buSzPts val="1400"/>
              <a:buFont typeface="Asap"/>
              <a:buNone/>
              <a:defRPr sz="1400" b="0" i="0" u="none" strike="noStrike" cap="none">
                <a:solidFill>
                  <a:schemeClr val="accent6"/>
                </a:solidFill>
                <a:latin typeface="Asap"/>
                <a:ea typeface="Asap"/>
                <a:cs typeface="Asap"/>
                <a:sym typeface="Asap"/>
              </a:defRPr>
            </a:lvl1pPr>
            <a:lvl2pPr marL="914400" marR="0" lvl="1" indent="-317500" algn="ctr" rtl="0">
              <a:lnSpc>
                <a:spcPct val="100000"/>
              </a:lnSpc>
              <a:spcBef>
                <a:spcPts val="0"/>
              </a:spcBef>
              <a:spcAft>
                <a:spcPts val="0"/>
              </a:spcAft>
              <a:buClr>
                <a:schemeClr val="accent6"/>
              </a:buClr>
              <a:buSzPts val="1400"/>
              <a:buFont typeface="Asap"/>
              <a:buNone/>
              <a:defRPr sz="1400" b="0" i="0" u="none" strike="noStrike" cap="none">
                <a:solidFill>
                  <a:schemeClr val="accent6"/>
                </a:solidFill>
                <a:latin typeface="Asap"/>
                <a:ea typeface="Asap"/>
                <a:cs typeface="Asap"/>
                <a:sym typeface="Asap"/>
              </a:defRPr>
            </a:lvl2pPr>
            <a:lvl3pPr marL="1371600" marR="0" lvl="2" indent="-317500" algn="ctr" rtl="0">
              <a:lnSpc>
                <a:spcPct val="100000"/>
              </a:lnSpc>
              <a:spcBef>
                <a:spcPts val="0"/>
              </a:spcBef>
              <a:spcAft>
                <a:spcPts val="0"/>
              </a:spcAft>
              <a:buClr>
                <a:schemeClr val="accent6"/>
              </a:buClr>
              <a:buSzPts val="1400"/>
              <a:buFont typeface="Asap"/>
              <a:buNone/>
              <a:defRPr sz="1400" b="0" i="0" u="none" strike="noStrike" cap="none">
                <a:solidFill>
                  <a:schemeClr val="accent6"/>
                </a:solidFill>
                <a:latin typeface="Asap"/>
                <a:ea typeface="Asap"/>
                <a:cs typeface="Asap"/>
                <a:sym typeface="Asap"/>
              </a:defRPr>
            </a:lvl3pPr>
            <a:lvl4pPr marL="1828800" marR="0" lvl="3" indent="-317500" algn="ctr" rtl="0">
              <a:lnSpc>
                <a:spcPct val="100000"/>
              </a:lnSpc>
              <a:spcBef>
                <a:spcPts val="0"/>
              </a:spcBef>
              <a:spcAft>
                <a:spcPts val="0"/>
              </a:spcAft>
              <a:buClr>
                <a:schemeClr val="accent6"/>
              </a:buClr>
              <a:buSzPts val="1400"/>
              <a:buFont typeface="Asap"/>
              <a:buNone/>
              <a:defRPr sz="1400" b="0" i="0" u="none" strike="noStrike" cap="none">
                <a:solidFill>
                  <a:schemeClr val="accent6"/>
                </a:solidFill>
                <a:latin typeface="Asap"/>
                <a:ea typeface="Asap"/>
                <a:cs typeface="Asap"/>
                <a:sym typeface="Asap"/>
              </a:defRPr>
            </a:lvl4pPr>
            <a:lvl5pPr marL="2286000" marR="0" lvl="4" indent="-317500" algn="ctr" rtl="0">
              <a:lnSpc>
                <a:spcPct val="100000"/>
              </a:lnSpc>
              <a:spcBef>
                <a:spcPts val="0"/>
              </a:spcBef>
              <a:spcAft>
                <a:spcPts val="0"/>
              </a:spcAft>
              <a:buClr>
                <a:schemeClr val="accent6"/>
              </a:buClr>
              <a:buSzPts val="1400"/>
              <a:buFont typeface="Asap"/>
              <a:buNone/>
              <a:defRPr sz="1400" b="0" i="0" u="none" strike="noStrike" cap="none">
                <a:solidFill>
                  <a:schemeClr val="accent6"/>
                </a:solidFill>
                <a:latin typeface="Asap"/>
                <a:ea typeface="Asap"/>
                <a:cs typeface="Asap"/>
                <a:sym typeface="Asap"/>
              </a:defRPr>
            </a:lvl5pPr>
            <a:lvl6pPr marL="2743200" marR="0" lvl="5" indent="-317500" algn="ctr" rtl="0">
              <a:lnSpc>
                <a:spcPct val="100000"/>
              </a:lnSpc>
              <a:spcBef>
                <a:spcPts val="0"/>
              </a:spcBef>
              <a:spcAft>
                <a:spcPts val="0"/>
              </a:spcAft>
              <a:buClr>
                <a:schemeClr val="accent6"/>
              </a:buClr>
              <a:buSzPts val="1400"/>
              <a:buFont typeface="Asap"/>
              <a:buNone/>
              <a:defRPr sz="1400" b="0" i="0" u="none" strike="noStrike" cap="none">
                <a:solidFill>
                  <a:schemeClr val="accent6"/>
                </a:solidFill>
                <a:latin typeface="Asap"/>
                <a:ea typeface="Asap"/>
                <a:cs typeface="Asap"/>
                <a:sym typeface="Asap"/>
              </a:defRPr>
            </a:lvl6pPr>
            <a:lvl7pPr marL="3200400" marR="0" lvl="6" indent="-317500" algn="ctr" rtl="0">
              <a:lnSpc>
                <a:spcPct val="100000"/>
              </a:lnSpc>
              <a:spcBef>
                <a:spcPts val="0"/>
              </a:spcBef>
              <a:spcAft>
                <a:spcPts val="0"/>
              </a:spcAft>
              <a:buClr>
                <a:schemeClr val="accent6"/>
              </a:buClr>
              <a:buSzPts val="1400"/>
              <a:buFont typeface="Asap"/>
              <a:buNone/>
              <a:defRPr sz="1400" b="0" i="0" u="none" strike="noStrike" cap="none">
                <a:solidFill>
                  <a:schemeClr val="accent6"/>
                </a:solidFill>
                <a:latin typeface="Asap"/>
                <a:ea typeface="Asap"/>
                <a:cs typeface="Asap"/>
                <a:sym typeface="Asap"/>
              </a:defRPr>
            </a:lvl7pPr>
            <a:lvl8pPr marL="3657600" marR="0" lvl="7" indent="-317500" algn="ctr" rtl="0">
              <a:lnSpc>
                <a:spcPct val="100000"/>
              </a:lnSpc>
              <a:spcBef>
                <a:spcPts val="0"/>
              </a:spcBef>
              <a:spcAft>
                <a:spcPts val="0"/>
              </a:spcAft>
              <a:buClr>
                <a:schemeClr val="accent6"/>
              </a:buClr>
              <a:buSzPts val="1400"/>
              <a:buFont typeface="Asap"/>
              <a:buNone/>
              <a:defRPr sz="1400" b="0" i="0" u="none" strike="noStrike" cap="none">
                <a:solidFill>
                  <a:schemeClr val="accent6"/>
                </a:solidFill>
                <a:latin typeface="Asap"/>
                <a:ea typeface="Asap"/>
                <a:cs typeface="Asap"/>
                <a:sym typeface="Asap"/>
              </a:defRPr>
            </a:lvl8pPr>
            <a:lvl9pPr marL="4114800" marR="0" lvl="8" indent="-317500" algn="ctr" rtl="0">
              <a:lnSpc>
                <a:spcPct val="100000"/>
              </a:lnSpc>
              <a:spcBef>
                <a:spcPts val="0"/>
              </a:spcBef>
              <a:spcAft>
                <a:spcPts val="0"/>
              </a:spcAft>
              <a:buClr>
                <a:schemeClr val="accent6"/>
              </a:buClr>
              <a:buSzPts val="1400"/>
              <a:buFont typeface="Asap"/>
              <a:buNone/>
              <a:defRPr sz="1400" b="0" i="0" u="none" strike="noStrike" cap="none">
                <a:solidFill>
                  <a:schemeClr val="accent6"/>
                </a:solidFill>
                <a:latin typeface="Asap"/>
                <a:ea typeface="Asap"/>
                <a:cs typeface="Asap"/>
                <a:sym typeface="Asap"/>
              </a:defRPr>
            </a:lvl9pPr>
          </a:lstStyle>
          <a:p>
            <a:pPr marL="0" indent="0"/>
            <a:r>
              <a:rPr lang="es" sz="1800" dirty="0"/>
              <a:t>Ken McCarthy</a:t>
            </a:r>
          </a:p>
          <a:p>
            <a:pPr marL="0" indent="0"/>
            <a:r>
              <a:rPr lang="es" sz="1800" dirty="0"/>
              <a:t>Pipeline Safety Inspector 2</a:t>
            </a:r>
          </a:p>
          <a:p>
            <a:pPr marL="0" indent="0"/>
            <a:r>
              <a:rPr lang="es" sz="1800" dirty="0"/>
              <a:t>February 7, 2024</a:t>
            </a:r>
          </a:p>
        </p:txBody>
      </p:sp>
      <p:pic>
        <p:nvPicPr>
          <p:cNvPr id="11" name="Picture 10" descr="Logo&#10;&#10;Description automatically generated">
            <a:extLst>
              <a:ext uri="{FF2B5EF4-FFF2-40B4-BE49-F238E27FC236}">
                <a16:creationId xmlns:a16="http://schemas.microsoft.com/office/drawing/2014/main" id="{AFB77046-82D3-C91B-B101-4663FCF9ACA0}"/>
              </a:ext>
            </a:extLst>
          </p:cNvPr>
          <p:cNvPicPr>
            <a:picLocks noChangeAspect="1"/>
          </p:cNvPicPr>
          <p:nvPr/>
        </p:nvPicPr>
        <p:blipFill>
          <a:blip r:embed="rId3"/>
          <a:stretch>
            <a:fillRect/>
          </a:stretch>
        </p:blipFill>
        <p:spPr>
          <a:xfrm>
            <a:off x="203901" y="141447"/>
            <a:ext cx="1368763" cy="1387315"/>
          </a:xfrm>
          <a:prstGeom prst="rect">
            <a:avLst/>
          </a:prstGeom>
        </p:spPr>
      </p:pic>
      <p:pic>
        <p:nvPicPr>
          <p:cNvPr id="1026" name="Picture 2">
            <a:extLst>
              <a:ext uri="{FF2B5EF4-FFF2-40B4-BE49-F238E27FC236}">
                <a16:creationId xmlns:a16="http://schemas.microsoft.com/office/drawing/2014/main" id="{C6E88237-ECAA-F2CC-EF74-3E92B69555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039" y="141447"/>
            <a:ext cx="2045530" cy="13873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BA8F2BB-64C9-7B74-C35A-1C77AC2091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5135" y="3752904"/>
            <a:ext cx="2428682" cy="8807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1474" name="Picture 2">
            <a:extLst>
              <a:ext uri="{FF2B5EF4-FFF2-40B4-BE49-F238E27FC236}">
                <a16:creationId xmlns:a16="http://schemas.microsoft.com/office/drawing/2014/main" id="{8CBC43DC-8CE9-E460-2385-007B3F7CC67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81584" y="209746"/>
            <a:ext cx="6180833" cy="4724009"/>
          </a:xfrm>
          <a:prstGeom prst="rect">
            <a:avLst/>
          </a:prstGeo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D5B235A-F3AC-B6F3-22EB-59AD4908C1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64" t="5548" r="3800" b="16289"/>
          <a:stretch/>
        </p:blipFill>
        <p:spPr bwMode="auto">
          <a:xfrm>
            <a:off x="1335844" y="0"/>
            <a:ext cx="647231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817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208BF871-E8BB-68D8-9F9F-FE4514D9CE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427" y="198620"/>
            <a:ext cx="5538865" cy="42759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3930902-A2EC-B953-4668-22811B9FA7BF}"/>
              </a:ext>
            </a:extLst>
          </p:cNvPr>
          <p:cNvSpPr txBox="1"/>
          <p:nvPr/>
        </p:nvSpPr>
        <p:spPr>
          <a:xfrm>
            <a:off x="5778709" y="539646"/>
            <a:ext cx="3365292" cy="2554545"/>
          </a:xfrm>
          <a:prstGeom prst="rect">
            <a:avLst/>
          </a:prstGeom>
          <a:noFill/>
        </p:spPr>
        <p:txBody>
          <a:bodyPr wrap="square" rtlCol="0">
            <a:spAutoFit/>
          </a:bodyPr>
          <a:lstStyle/>
          <a:p>
            <a:r>
              <a:rPr lang="en-US" sz="4000" dirty="0">
                <a:solidFill>
                  <a:schemeClr val="accent6"/>
                </a:solidFill>
                <a:latin typeface="Asap" panose="020B0604020202020204" charset="0"/>
              </a:rPr>
              <a:t>Federal Code CFR 190–192 </a:t>
            </a:r>
          </a:p>
          <a:p>
            <a:endParaRPr lang="en-US" sz="4000" dirty="0">
              <a:solidFill>
                <a:schemeClr val="accent6"/>
              </a:solidFill>
              <a:latin typeface="Asap" panose="020B0604020202020204" charset="0"/>
            </a:endParaRPr>
          </a:p>
          <a:p>
            <a:r>
              <a:rPr lang="en-US" sz="4000" dirty="0">
                <a:solidFill>
                  <a:schemeClr val="accent6"/>
                </a:solidFill>
                <a:latin typeface="Asap" panose="020B0604020202020204" charset="0"/>
              </a:rPr>
              <a:t>NEPA 58</a:t>
            </a:r>
          </a:p>
        </p:txBody>
      </p:sp>
    </p:spTree>
    <p:extLst>
      <p:ext uri="{BB962C8B-B14F-4D97-AF65-F5344CB8AC3E}">
        <p14:creationId xmlns:p14="http://schemas.microsoft.com/office/powerpoint/2010/main" val="591158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74A24F-5BFD-6306-E051-B03D8024D07E}"/>
              </a:ext>
            </a:extLst>
          </p:cNvPr>
          <p:cNvSpPr txBox="1"/>
          <p:nvPr/>
        </p:nvSpPr>
        <p:spPr>
          <a:xfrm>
            <a:off x="61993" y="245095"/>
            <a:ext cx="9012265" cy="3647152"/>
          </a:xfrm>
          <a:prstGeom prst="rect">
            <a:avLst/>
          </a:prstGeom>
          <a:noFill/>
        </p:spPr>
        <p:txBody>
          <a:bodyPr wrap="square">
            <a:spAutoFit/>
          </a:bodyPr>
          <a:lstStyle/>
          <a:p>
            <a:pPr algn="l"/>
            <a:endParaRPr lang="en-US" sz="900" b="0" i="0" u="none" strike="noStrike" baseline="0" dirty="0">
              <a:solidFill>
                <a:srgbClr val="000000"/>
              </a:solidFill>
              <a:latin typeface="Arial" panose="020B0604020202020204" pitchFamily="34" charset="0"/>
            </a:endParaRPr>
          </a:p>
          <a:p>
            <a:pPr marR="26370" algn="ctr"/>
            <a:r>
              <a:rPr lang="en-US" sz="4000" b="1" i="0" u="none" strike="noStrike" baseline="0" dirty="0">
                <a:solidFill>
                  <a:srgbClr val="0A3562"/>
                </a:solidFill>
                <a:latin typeface="Arial" panose="020B0604020202020204" pitchFamily="34" charset="0"/>
              </a:rPr>
              <a:t>Key Regulatory Requirements</a:t>
            </a:r>
          </a:p>
          <a:p>
            <a:pPr marR="26370" algn="ctr"/>
            <a:endParaRPr lang="en-US" sz="4000" b="0" i="0" u="none" strike="noStrike" baseline="0" dirty="0">
              <a:solidFill>
                <a:srgbClr val="0A3562"/>
              </a:solidFill>
              <a:latin typeface="Arial" panose="020B0604020202020204" pitchFamily="34" charset="0"/>
            </a:endParaRPr>
          </a:p>
          <a:p>
            <a:pPr marR="0" algn="l"/>
            <a:r>
              <a:rPr lang="en-US" sz="3200" b="1" i="0" u="none" strike="noStrike" baseline="0" dirty="0">
                <a:solidFill>
                  <a:schemeClr val="accent6"/>
                </a:solidFill>
                <a:latin typeface="Asap" panose="020B0604020202020204" charset="0"/>
              </a:rPr>
              <a:t>Part 192§ 192.11(b): </a:t>
            </a:r>
            <a:r>
              <a:rPr lang="en-US" sz="3200" b="0" i="0" u="none" strike="noStrike" baseline="0" dirty="0">
                <a:solidFill>
                  <a:schemeClr val="accent6"/>
                </a:solidFill>
                <a:latin typeface="Asap" panose="020B0604020202020204" charset="0"/>
              </a:rPr>
              <a:t>must meet requirements of this part and NFPA 58</a:t>
            </a:r>
          </a:p>
          <a:p>
            <a:pPr marR="0" algn="l"/>
            <a:endParaRPr lang="en-US" sz="3200" b="0" i="0" u="none" strike="noStrike" baseline="0" dirty="0">
              <a:solidFill>
                <a:schemeClr val="accent6"/>
              </a:solidFill>
              <a:latin typeface="Asap" panose="020B0604020202020204" charset="0"/>
            </a:endParaRPr>
          </a:p>
          <a:p>
            <a:pPr marR="0" algn="l"/>
            <a:r>
              <a:rPr lang="en-US" sz="3200" b="1" i="0" u="none" strike="noStrike" baseline="0" dirty="0">
                <a:solidFill>
                  <a:schemeClr val="accent6"/>
                </a:solidFill>
                <a:latin typeface="Asap" panose="020B0604020202020204" charset="0"/>
              </a:rPr>
              <a:t>§ 192.11(c): </a:t>
            </a:r>
            <a:r>
              <a:rPr lang="en-US" sz="3200" b="0" i="0" u="none" strike="noStrike" baseline="0" dirty="0">
                <a:solidFill>
                  <a:schemeClr val="accent6"/>
                </a:solidFill>
                <a:latin typeface="Asap" panose="020B0604020202020204" charset="0"/>
              </a:rPr>
              <a:t>in event of conflict, NFPA 58 prevails</a:t>
            </a:r>
          </a:p>
          <a:p>
            <a:pPr marR="0" algn="l"/>
            <a:endParaRPr lang="en-US" sz="1400" b="0" i="0" u="none" strike="noStrike" baseline="0" dirty="0">
              <a:solidFill>
                <a:srgbClr val="444444"/>
              </a:solidFill>
              <a:latin typeface="Arial" panose="020B0604020202020204" pitchFamily="34" charset="0"/>
            </a:endParaRPr>
          </a:p>
        </p:txBody>
      </p:sp>
    </p:spTree>
    <p:extLst>
      <p:ext uri="{BB962C8B-B14F-4D97-AF65-F5344CB8AC3E}">
        <p14:creationId xmlns:p14="http://schemas.microsoft.com/office/powerpoint/2010/main" val="3827582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C0D3437-F2A0-A5E8-7DD9-30616FCF45A2}"/>
              </a:ext>
            </a:extLst>
          </p:cNvPr>
          <p:cNvSpPr>
            <a:spLocks noGrp="1" noChangeArrowheads="1"/>
          </p:cNvSpPr>
          <p:nvPr>
            <p:ph type="title"/>
          </p:nvPr>
        </p:nvSpPr>
        <p:spPr>
          <a:xfrm>
            <a:off x="457200" y="381000"/>
            <a:ext cx="8458200" cy="914400"/>
          </a:xfrm>
        </p:spPr>
        <p:txBody>
          <a:bodyPr/>
          <a:lstStyle/>
          <a:p>
            <a:r>
              <a:rPr lang="en-US" altLang="en-US" sz="4800" u="sng" dirty="0"/>
              <a:t>7 Areas of Compliance</a:t>
            </a:r>
          </a:p>
        </p:txBody>
      </p:sp>
      <p:sp>
        <p:nvSpPr>
          <p:cNvPr id="5" name="TextBox 4">
            <a:extLst>
              <a:ext uri="{FF2B5EF4-FFF2-40B4-BE49-F238E27FC236}">
                <a16:creationId xmlns:a16="http://schemas.microsoft.com/office/drawing/2014/main" id="{A73AB1A8-F870-E938-61D9-247BCE6E3525}"/>
              </a:ext>
            </a:extLst>
          </p:cNvPr>
          <p:cNvSpPr txBox="1"/>
          <p:nvPr/>
        </p:nvSpPr>
        <p:spPr>
          <a:xfrm>
            <a:off x="149902" y="1320889"/>
            <a:ext cx="8896662" cy="3539430"/>
          </a:xfrm>
          <a:prstGeom prst="rect">
            <a:avLst/>
          </a:prstGeom>
          <a:noFill/>
        </p:spPr>
        <p:txBody>
          <a:bodyPr wrap="square">
            <a:spAutoFit/>
          </a:bodyPr>
          <a:lstStyle/>
          <a:p>
            <a:r>
              <a:rPr lang="en-US" altLang="en-US" sz="3200" dirty="0">
                <a:solidFill>
                  <a:schemeClr val="accent6"/>
                </a:solidFill>
                <a:latin typeface="Asap" panose="020B0604020202020204" charset="0"/>
              </a:rPr>
              <a:t>1. O&amp;M Plan</a:t>
            </a:r>
          </a:p>
          <a:p>
            <a:r>
              <a:rPr lang="en-US" altLang="en-US" sz="3200" dirty="0">
                <a:solidFill>
                  <a:schemeClr val="accent6"/>
                </a:solidFill>
                <a:latin typeface="Asap" panose="020B0604020202020204" charset="0"/>
              </a:rPr>
              <a:t>2. Emergency Plan</a:t>
            </a:r>
          </a:p>
          <a:p>
            <a:r>
              <a:rPr lang="en-US" altLang="en-US" sz="3200" dirty="0">
                <a:solidFill>
                  <a:schemeClr val="accent6"/>
                </a:solidFill>
                <a:latin typeface="Asap" panose="020B0604020202020204" charset="0"/>
              </a:rPr>
              <a:t>3. Cathodic Protection</a:t>
            </a:r>
          </a:p>
          <a:p>
            <a:r>
              <a:rPr lang="en-US" altLang="en-US" sz="3200" dirty="0">
                <a:solidFill>
                  <a:schemeClr val="accent6"/>
                </a:solidFill>
                <a:latin typeface="Asap" panose="020B0604020202020204" charset="0"/>
              </a:rPr>
              <a:t>4. Atmospheric Protection</a:t>
            </a:r>
          </a:p>
          <a:p>
            <a:r>
              <a:rPr lang="en-US" altLang="en-US" sz="3200" dirty="0">
                <a:solidFill>
                  <a:schemeClr val="accent6"/>
                </a:solidFill>
                <a:latin typeface="Asap" panose="020B0604020202020204" charset="0"/>
              </a:rPr>
              <a:t>5. Key Valve Maintenance</a:t>
            </a:r>
          </a:p>
          <a:p>
            <a:r>
              <a:rPr lang="en-US" altLang="en-US" sz="3200" dirty="0">
                <a:solidFill>
                  <a:schemeClr val="accent6"/>
                </a:solidFill>
                <a:latin typeface="Asap" panose="020B0604020202020204" charset="0"/>
              </a:rPr>
              <a:t>6. Gas Leak Survey &amp; Sniff Tests</a:t>
            </a:r>
          </a:p>
          <a:p>
            <a:r>
              <a:rPr lang="en-US" altLang="en-US" sz="3200" b="1" dirty="0">
                <a:solidFill>
                  <a:schemeClr val="accent6"/>
                </a:solidFill>
                <a:latin typeface="Asap" panose="020B0604020202020204" charset="0"/>
              </a:rPr>
              <a:t>7. Operator Qualification Plan</a:t>
            </a:r>
          </a:p>
        </p:txBody>
      </p:sp>
    </p:spTree>
    <p:extLst>
      <p:ext uri="{BB962C8B-B14F-4D97-AF65-F5344CB8AC3E}">
        <p14:creationId xmlns:p14="http://schemas.microsoft.com/office/powerpoint/2010/main" val="3541981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3EBC1C-094C-BBC2-1A5D-8011F06532DB}"/>
              </a:ext>
            </a:extLst>
          </p:cNvPr>
          <p:cNvSpPr txBox="1"/>
          <p:nvPr/>
        </p:nvSpPr>
        <p:spPr>
          <a:xfrm>
            <a:off x="337279" y="157397"/>
            <a:ext cx="8649325" cy="5078313"/>
          </a:xfrm>
          <a:prstGeom prst="rect">
            <a:avLst/>
          </a:prstGeom>
          <a:noFill/>
        </p:spPr>
        <p:txBody>
          <a:bodyPr wrap="square" rtlCol="0">
            <a:spAutoFit/>
          </a:bodyPr>
          <a:lstStyle/>
          <a:p>
            <a:r>
              <a:rPr lang="en-US" sz="3200" b="1" dirty="0">
                <a:solidFill>
                  <a:schemeClr val="accent6"/>
                </a:solidFill>
                <a:latin typeface="Asap" panose="020B0604020202020204" charset="0"/>
              </a:rPr>
              <a:t>1. O &amp; M : </a:t>
            </a:r>
            <a:r>
              <a:rPr lang="en-US" sz="3200" b="1" dirty="0">
                <a:solidFill>
                  <a:schemeClr val="accent6"/>
                </a:solidFill>
                <a:effectLst/>
                <a:latin typeface="Asap" panose="020B0604020202020204" charset="0"/>
              </a:rPr>
              <a:t>§192.605(a)</a:t>
            </a:r>
          </a:p>
          <a:p>
            <a:r>
              <a:rPr lang="en-US" sz="3200" dirty="0">
                <a:solidFill>
                  <a:schemeClr val="accent6"/>
                </a:solidFill>
                <a:latin typeface="Asap" panose="020B0604020202020204" charset="0"/>
              </a:rPr>
              <a:t> </a:t>
            </a:r>
            <a:r>
              <a:rPr lang="en-US" sz="2400" b="0" i="0" dirty="0">
                <a:solidFill>
                  <a:schemeClr val="accent6"/>
                </a:solidFill>
                <a:effectLst/>
                <a:latin typeface="Asap" panose="020B0604020202020204" charset="0"/>
              </a:rPr>
              <a:t>(a) General. </a:t>
            </a:r>
            <a:r>
              <a:rPr lang="en-US" sz="2400" i="0" dirty="0">
                <a:solidFill>
                  <a:schemeClr val="accent6"/>
                </a:solidFill>
                <a:effectLst/>
                <a:latin typeface="Asap" panose="020B0604020202020204" charset="0"/>
              </a:rPr>
              <a:t>Each </a:t>
            </a:r>
            <a:r>
              <a:rPr lang="en-US" sz="2400" i="1" u="none" strike="noStrike" dirty="0">
                <a:solidFill>
                  <a:schemeClr val="accent6"/>
                </a:solidFill>
                <a:effectLst/>
                <a:latin typeface="Asap" panose="020B0604020202020204" charset="0"/>
              </a:rPr>
              <a:t>operator</a:t>
            </a:r>
            <a:r>
              <a:rPr lang="en-US" sz="2400" i="0" dirty="0">
                <a:solidFill>
                  <a:schemeClr val="accent6"/>
                </a:solidFill>
                <a:effectLst/>
                <a:latin typeface="Asap" panose="020B0604020202020204" charset="0"/>
              </a:rPr>
              <a:t> shall prepare and follow for each </a:t>
            </a:r>
            <a:r>
              <a:rPr lang="en-US" sz="2400" i="1" u="none" strike="noStrike" dirty="0">
                <a:solidFill>
                  <a:schemeClr val="accent6"/>
                </a:solidFill>
                <a:effectLst/>
                <a:latin typeface="Asap" panose="020B0604020202020204" charset="0"/>
              </a:rPr>
              <a:t>pipeline</a:t>
            </a:r>
            <a:r>
              <a:rPr lang="en-US" sz="2400" i="0" dirty="0">
                <a:solidFill>
                  <a:schemeClr val="accent6"/>
                </a:solidFill>
                <a:effectLst/>
                <a:latin typeface="Asap" panose="020B0604020202020204" charset="0"/>
              </a:rPr>
              <a:t>, </a:t>
            </a:r>
            <a:r>
              <a:rPr lang="en-US" sz="2400" b="0" i="0" dirty="0">
                <a:solidFill>
                  <a:schemeClr val="accent6"/>
                </a:solidFill>
                <a:effectLst/>
                <a:latin typeface="Asap" panose="020B0604020202020204" charset="0"/>
              </a:rPr>
              <a:t>a manual of written procedures for conducting operations and maintenance activities and for emergency response. For transmission lines, the manual must also include procedures for handling abnormal operations. This manual must be reviewed and updated by the operator at intervals not exceeding 15 months, but at least once each calendar year. This manual must be prepared before operations of a pipeline system commence. Appropriate parts of the manual must be kept at locations where operations and maintenance activities are conducted.</a:t>
            </a:r>
            <a:endParaRPr lang="en-US" sz="2400" b="1" dirty="0">
              <a:solidFill>
                <a:schemeClr val="accent6"/>
              </a:solidFill>
              <a:effectLst/>
              <a:latin typeface="Asap" panose="020B0604020202020204" charset="0"/>
            </a:endParaRPr>
          </a:p>
          <a:p>
            <a:r>
              <a:rPr lang="en-US" sz="2000" dirty="0"/>
              <a:t> </a:t>
            </a:r>
          </a:p>
        </p:txBody>
      </p:sp>
    </p:spTree>
    <p:extLst>
      <p:ext uri="{BB962C8B-B14F-4D97-AF65-F5344CB8AC3E}">
        <p14:creationId xmlns:p14="http://schemas.microsoft.com/office/powerpoint/2010/main" val="1102180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71A8F-3300-F8A5-7371-BF936BE92B73}"/>
              </a:ext>
            </a:extLst>
          </p:cNvPr>
          <p:cNvSpPr>
            <a:spLocks noGrp="1"/>
          </p:cNvSpPr>
          <p:nvPr>
            <p:ph type="title"/>
          </p:nvPr>
        </p:nvSpPr>
        <p:spPr>
          <a:xfrm>
            <a:off x="172387" y="67310"/>
            <a:ext cx="8821712" cy="572700"/>
          </a:xfrm>
        </p:spPr>
        <p:txBody>
          <a:bodyPr/>
          <a:lstStyle/>
          <a:p>
            <a:pPr algn="l"/>
            <a:r>
              <a:rPr lang="en-US" sz="2800" dirty="0"/>
              <a:t>2. Emergency Plan:   </a:t>
            </a:r>
            <a:r>
              <a:rPr lang="en-US" sz="2800" b="1" i="0" dirty="0">
                <a:solidFill>
                  <a:srgbClr val="000000"/>
                </a:solidFill>
                <a:effectLst/>
                <a:latin typeface="Verdana" panose="020B0604030504040204" pitchFamily="34" charset="0"/>
              </a:rPr>
              <a:t>§</a:t>
            </a:r>
            <a:r>
              <a:rPr lang="en-US" sz="2800" b="1" i="0" dirty="0">
                <a:effectLst/>
                <a:latin typeface="Verdana" panose="020B0604030504040204" pitchFamily="34" charset="0"/>
                <a:hlinkClick r:id="rId2"/>
              </a:rPr>
              <a:t>192.615</a:t>
            </a:r>
            <a:r>
              <a:rPr lang="en-US" sz="2800" b="1" i="0" dirty="0">
                <a:solidFill>
                  <a:srgbClr val="000000"/>
                </a:solidFill>
                <a:effectLst/>
                <a:latin typeface="Verdana" panose="020B0604030504040204" pitchFamily="34" charset="0"/>
              </a:rPr>
              <a:t>(a)</a:t>
            </a:r>
            <a:br>
              <a:rPr lang="en-US" sz="2800" b="1" i="0" dirty="0">
                <a:solidFill>
                  <a:srgbClr val="000000"/>
                </a:solidFill>
                <a:effectLst/>
                <a:latin typeface="Verdana" panose="020B0604030504040204" pitchFamily="34" charset="0"/>
              </a:rPr>
            </a:br>
            <a:r>
              <a:rPr lang="en-US" sz="2800" dirty="0"/>
              <a:t> </a:t>
            </a:r>
            <a:br>
              <a:rPr lang="en-US" sz="2800" dirty="0"/>
            </a:br>
            <a:r>
              <a:rPr lang="en-US" sz="2800" b="0" i="0" dirty="0">
                <a:effectLst/>
                <a:latin typeface="Asap" panose="020B0604020202020204" charset="0"/>
              </a:rPr>
              <a:t>a) Written procedures should </a:t>
            </a:r>
            <a:r>
              <a:rPr lang="en-US" sz="2800" b="0" i="1" u="none" strike="noStrike" dirty="0">
                <a:effectLst/>
                <a:latin typeface="Asap" panose="020B0604020202020204" charset="0"/>
              </a:rPr>
              <a:t>state</a:t>
            </a:r>
            <a:r>
              <a:rPr lang="en-US" sz="2800" b="0" i="0" dirty="0">
                <a:effectLst/>
                <a:latin typeface="Asap" panose="020B0604020202020204" charset="0"/>
              </a:rPr>
              <a:t> the purpose and objectives of the operator's emergency plan and provide the basis for instructions to their appropriate personnel. The objective of the plan should be to ensure that operator personnel who could be involved in an emergency are prepared to recognize and deal with the situation in an expeditious and safe manner.</a:t>
            </a:r>
            <a:endParaRPr lang="en-US" sz="2800" dirty="0">
              <a:latin typeface="Asap" panose="020B0604020202020204" charset="0"/>
            </a:endParaRPr>
          </a:p>
        </p:txBody>
      </p:sp>
    </p:spTree>
    <p:extLst>
      <p:ext uri="{BB962C8B-B14F-4D97-AF65-F5344CB8AC3E}">
        <p14:creationId xmlns:p14="http://schemas.microsoft.com/office/powerpoint/2010/main" val="1824003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29662-CC23-6B46-1D3B-E29237108AD2}"/>
              </a:ext>
            </a:extLst>
          </p:cNvPr>
          <p:cNvSpPr>
            <a:spLocks noGrp="1"/>
          </p:cNvSpPr>
          <p:nvPr>
            <p:ph type="title"/>
          </p:nvPr>
        </p:nvSpPr>
        <p:spPr>
          <a:xfrm>
            <a:off x="82195" y="74680"/>
            <a:ext cx="8941633" cy="4916420"/>
          </a:xfrm>
        </p:spPr>
        <p:txBody>
          <a:bodyPr/>
          <a:lstStyle/>
          <a:p>
            <a:pPr algn="l"/>
            <a:r>
              <a:rPr lang="en-US" dirty="0">
                <a:latin typeface="Asap" panose="020B0604020202020204" charset="0"/>
              </a:rPr>
              <a:t>3. Cathodic Protection: </a:t>
            </a:r>
            <a:r>
              <a:rPr lang="en-US" sz="2800" b="1" i="0" dirty="0">
                <a:effectLst/>
                <a:latin typeface="Asap" panose="020B0604020202020204" charset="0"/>
              </a:rPr>
              <a:t>§192.463 External </a:t>
            </a:r>
            <a:br>
              <a:rPr lang="en-US" sz="2800" b="1" i="0" dirty="0">
                <a:effectLst/>
                <a:latin typeface="Asap" panose="020B0604020202020204" charset="0"/>
              </a:rPr>
            </a:br>
            <a:br>
              <a:rPr lang="en-US" sz="2800" b="1" i="0" dirty="0">
                <a:effectLst/>
                <a:latin typeface="Asap" panose="020B0604020202020204" charset="0"/>
              </a:rPr>
            </a:br>
            <a:r>
              <a:rPr lang="en-US" sz="2800" i="0" dirty="0">
                <a:effectLst/>
                <a:latin typeface="Asap" panose="020B0604020202020204" charset="0"/>
              </a:rPr>
              <a:t>Corrosion </a:t>
            </a:r>
            <a:r>
              <a:rPr lang="en-US" sz="2800" dirty="0">
                <a:latin typeface="Asap" panose="020B0604020202020204" charset="0"/>
              </a:rPr>
              <a:t>C</a:t>
            </a:r>
            <a:r>
              <a:rPr lang="en-US" sz="2800" i="0" dirty="0">
                <a:effectLst/>
                <a:latin typeface="Asap" panose="020B0604020202020204" charset="0"/>
              </a:rPr>
              <a:t>ontrol:</a:t>
            </a:r>
            <a:r>
              <a:rPr lang="en-US" sz="2800" b="1" i="0" dirty="0">
                <a:effectLst/>
                <a:latin typeface="Asap" panose="020B0604020202020204" charset="0"/>
              </a:rPr>
              <a:t> </a:t>
            </a:r>
            <a:r>
              <a:rPr lang="en-US" sz="2800" b="0" i="0" dirty="0">
                <a:effectLst/>
                <a:latin typeface="Asap" panose="020B0604020202020204" charset="0"/>
              </a:rPr>
              <a:t>(a)  Each cathodic protection system required by this subpart must provide a level of cathodic protection that complies with one or more of the applicable criteria contained in </a:t>
            </a:r>
            <a:r>
              <a:rPr lang="en-US" sz="2800" b="0" i="0" dirty="0">
                <a:effectLst/>
                <a:latin typeface="Asap" panose="020B0604020202020204" charset="0"/>
                <a:hlinkClick r:id="rId2">
                  <a:extLst>
                    <a:ext uri="{A12FA001-AC4F-418D-AE19-62706E023703}">
                      <ahyp:hlinkClr xmlns:ahyp="http://schemas.microsoft.com/office/drawing/2018/hyperlinkcolor" val="tx"/>
                    </a:ext>
                  </a:extLst>
                </a:hlinkClick>
              </a:rPr>
              <a:t>Appendix D</a:t>
            </a:r>
            <a:r>
              <a:rPr lang="en-US" sz="2800" b="0" i="0" dirty="0">
                <a:effectLst/>
                <a:latin typeface="Asap" panose="020B0604020202020204" charset="0"/>
              </a:rPr>
              <a:t> of this part. If none of these criteria is applicable, the cathodic protection system must provide a level of cathodic protection at least equal to that provided by compliance with one or more of these criteria.</a:t>
            </a:r>
            <a:br>
              <a:rPr lang="en-US" sz="2800" b="1" i="0" dirty="0">
                <a:solidFill>
                  <a:srgbClr val="FFFFFF"/>
                </a:solidFill>
                <a:effectLst/>
                <a:latin typeface="+mn-lt"/>
              </a:rPr>
            </a:br>
            <a:r>
              <a:rPr lang="en-US" dirty="0"/>
              <a:t>  </a:t>
            </a:r>
          </a:p>
        </p:txBody>
      </p:sp>
    </p:spTree>
    <p:extLst>
      <p:ext uri="{BB962C8B-B14F-4D97-AF65-F5344CB8AC3E}">
        <p14:creationId xmlns:p14="http://schemas.microsoft.com/office/powerpoint/2010/main" val="1789203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A10C7-4E30-EA9A-98A3-16D6AEEE3599}"/>
              </a:ext>
            </a:extLst>
          </p:cNvPr>
          <p:cNvSpPr>
            <a:spLocks noGrp="1"/>
          </p:cNvSpPr>
          <p:nvPr>
            <p:ph type="title"/>
          </p:nvPr>
        </p:nvSpPr>
        <p:spPr>
          <a:xfrm>
            <a:off x="149902" y="157250"/>
            <a:ext cx="8994098" cy="4658590"/>
          </a:xfrm>
        </p:spPr>
        <p:txBody>
          <a:bodyPr/>
          <a:lstStyle/>
          <a:p>
            <a:r>
              <a:rPr lang="en-US" sz="3200" b="1" i="0" dirty="0">
                <a:effectLst/>
                <a:latin typeface="Asap" panose="020B0604020202020204" charset="0"/>
              </a:rPr>
              <a:t>4. Atmospheric Protection:  </a:t>
            </a:r>
            <a:br>
              <a:rPr lang="en-US" sz="3200" b="1" i="0" dirty="0">
                <a:effectLst/>
                <a:latin typeface="Asap" panose="020B0604020202020204" charset="0"/>
              </a:rPr>
            </a:br>
            <a:br>
              <a:rPr lang="en-US" sz="3200" b="1" i="0" dirty="0">
                <a:effectLst/>
                <a:latin typeface="Asap" panose="020B0604020202020204" charset="0"/>
              </a:rPr>
            </a:br>
            <a:r>
              <a:rPr lang="en-US" altLang="en-US" sz="3200" u="sng" dirty="0">
                <a:latin typeface="Asap" panose="020B0604020202020204" charset="0"/>
              </a:rPr>
              <a:t>CFR 49  192.479</a:t>
            </a:r>
            <a:r>
              <a:rPr lang="en-US" altLang="en-US" sz="3200" dirty="0">
                <a:latin typeface="Asap" panose="020B0604020202020204" charset="0"/>
              </a:rPr>
              <a:t> Atmospheric corrosion control: General</a:t>
            </a:r>
            <a:br>
              <a:rPr lang="en-US" altLang="en-US" sz="3200" dirty="0">
                <a:latin typeface="Asap" panose="020B0604020202020204" charset="0"/>
              </a:rPr>
            </a:br>
            <a:br>
              <a:rPr lang="en-US" altLang="en-US" sz="3200" dirty="0">
                <a:latin typeface="Asap" panose="020B0604020202020204" charset="0"/>
              </a:rPr>
            </a:br>
            <a:r>
              <a:rPr lang="en-US" altLang="en-US" sz="3200" u="sng" dirty="0">
                <a:latin typeface="Asap" panose="020B0604020202020204" charset="0"/>
              </a:rPr>
              <a:t>CFR 49  192.481</a:t>
            </a:r>
            <a:r>
              <a:rPr lang="en-US" altLang="en-US" sz="3200" dirty="0">
                <a:latin typeface="Asap" panose="020B0604020202020204" charset="0"/>
              </a:rPr>
              <a:t> Atmospheric corrosion control: Monitoring</a:t>
            </a:r>
            <a:br>
              <a:rPr lang="en-US" altLang="en-US" sz="3200" dirty="0">
                <a:latin typeface="Asap" panose="020B0604020202020204" charset="0"/>
              </a:rPr>
            </a:br>
            <a:br>
              <a:rPr lang="en-US" altLang="en-US" sz="3200" dirty="0">
                <a:latin typeface="Asap" panose="020B0604020202020204" charset="0"/>
              </a:rPr>
            </a:br>
            <a:r>
              <a:rPr lang="en-US" altLang="en-US" sz="3200" u="sng" dirty="0">
                <a:latin typeface="Asap" panose="020B0604020202020204" charset="0"/>
              </a:rPr>
              <a:t>CFR 49  192.491</a:t>
            </a:r>
            <a:r>
              <a:rPr lang="en-US" altLang="en-US" sz="3200" dirty="0">
                <a:latin typeface="Asap" panose="020B0604020202020204" charset="0"/>
              </a:rPr>
              <a:t> Corrosion control records</a:t>
            </a:r>
            <a:br>
              <a:rPr lang="en-US" altLang="en-US" sz="2400" dirty="0"/>
            </a:br>
            <a:endParaRPr lang="en-US" sz="2800" dirty="0">
              <a:latin typeface="+mn-lt"/>
            </a:endParaRPr>
          </a:p>
        </p:txBody>
      </p:sp>
    </p:spTree>
    <p:extLst>
      <p:ext uri="{BB962C8B-B14F-4D97-AF65-F5344CB8AC3E}">
        <p14:creationId xmlns:p14="http://schemas.microsoft.com/office/powerpoint/2010/main" val="3070232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3842C8-C204-8D3B-DBA9-C7A4A088C5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1"/>
            <a:ext cx="4191000" cy="38249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50D2327-7B70-AFB3-538B-144F20D139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219200"/>
            <a:ext cx="4267200" cy="3810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52767DE-B415-4D69-058C-6099AB730310}"/>
              </a:ext>
            </a:extLst>
          </p:cNvPr>
          <p:cNvSpPr txBox="1"/>
          <p:nvPr/>
        </p:nvSpPr>
        <p:spPr>
          <a:xfrm>
            <a:off x="239843" y="569626"/>
            <a:ext cx="4156897" cy="584775"/>
          </a:xfrm>
          <a:prstGeom prst="rect">
            <a:avLst/>
          </a:prstGeom>
          <a:noFill/>
        </p:spPr>
        <p:txBody>
          <a:bodyPr wrap="square" rtlCol="0">
            <a:spAutoFit/>
          </a:bodyPr>
          <a:lstStyle/>
          <a:p>
            <a:pPr algn="ctr"/>
            <a:r>
              <a:rPr lang="en-US" sz="3200" dirty="0">
                <a:solidFill>
                  <a:schemeClr val="accent6"/>
                </a:solidFill>
                <a:latin typeface="Asap" panose="020B0604020202020204" charset="0"/>
              </a:rPr>
              <a:t>Before</a:t>
            </a:r>
          </a:p>
        </p:txBody>
      </p:sp>
      <p:sp>
        <p:nvSpPr>
          <p:cNvPr id="2" name="TextBox 1">
            <a:extLst>
              <a:ext uri="{FF2B5EF4-FFF2-40B4-BE49-F238E27FC236}">
                <a16:creationId xmlns:a16="http://schemas.microsoft.com/office/drawing/2014/main" id="{87B2F3BC-8AC5-F832-A565-1F6C91B5FF5C}"/>
              </a:ext>
            </a:extLst>
          </p:cNvPr>
          <p:cNvSpPr txBox="1"/>
          <p:nvPr/>
        </p:nvSpPr>
        <p:spPr>
          <a:xfrm>
            <a:off x="4689923" y="584866"/>
            <a:ext cx="4156897" cy="584775"/>
          </a:xfrm>
          <a:prstGeom prst="rect">
            <a:avLst/>
          </a:prstGeom>
          <a:noFill/>
        </p:spPr>
        <p:txBody>
          <a:bodyPr wrap="square" rtlCol="0">
            <a:spAutoFit/>
          </a:bodyPr>
          <a:lstStyle/>
          <a:p>
            <a:pPr algn="ctr"/>
            <a:r>
              <a:rPr lang="en-US" sz="3200" dirty="0">
                <a:solidFill>
                  <a:schemeClr val="accent6"/>
                </a:solidFill>
                <a:latin typeface="Asap" panose="020B0604020202020204" charset="0"/>
              </a:rPr>
              <a:t>After</a:t>
            </a:r>
          </a:p>
        </p:txBody>
      </p:sp>
    </p:spTree>
    <p:extLst>
      <p:ext uri="{BB962C8B-B14F-4D97-AF65-F5344CB8AC3E}">
        <p14:creationId xmlns:p14="http://schemas.microsoft.com/office/powerpoint/2010/main" val="2940228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3351"/>
        <p:cNvGrpSpPr/>
        <p:nvPr/>
      </p:nvGrpSpPr>
      <p:grpSpPr>
        <a:xfrm>
          <a:off x="0" y="0"/>
          <a:ext cx="0" cy="0"/>
          <a:chOff x="0" y="0"/>
          <a:chExt cx="0" cy="0"/>
        </a:xfrm>
      </p:grpSpPr>
      <p:sp>
        <p:nvSpPr>
          <p:cNvPr id="3352" name="Google Shape;3352;p38"/>
          <p:cNvSpPr txBox="1">
            <a:spLocks noGrp="1"/>
          </p:cNvSpPr>
          <p:nvPr>
            <p:ph type="title"/>
          </p:nvPr>
        </p:nvSpPr>
        <p:spPr>
          <a:xfrm>
            <a:off x="728240" y="104785"/>
            <a:ext cx="7717500" cy="572700"/>
          </a:xfrm>
          <a:prstGeom prst="rect">
            <a:avLst/>
          </a:prstGeom>
        </p:spPr>
        <p:txBody>
          <a:bodyPr spcFirstLastPara="1" wrap="square" lIns="91425" tIns="91425" rIns="91425" bIns="91425" anchor="t" anchorCtr="0">
            <a:noAutofit/>
          </a:bodyPr>
          <a:lstStyle/>
          <a:p>
            <a:pPr lvl="0"/>
            <a:r>
              <a:rPr lang="en-US" dirty="0"/>
              <a:t>About The Division
</a:t>
            </a:r>
            <a:endParaRPr dirty="0"/>
          </a:p>
        </p:txBody>
      </p:sp>
      <p:sp>
        <p:nvSpPr>
          <p:cNvPr id="3353" name="Google Shape;3353;p38"/>
          <p:cNvSpPr txBox="1">
            <a:spLocks noGrp="1"/>
          </p:cNvSpPr>
          <p:nvPr>
            <p:ph type="body" idx="1"/>
          </p:nvPr>
        </p:nvSpPr>
        <p:spPr>
          <a:xfrm>
            <a:off x="211079" y="745390"/>
            <a:ext cx="7717500" cy="43447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i="1" u="sng" dirty="0"/>
              <a:t>Rhode Island Division of Public Utilities and Carriers (RIDPUC)</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Program Manager:  </a:t>
            </a:r>
          </a:p>
          <a:p>
            <a:pPr marL="0" lvl="0" indent="0" algn="l" rtl="0">
              <a:spcBef>
                <a:spcPts val="0"/>
              </a:spcBef>
              <a:spcAft>
                <a:spcPts val="0"/>
              </a:spcAft>
              <a:buNone/>
            </a:pPr>
            <a:r>
              <a:rPr lang="en-US" b="1" dirty="0"/>
              <a:t>	 </a:t>
            </a:r>
            <a:r>
              <a:rPr lang="en-US" dirty="0"/>
              <a:t>Robert Bailey, P.E.</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Pipeline/One Call Inspectors: </a:t>
            </a:r>
            <a:r>
              <a:rPr lang="en-US" dirty="0"/>
              <a:t>(Qty 5)</a:t>
            </a:r>
            <a:endParaRPr lang="en-US" b="1" dirty="0"/>
          </a:p>
          <a:p>
            <a:pPr marL="0" lvl="0" indent="0" algn="l" rtl="0">
              <a:spcBef>
                <a:spcPts val="0"/>
              </a:spcBef>
              <a:spcAft>
                <a:spcPts val="0"/>
              </a:spcAft>
              <a:buNone/>
            </a:pPr>
            <a:r>
              <a:rPr lang="en-US" b="1" dirty="0"/>
              <a:t>	</a:t>
            </a:r>
            <a:r>
              <a:rPr lang="en-US" dirty="0"/>
              <a:t>Anthony Argillander – Pipeline Safety Inspector II</a:t>
            </a:r>
          </a:p>
          <a:p>
            <a:pPr marL="0" lvl="0" indent="0" algn="l" rtl="0">
              <a:spcBef>
                <a:spcPts val="0"/>
              </a:spcBef>
              <a:spcAft>
                <a:spcPts val="0"/>
              </a:spcAft>
              <a:buNone/>
            </a:pPr>
            <a:r>
              <a:rPr lang="en-US" dirty="0"/>
              <a:t>	Raymond Church – Pipeline Safety Inspector I</a:t>
            </a:r>
          </a:p>
          <a:p>
            <a:pPr marL="0" lvl="0" indent="0" algn="l" rtl="0">
              <a:spcBef>
                <a:spcPts val="0"/>
              </a:spcBef>
              <a:spcAft>
                <a:spcPts val="0"/>
              </a:spcAft>
              <a:buNone/>
            </a:pPr>
            <a:r>
              <a:rPr lang="en-US" dirty="0"/>
              <a:t>	Albert Kyei-Poakwa – Pipeline Safety Inspector I </a:t>
            </a:r>
          </a:p>
          <a:p>
            <a:pPr marL="0" lvl="0" indent="0" algn="l" rtl="0">
              <a:spcBef>
                <a:spcPts val="0"/>
              </a:spcBef>
              <a:spcAft>
                <a:spcPts val="0"/>
              </a:spcAft>
              <a:buNone/>
            </a:pPr>
            <a:r>
              <a:rPr lang="en-US" dirty="0"/>
              <a:t>	Ken McCarthy – Pipeline Safety Inspector II</a:t>
            </a:r>
          </a:p>
          <a:p>
            <a:pPr marL="0" lvl="0" indent="0" algn="l" rtl="0">
              <a:spcBef>
                <a:spcPts val="0"/>
              </a:spcBef>
              <a:spcAft>
                <a:spcPts val="0"/>
              </a:spcAft>
              <a:buNone/>
            </a:pPr>
            <a:r>
              <a:rPr lang="en-US" dirty="0"/>
              <a:t>	Collin Slade – Pipeline Safety Inspector II</a:t>
            </a:r>
          </a:p>
          <a:p>
            <a:pPr marL="0" lvl="0" indent="0" algn="l" rtl="0">
              <a:spcBef>
                <a:spcPts val="0"/>
              </a:spcBef>
              <a:spcAft>
                <a:spcPts val="0"/>
              </a:spcAft>
              <a:buNone/>
            </a:pPr>
            <a:r>
              <a:rPr lang="en-US" b="1" dirty="0"/>
              <a:t>Consultant:</a:t>
            </a:r>
          </a:p>
          <a:p>
            <a:pPr marL="0" lvl="0" indent="0" algn="l" rtl="0">
              <a:spcBef>
                <a:spcPts val="0"/>
              </a:spcBef>
              <a:spcAft>
                <a:spcPts val="0"/>
              </a:spcAft>
              <a:buNone/>
            </a:pPr>
            <a:r>
              <a:rPr lang="en-US" dirty="0"/>
              <a:t>	Don Ledversis – Pipeline Safety Contractor</a:t>
            </a:r>
          </a:p>
          <a:p>
            <a:pPr marL="0" lvl="0" indent="0" algn="l" rtl="0">
              <a:spcBef>
                <a:spcPts val="0"/>
              </a:spcBef>
              <a:spcAft>
                <a:spcPts val="0"/>
              </a:spcAft>
              <a:buNone/>
            </a:pPr>
            <a:endParaRPr lang="en-US" b="1" dirty="0">
              <a:solidFill>
                <a:schemeClr val="accent6"/>
              </a:solidFill>
              <a:latin typeface="Asap"/>
              <a:sym typeface="Asap"/>
            </a:endParaRPr>
          </a:p>
          <a:p>
            <a:pPr marL="0" lvl="0" indent="0" algn="l" rtl="0">
              <a:spcBef>
                <a:spcPts val="0"/>
              </a:spcBef>
              <a:spcAft>
                <a:spcPts val="0"/>
              </a:spcAft>
              <a:buNone/>
            </a:pPr>
            <a:r>
              <a:rPr lang="en-US" b="1" dirty="0">
                <a:solidFill>
                  <a:schemeClr val="accent6"/>
                </a:solidFill>
                <a:latin typeface="Asap"/>
                <a:sym typeface="Asap"/>
              </a:rPr>
              <a:t>Office Location:</a:t>
            </a:r>
            <a:endParaRPr lang="en-US" dirty="0">
              <a:solidFill>
                <a:schemeClr val="accent6"/>
              </a:solidFill>
              <a:latin typeface="Asap"/>
              <a:sym typeface="Asap"/>
            </a:endParaRPr>
          </a:p>
          <a:p>
            <a:pPr marL="139700" indent="0">
              <a:buClr>
                <a:schemeClr val="accent6"/>
              </a:buClr>
              <a:buSzPts val="1400"/>
              <a:buNone/>
            </a:pPr>
            <a:r>
              <a:rPr lang="en-US" dirty="0">
                <a:solidFill>
                  <a:schemeClr val="accent6"/>
                </a:solidFill>
                <a:latin typeface="Asap"/>
                <a:sym typeface="Asap"/>
              </a:rPr>
              <a:t>	89 Jefferson Blvd.</a:t>
            </a:r>
          </a:p>
          <a:p>
            <a:pPr marL="139700" indent="0">
              <a:buClr>
                <a:schemeClr val="accent6"/>
              </a:buClr>
              <a:buSzPts val="1400"/>
              <a:buNone/>
            </a:pPr>
            <a:r>
              <a:rPr lang="en-US" dirty="0">
                <a:solidFill>
                  <a:schemeClr val="accent6"/>
                </a:solidFill>
                <a:latin typeface="Asap"/>
                <a:sym typeface="Asap"/>
              </a:rPr>
              <a:t>	Warwick, RI 02888</a:t>
            </a:r>
          </a:p>
          <a:p>
            <a:pPr marL="0" lvl="0" indent="0" algn="l" rtl="0">
              <a:spcBef>
                <a:spcPts val="0"/>
              </a:spcBef>
              <a:spcAft>
                <a:spcPts val="0"/>
              </a:spcAft>
              <a:buNone/>
            </a:pPr>
            <a:endParaRPr lang="en-US" dirty="0"/>
          </a:p>
          <a:p>
            <a:pPr marL="0" lvl="0" indent="0" algn="l" rtl="0">
              <a:spcBef>
                <a:spcPts val="0"/>
              </a:spcBef>
              <a:spcAft>
                <a:spcPts val="0"/>
              </a:spcAft>
              <a:buNone/>
            </a:pPr>
            <a:endParaRPr lang="en-US" sz="1100" dirty="0"/>
          </a:p>
        </p:txBody>
      </p:sp>
      <p:sp>
        <p:nvSpPr>
          <p:cNvPr id="4" name="TextBox 3">
            <a:extLst>
              <a:ext uri="{FF2B5EF4-FFF2-40B4-BE49-F238E27FC236}">
                <a16:creationId xmlns:a16="http://schemas.microsoft.com/office/drawing/2014/main" id="{3277A585-8129-3FA4-5E7F-EC29F76C15B5}"/>
              </a:ext>
            </a:extLst>
          </p:cNvPr>
          <p:cNvSpPr txBox="1"/>
          <p:nvPr/>
        </p:nvSpPr>
        <p:spPr>
          <a:xfrm>
            <a:off x="6029325" y="2571750"/>
            <a:ext cx="2401425" cy="307777"/>
          </a:xfrm>
          <a:prstGeom prst="rect">
            <a:avLst/>
          </a:prstGeom>
          <a:noFill/>
        </p:spPr>
        <p:txBody>
          <a:bodyPr wrap="square" rtlCol="0">
            <a:spAutoFit/>
          </a:bodyPr>
          <a:lstStyle/>
          <a:p>
            <a:pPr>
              <a:buClr>
                <a:schemeClr val="accent6"/>
              </a:buClr>
              <a:buSzPts val="1400"/>
            </a:pPr>
            <a:endParaRPr lang="en-US" dirty="0">
              <a:solidFill>
                <a:schemeClr val="accent6"/>
              </a:solidFill>
              <a:latin typeface="Asap"/>
              <a:sym typeface="Asap"/>
            </a:endParaRPr>
          </a:p>
        </p:txBody>
      </p:sp>
      <p:pic>
        <p:nvPicPr>
          <p:cNvPr id="3" name="Picture 2" descr="A picture containing text, grass, tree, outdoor&#10;&#10;Description automatically generated">
            <a:extLst>
              <a:ext uri="{FF2B5EF4-FFF2-40B4-BE49-F238E27FC236}">
                <a16:creationId xmlns:a16="http://schemas.microsoft.com/office/drawing/2014/main" id="{6024FB5A-C31A-5FC2-A5CF-FC48437CC186}"/>
              </a:ext>
            </a:extLst>
          </p:cNvPr>
          <p:cNvPicPr>
            <a:picLocks noChangeAspect="1"/>
          </p:cNvPicPr>
          <p:nvPr/>
        </p:nvPicPr>
        <p:blipFill rotWithShape="1">
          <a:blip r:embed="rId3"/>
          <a:srcRect l="38672" t="17846" r="5235" b="5027"/>
          <a:stretch/>
        </p:blipFill>
        <p:spPr>
          <a:xfrm>
            <a:off x="5778897" y="2232430"/>
            <a:ext cx="3101209" cy="2007393"/>
          </a:xfrm>
          <a:prstGeom prst="rect">
            <a:avLst/>
          </a:prstGeom>
        </p:spPr>
      </p:pic>
    </p:spTree>
    <p:extLst>
      <p:ext uri="{BB962C8B-B14F-4D97-AF65-F5344CB8AC3E}">
        <p14:creationId xmlns:p14="http://schemas.microsoft.com/office/powerpoint/2010/main" val="3766718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18862-1ADC-3FA0-C668-0F5409366D25}"/>
              </a:ext>
            </a:extLst>
          </p:cNvPr>
          <p:cNvSpPr>
            <a:spLocks noGrp="1"/>
          </p:cNvSpPr>
          <p:nvPr>
            <p:ph type="title"/>
          </p:nvPr>
        </p:nvSpPr>
        <p:spPr>
          <a:xfrm>
            <a:off x="52466" y="142261"/>
            <a:ext cx="9091534" cy="572700"/>
          </a:xfrm>
        </p:spPr>
        <p:txBody>
          <a:bodyPr/>
          <a:lstStyle/>
          <a:p>
            <a:r>
              <a:rPr lang="en-US" dirty="0">
                <a:latin typeface="Asap" panose="020B0604020202020204" charset="0"/>
              </a:rPr>
              <a:t>5.  Key Valve Maintenance. § 192.747</a:t>
            </a:r>
          </a:p>
        </p:txBody>
      </p:sp>
      <p:sp>
        <p:nvSpPr>
          <p:cNvPr id="3" name="TextBox 2">
            <a:extLst>
              <a:ext uri="{FF2B5EF4-FFF2-40B4-BE49-F238E27FC236}">
                <a16:creationId xmlns:a16="http://schemas.microsoft.com/office/drawing/2014/main" id="{7953426D-468D-EF4F-E845-2B458D29DF0B}"/>
              </a:ext>
            </a:extLst>
          </p:cNvPr>
          <p:cNvSpPr txBox="1"/>
          <p:nvPr/>
        </p:nvSpPr>
        <p:spPr>
          <a:xfrm>
            <a:off x="322289" y="1034321"/>
            <a:ext cx="8403262" cy="2523768"/>
          </a:xfrm>
          <a:prstGeom prst="rect">
            <a:avLst/>
          </a:prstGeom>
          <a:noFill/>
        </p:spPr>
        <p:txBody>
          <a:bodyPr wrap="none" rtlCol="0">
            <a:spAutoFit/>
          </a:bodyPr>
          <a:lstStyle/>
          <a:p>
            <a:pPr marL="742950" indent="-742950">
              <a:buClr>
                <a:schemeClr val="accent6"/>
              </a:buClr>
              <a:buFont typeface="+mj-lt"/>
              <a:buAutoNum type="arabicPeriod"/>
            </a:pPr>
            <a:r>
              <a:rPr lang="en-US" sz="3600" dirty="0">
                <a:solidFill>
                  <a:schemeClr val="accent6"/>
                </a:solidFill>
                <a:latin typeface="Asap" panose="020B0604020202020204" charset="0"/>
              </a:rPr>
              <a:t>Inspection and Maintenance</a:t>
            </a:r>
          </a:p>
          <a:p>
            <a:pPr marL="742950" indent="-742950">
              <a:buClr>
                <a:schemeClr val="accent6"/>
              </a:buClr>
              <a:buFont typeface="+mj-lt"/>
              <a:buAutoNum type="arabicPeriod"/>
            </a:pPr>
            <a:r>
              <a:rPr lang="en-US" sz="3600" dirty="0">
                <a:solidFill>
                  <a:schemeClr val="accent6"/>
                </a:solidFill>
                <a:latin typeface="Asap" panose="020B0604020202020204" charset="0"/>
              </a:rPr>
              <a:t>Precautions</a:t>
            </a:r>
          </a:p>
          <a:p>
            <a:pPr marL="742950" indent="-742950">
              <a:buClr>
                <a:schemeClr val="accent6"/>
              </a:buClr>
              <a:buFont typeface="+mj-lt"/>
              <a:buAutoNum type="arabicPeriod"/>
            </a:pPr>
            <a:r>
              <a:rPr lang="en-US" sz="3600" dirty="0">
                <a:solidFill>
                  <a:schemeClr val="accent6"/>
                </a:solidFill>
                <a:latin typeface="Asap" panose="020B0604020202020204" charset="0"/>
              </a:rPr>
              <a:t>Inoperable Valves</a:t>
            </a:r>
          </a:p>
          <a:p>
            <a:pPr marL="742950" indent="-742950">
              <a:buClr>
                <a:schemeClr val="accent6"/>
              </a:buClr>
              <a:buFont typeface="+mj-lt"/>
              <a:buAutoNum type="arabicPeriod"/>
            </a:pPr>
            <a:r>
              <a:rPr lang="en-US" sz="3600" dirty="0">
                <a:solidFill>
                  <a:schemeClr val="accent6"/>
                </a:solidFill>
                <a:latin typeface="Asap" panose="020B0604020202020204" charset="0"/>
              </a:rPr>
              <a:t>Identification and record verification</a:t>
            </a:r>
          </a:p>
          <a:p>
            <a:pPr marL="342900" indent="-342900">
              <a:buAutoNum type="arabicPeriod"/>
            </a:pPr>
            <a:endParaRPr lang="en-US" dirty="0"/>
          </a:p>
        </p:txBody>
      </p:sp>
    </p:spTree>
    <p:extLst>
      <p:ext uri="{BB962C8B-B14F-4D97-AF65-F5344CB8AC3E}">
        <p14:creationId xmlns:p14="http://schemas.microsoft.com/office/powerpoint/2010/main" val="309620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8670C-E504-0BF9-1266-24703D686A80}"/>
              </a:ext>
            </a:extLst>
          </p:cNvPr>
          <p:cNvSpPr>
            <a:spLocks noGrp="1"/>
          </p:cNvSpPr>
          <p:nvPr>
            <p:ph type="title"/>
          </p:nvPr>
        </p:nvSpPr>
        <p:spPr>
          <a:xfrm>
            <a:off x="705755" y="220980"/>
            <a:ext cx="7717500" cy="800100"/>
          </a:xfrm>
        </p:spPr>
        <p:txBody>
          <a:bodyPr/>
          <a:lstStyle/>
          <a:p>
            <a:r>
              <a:rPr lang="en-US" altLang="en-US" sz="3600" u="sng" dirty="0">
                <a:latin typeface="Asap" panose="020B0604020202020204" charset="0"/>
              </a:rPr>
              <a:t>Sample of Above-Ground Key Valve</a:t>
            </a:r>
            <a:endParaRPr lang="en-US" dirty="0">
              <a:latin typeface="Asap" panose="020B0604020202020204" charset="0"/>
            </a:endParaRPr>
          </a:p>
        </p:txBody>
      </p:sp>
      <p:pic>
        <p:nvPicPr>
          <p:cNvPr id="3" name="Picture 4">
            <a:extLst>
              <a:ext uri="{FF2B5EF4-FFF2-40B4-BE49-F238E27FC236}">
                <a16:creationId xmlns:a16="http://schemas.microsoft.com/office/drawing/2014/main" id="{FCD33E4B-6139-AB17-69D7-92D1B6C149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337" t="10159" r="8631" b="22829"/>
          <a:stretch/>
        </p:blipFill>
        <p:spPr bwMode="auto">
          <a:xfrm>
            <a:off x="1144297" y="1165860"/>
            <a:ext cx="6855406" cy="377952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867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816B9-74DA-E588-DA56-59137DACCD06}"/>
              </a:ext>
            </a:extLst>
          </p:cNvPr>
          <p:cNvSpPr>
            <a:spLocks noGrp="1"/>
          </p:cNvSpPr>
          <p:nvPr>
            <p:ph type="title"/>
          </p:nvPr>
        </p:nvSpPr>
        <p:spPr>
          <a:xfrm>
            <a:off x="713250" y="60960"/>
            <a:ext cx="7717500" cy="734518"/>
          </a:xfrm>
        </p:spPr>
        <p:txBody>
          <a:bodyPr/>
          <a:lstStyle/>
          <a:p>
            <a:r>
              <a:rPr lang="en-US" dirty="0">
                <a:latin typeface="Asap" panose="020B0604020202020204" charset="0"/>
              </a:rPr>
              <a:t>6. Leak Survey. § 192.723</a:t>
            </a:r>
            <a:br>
              <a:rPr lang="en-US" dirty="0">
                <a:latin typeface="Asap" panose="020B0604020202020204" charset="0"/>
              </a:rPr>
            </a:br>
            <a:br>
              <a:rPr lang="en-US" dirty="0">
                <a:latin typeface="Asap" panose="020B0604020202020204" charset="0"/>
              </a:rPr>
            </a:br>
            <a:r>
              <a:rPr lang="en-US" dirty="0">
                <a:latin typeface="Asap" panose="020B0604020202020204" charset="0"/>
              </a:rPr>
              <a:t> </a:t>
            </a:r>
          </a:p>
        </p:txBody>
      </p:sp>
      <p:sp>
        <p:nvSpPr>
          <p:cNvPr id="3" name="TextBox 2">
            <a:extLst>
              <a:ext uri="{FF2B5EF4-FFF2-40B4-BE49-F238E27FC236}">
                <a16:creationId xmlns:a16="http://schemas.microsoft.com/office/drawing/2014/main" id="{634B2F9C-6C6F-3124-CFFB-B184654CC733}"/>
              </a:ext>
            </a:extLst>
          </p:cNvPr>
          <p:cNvSpPr txBox="1"/>
          <p:nvPr/>
        </p:nvSpPr>
        <p:spPr>
          <a:xfrm>
            <a:off x="1" y="876925"/>
            <a:ext cx="9144000" cy="4154984"/>
          </a:xfrm>
          <a:prstGeom prst="rect">
            <a:avLst/>
          </a:prstGeom>
          <a:noFill/>
        </p:spPr>
        <p:txBody>
          <a:bodyPr wrap="square" rtlCol="0">
            <a:spAutoFit/>
          </a:bodyPr>
          <a:lstStyle/>
          <a:p>
            <a:r>
              <a:rPr lang="en-US" sz="2400" dirty="0">
                <a:solidFill>
                  <a:schemeClr val="accent6"/>
                </a:solidFill>
                <a:latin typeface="Asap" panose="020B0604020202020204" charset="0"/>
              </a:rPr>
              <a:t>            (a) </a:t>
            </a:r>
            <a:r>
              <a:rPr lang="en-US" sz="2400" b="0" i="0" dirty="0">
                <a:solidFill>
                  <a:schemeClr val="accent6"/>
                </a:solidFill>
                <a:effectLst/>
                <a:latin typeface="Asap" panose="020B0604020202020204" charset="0"/>
              </a:rPr>
              <a:t>Each </a:t>
            </a:r>
            <a:r>
              <a:rPr lang="en-US" sz="2400" b="0" i="1" u="none" strike="noStrike" dirty="0">
                <a:solidFill>
                  <a:schemeClr val="accent6"/>
                </a:solidFill>
                <a:effectLst/>
                <a:latin typeface="Asap" panose="020B0604020202020204" charset="0"/>
              </a:rPr>
              <a:t>operator</a:t>
            </a:r>
            <a:r>
              <a:rPr lang="en-US" sz="2400" b="0" i="0" dirty="0">
                <a:solidFill>
                  <a:schemeClr val="accent6"/>
                </a:solidFill>
                <a:effectLst/>
                <a:latin typeface="Asap" panose="020B0604020202020204" charset="0"/>
              </a:rPr>
              <a:t> of a distribution system shall conduct periodic leakage surveys.</a:t>
            </a:r>
          </a:p>
          <a:p>
            <a:endParaRPr lang="en-US" sz="2400" b="0" i="0" dirty="0">
              <a:solidFill>
                <a:schemeClr val="accent6"/>
              </a:solidFill>
              <a:effectLst/>
              <a:latin typeface="Asap" panose="020B0604020202020204" charset="0"/>
            </a:endParaRPr>
          </a:p>
          <a:p>
            <a:r>
              <a:rPr lang="en-US" sz="2400" b="0" i="0" dirty="0">
                <a:solidFill>
                  <a:schemeClr val="accent6"/>
                </a:solidFill>
                <a:effectLst/>
                <a:latin typeface="Asap" panose="020B0604020202020204" charset="0"/>
              </a:rPr>
              <a:t>	(b) (1)  A leakage survey with leak detector equipment must be conducted in business districts at intervals not exceeding 15 months, but at least once each calendar year.</a:t>
            </a:r>
          </a:p>
          <a:p>
            <a:endParaRPr lang="en-US" sz="2400" b="0" i="0" dirty="0">
              <a:solidFill>
                <a:schemeClr val="accent6"/>
              </a:solidFill>
              <a:effectLst/>
              <a:latin typeface="Asap" panose="020B0604020202020204" charset="0"/>
            </a:endParaRPr>
          </a:p>
          <a:p>
            <a:r>
              <a:rPr lang="en-US" sz="2400" b="0" i="0" dirty="0">
                <a:solidFill>
                  <a:schemeClr val="accent6"/>
                </a:solidFill>
                <a:effectLst/>
                <a:latin typeface="Asap" panose="020B0604020202020204" charset="0"/>
              </a:rPr>
              <a:t>	(b) (2)  A leakage survey with leak detector equipment must be conducted outside business districts as frequently as necessary, but at least once every 5 calendar years at 	intervals not exceeding 63 months.</a:t>
            </a:r>
            <a:endParaRPr lang="en-US" sz="2400" dirty="0">
              <a:solidFill>
                <a:schemeClr val="accent6"/>
              </a:solidFill>
              <a:latin typeface="Asap" panose="020B0604020202020204" charset="0"/>
            </a:endParaRPr>
          </a:p>
        </p:txBody>
      </p:sp>
    </p:spTree>
    <p:extLst>
      <p:ext uri="{BB962C8B-B14F-4D97-AF65-F5344CB8AC3E}">
        <p14:creationId xmlns:p14="http://schemas.microsoft.com/office/powerpoint/2010/main" val="1492319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AF8EE-07DB-5101-66F4-5956DFEEF590}"/>
              </a:ext>
            </a:extLst>
          </p:cNvPr>
          <p:cNvSpPr>
            <a:spLocks noGrp="1"/>
          </p:cNvSpPr>
          <p:nvPr>
            <p:ph type="title"/>
          </p:nvPr>
        </p:nvSpPr>
        <p:spPr>
          <a:xfrm>
            <a:off x="668279" y="209716"/>
            <a:ext cx="7717500" cy="572700"/>
          </a:xfrm>
        </p:spPr>
        <p:txBody>
          <a:bodyPr/>
          <a:lstStyle/>
          <a:p>
            <a:r>
              <a:rPr lang="en-US" dirty="0">
                <a:latin typeface="Asap" panose="020B0604020202020204" charset="0"/>
              </a:rPr>
              <a:t>SNIFF TESTS</a:t>
            </a:r>
          </a:p>
        </p:txBody>
      </p:sp>
      <p:sp>
        <p:nvSpPr>
          <p:cNvPr id="5" name="TextBox 4">
            <a:extLst>
              <a:ext uri="{FF2B5EF4-FFF2-40B4-BE49-F238E27FC236}">
                <a16:creationId xmlns:a16="http://schemas.microsoft.com/office/drawing/2014/main" id="{41FBC6FD-34B8-2DB4-8AA4-BB57438F2D75}"/>
              </a:ext>
            </a:extLst>
          </p:cNvPr>
          <p:cNvSpPr txBox="1"/>
          <p:nvPr/>
        </p:nvSpPr>
        <p:spPr>
          <a:xfrm>
            <a:off x="71204" y="1039728"/>
            <a:ext cx="9001593" cy="3416320"/>
          </a:xfrm>
          <a:prstGeom prst="rect">
            <a:avLst/>
          </a:prstGeom>
          <a:noFill/>
        </p:spPr>
        <p:txBody>
          <a:bodyPr wrap="square">
            <a:spAutoFit/>
          </a:bodyPr>
          <a:lstStyle/>
          <a:p>
            <a:pPr algn="l"/>
            <a:r>
              <a:rPr lang="en-US" sz="3600" b="0" i="0" dirty="0">
                <a:solidFill>
                  <a:schemeClr val="accent6"/>
                </a:solidFill>
                <a:effectLst/>
                <a:latin typeface="Asap" panose="020B0604020202020204" charset="0"/>
              </a:rPr>
              <a:t>(a)  A combustible </a:t>
            </a:r>
            <a:r>
              <a:rPr lang="en-US" sz="3600" b="0" i="1" u="none" strike="noStrike" dirty="0">
                <a:solidFill>
                  <a:schemeClr val="accent6"/>
                </a:solidFill>
                <a:effectLst/>
                <a:latin typeface="Asap" panose="020B0604020202020204" charset="0"/>
              </a:rPr>
              <a:t>gas</a:t>
            </a:r>
            <a:r>
              <a:rPr lang="en-US" sz="3600" b="0" i="0" dirty="0">
                <a:solidFill>
                  <a:schemeClr val="accent6"/>
                </a:solidFill>
                <a:effectLst/>
                <a:latin typeface="Asap" panose="020B0604020202020204" charset="0"/>
              </a:rPr>
              <a:t> in a </a:t>
            </a:r>
            <a:r>
              <a:rPr lang="en-US" sz="3600" b="0" i="1" u="none" strike="noStrike" dirty="0">
                <a:solidFill>
                  <a:schemeClr val="accent6"/>
                </a:solidFill>
                <a:effectLst/>
                <a:latin typeface="Asap" panose="020B0604020202020204" charset="0"/>
              </a:rPr>
              <a:t>distribution line</a:t>
            </a:r>
            <a:r>
              <a:rPr lang="en-US" sz="3600" b="0" i="0" dirty="0">
                <a:solidFill>
                  <a:schemeClr val="accent6"/>
                </a:solidFill>
                <a:effectLst/>
                <a:latin typeface="Asap" panose="020B0604020202020204" charset="0"/>
              </a:rPr>
              <a:t> must contain a natural odorant or be odorized so that at a concentration in air of one-fifth of the lower explosive limit, the gas is readily detectable by a </a:t>
            </a:r>
            <a:r>
              <a:rPr lang="en-US" sz="3600" b="0" i="1" u="none" strike="noStrike" dirty="0">
                <a:solidFill>
                  <a:schemeClr val="accent6"/>
                </a:solidFill>
                <a:effectLst/>
                <a:latin typeface="Asap" panose="020B0604020202020204" charset="0"/>
              </a:rPr>
              <a:t>person</a:t>
            </a:r>
            <a:r>
              <a:rPr lang="en-US" sz="3600" b="0" i="0" dirty="0">
                <a:solidFill>
                  <a:schemeClr val="accent6"/>
                </a:solidFill>
                <a:effectLst/>
                <a:latin typeface="Asap" panose="020B0604020202020204" charset="0"/>
              </a:rPr>
              <a:t> with a normal sense of smell.</a:t>
            </a:r>
            <a:endParaRPr lang="en-US" sz="2800" dirty="0">
              <a:solidFill>
                <a:schemeClr val="accent6"/>
              </a:solidFill>
              <a:latin typeface="Asap" panose="020B0604020202020204" charset="0"/>
            </a:endParaRPr>
          </a:p>
        </p:txBody>
      </p:sp>
    </p:spTree>
    <p:extLst>
      <p:ext uri="{BB962C8B-B14F-4D97-AF65-F5344CB8AC3E}">
        <p14:creationId xmlns:p14="http://schemas.microsoft.com/office/powerpoint/2010/main" val="4009294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3770E5-4E0F-2956-0633-A557E4F8C6E1}"/>
              </a:ext>
            </a:extLst>
          </p:cNvPr>
          <p:cNvSpPr txBox="1"/>
          <p:nvPr/>
        </p:nvSpPr>
        <p:spPr>
          <a:xfrm>
            <a:off x="58119" y="494258"/>
            <a:ext cx="9027763" cy="4154984"/>
          </a:xfrm>
          <a:prstGeom prst="rect">
            <a:avLst/>
          </a:prstGeom>
          <a:noFill/>
        </p:spPr>
        <p:txBody>
          <a:bodyPr wrap="square">
            <a:spAutoFit/>
          </a:bodyPr>
          <a:lstStyle/>
          <a:p>
            <a:pPr algn="l"/>
            <a:r>
              <a:rPr lang="en-US" sz="2400" b="0" i="0" dirty="0">
                <a:solidFill>
                  <a:schemeClr val="accent6"/>
                </a:solidFill>
                <a:effectLst/>
                <a:latin typeface="Asap" panose="020B0604020202020204" charset="0"/>
              </a:rPr>
              <a:t>(f)  To assure the proper concentration of odorant in accordance with this section, each </a:t>
            </a:r>
            <a:r>
              <a:rPr lang="en-US" sz="2400" b="0" i="1" u="none" strike="noStrike" dirty="0">
                <a:solidFill>
                  <a:schemeClr val="accent6"/>
                </a:solidFill>
                <a:effectLst/>
                <a:latin typeface="Asap" panose="020B0604020202020204" charset="0"/>
              </a:rPr>
              <a:t>operator</a:t>
            </a:r>
            <a:r>
              <a:rPr lang="en-US" sz="2400" b="0" i="0" dirty="0">
                <a:solidFill>
                  <a:schemeClr val="accent6"/>
                </a:solidFill>
                <a:effectLst/>
                <a:latin typeface="Asap" panose="020B0604020202020204" charset="0"/>
              </a:rPr>
              <a:t> must conduct periodic sampling of combustible gases </a:t>
            </a:r>
            <a:r>
              <a:rPr lang="en-US" sz="2400" b="1" i="0" u="sng" dirty="0">
                <a:solidFill>
                  <a:schemeClr val="accent6"/>
                </a:solidFill>
                <a:effectLst/>
                <a:latin typeface="Asap" panose="020B0604020202020204" charset="0"/>
              </a:rPr>
              <a:t>using an instrument capable of determining the percentage of gas in air at which the odor becomes readily detectable.</a:t>
            </a:r>
            <a:r>
              <a:rPr lang="en-US" sz="2400" b="0" i="0" dirty="0">
                <a:solidFill>
                  <a:schemeClr val="accent6"/>
                </a:solidFill>
                <a:effectLst/>
                <a:latin typeface="Asap" panose="020B0604020202020204" charset="0"/>
              </a:rPr>
              <a:t> Operators of master meter systems may comply with this requirement by-</a:t>
            </a:r>
          </a:p>
          <a:p>
            <a:pPr algn="l"/>
            <a:endParaRPr lang="en-US" sz="2400" b="0" i="0" dirty="0">
              <a:solidFill>
                <a:schemeClr val="accent6"/>
              </a:solidFill>
              <a:effectLst/>
              <a:latin typeface="Asap" panose="020B0604020202020204" charset="0"/>
            </a:endParaRPr>
          </a:p>
          <a:p>
            <a:pPr algn="l"/>
            <a:r>
              <a:rPr lang="en-US" sz="2400" b="0" i="0" dirty="0">
                <a:solidFill>
                  <a:schemeClr val="accent6"/>
                </a:solidFill>
                <a:effectLst/>
                <a:latin typeface="Asap" panose="020B0604020202020204" charset="0"/>
              </a:rPr>
              <a:t>(1)  Receiving written verification from their gas source that the gas has the proper concentration of odorant; and</a:t>
            </a:r>
          </a:p>
          <a:p>
            <a:pPr algn="l"/>
            <a:r>
              <a:rPr lang="en-US" sz="2400" b="0" i="0" dirty="0">
                <a:solidFill>
                  <a:schemeClr val="accent6"/>
                </a:solidFill>
                <a:effectLst/>
                <a:latin typeface="Asap" panose="020B0604020202020204" charset="0"/>
              </a:rPr>
              <a:t>(2)  Conducting periodic "sniff" tests at the extremities of the system to confirm that the gas contains odorant.</a:t>
            </a:r>
          </a:p>
        </p:txBody>
      </p:sp>
    </p:spTree>
    <p:extLst>
      <p:ext uri="{BB962C8B-B14F-4D97-AF65-F5344CB8AC3E}">
        <p14:creationId xmlns:p14="http://schemas.microsoft.com/office/powerpoint/2010/main" val="2491895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2AC27-7E94-399A-4D11-F8C2A1621D10}"/>
              </a:ext>
            </a:extLst>
          </p:cNvPr>
          <p:cNvSpPr>
            <a:spLocks noGrp="1"/>
          </p:cNvSpPr>
          <p:nvPr>
            <p:ph type="title"/>
          </p:nvPr>
        </p:nvSpPr>
        <p:spPr>
          <a:xfrm>
            <a:off x="0" y="217357"/>
            <a:ext cx="9144000" cy="894843"/>
          </a:xfrm>
        </p:spPr>
        <p:txBody>
          <a:bodyPr/>
          <a:lstStyle/>
          <a:p>
            <a:r>
              <a:rPr lang="en-US" sz="3600" dirty="0">
                <a:latin typeface="Asap" panose="020B0604020202020204" charset="0"/>
              </a:rPr>
              <a:t>7. OPERATOR QUALIFICATION </a:t>
            </a:r>
            <a:r>
              <a:rPr lang="en-US" sz="3600" b="1" i="0" dirty="0">
                <a:effectLst/>
                <a:latin typeface="Asap" panose="020B0604020202020204" charset="0"/>
              </a:rPr>
              <a:t>§192.805</a:t>
            </a:r>
            <a:br>
              <a:rPr lang="en-US" sz="1800" b="1" i="0" dirty="0">
                <a:effectLst/>
                <a:latin typeface="Asap" panose="020B0604020202020204" charset="0"/>
              </a:rPr>
            </a:br>
            <a:endParaRPr lang="en-US" dirty="0">
              <a:latin typeface="Asap" panose="020B0604020202020204" charset="0"/>
            </a:endParaRPr>
          </a:p>
        </p:txBody>
      </p:sp>
      <p:sp>
        <p:nvSpPr>
          <p:cNvPr id="4" name="TextBox 3">
            <a:extLst>
              <a:ext uri="{FF2B5EF4-FFF2-40B4-BE49-F238E27FC236}">
                <a16:creationId xmlns:a16="http://schemas.microsoft.com/office/drawing/2014/main" id="{6F433CDC-D690-50A6-2739-EDE0CA46E1F6}"/>
              </a:ext>
            </a:extLst>
          </p:cNvPr>
          <p:cNvSpPr txBox="1"/>
          <p:nvPr/>
        </p:nvSpPr>
        <p:spPr>
          <a:xfrm>
            <a:off x="0" y="1214202"/>
            <a:ext cx="9144000" cy="3539430"/>
          </a:xfrm>
          <a:prstGeom prst="rect">
            <a:avLst/>
          </a:prstGeom>
          <a:noFill/>
        </p:spPr>
        <p:txBody>
          <a:bodyPr wrap="square" rtlCol="0">
            <a:spAutoFit/>
          </a:bodyPr>
          <a:lstStyle/>
          <a:p>
            <a:pPr algn="l"/>
            <a:r>
              <a:rPr lang="en-US" sz="2800" b="0" i="0" dirty="0">
                <a:solidFill>
                  <a:schemeClr val="accent6"/>
                </a:solidFill>
                <a:effectLst/>
                <a:latin typeface="Asap" panose="020B0604020202020204" charset="0"/>
              </a:rPr>
              <a:t>Each </a:t>
            </a:r>
            <a:r>
              <a:rPr lang="en-US" sz="2800" b="0" i="1" u="none" strike="noStrike" dirty="0">
                <a:solidFill>
                  <a:schemeClr val="accent6"/>
                </a:solidFill>
                <a:effectLst/>
                <a:latin typeface="Asap" panose="020B0604020202020204" charset="0"/>
              </a:rPr>
              <a:t>operator</a:t>
            </a:r>
            <a:r>
              <a:rPr lang="en-US" sz="2800" b="0" i="0" dirty="0">
                <a:solidFill>
                  <a:schemeClr val="accent6"/>
                </a:solidFill>
                <a:effectLst/>
                <a:latin typeface="Asap" panose="020B0604020202020204" charset="0"/>
              </a:rPr>
              <a:t> shall have and follow a written qualification program. The program shall include provisions to:</a:t>
            </a:r>
          </a:p>
          <a:p>
            <a:pPr algn="l"/>
            <a:endParaRPr lang="en-US" sz="2800" b="0" i="0" dirty="0">
              <a:solidFill>
                <a:schemeClr val="accent6"/>
              </a:solidFill>
              <a:effectLst/>
              <a:latin typeface="Asap" panose="020B0604020202020204" charset="0"/>
            </a:endParaRPr>
          </a:p>
          <a:p>
            <a:pPr marL="514350" indent="-514350" algn="l">
              <a:buAutoNum type="alphaLcParenBoth"/>
            </a:pPr>
            <a:r>
              <a:rPr lang="en-US" sz="2800" b="0" i="0" dirty="0">
                <a:solidFill>
                  <a:schemeClr val="accent6"/>
                </a:solidFill>
                <a:effectLst/>
                <a:latin typeface="Asap" panose="020B0604020202020204" charset="0"/>
              </a:rPr>
              <a:t>Identify covered tasks;</a:t>
            </a:r>
          </a:p>
          <a:p>
            <a:pPr marL="514350" indent="-514350" algn="l">
              <a:buAutoNum type="alphaLcParenBoth"/>
            </a:pPr>
            <a:endParaRPr lang="en-US" sz="2800" b="0" i="0" dirty="0">
              <a:solidFill>
                <a:schemeClr val="accent6"/>
              </a:solidFill>
              <a:effectLst/>
              <a:latin typeface="Asap" panose="020B0604020202020204" charset="0"/>
            </a:endParaRPr>
          </a:p>
          <a:p>
            <a:pPr algn="l"/>
            <a:r>
              <a:rPr lang="en-US" sz="2800" b="0" i="0" dirty="0">
                <a:solidFill>
                  <a:schemeClr val="accent6"/>
                </a:solidFill>
                <a:effectLst/>
                <a:latin typeface="Asap" panose="020B0604020202020204" charset="0"/>
              </a:rPr>
              <a:t>(b) Ensure through </a:t>
            </a:r>
            <a:r>
              <a:rPr lang="en-US" sz="2800" b="0" i="1" u="none" strike="noStrike" dirty="0">
                <a:solidFill>
                  <a:schemeClr val="accent6"/>
                </a:solidFill>
                <a:effectLst/>
                <a:latin typeface="Asap" panose="020B0604020202020204" charset="0"/>
              </a:rPr>
              <a:t>evaluation</a:t>
            </a:r>
            <a:r>
              <a:rPr lang="en-US" sz="2800" b="0" i="0" dirty="0">
                <a:solidFill>
                  <a:schemeClr val="accent6"/>
                </a:solidFill>
                <a:effectLst/>
                <a:latin typeface="Asap" panose="020B0604020202020204" charset="0"/>
              </a:rPr>
              <a:t> that individuals performing covered tasks are </a:t>
            </a:r>
            <a:r>
              <a:rPr lang="en-US" sz="2800" b="0" i="1" u="none" strike="noStrike" dirty="0">
                <a:solidFill>
                  <a:schemeClr val="accent6"/>
                </a:solidFill>
                <a:effectLst/>
                <a:latin typeface="Asap" panose="020B0604020202020204" charset="0"/>
              </a:rPr>
              <a:t>qualified</a:t>
            </a:r>
            <a:r>
              <a:rPr lang="en-US" sz="2800" b="0" i="0" dirty="0">
                <a:solidFill>
                  <a:schemeClr val="accent6"/>
                </a:solidFill>
                <a:effectLst/>
                <a:latin typeface="Asap" panose="020B0604020202020204" charset="0"/>
              </a:rPr>
              <a:t>;</a:t>
            </a:r>
          </a:p>
        </p:txBody>
      </p:sp>
    </p:spTree>
    <p:extLst>
      <p:ext uri="{BB962C8B-B14F-4D97-AF65-F5344CB8AC3E}">
        <p14:creationId xmlns:p14="http://schemas.microsoft.com/office/powerpoint/2010/main" val="3045542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1E2B6-7F29-A160-1120-F166599B5E51}"/>
              </a:ext>
            </a:extLst>
          </p:cNvPr>
          <p:cNvSpPr>
            <a:spLocks noGrp="1"/>
          </p:cNvSpPr>
          <p:nvPr>
            <p:ph type="title"/>
          </p:nvPr>
        </p:nvSpPr>
        <p:spPr>
          <a:xfrm>
            <a:off x="713250" y="406910"/>
            <a:ext cx="7717500" cy="4329680"/>
          </a:xfrm>
        </p:spPr>
        <p:txBody>
          <a:bodyPr/>
          <a:lstStyle/>
          <a:p>
            <a:r>
              <a:rPr lang="en-US" dirty="0">
                <a:latin typeface="Asap" panose="020B0604020202020204" charset="0"/>
              </a:rPr>
              <a:t>PLUMBERS ARE </a:t>
            </a:r>
            <a:r>
              <a:rPr lang="en-US" i="1" u="sng" dirty="0">
                <a:latin typeface="Asap" panose="020B0604020202020204" charset="0"/>
              </a:rPr>
              <a:t>NOT</a:t>
            </a:r>
            <a:r>
              <a:rPr lang="en-US" dirty="0">
                <a:latin typeface="Asap" panose="020B0604020202020204" charset="0"/>
              </a:rPr>
              <a:t> QUALIFIED TO DO GAS SAFETY WORK ON ANY PHMSA REGULATED FACILITY!</a:t>
            </a:r>
            <a:br>
              <a:rPr lang="en-US" dirty="0">
                <a:latin typeface="Asap" panose="020B0604020202020204" charset="0"/>
              </a:rPr>
            </a:br>
            <a:br>
              <a:rPr lang="en-US" dirty="0">
                <a:latin typeface="Asap" panose="020B0604020202020204" charset="0"/>
              </a:rPr>
            </a:br>
            <a:br>
              <a:rPr lang="en-US" dirty="0">
                <a:latin typeface="Asap" panose="020B0604020202020204" charset="0"/>
              </a:rPr>
            </a:br>
            <a:r>
              <a:rPr lang="en-US" dirty="0">
                <a:latin typeface="Asap" panose="020B0604020202020204" charset="0"/>
              </a:rPr>
              <a:t>DIFFERENT RULES</a:t>
            </a:r>
            <a:br>
              <a:rPr lang="en-US" dirty="0">
                <a:latin typeface="Asap" panose="020B0604020202020204" charset="0"/>
              </a:rPr>
            </a:br>
            <a:br>
              <a:rPr lang="en-US" dirty="0">
                <a:latin typeface="Asap" panose="020B0604020202020204" charset="0"/>
              </a:rPr>
            </a:br>
            <a:r>
              <a:rPr lang="en-US" dirty="0">
                <a:latin typeface="Asap" panose="020B0604020202020204" charset="0"/>
              </a:rPr>
              <a:t>DIFFERENT CODES!!</a:t>
            </a:r>
          </a:p>
        </p:txBody>
      </p:sp>
    </p:spTree>
    <p:extLst>
      <p:ext uri="{BB962C8B-B14F-4D97-AF65-F5344CB8AC3E}">
        <p14:creationId xmlns:p14="http://schemas.microsoft.com/office/powerpoint/2010/main" val="612455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9EE63-CF0A-1DD5-4C2E-9321EB7AB96F}"/>
              </a:ext>
            </a:extLst>
          </p:cNvPr>
          <p:cNvSpPr>
            <a:spLocks noGrp="1"/>
          </p:cNvSpPr>
          <p:nvPr>
            <p:ph type="title"/>
          </p:nvPr>
        </p:nvSpPr>
        <p:spPr>
          <a:xfrm>
            <a:off x="690765" y="142261"/>
            <a:ext cx="7717500" cy="572700"/>
          </a:xfrm>
        </p:spPr>
        <p:txBody>
          <a:bodyPr/>
          <a:lstStyle/>
          <a:p>
            <a:r>
              <a:rPr lang="en-US" dirty="0"/>
              <a:t>Damage Prevention</a:t>
            </a:r>
          </a:p>
        </p:txBody>
      </p:sp>
      <p:sp>
        <p:nvSpPr>
          <p:cNvPr id="4" name="TextBox 3">
            <a:extLst>
              <a:ext uri="{FF2B5EF4-FFF2-40B4-BE49-F238E27FC236}">
                <a16:creationId xmlns:a16="http://schemas.microsoft.com/office/drawing/2014/main" id="{B129C2A4-6671-8A6D-19FF-1087559B0175}"/>
              </a:ext>
            </a:extLst>
          </p:cNvPr>
          <p:cNvSpPr txBox="1"/>
          <p:nvPr/>
        </p:nvSpPr>
        <p:spPr>
          <a:xfrm>
            <a:off x="1" y="776649"/>
            <a:ext cx="9144000" cy="1569660"/>
          </a:xfrm>
          <a:prstGeom prst="rect">
            <a:avLst/>
          </a:prstGeom>
          <a:noFill/>
        </p:spPr>
        <p:txBody>
          <a:bodyPr wrap="square">
            <a:spAutoFit/>
          </a:bodyPr>
          <a:lstStyle/>
          <a:p>
            <a:pPr algn="ctr"/>
            <a:r>
              <a:rPr lang="en-US" altLang="en-US" sz="3200" b="1" dirty="0">
                <a:solidFill>
                  <a:schemeClr val="accent6"/>
                </a:solidFill>
                <a:latin typeface="Asap" panose="020B0604020202020204" charset="0"/>
              </a:rPr>
              <a:t>By Federal Law as of May 18, 1998, all Jurisdictional propane operators in RI </a:t>
            </a:r>
            <a:r>
              <a:rPr lang="en-US" altLang="en-US" sz="3200" b="1" dirty="0">
                <a:solidFill>
                  <a:srgbClr val="C9E8FF"/>
                </a:solidFill>
                <a:latin typeface="Asap" panose="020B0604020202020204" charset="0"/>
              </a:rPr>
              <a:t>____</a:t>
            </a:r>
            <a:r>
              <a:rPr lang="en-US" altLang="en-US" sz="3200" b="1" dirty="0">
                <a:solidFill>
                  <a:schemeClr val="accent6"/>
                </a:solidFill>
                <a:latin typeface="Asap" panose="020B0604020202020204" charset="0"/>
              </a:rPr>
              <a:t> </a:t>
            </a:r>
          </a:p>
          <a:p>
            <a:pPr algn="ctr"/>
            <a:r>
              <a:rPr lang="en-US" altLang="en-US" sz="3200" b="1" dirty="0">
                <a:solidFill>
                  <a:schemeClr val="accent6"/>
                </a:solidFill>
                <a:latin typeface="Asap" panose="020B0604020202020204" charset="0"/>
              </a:rPr>
              <a:t>be member of Dig Safe </a:t>
            </a:r>
            <a:r>
              <a:rPr lang="en-US" altLang="en-US" sz="3200" dirty="0">
                <a:solidFill>
                  <a:schemeClr val="accent6"/>
                </a:solidFill>
                <a:latin typeface="Asap" panose="020B0604020202020204" charset="0"/>
              </a:rPr>
              <a:t> </a:t>
            </a:r>
            <a:endParaRPr lang="en-US" sz="3200" dirty="0">
              <a:solidFill>
                <a:schemeClr val="accent6"/>
              </a:solidFill>
              <a:latin typeface="Asap" panose="020B0604020202020204" charset="0"/>
            </a:endParaRPr>
          </a:p>
        </p:txBody>
      </p:sp>
      <p:pic>
        <p:nvPicPr>
          <p:cNvPr id="1026" name="Picture 2">
            <a:extLst>
              <a:ext uri="{FF2B5EF4-FFF2-40B4-BE49-F238E27FC236}">
                <a16:creationId xmlns:a16="http://schemas.microsoft.com/office/drawing/2014/main" id="{F985B322-9516-A7DE-65B6-3C8DF617CC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2365" y="1383983"/>
            <a:ext cx="1359980" cy="3381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10;&#10;Description automatically generated">
            <a:extLst>
              <a:ext uri="{FF2B5EF4-FFF2-40B4-BE49-F238E27FC236}">
                <a16:creationId xmlns:a16="http://schemas.microsoft.com/office/drawing/2014/main" id="{3B17278C-A81E-C00B-D62D-C3D42AF315A2}"/>
              </a:ext>
            </a:extLst>
          </p:cNvPr>
          <p:cNvPicPr>
            <a:picLocks noChangeAspect="1"/>
          </p:cNvPicPr>
          <p:nvPr/>
        </p:nvPicPr>
        <p:blipFill>
          <a:blip r:embed="rId3"/>
          <a:stretch>
            <a:fillRect/>
          </a:stretch>
        </p:blipFill>
        <p:spPr>
          <a:xfrm>
            <a:off x="2486406" y="2311392"/>
            <a:ext cx="4171188" cy="2832107"/>
          </a:xfrm>
          <a:prstGeom prst="rect">
            <a:avLst/>
          </a:prstGeom>
        </p:spPr>
      </p:pic>
    </p:spTree>
    <p:extLst>
      <p:ext uri="{BB962C8B-B14F-4D97-AF65-F5344CB8AC3E}">
        <p14:creationId xmlns:p14="http://schemas.microsoft.com/office/powerpoint/2010/main" val="2110763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54B258-40EE-B079-2EF9-1EFA6B8EFEDD}"/>
              </a:ext>
            </a:extLst>
          </p:cNvPr>
          <p:cNvSpPr txBox="1"/>
          <p:nvPr/>
        </p:nvSpPr>
        <p:spPr>
          <a:xfrm>
            <a:off x="0" y="317462"/>
            <a:ext cx="9144000" cy="584775"/>
          </a:xfrm>
          <a:prstGeom prst="rect">
            <a:avLst/>
          </a:prstGeom>
          <a:noFill/>
        </p:spPr>
        <p:txBody>
          <a:bodyPr wrap="square" rtlCol="0">
            <a:spAutoFit/>
          </a:bodyPr>
          <a:lstStyle/>
          <a:p>
            <a:pPr algn="ctr"/>
            <a:r>
              <a:rPr lang="en-US" sz="3200" b="1" dirty="0">
                <a:solidFill>
                  <a:schemeClr val="accent6"/>
                </a:solidFill>
                <a:latin typeface="Asap" panose="020B0604020202020204" charset="0"/>
              </a:rPr>
              <a:t>THINGS WE SEE WHILE INSPECTING</a:t>
            </a:r>
          </a:p>
        </p:txBody>
      </p:sp>
      <p:pic>
        <p:nvPicPr>
          <p:cNvPr id="4" name="Picture 3">
            <a:extLst>
              <a:ext uri="{FF2B5EF4-FFF2-40B4-BE49-F238E27FC236}">
                <a16:creationId xmlns:a16="http://schemas.microsoft.com/office/drawing/2014/main" id="{1E6F14A6-C607-1B9A-027C-856AC0E2BF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181" y="968115"/>
            <a:ext cx="6243638" cy="3913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9903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A9BC9365-7DEA-6857-AD32-511A5EC70D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836" y="1438442"/>
            <a:ext cx="3962400" cy="33797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1C0FD751-376E-1D3B-661B-0440B9C508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2915" y="1445302"/>
            <a:ext cx="3810000" cy="33797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0F6832E3-814D-BF23-6821-C1A6CE91FFB2}"/>
              </a:ext>
            </a:extLst>
          </p:cNvPr>
          <p:cNvSpPr>
            <a:spLocks noGrp="1" noChangeArrowheads="1"/>
          </p:cNvSpPr>
          <p:nvPr>
            <p:ph type="title"/>
          </p:nvPr>
        </p:nvSpPr>
        <p:spPr>
          <a:xfrm>
            <a:off x="655820" y="69954"/>
            <a:ext cx="7772400" cy="1143000"/>
          </a:xfrm>
        </p:spPr>
        <p:txBody>
          <a:bodyPr/>
          <a:lstStyle/>
          <a:p>
            <a:r>
              <a:rPr lang="en-US" altLang="en-US" dirty="0">
                <a:latin typeface="Asap" panose="020B0604020202020204" charset="0"/>
              </a:rPr>
              <a:t>HIDDEN</a:t>
            </a:r>
            <a:br>
              <a:rPr lang="en-US" altLang="en-US" dirty="0">
                <a:latin typeface="Asap" panose="020B0604020202020204" charset="0"/>
              </a:rPr>
            </a:br>
            <a:r>
              <a:rPr lang="en-US" altLang="en-US" dirty="0">
                <a:latin typeface="Asap" panose="020B0604020202020204" charset="0"/>
              </a:rPr>
              <a:t>FOR APPEARANCE</a:t>
            </a:r>
          </a:p>
        </p:txBody>
      </p:sp>
    </p:spTree>
    <p:extLst>
      <p:ext uri="{BB962C8B-B14F-4D97-AF65-F5344CB8AC3E}">
        <p14:creationId xmlns:p14="http://schemas.microsoft.com/office/powerpoint/2010/main" val="238412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11B08-02A6-A356-129E-9EF3150550DE}"/>
              </a:ext>
            </a:extLst>
          </p:cNvPr>
          <p:cNvSpPr>
            <a:spLocks noGrp="1"/>
          </p:cNvSpPr>
          <p:nvPr>
            <p:ph type="title"/>
          </p:nvPr>
        </p:nvSpPr>
        <p:spPr>
          <a:xfrm>
            <a:off x="713250" y="161182"/>
            <a:ext cx="7717500" cy="1042458"/>
          </a:xfrm>
        </p:spPr>
        <p:txBody>
          <a:bodyPr/>
          <a:lstStyle/>
          <a:p>
            <a:r>
              <a:rPr lang="en-US" dirty="0"/>
              <a:t>WHAT IS A JURISDICTIONAL PROPANE FACILITY?</a:t>
            </a:r>
          </a:p>
        </p:txBody>
      </p:sp>
      <p:sp>
        <p:nvSpPr>
          <p:cNvPr id="3" name="TextBox 2">
            <a:extLst>
              <a:ext uri="{FF2B5EF4-FFF2-40B4-BE49-F238E27FC236}">
                <a16:creationId xmlns:a16="http://schemas.microsoft.com/office/drawing/2014/main" id="{EE79A1B3-3BF4-1EA0-6368-5F7812AC0DFB}"/>
              </a:ext>
            </a:extLst>
          </p:cNvPr>
          <p:cNvSpPr txBox="1"/>
          <p:nvPr/>
        </p:nvSpPr>
        <p:spPr>
          <a:xfrm>
            <a:off x="169125" y="1372763"/>
            <a:ext cx="8805750" cy="3200876"/>
          </a:xfrm>
          <a:prstGeom prst="rect">
            <a:avLst/>
          </a:prstGeom>
          <a:noFill/>
        </p:spPr>
        <p:txBody>
          <a:bodyPr wrap="square" rtlCol="0">
            <a:spAutoFit/>
          </a:bodyPr>
          <a:lstStyle/>
          <a:p>
            <a:pPr algn="l"/>
            <a:endParaRPr lang="en-US" sz="1200" b="0" i="0" u="none" strike="noStrike" baseline="0" dirty="0">
              <a:solidFill>
                <a:srgbClr val="000000"/>
              </a:solidFill>
              <a:latin typeface="Arial Unicode MS"/>
            </a:endParaRPr>
          </a:p>
          <a:p>
            <a:endParaRPr lang="en-US" sz="1200" b="0" i="0" u="none" strike="noStrike" baseline="0" dirty="0">
              <a:latin typeface="Arial Unicode MS"/>
            </a:endParaRPr>
          </a:p>
          <a:p>
            <a:pPr marR="0" algn="l"/>
            <a:r>
              <a:rPr lang="en-US" sz="2400" b="0" i="0" u="none" strike="noStrike" baseline="0" dirty="0">
                <a:solidFill>
                  <a:schemeClr val="accent6"/>
                </a:solidFill>
                <a:latin typeface="Asap" panose="020B0604020202020204" charset="0"/>
              </a:rPr>
              <a:t>§ </a:t>
            </a:r>
            <a:r>
              <a:rPr lang="en-US" sz="2400" b="1" i="0" u="none" strike="noStrike" baseline="0" dirty="0">
                <a:solidFill>
                  <a:schemeClr val="accent6"/>
                </a:solidFill>
                <a:latin typeface="Asap" panose="020B0604020202020204" charset="0"/>
              </a:rPr>
              <a:t>192.1(b): This part does not apply to-</a:t>
            </a:r>
          </a:p>
          <a:p>
            <a:pPr marR="0" algn="l"/>
            <a:endParaRPr lang="en-US" sz="1100" b="1" i="0" u="none" strike="noStrike" baseline="0" dirty="0">
              <a:solidFill>
                <a:schemeClr val="accent6"/>
              </a:solidFill>
              <a:latin typeface="Asap" panose="020B0604020202020204" charset="0"/>
            </a:endParaRPr>
          </a:p>
          <a:p>
            <a:pPr marL="457200" marR="16950" lvl="6"/>
            <a:r>
              <a:rPr lang="en-US" sz="2000" b="0" u="none" strike="noStrike" baseline="0" dirty="0">
                <a:solidFill>
                  <a:schemeClr val="accent6"/>
                </a:solidFill>
                <a:latin typeface="Asap" panose="020B0604020202020204" charset="0"/>
              </a:rPr>
              <a:t>(5): “Any pipeline system that transports only petroleum gas or petroleum gas/air mixtures to –</a:t>
            </a:r>
          </a:p>
          <a:p>
            <a:pPr marL="1428750" marR="16950" lvl="7" indent="-514350">
              <a:buClr>
                <a:schemeClr val="accent6"/>
              </a:buClr>
              <a:buFont typeface="+mj-lt"/>
              <a:buAutoNum type="romanLcPeriod"/>
            </a:pPr>
            <a:r>
              <a:rPr lang="en-US" sz="2000" b="0" u="none" strike="noStrike" baseline="0" dirty="0">
                <a:solidFill>
                  <a:schemeClr val="accent6"/>
                </a:solidFill>
                <a:latin typeface="Asap" panose="020B0604020202020204" charset="0"/>
              </a:rPr>
              <a:t>Fewer than 10 customers, if no portion of the system is located in a public place;</a:t>
            </a:r>
          </a:p>
          <a:p>
            <a:pPr marL="1428750" marR="16950" lvl="7" indent="-514350">
              <a:buClr>
                <a:schemeClr val="accent6"/>
              </a:buClr>
              <a:buFont typeface="+mj-lt"/>
              <a:buAutoNum type="romanLcPeriod"/>
            </a:pPr>
            <a:r>
              <a:rPr lang="en-US" sz="2000" b="0" u="none" strike="noStrike" baseline="0" dirty="0">
                <a:solidFill>
                  <a:schemeClr val="accent6"/>
                </a:solidFill>
                <a:latin typeface="Asap" panose="020B0604020202020204" charset="0"/>
              </a:rPr>
              <a:t>A single customer, if the system is located entirely on the customer’s premises (no matter if a portion of the system is located in a public place).</a:t>
            </a:r>
          </a:p>
        </p:txBody>
      </p:sp>
    </p:spTree>
    <p:extLst>
      <p:ext uri="{BB962C8B-B14F-4D97-AF65-F5344CB8AC3E}">
        <p14:creationId xmlns:p14="http://schemas.microsoft.com/office/powerpoint/2010/main" val="21576511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5EC864-F5D0-069E-B926-CF3CB863A5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00" b="22317"/>
          <a:stretch/>
        </p:blipFill>
        <p:spPr bwMode="auto">
          <a:xfrm>
            <a:off x="267611" y="83820"/>
            <a:ext cx="8608778" cy="4975861"/>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5719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0DE5C-CCC8-CEBF-A67A-FBB9883D1DB9}"/>
              </a:ext>
            </a:extLst>
          </p:cNvPr>
          <p:cNvSpPr>
            <a:spLocks noGrp="1"/>
          </p:cNvSpPr>
          <p:nvPr>
            <p:ph type="title"/>
          </p:nvPr>
        </p:nvSpPr>
        <p:spPr>
          <a:xfrm>
            <a:off x="728240" y="157250"/>
            <a:ext cx="7717500" cy="572700"/>
          </a:xfrm>
        </p:spPr>
        <p:txBody>
          <a:bodyPr/>
          <a:lstStyle/>
          <a:p>
            <a:r>
              <a:rPr lang="en-US" sz="4000" dirty="0">
                <a:latin typeface="Asap" panose="020B0604020202020204" charset="0"/>
              </a:rPr>
              <a:t>We Look For Corrosion</a:t>
            </a:r>
          </a:p>
        </p:txBody>
      </p:sp>
      <p:pic>
        <p:nvPicPr>
          <p:cNvPr id="3" name="Picture 2">
            <a:extLst>
              <a:ext uri="{FF2B5EF4-FFF2-40B4-BE49-F238E27FC236}">
                <a16:creationId xmlns:a16="http://schemas.microsoft.com/office/drawing/2014/main" id="{B1FA9B4D-E8D1-08CD-0616-FF7930B5618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18310" y="816964"/>
            <a:ext cx="5707380" cy="4280536"/>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3971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31A658-9AD4-E891-BF1E-9D55E32A60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472"/>
            <a:ext cx="8839200" cy="4822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5961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293B18-6272-4122-6CB4-652D777E87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3074"/>
            <a:ext cx="8686800" cy="4777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423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814DFF-D434-63C1-FEAE-DC85BF39B1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 y="110490"/>
            <a:ext cx="9037320" cy="4922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8021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a:extLst>
              <a:ext uri="{FF2B5EF4-FFF2-40B4-BE49-F238E27FC236}">
                <a16:creationId xmlns:a16="http://schemas.microsoft.com/office/drawing/2014/main" id="{21F35FA0-9E66-6797-53F0-1C1B9F3AFBBA}"/>
              </a:ext>
            </a:extLst>
          </p:cNvPr>
          <p:cNvSpPr>
            <a:spLocks noGrp="1" noChangeArrowheads="1"/>
          </p:cNvSpPr>
          <p:nvPr>
            <p:ph type="title"/>
          </p:nvPr>
        </p:nvSpPr>
        <p:spPr>
          <a:xfrm>
            <a:off x="637050" y="97540"/>
            <a:ext cx="7717500" cy="572700"/>
          </a:xfrm>
        </p:spPr>
        <p:txBody>
          <a:bodyPr/>
          <a:lstStyle/>
          <a:p>
            <a:r>
              <a:rPr lang="en-US" altLang="en-US" sz="3600" dirty="0">
                <a:latin typeface="Asap" panose="020B0604020202020204" charset="0"/>
              </a:rPr>
              <a:t>Vegetation</a:t>
            </a:r>
            <a:r>
              <a:rPr lang="en-US" altLang="en-US" dirty="0"/>
              <a:t> </a:t>
            </a:r>
          </a:p>
        </p:txBody>
      </p:sp>
      <p:pic>
        <p:nvPicPr>
          <p:cNvPr id="3" name="Picture 4">
            <a:extLst>
              <a:ext uri="{FF2B5EF4-FFF2-40B4-BE49-F238E27FC236}">
                <a16:creationId xmlns:a16="http://schemas.microsoft.com/office/drawing/2014/main" id="{D58E4B72-8D23-CD4F-6F35-AA37779803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868680"/>
            <a:ext cx="9159876" cy="42672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64015EDB-6C66-1386-EF9C-C471F1AB36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
            <a:ext cx="9144000" cy="4945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7227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65F75-4CA2-9CFD-C683-877704F688E9}"/>
              </a:ext>
            </a:extLst>
          </p:cNvPr>
          <p:cNvSpPr>
            <a:spLocks noGrp="1"/>
          </p:cNvSpPr>
          <p:nvPr>
            <p:ph type="title"/>
          </p:nvPr>
        </p:nvSpPr>
        <p:spPr>
          <a:xfrm>
            <a:off x="0" y="120400"/>
            <a:ext cx="9144000" cy="572700"/>
          </a:xfrm>
        </p:spPr>
        <p:txBody>
          <a:bodyPr/>
          <a:lstStyle/>
          <a:p>
            <a:pPr algn="l"/>
            <a:r>
              <a:rPr lang="en-US" dirty="0"/>
              <a:t>                 Propane BLEVE</a:t>
            </a:r>
          </a:p>
        </p:txBody>
      </p:sp>
      <p:sp>
        <p:nvSpPr>
          <p:cNvPr id="3" name="Content Placeholder 2">
            <a:extLst>
              <a:ext uri="{FF2B5EF4-FFF2-40B4-BE49-F238E27FC236}">
                <a16:creationId xmlns:a16="http://schemas.microsoft.com/office/drawing/2014/main" id="{F77044C8-89D7-4F54-C14B-B4D4B37E1B0F}"/>
              </a:ext>
            </a:extLst>
          </p:cNvPr>
          <p:cNvSpPr>
            <a:spLocks noGrp="1"/>
          </p:cNvSpPr>
          <p:nvPr>
            <p:ph idx="1"/>
          </p:nvPr>
        </p:nvSpPr>
        <p:spPr>
          <a:xfrm>
            <a:off x="419100" y="1219200"/>
            <a:ext cx="7717500" cy="2851000"/>
          </a:xfrm>
        </p:spPr>
        <p:txBody>
          <a:bodyPr/>
          <a:lstStyle/>
          <a:p>
            <a:r>
              <a:rPr lang="en-US" sz="3600" b="1" dirty="0"/>
              <a:t>B – Boiling               </a:t>
            </a:r>
          </a:p>
          <a:p>
            <a:r>
              <a:rPr lang="en-US" sz="3600" b="1" dirty="0"/>
              <a:t>L – Liquid</a:t>
            </a:r>
          </a:p>
          <a:p>
            <a:r>
              <a:rPr lang="en-US" sz="3600" b="1" dirty="0"/>
              <a:t>E – Expanding</a:t>
            </a:r>
          </a:p>
          <a:p>
            <a:r>
              <a:rPr lang="en-US" sz="3600" b="1" dirty="0"/>
              <a:t>V – Vapor</a:t>
            </a:r>
          </a:p>
          <a:p>
            <a:r>
              <a:rPr lang="en-US" sz="3600" b="1" dirty="0"/>
              <a:t>E – Explosion</a:t>
            </a:r>
          </a:p>
          <a:p>
            <a:pPr marL="139700" indent="0">
              <a:buNone/>
            </a:pPr>
            <a:endParaRPr lang="en-US" sz="3600" b="1" dirty="0"/>
          </a:p>
        </p:txBody>
      </p:sp>
    </p:spTree>
    <p:extLst>
      <p:ext uri="{BB962C8B-B14F-4D97-AF65-F5344CB8AC3E}">
        <p14:creationId xmlns:p14="http://schemas.microsoft.com/office/powerpoint/2010/main" val="22243536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93E2C8BF-58AF-550D-DFEB-3F538CB172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 y="731520"/>
            <a:ext cx="9006840" cy="42519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5AFA83B-3C3A-5138-AA45-E6193092FFF5}"/>
              </a:ext>
            </a:extLst>
          </p:cNvPr>
          <p:cNvSpPr txBox="1"/>
          <p:nvPr/>
        </p:nvSpPr>
        <p:spPr>
          <a:xfrm>
            <a:off x="2019300" y="68580"/>
            <a:ext cx="4782078" cy="646331"/>
          </a:xfrm>
          <a:prstGeom prst="rect">
            <a:avLst/>
          </a:prstGeom>
          <a:noFill/>
        </p:spPr>
        <p:txBody>
          <a:bodyPr wrap="none" rtlCol="0">
            <a:spAutoFit/>
          </a:bodyPr>
          <a:lstStyle/>
          <a:p>
            <a:r>
              <a:rPr lang="en-US" sz="3600" b="1" dirty="0">
                <a:solidFill>
                  <a:schemeClr val="accent6"/>
                </a:solidFill>
                <a:latin typeface="Asap" panose="020B0604020202020204" charset="0"/>
              </a:rPr>
              <a:t>West Virginia – 4 Dead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B8516-A523-FD1C-5D35-3AFCE3B03CCA}"/>
              </a:ext>
            </a:extLst>
          </p:cNvPr>
          <p:cNvSpPr>
            <a:spLocks noGrp="1"/>
          </p:cNvSpPr>
          <p:nvPr>
            <p:ph type="title"/>
          </p:nvPr>
        </p:nvSpPr>
        <p:spPr>
          <a:xfrm>
            <a:off x="713250" y="1257857"/>
            <a:ext cx="7717500" cy="2627786"/>
          </a:xfrm>
        </p:spPr>
        <p:txBody>
          <a:bodyPr/>
          <a:lstStyle/>
          <a:p>
            <a:br>
              <a:rPr lang="en-US" sz="1800" b="0" i="0" u="none" strike="noStrike" baseline="0" dirty="0">
                <a:solidFill>
                  <a:srgbClr val="000000"/>
                </a:solidFill>
                <a:latin typeface="Arial" panose="020B0604020202020204" pitchFamily="34" charset="0"/>
              </a:rPr>
            </a:br>
            <a:r>
              <a:rPr lang="en-US" sz="4000" b="1" i="0" u="sng" strike="noStrike" baseline="0" dirty="0">
                <a:latin typeface="Asap" panose="020B0604020202020204" charset="0"/>
              </a:rPr>
              <a:t>Jurisdictional System:</a:t>
            </a:r>
            <a:br>
              <a:rPr lang="en-US" sz="4000" b="0" i="0" u="sng" strike="noStrike" baseline="0" dirty="0">
                <a:latin typeface="Asap" panose="020B0604020202020204" charset="0"/>
              </a:rPr>
            </a:br>
            <a:r>
              <a:rPr lang="en-US" sz="4000" b="1" i="0" u="sng" strike="noStrike" baseline="0" dirty="0">
                <a:latin typeface="Asap" panose="020B0604020202020204" charset="0"/>
              </a:rPr>
              <a:t>More than one customer from a single source in a public place</a:t>
            </a:r>
            <a:endParaRPr lang="en-US" dirty="0"/>
          </a:p>
        </p:txBody>
      </p:sp>
    </p:spTree>
    <p:extLst>
      <p:ext uri="{BB962C8B-B14F-4D97-AF65-F5344CB8AC3E}">
        <p14:creationId xmlns:p14="http://schemas.microsoft.com/office/powerpoint/2010/main" val="1773323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2310B-CEB6-D174-5BB0-8E0B003F390C}"/>
              </a:ext>
            </a:extLst>
          </p:cNvPr>
          <p:cNvSpPr>
            <a:spLocks noGrp="1"/>
          </p:cNvSpPr>
          <p:nvPr>
            <p:ph type="title"/>
          </p:nvPr>
        </p:nvSpPr>
        <p:spPr>
          <a:xfrm>
            <a:off x="713250" y="129540"/>
            <a:ext cx="7717500" cy="728420"/>
          </a:xfrm>
        </p:spPr>
        <p:txBody>
          <a:bodyPr/>
          <a:lstStyle/>
          <a:p>
            <a:r>
              <a:rPr lang="en-US" dirty="0"/>
              <a:t>Public place?</a:t>
            </a:r>
          </a:p>
        </p:txBody>
      </p:sp>
      <p:sp>
        <p:nvSpPr>
          <p:cNvPr id="3" name="TextBox 2">
            <a:extLst>
              <a:ext uri="{FF2B5EF4-FFF2-40B4-BE49-F238E27FC236}">
                <a16:creationId xmlns:a16="http://schemas.microsoft.com/office/drawing/2014/main" id="{C4B41CDA-3B92-F13B-1FB0-FC1F3B7D3F77}"/>
              </a:ext>
            </a:extLst>
          </p:cNvPr>
          <p:cNvSpPr txBox="1"/>
          <p:nvPr/>
        </p:nvSpPr>
        <p:spPr>
          <a:xfrm>
            <a:off x="161635" y="1023015"/>
            <a:ext cx="8820731" cy="3539430"/>
          </a:xfrm>
          <a:prstGeom prst="rect">
            <a:avLst/>
          </a:prstGeom>
          <a:noFill/>
        </p:spPr>
        <p:txBody>
          <a:bodyPr wrap="square" rtlCol="0">
            <a:spAutoFit/>
          </a:bodyPr>
          <a:lstStyle/>
          <a:p>
            <a:pPr marR="0" algn="l"/>
            <a:r>
              <a:rPr lang="en-US" sz="2800" b="1" u="none" strike="noStrike" baseline="0" dirty="0">
                <a:solidFill>
                  <a:schemeClr val="accent6"/>
                </a:solidFill>
                <a:latin typeface="Asap" panose="020B0604020202020204" charset="0"/>
              </a:rPr>
              <a:t>Public place :</a:t>
            </a:r>
          </a:p>
          <a:p>
            <a:pPr marR="0" algn="l"/>
            <a:endParaRPr lang="en-US" sz="2800" b="0" u="none" strike="noStrike" baseline="0" dirty="0">
              <a:solidFill>
                <a:schemeClr val="accent6"/>
              </a:solidFill>
              <a:latin typeface="Asap" panose="020B0604020202020204" charset="0"/>
            </a:endParaRPr>
          </a:p>
          <a:p>
            <a:pPr marR="0" algn="l"/>
            <a:r>
              <a:rPr lang="en-US" sz="2800" b="1" u="none" strike="noStrike" baseline="0" dirty="0">
                <a:solidFill>
                  <a:schemeClr val="accent6"/>
                </a:solidFill>
                <a:latin typeface="Asap" panose="020B0604020202020204" charset="0"/>
              </a:rPr>
              <a:t>means a place which is generally open to all persons in a community as opposed to being restricted to specific persons. Churches, schools, and commercial buildings as well as any publicly owned rights-of-way or property, which, if frequented by persons, are public places.</a:t>
            </a:r>
            <a:endParaRPr lang="en-US" sz="2800" b="0" u="none" strike="noStrike" baseline="0" dirty="0">
              <a:solidFill>
                <a:schemeClr val="accent6"/>
              </a:solidFill>
              <a:latin typeface="Asap" panose="020B0604020202020204" charset="0"/>
            </a:endParaRPr>
          </a:p>
        </p:txBody>
      </p:sp>
    </p:spTree>
    <p:extLst>
      <p:ext uri="{BB962C8B-B14F-4D97-AF65-F5344CB8AC3E}">
        <p14:creationId xmlns:p14="http://schemas.microsoft.com/office/powerpoint/2010/main" val="656193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DB6552-72FB-0D5F-84D5-141766F2F598}"/>
              </a:ext>
            </a:extLst>
          </p:cNvPr>
          <p:cNvPicPr>
            <a:picLocks noChangeAspect="1"/>
          </p:cNvPicPr>
          <p:nvPr/>
        </p:nvPicPr>
        <p:blipFill>
          <a:blip r:embed="rId2"/>
          <a:stretch>
            <a:fillRect/>
          </a:stretch>
        </p:blipFill>
        <p:spPr>
          <a:xfrm>
            <a:off x="1344706" y="177062"/>
            <a:ext cx="6454588" cy="4789376"/>
          </a:xfrm>
          <a:prstGeom prst="rect">
            <a:avLst/>
          </a:prstGeom>
        </p:spPr>
      </p:pic>
    </p:spTree>
    <p:extLst>
      <p:ext uri="{BB962C8B-B14F-4D97-AF65-F5344CB8AC3E}">
        <p14:creationId xmlns:p14="http://schemas.microsoft.com/office/powerpoint/2010/main" val="966185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8F0FFAF-D5FF-B4A4-58F8-106EED8BF02B}"/>
              </a:ext>
            </a:extLst>
          </p:cNvPr>
          <p:cNvSpPr txBox="1"/>
          <p:nvPr/>
        </p:nvSpPr>
        <p:spPr>
          <a:xfrm>
            <a:off x="209863" y="817801"/>
            <a:ext cx="8986603" cy="3785652"/>
          </a:xfrm>
          <a:prstGeom prst="rect">
            <a:avLst/>
          </a:prstGeom>
          <a:noFill/>
        </p:spPr>
        <p:txBody>
          <a:bodyPr wrap="square">
            <a:spAutoFit/>
          </a:bodyPr>
          <a:lstStyle/>
          <a:p>
            <a:pPr marR="85750" algn="l"/>
            <a:r>
              <a:rPr lang="en-US" sz="4000" b="1" u="sng" strike="noStrike" baseline="0" dirty="0">
                <a:solidFill>
                  <a:schemeClr val="accent6"/>
                </a:solidFill>
                <a:latin typeface="Asap" panose="020B0604020202020204" charset="0"/>
              </a:rPr>
              <a:t>Jurisdictional System:</a:t>
            </a:r>
          </a:p>
          <a:p>
            <a:pPr marR="85750" algn="l"/>
            <a:endParaRPr lang="en-US" sz="4000" b="0" u="sng" strike="noStrike" baseline="0" dirty="0">
              <a:solidFill>
                <a:schemeClr val="accent6"/>
              </a:solidFill>
              <a:latin typeface="Asap" panose="020B0604020202020204" charset="0"/>
            </a:endParaRPr>
          </a:p>
          <a:p>
            <a:pPr marR="0" algn="l"/>
            <a:r>
              <a:rPr lang="en-US" sz="4000" b="1" u="sng" strike="noStrike" baseline="0" dirty="0">
                <a:solidFill>
                  <a:schemeClr val="accent6"/>
                </a:solidFill>
                <a:latin typeface="Asap" panose="020B0604020202020204" charset="0"/>
              </a:rPr>
              <a:t>10 or more customers from a single source (source can be a single tank or tanks manifolded together). The location does not matter.</a:t>
            </a:r>
            <a:endParaRPr lang="en-US" sz="4000" b="0" u="sng" strike="noStrike" baseline="0" dirty="0">
              <a:solidFill>
                <a:schemeClr val="accent6"/>
              </a:solidFill>
              <a:latin typeface="Asap" panose="020B0604020202020204" charset="0"/>
            </a:endParaRPr>
          </a:p>
        </p:txBody>
      </p:sp>
    </p:spTree>
    <p:extLst>
      <p:ext uri="{BB962C8B-B14F-4D97-AF65-F5344CB8AC3E}">
        <p14:creationId xmlns:p14="http://schemas.microsoft.com/office/powerpoint/2010/main" val="2807711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88B1B5B7-0AC3-4B93-1429-13C46D64787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51682" y="8594"/>
            <a:ext cx="6040636" cy="5126312"/>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571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A3F0EA4-959A-C3D5-59E8-C72E61299B03}"/>
              </a:ext>
            </a:extLst>
          </p:cNvPr>
          <p:cNvSpPr txBox="1"/>
          <p:nvPr/>
        </p:nvSpPr>
        <p:spPr>
          <a:xfrm>
            <a:off x="573936" y="301898"/>
            <a:ext cx="7996128" cy="4539704"/>
          </a:xfrm>
          <a:prstGeom prst="rect">
            <a:avLst/>
          </a:prstGeom>
          <a:noFill/>
        </p:spPr>
        <p:txBody>
          <a:bodyPr wrap="square">
            <a:spAutoFit/>
          </a:bodyPr>
          <a:lstStyle/>
          <a:p>
            <a:pPr algn="l"/>
            <a:endParaRPr lang="en-US" sz="900" b="0" i="0" u="none" strike="noStrike" baseline="0" dirty="0">
              <a:solidFill>
                <a:srgbClr val="000000"/>
              </a:solidFill>
              <a:latin typeface="Arial" panose="020B0604020202020204" pitchFamily="34" charset="0"/>
            </a:endParaRPr>
          </a:p>
          <a:p>
            <a:pPr marR="76700" algn="l"/>
            <a:r>
              <a:rPr lang="en-US" sz="4000" b="1" i="1" u="sng" strike="noStrike" baseline="0" dirty="0">
                <a:solidFill>
                  <a:schemeClr val="accent6"/>
                </a:solidFill>
                <a:latin typeface="Asap" panose="020B0604020202020204" charset="0"/>
              </a:rPr>
              <a:t>Non</a:t>
            </a:r>
            <a:r>
              <a:rPr lang="en-US" sz="4000" b="1" i="0" u="sng" strike="noStrike" baseline="0" dirty="0">
                <a:solidFill>
                  <a:schemeClr val="accent6"/>
                </a:solidFill>
                <a:latin typeface="Asap" panose="020B0604020202020204" charset="0"/>
              </a:rPr>
              <a:t>-jurisdictional system:</a:t>
            </a:r>
          </a:p>
          <a:p>
            <a:pPr marR="76700" algn="l"/>
            <a:endParaRPr lang="en-US" sz="4000" b="0" i="0" u="sng" strike="noStrike" baseline="0" dirty="0">
              <a:solidFill>
                <a:schemeClr val="accent6"/>
              </a:solidFill>
              <a:latin typeface="Asap" panose="020B0604020202020204" charset="0"/>
            </a:endParaRPr>
          </a:p>
          <a:p>
            <a:pPr marR="0"/>
            <a:r>
              <a:rPr lang="en-US" sz="4000" b="1" i="0" u="sng" strike="noStrike" baseline="0" dirty="0">
                <a:solidFill>
                  <a:schemeClr val="accent6"/>
                </a:solidFill>
                <a:latin typeface="Asap" panose="020B0604020202020204" charset="0"/>
              </a:rPr>
              <a:t>A single customer if the system is located entirely on the customer’s premises (no matter if a portion of the system is located in a public place).</a:t>
            </a:r>
            <a:endParaRPr lang="en-US" sz="4000" b="0" i="0" u="sng" strike="noStrike" baseline="0" dirty="0">
              <a:solidFill>
                <a:schemeClr val="accent6"/>
              </a:solidFill>
              <a:latin typeface="Asap" panose="020B0604020202020204" charset="0"/>
            </a:endParaRPr>
          </a:p>
        </p:txBody>
      </p:sp>
    </p:spTree>
    <p:extLst>
      <p:ext uri="{BB962C8B-B14F-4D97-AF65-F5344CB8AC3E}">
        <p14:creationId xmlns:p14="http://schemas.microsoft.com/office/powerpoint/2010/main" val="2762086356"/>
      </p:ext>
    </p:extLst>
  </p:cSld>
  <p:clrMapOvr>
    <a:masterClrMapping/>
  </p:clrMapOvr>
</p:sld>
</file>

<file path=ppt/theme/theme1.xml><?xml version="1.0" encoding="utf-8"?>
<a:theme xmlns:a="http://schemas.openxmlformats.org/drawingml/2006/main" name="Industrial Processes Class for College by Slidesgo">
  <a:themeElements>
    <a:clrScheme name="Simple Light">
      <a:dk1>
        <a:srgbClr val="3F232A"/>
      </a:dk1>
      <a:lt1>
        <a:srgbClr val="FFF4E9"/>
      </a:lt1>
      <a:dk2>
        <a:srgbClr val="FFDFD0"/>
      </a:dk2>
      <a:lt2>
        <a:srgbClr val="FFA386"/>
      </a:lt2>
      <a:accent1>
        <a:srgbClr val="FF973C"/>
      </a:accent1>
      <a:accent2>
        <a:srgbClr val="C9E8FF"/>
      </a:accent2>
      <a:accent3>
        <a:srgbClr val="7575D3"/>
      </a:accent3>
      <a:accent4>
        <a:srgbClr val="8AD280"/>
      </a:accent4>
      <a:accent5>
        <a:srgbClr val="97CFF9"/>
      </a:accent5>
      <a:accent6>
        <a:srgbClr val="131353"/>
      </a:accent6>
      <a:hlink>
        <a:srgbClr val="1313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1845</TotalTime>
  <Words>1130</Words>
  <Application>Microsoft Office PowerPoint</Application>
  <PresentationFormat>On-screen Show (16:9)</PresentationFormat>
  <Paragraphs>107</Paragraphs>
  <Slides>38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Arial Unicode MS</vt:lpstr>
      <vt:lpstr>Verdana</vt:lpstr>
      <vt:lpstr>Prompt</vt:lpstr>
      <vt:lpstr>Asap</vt:lpstr>
      <vt:lpstr>Industrial Processes Class for College by Slidesgo</vt:lpstr>
      <vt:lpstr>PowerPoint Presentation</vt:lpstr>
      <vt:lpstr>About The Division
</vt:lpstr>
      <vt:lpstr>WHAT IS A JURISDICTIONAL PROPANE FACILITY?</vt:lpstr>
      <vt:lpstr> Jurisdictional System: More than one customer from a single source in a public place</vt:lpstr>
      <vt:lpstr>Public place?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7 Areas of Compliance</vt:lpstr>
      <vt:lpstr>PowerPoint Presentation</vt:lpstr>
      <vt:lpstr>2. Emergency Plan:   §192.615(a)   a) Written procedures should state the purpose and objectives of the operator's emergency plan and provide the basis for instructions to their appropriate personnel. The objective of the plan should be to ensure that operator personnel who could be involved in an emergency are prepared to recognize and deal with the situation in an expeditious and safe manner.</vt:lpstr>
      <vt:lpstr>3. Cathodic Protection: §192.463 External   Corrosion Control: (a)  Each cathodic protection system required by this subpart must provide a level of cathodic protection that complies with one or more of the applicable criteria contained in Appendix D of this part. If none of these criteria is applicable, the cathodic protection system must provide a level of cathodic protection at least equal to that provided by compliance with one or more of these criteria.   </vt:lpstr>
      <vt:lpstr>4. Atmospheric Protection:    CFR 49  192.479 Atmospheric corrosion control: General  CFR 49  192.481 Atmospheric corrosion control: Monitoring  CFR 49  192.491 Corrosion control records </vt:lpstr>
      <vt:lpstr>PowerPoint Presentation</vt:lpstr>
      <vt:lpstr>5.  Key Valve Maintenance. § 192.747</vt:lpstr>
      <vt:lpstr>Sample of Above-Ground Key Valve</vt:lpstr>
      <vt:lpstr>6. Leak Survey. § 192.723   </vt:lpstr>
      <vt:lpstr>SNIFF TESTS</vt:lpstr>
      <vt:lpstr>PowerPoint Presentation</vt:lpstr>
      <vt:lpstr>7. OPERATOR QUALIFICATION §192.805 </vt:lpstr>
      <vt:lpstr>PLUMBERS ARE NOT QUALIFIED TO DO GAS SAFETY WORK ON ANY PHMSA REGULATED FACILITY!   DIFFERENT RULES  DIFFERENT CODES!!</vt:lpstr>
      <vt:lpstr>Damage Prevention</vt:lpstr>
      <vt:lpstr>PowerPoint Presentation</vt:lpstr>
      <vt:lpstr>HIDDEN FOR APPEARANCE</vt:lpstr>
      <vt:lpstr>PowerPoint Presentation</vt:lpstr>
      <vt:lpstr>We Look For Corrosion</vt:lpstr>
      <vt:lpstr>PowerPoint Presentation</vt:lpstr>
      <vt:lpstr>PowerPoint Presentation</vt:lpstr>
      <vt:lpstr>PowerPoint Presentation</vt:lpstr>
      <vt:lpstr>Vegetation </vt:lpstr>
      <vt:lpstr>PowerPoint Presentation</vt:lpstr>
      <vt:lpstr>                 Propane BLEVE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Parrillo Jr., Steven (DPUC)</dc:creator>
  <cp:lastModifiedBy>Lisa Powers</cp:lastModifiedBy>
  <cp:revision>3</cp:revision>
  <dcterms:modified xsi:type="dcterms:W3CDTF">2024-01-08T19:47:20Z</dcterms:modified>
</cp:coreProperties>
</file>